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3"/>
  </p:notesMasterIdLst>
  <p:sldIdLst>
    <p:sldId id="256" r:id="rId2"/>
    <p:sldId id="257" r:id="rId3"/>
    <p:sldId id="258" r:id="rId4"/>
    <p:sldId id="259" r:id="rId5"/>
    <p:sldId id="260" r:id="rId6"/>
    <p:sldId id="261" r:id="rId7"/>
    <p:sldId id="262"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63" r:id="rId21"/>
    <p:sldId id="264" r:id="rId22"/>
    <p:sldId id="265" r:id="rId23"/>
    <p:sldId id="266" r:id="rId24"/>
    <p:sldId id="267" r:id="rId25"/>
    <p:sldId id="268"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F424B-9CB1-41D7-8FB6-7AE91B94F742}" type="datetimeFigureOut">
              <a:rPr lang="en-US" smtClean="0"/>
              <a:t>3/3/2024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85F0C-59EB-4E5E-97EC-4101921D44AF}" type="slidenum">
              <a:rPr lang="en-US" smtClean="0"/>
              <a:t>‹#›</a:t>
            </a:fld>
            <a:endParaRPr lang="en-US"/>
          </a:p>
        </p:txBody>
      </p:sp>
    </p:spTree>
    <p:extLst>
      <p:ext uri="{BB962C8B-B14F-4D97-AF65-F5344CB8AC3E}">
        <p14:creationId xmlns:p14="http://schemas.microsoft.com/office/powerpoint/2010/main" val="3717826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9154F0-2E6A-4C4D-A562-C624DE31C249}" type="datetime1">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D7328-7D48-4674-A38C-9792F09AAE38}" type="slidenum">
              <a:rPr lang="en-US" smtClean="0"/>
              <a:t>‹#›</a:t>
            </a:fld>
            <a:endParaRPr lang="en-US"/>
          </a:p>
        </p:txBody>
      </p:sp>
    </p:spTree>
    <p:extLst>
      <p:ext uri="{BB962C8B-B14F-4D97-AF65-F5344CB8AC3E}">
        <p14:creationId xmlns:p14="http://schemas.microsoft.com/office/powerpoint/2010/main" val="154711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E81A8-A152-445E-A9F4-E127A947FFA9}" type="datetime1">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D7328-7D48-4674-A38C-9792F09AAE38}" type="slidenum">
              <a:rPr lang="en-US" smtClean="0"/>
              <a:t>‹#›</a:t>
            </a:fld>
            <a:endParaRPr lang="en-US"/>
          </a:p>
        </p:txBody>
      </p:sp>
    </p:spTree>
    <p:extLst>
      <p:ext uri="{BB962C8B-B14F-4D97-AF65-F5344CB8AC3E}">
        <p14:creationId xmlns:p14="http://schemas.microsoft.com/office/powerpoint/2010/main" val="22681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45D0DB-AEEC-4570-8248-A5BA0A7C5E19}" type="datetime1">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D7328-7D48-4674-A38C-9792F09AAE38}" type="slidenum">
              <a:rPr lang="en-US" smtClean="0"/>
              <a:t>‹#›</a:t>
            </a:fld>
            <a:endParaRPr lang="en-US"/>
          </a:p>
        </p:txBody>
      </p:sp>
    </p:spTree>
    <p:extLst>
      <p:ext uri="{BB962C8B-B14F-4D97-AF65-F5344CB8AC3E}">
        <p14:creationId xmlns:p14="http://schemas.microsoft.com/office/powerpoint/2010/main" val="2553453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50B21B-5179-4890-9AB1-D22EC9861676}" type="datetime1">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D7328-7D48-4674-A38C-9792F09AAE3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41436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B34572-27D0-4DBB-BF59-B5B25CD50985}" type="datetime1">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D7328-7D48-4674-A38C-9792F09AAE38}" type="slidenum">
              <a:rPr lang="en-US" smtClean="0"/>
              <a:t>‹#›</a:t>
            </a:fld>
            <a:endParaRPr lang="en-US"/>
          </a:p>
        </p:txBody>
      </p:sp>
    </p:spTree>
    <p:extLst>
      <p:ext uri="{BB962C8B-B14F-4D97-AF65-F5344CB8AC3E}">
        <p14:creationId xmlns:p14="http://schemas.microsoft.com/office/powerpoint/2010/main" val="933635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C4A879-B33F-4B1D-BE69-FE2E50A79879}" type="datetime1">
              <a:rPr lang="en-US" smtClean="0"/>
              <a:t>3/3/2024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D7328-7D48-4674-A38C-9792F09AAE38}" type="slidenum">
              <a:rPr lang="en-US" smtClean="0"/>
              <a:t>‹#›</a:t>
            </a:fld>
            <a:endParaRPr lang="en-US"/>
          </a:p>
        </p:txBody>
      </p:sp>
    </p:spTree>
    <p:extLst>
      <p:ext uri="{BB962C8B-B14F-4D97-AF65-F5344CB8AC3E}">
        <p14:creationId xmlns:p14="http://schemas.microsoft.com/office/powerpoint/2010/main" val="2064331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404A30-5B6B-4BC6-9648-332F895AC472}" type="datetime1">
              <a:rPr lang="en-US" smtClean="0"/>
              <a:t>3/3/2024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D7328-7D48-4674-A38C-9792F09AAE38}" type="slidenum">
              <a:rPr lang="en-US" smtClean="0"/>
              <a:t>‹#›</a:t>
            </a:fld>
            <a:endParaRPr lang="en-US"/>
          </a:p>
        </p:txBody>
      </p:sp>
    </p:spTree>
    <p:extLst>
      <p:ext uri="{BB962C8B-B14F-4D97-AF65-F5344CB8AC3E}">
        <p14:creationId xmlns:p14="http://schemas.microsoft.com/office/powerpoint/2010/main" val="2801461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18327-8EC1-4342-ACB7-85D5D72A6C6B}" type="datetime1">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D7328-7D48-4674-A38C-9792F09AAE38}" type="slidenum">
              <a:rPr lang="en-US" smtClean="0"/>
              <a:t>‹#›</a:t>
            </a:fld>
            <a:endParaRPr lang="en-US"/>
          </a:p>
        </p:txBody>
      </p:sp>
    </p:spTree>
    <p:extLst>
      <p:ext uri="{BB962C8B-B14F-4D97-AF65-F5344CB8AC3E}">
        <p14:creationId xmlns:p14="http://schemas.microsoft.com/office/powerpoint/2010/main" val="2946523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9849C-F272-49E6-9C60-D676392ED4A9}" type="datetime1">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D7328-7D48-4674-A38C-9792F09AAE38}" type="slidenum">
              <a:rPr lang="en-US" smtClean="0"/>
              <a:t>‹#›</a:t>
            </a:fld>
            <a:endParaRPr lang="en-US"/>
          </a:p>
        </p:txBody>
      </p:sp>
    </p:spTree>
    <p:extLst>
      <p:ext uri="{BB962C8B-B14F-4D97-AF65-F5344CB8AC3E}">
        <p14:creationId xmlns:p14="http://schemas.microsoft.com/office/powerpoint/2010/main" val="2875259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25226" y="474035"/>
            <a:ext cx="5068570" cy="669925"/>
          </a:xfrm>
          <a:prstGeom prst="rect">
            <a:avLst/>
          </a:prstGeom>
        </p:spPr>
        <p:txBody>
          <a:bodyPr wrap="square" lIns="0" tIns="0" rIns="0" bIns="0">
            <a:spAutoFit/>
          </a:bodyPr>
          <a:lstStyle>
            <a:lvl1pPr>
              <a:defRPr sz="4200" b="0" i="0">
                <a:solidFill>
                  <a:srgbClr val="EBEBEB"/>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bg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7945BB0-23A4-46FE-9349-77E75139F41D}" type="datetime1">
              <a:rPr lang="en-US" smtClean="0"/>
              <a:t>3/3/2024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330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2D456DE-E247-4C3A-A619-36D93C28958B}" type="datetime1">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D7328-7D48-4674-A38C-9792F09AAE38}" type="slidenum">
              <a:rPr lang="en-US" smtClean="0"/>
              <a:t>‹#›</a:t>
            </a:fld>
            <a:endParaRPr lang="en-US"/>
          </a:p>
        </p:txBody>
      </p:sp>
    </p:spTree>
    <p:extLst>
      <p:ext uri="{BB962C8B-B14F-4D97-AF65-F5344CB8AC3E}">
        <p14:creationId xmlns:p14="http://schemas.microsoft.com/office/powerpoint/2010/main" val="421581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41532-8F17-4921-B77E-4D8DEB99727F}" type="datetime1">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D7328-7D48-4674-A38C-9792F09AAE38}" type="slidenum">
              <a:rPr lang="en-US" smtClean="0"/>
              <a:t>‹#›</a:t>
            </a:fld>
            <a:endParaRPr lang="en-US"/>
          </a:p>
        </p:txBody>
      </p:sp>
    </p:spTree>
    <p:extLst>
      <p:ext uri="{BB962C8B-B14F-4D97-AF65-F5344CB8AC3E}">
        <p14:creationId xmlns:p14="http://schemas.microsoft.com/office/powerpoint/2010/main" val="200022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78D1FD-23C3-4F5F-8BED-6028B301FBC4}" type="datetime1">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D7328-7D48-4674-A38C-9792F09AAE38}" type="slidenum">
              <a:rPr lang="en-US" smtClean="0"/>
              <a:t>‹#›</a:t>
            </a:fld>
            <a:endParaRPr lang="en-US"/>
          </a:p>
        </p:txBody>
      </p:sp>
    </p:spTree>
    <p:extLst>
      <p:ext uri="{BB962C8B-B14F-4D97-AF65-F5344CB8AC3E}">
        <p14:creationId xmlns:p14="http://schemas.microsoft.com/office/powerpoint/2010/main" val="1316859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C83438-57EB-4427-AA50-71D5440417F1}" type="datetime1">
              <a:rPr lang="en-US" smtClean="0"/>
              <a:t>3/3/2024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D7328-7D48-4674-A38C-9792F09AAE38}" type="slidenum">
              <a:rPr lang="en-US" smtClean="0"/>
              <a:t>‹#›</a:t>
            </a:fld>
            <a:endParaRPr lang="en-US"/>
          </a:p>
        </p:txBody>
      </p:sp>
    </p:spTree>
    <p:extLst>
      <p:ext uri="{BB962C8B-B14F-4D97-AF65-F5344CB8AC3E}">
        <p14:creationId xmlns:p14="http://schemas.microsoft.com/office/powerpoint/2010/main" val="58384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082EE2-C1D1-4BB4-AC6E-2D86B02BE993}" type="datetime1">
              <a:rPr lang="en-US" smtClean="0"/>
              <a:t>3/3/2024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15D7328-7D48-4674-A38C-9792F09AAE38}" type="slidenum">
              <a:rPr lang="en-US" smtClean="0"/>
              <a:t>‹#›</a:t>
            </a:fld>
            <a:endParaRPr lang="en-US"/>
          </a:p>
        </p:txBody>
      </p:sp>
    </p:spTree>
    <p:extLst>
      <p:ext uri="{BB962C8B-B14F-4D97-AF65-F5344CB8AC3E}">
        <p14:creationId xmlns:p14="http://schemas.microsoft.com/office/powerpoint/2010/main" val="3922840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186C9ED-4686-4A4E-9851-71B2174698A1}" type="datetime1">
              <a:rPr lang="en-US" smtClean="0"/>
              <a:t>3/3/2024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15D7328-7D48-4674-A38C-9792F09AAE38}" type="slidenum">
              <a:rPr lang="en-US" smtClean="0"/>
              <a:t>‹#›</a:t>
            </a:fld>
            <a:endParaRPr lang="en-US"/>
          </a:p>
        </p:txBody>
      </p:sp>
    </p:spTree>
    <p:extLst>
      <p:ext uri="{BB962C8B-B14F-4D97-AF65-F5344CB8AC3E}">
        <p14:creationId xmlns:p14="http://schemas.microsoft.com/office/powerpoint/2010/main" val="94289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53E2B98-B2AE-4CF3-AAEA-C7AB85D76F45}" type="datetime1">
              <a:rPr lang="en-US" smtClean="0"/>
              <a:t>3/3/2024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15D7328-7D48-4674-A38C-9792F09AAE38}" type="slidenum">
              <a:rPr lang="en-US" smtClean="0"/>
              <a:t>‹#›</a:t>
            </a:fld>
            <a:endParaRPr lang="en-US"/>
          </a:p>
        </p:txBody>
      </p:sp>
    </p:spTree>
    <p:extLst>
      <p:ext uri="{BB962C8B-B14F-4D97-AF65-F5344CB8AC3E}">
        <p14:creationId xmlns:p14="http://schemas.microsoft.com/office/powerpoint/2010/main" val="3135546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72A901-6029-4F8D-B290-DD2AFA2B78EB}" type="datetime1">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D7328-7D48-4674-A38C-9792F09AAE38}" type="slidenum">
              <a:rPr lang="en-US" smtClean="0"/>
              <a:t>‹#›</a:t>
            </a:fld>
            <a:endParaRPr lang="en-US"/>
          </a:p>
        </p:txBody>
      </p:sp>
    </p:spTree>
    <p:extLst>
      <p:ext uri="{BB962C8B-B14F-4D97-AF65-F5344CB8AC3E}">
        <p14:creationId xmlns:p14="http://schemas.microsoft.com/office/powerpoint/2010/main" val="369221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EE0996A-5849-46ED-A658-59B3F1A16127}" type="datetime1">
              <a:rPr lang="en-US" smtClean="0"/>
              <a:t>3/3/2024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15D7328-7D48-4674-A38C-9792F09AAE38}" type="slidenum">
              <a:rPr lang="en-US" smtClean="0"/>
              <a:t>‹#›</a:t>
            </a:fld>
            <a:endParaRPr lang="en-US"/>
          </a:p>
        </p:txBody>
      </p:sp>
    </p:spTree>
    <p:extLst>
      <p:ext uri="{BB962C8B-B14F-4D97-AF65-F5344CB8AC3E}">
        <p14:creationId xmlns:p14="http://schemas.microsoft.com/office/powerpoint/2010/main" val="9290783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jpg"/><Relationship Id="rId1" Type="http://schemas.openxmlformats.org/officeDocument/2006/relationships/slideLayout" Target="../slideLayouts/slideLayout6.xml"/><Relationship Id="rId4" Type="http://schemas.openxmlformats.org/officeDocument/2006/relationships/image" Target="../media/image22.jpg"/></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85CF-B18C-45BB-5DC4-E34D05292507}"/>
              </a:ext>
            </a:extLst>
          </p:cNvPr>
          <p:cNvSpPr>
            <a:spLocks noGrp="1"/>
          </p:cNvSpPr>
          <p:nvPr>
            <p:ph type="ctrTitle"/>
          </p:nvPr>
        </p:nvSpPr>
        <p:spPr/>
        <p:txBody>
          <a:bodyPr/>
          <a:lstStyle/>
          <a:p>
            <a:pPr algn="ctr"/>
            <a:r>
              <a:rPr lang="en-US" dirty="0"/>
              <a:t>Unit-5</a:t>
            </a:r>
            <a:br>
              <a:rPr lang="en-US" dirty="0"/>
            </a:br>
            <a:r>
              <a:rPr lang="en-US" dirty="0"/>
              <a:t>Transport Layer</a:t>
            </a:r>
          </a:p>
        </p:txBody>
      </p:sp>
      <p:sp>
        <p:nvSpPr>
          <p:cNvPr id="3" name="Subtitle 2">
            <a:extLst>
              <a:ext uri="{FF2B5EF4-FFF2-40B4-BE49-F238E27FC236}">
                <a16:creationId xmlns:a16="http://schemas.microsoft.com/office/drawing/2014/main" id="{8ED98993-E5B6-E010-323A-DC224634C57E}"/>
              </a:ext>
            </a:extLst>
          </p:cNvPr>
          <p:cNvSpPr>
            <a:spLocks noGrp="1"/>
          </p:cNvSpPr>
          <p:nvPr>
            <p:ph type="subTitle" idx="1"/>
          </p:nvPr>
        </p:nvSpPr>
        <p:spPr/>
        <p:txBody>
          <a:bodyPr/>
          <a:lstStyle/>
          <a:p>
            <a:r>
              <a:rPr lang="en-US" dirty="0"/>
              <a:t>Prepared by: Sushant Bhattarai</a:t>
            </a:r>
          </a:p>
        </p:txBody>
      </p:sp>
    </p:spTree>
    <p:extLst>
      <p:ext uri="{BB962C8B-B14F-4D97-AF65-F5344CB8AC3E}">
        <p14:creationId xmlns:p14="http://schemas.microsoft.com/office/powerpoint/2010/main" val="3847452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30" dirty="0"/>
              <a:t>Connectionless</a:t>
            </a:r>
            <a:r>
              <a:rPr spc="-175" dirty="0">
                <a:latin typeface="Times New Roman"/>
                <a:cs typeface="Times New Roman"/>
              </a:rPr>
              <a:t> </a:t>
            </a:r>
            <a:r>
              <a:rPr spc="-30" dirty="0"/>
              <a:t>service</a:t>
            </a:r>
          </a:p>
        </p:txBody>
      </p:sp>
      <p:sp>
        <p:nvSpPr>
          <p:cNvPr id="3" name="object 3"/>
          <p:cNvSpPr txBox="1"/>
          <p:nvPr/>
        </p:nvSpPr>
        <p:spPr>
          <a:xfrm>
            <a:off x="1182724" y="2081602"/>
            <a:ext cx="8582660" cy="3702685"/>
          </a:xfrm>
          <a:prstGeom prst="rect">
            <a:avLst/>
          </a:prstGeom>
        </p:spPr>
        <p:txBody>
          <a:bodyPr vert="horz" wrap="square" lIns="0" tIns="15875" rIns="0" bIns="0" rtlCol="0">
            <a:spAutoFit/>
          </a:bodyPr>
          <a:lstStyle/>
          <a:p>
            <a:pPr marL="353695" marR="57785"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45" dirty="0">
                <a:solidFill>
                  <a:srgbClr val="FFFFFF"/>
                </a:solidFill>
                <a:latin typeface="Verdana"/>
                <a:cs typeface="Verdana"/>
              </a:rPr>
              <a:t>In</a:t>
            </a:r>
            <a:r>
              <a:rPr sz="1800" spc="-55" dirty="0">
                <a:solidFill>
                  <a:srgbClr val="FFFFFF"/>
                </a:solidFill>
                <a:latin typeface="Times New Roman"/>
                <a:cs typeface="Times New Roman"/>
              </a:rPr>
              <a:t> </a:t>
            </a:r>
            <a:r>
              <a:rPr sz="1800" spc="170" dirty="0">
                <a:solidFill>
                  <a:srgbClr val="FFFFFF"/>
                </a:solidFill>
                <a:latin typeface="Verdana"/>
                <a:cs typeface="Verdana"/>
              </a:rPr>
              <a:t>a</a:t>
            </a:r>
            <a:r>
              <a:rPr sz="1800" spc="70" dirty="0">
                <a:solidFill>
                  <a:srgbClr val="FFFFFF"/>
                </a:solidFill>
                <a:latin typeface="Times New Roman"/>
                <a:cs typeface="Times New Roman"/>
              </a:rPr>
              <a:t> </a:t>
            </a:r>
            <a:r>
              <a:rPr sz="1800" spc="-10" dirty="0">
                <a:solidFill>
                  <a:srgbClr val="FFFFFF"/>
                </a:solidFill>
                <a:latin typeface="Verdana"/>
                <a:cs typeface="Verdana"/>
              </a:rPr>
              <a:t>connectionless</a:t>
            </a:r>
            <a:r>
              <a:rPr sz="1800" spc="-80" dirty="0">
                <a:solidFill>
                  <a:srgbClr val="FFFFFF"/>
                </a:solidFill>
                <a:latin typeface="Times New Roman"/>
                <a:cs typeface="Times New Roman"/>
              </a:rPr>
              <a:t> </a:t>
            </a:r>
            <a:r>
              <a:rPr sz="1800" spc="-40" dirty="0">
                <a:solidFill>
                  <a:srgbClr val="FFFFFF"/>
                </a:solidFill>
                <a:latin typeface="Verdana"/>
                <a:cs typeface="Verdana"/>
              </a:rPr>
              <a:t>service,</a:t>
            </a:r>
            <a:r>
              <a:rPr sz="1800" spc="-70"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dirty="0">
                <a:solidFill>
                  <a:srgbClr val="FFFFFF"/>
                </a:solidFill>
                <a:latin typeface="Verdana"/>
                <a:cs typeface="Verdana"/>
              </a:rPr>
              <a:t>source</a:t>
            </a:r>
            <a:r>
              <a:rPr sz="1800" spc="-30" dirty="0">
                <a:solidFill>
                  <a:srgbClr val="FFFFFF"/>
                </a:solidFill>
                <a:latin typeface="Times New Roman"/>
                <a:cs typeface="Times New Roman"/>
              </a:rPr>
              <a:t> </a:t>
            </a:r>
            <a:r>
              <a:rPr sz="1800" spc="-10" dirty="0">
                <a:solidFill>
                  <a:srgbClr val="FFFFFF"/>
                </a:solidFill>
                <a:latin typeface="Verdana"/>
                <a:cs typeface="Verdana"/>
              </a:rPr>
              <a:t>process</a:t>
            </a:r>
            <a:r>
              <a:rPr sz="1800" spc="-30" dirty="0">
                <a:solidFill>
                  <a:srgbClr val="FFFFFF"/>
                </a:solidFill>
                <a:latin typeface="Times New Roman"/>
                <a:cs typeface="Times New Roman"/>
              </a:rPr>
              <a:t> </a:t>
            </a:r>
            <a:r>
              <a:rPr sz="1800" dirty="0">
                <a:solidFill>
                  <a:srgbClr val="FFFFFF"/>
                </a:solidFill>
                <a:latin typeface="Verdana"/>
                <a:cs typeface="Verdana"/>
              </a:rPr>
              <a:t>(application</a:t>
            </a:r>
            <a:r>
              <a:rPr sz="1800" spc="-100" dirty="0">
                <a:solidFill>
                  <a:srgbClr val="FFFFFF"/>
                </a:solidFill>
                <a:latin typeface="Times New Roman"/>
                <a:cs typeface="Times New Roman"/>
              </a:rPr>
              <a:t> </a:t>
            </a:r>
            <a:r>
              <a:rPr sz="1800" spc="-10" dirty="0">
                <a:solidFill>
                  <a:srgbClr val="FFFFFF"/>
                </a:solidFill>
                <a:latin typeface="Verdana"/>
                <a:cs typeface="Verdana"/>
              </a:rPr>
              <a:t>program)</a:t>
            </a:r>
            <a:r>
              <a:rPr sz="1800" spc="-10" dirty="0">
                <a:solidFill>
                  <a:srgbClr val="FFFFFF"/>
                </a:solidFill>
                <a:latin typeface="Times New Roman"/>
                <a:cs typeface="Times New Roman"/>
              </a:rPr>
              <a:t> </a:t>
            </a:r>
            <a:r>
              <a:rPr sz="1800" dirty="0">
                <a:solidFill>
                  <a:srgbClr val="FFFFFF"/>
                </a:solidFill>
                <a:latin typeface="Verdana"/>
                <a:cs typeface="Verdana"/>
              </a:rPr>
              <a:t>needs</a:t>
            </a:r>
            <a:r>
              <a:rPr sz="1800" spc="20" dirty="0">
                <a:solidFill>
                  <a:srgbClr val="FFFFFF"/>
                </a:solidFill>
                <a:latin typeface="Times New Roman"/>
                <a:cs typeface="Times New Roman"/>
              </a:rPr>
              <a:t> </a:t>
            </a:r>
            <a:r>
              <a:rPr sz="1800" dirty="0">
                <a:solidFill>
                  <a:srgbClr val="FFFFFF"/>
                </a:solidFill>
                <a:latin typeface="Verdana"/>
                <a:cs typeface="Verdana"/>
              </a:rPr>
              <a:t>to</a:t>
            </a:r>
            <a:r>
              <a:rPr sz="1800" spc="-35" dirty="0">
                <a:solidFill>
                  <a:srgbClr val="FFFFFF"/>
                </a:solidFill>
                <a:latin typeface="Times New Roman"/>
                <a:cs typeface="Times New Roman"/>
              </a:rPr>
              <a:t> </a:t>
            </a:r>
            <a:r>
              <a:rPr sz="1800" dirty="0">
                <a:solidFill>
                  <a:srgbClr val="FFFFFF"/>
                </a:solidFill>
                <a:latin typeface="Verdana"/>
                <a:cs typeface="Verdana"/>
              </a:rPr>
              <a:t>divide</a:t>
            </a:r>
            <a:r>
              <a:rPr sz="1800" spc="-80" dirty="0">
                <a:solidFill>
                  <a:srgbClr val="FFFFFF"/>
                </a:solidFill>
                <a:latin typeface="Times New Roman"/>
                <a:cs typeface="Times New Roman"/>
              </a:rPr>
              <a:t> </a:t>
            </a:r>
            <a:r>
              <a:rPr sz="1800" spc="-125" dirty="0">
                <a:solidFill>
                  <a:srgbClr val="FFFFFF"/>
                </a:solidFill>
                <a:latin typeface="Verdana"/>
                <a:cs typeface="Verdana"/>
              </a:rPr>
              <a:t>its</a:t>
            </a:r>
            <a:r>
              <a:rPr sz="1800" spc="-80" dirty="0">
                <a:solidFill>
                  <a:srgbClr val="FFFFFF"/>
                </a:solidFill>
                <a:latin typeface="Times New Roman"/>
                <a:cs typeface="Times New Roman"/>
              </a:rPr>
              <a:t> </a:t>
            </a:r>
            <a:r>
              <a:rPr sz="1800" dirty="0">
                <a:solidFill>
                  <a:srgbClr val="FFFFFF"/>
                </a:solidFill>
                <a:latin typeface="Verdana"/>
                <a:cs typeface="Verdana"/>
              </a:rPr>
              <a:t>message</a:t>
            </a:r>
            <a:r>
              <a:rPr sz="1800" spc="-125" dirty="0">
                <a:solidFill>
                  <a:srgbClr val="FFFFFF"/>
                </a:solidFill>
                <a:latin typeface="Times New Roman"/>
                <a:cs typeface="Times New Roman"/>
              </a:rPr>
              <a:t> </a:t>
            </a:r>
            <a:r>
              <a:rPr sz="1800" spc="-10" dirty="0">
                <a:solidFill>
                  <a:srgbClr val="FFFFFF"/>
                </a:solidFill>
                <a:latin typeface="Verdana"/>
                <a:cs typeface="Verdana"/>
              </a:rPr>
              <a:t>into</a:t>
            </a:r>
            <a:r>
              <a:rPr sz="1800" spc="-35" dirty="0">
                <a:solidFill>
                  <a:srgbClr val="FFFFFF"/>
                </a:solidFill>
                <a:latin typeface="Times New Roman"/>
                <a:cs typeface="Times New Roman"/>
              </a:rPr>
              <a:t> </a:t>
            </a:r>
            <a:r>
              <a:rPr sz="1800" spc="-45" dirty="0">
                <a:solidFill>
                  <a:srgbClr val="FFFFFF"/>
                </a:solidFill>
                <a:latin typeface="Verdana"/>
                <a:cs typeface="Verdana"/>
              </a:rPr>
              <a:t>chunks</a:t>
            </a:r>
            <a:r>
              <a:rPr sz="1800" spc="-35" dirty="0">
                <a:solidFill>
                  <a:srgbClr val="FFFFFF"/>
                </a:solidFill>
                <a:latin typeface="Times New Roman"/>
                <a:cs typeface="Times New Roman"/>
              </a:rPr>
              <a:t> </a:t>
            </a:r>
            <a:r>
              <a:rPr sz="1800" dirty="0">
                <a:solidFill>
                  <a:srgbClr val="FFFFFF"/>
                </a:solidFill>
                <a:latin typeface="Verdana"/>
                <a:cs typeface="Verdana"/>
              </a:rPr>
              <a:t>of</a:t>
            </a:r>
            <a:r>
              <a:rPr sz="1800" spc="70" dirty="0">
                <a:solidFill>
                  <a:srgbClr val="FFFFFF"/>
                </a:solidFill>
                <a:latin typeface="Times New Roman"/>
                <a:cs typeface="Times New Roman"/>
              </a:rPr>
              <a:t> </a:t>
            </a:r>
            <a:r>
              <a:rPr sz="1800" spc="105" dirty="0">
                <a:solidFill>
                  <a:srgbClr val="FFFFFF"/>
                </a:solidFill>
                <a:latin typeface="Verdana"/>
                <a:cs typeface="Verdana"/>
              </a:rPr>
              <a:t>data</a:t>
            </a:r>
            <a:r>
              <a:rPr sz="1800" spc="-35" dirty="0">
                <a:solidFill>
                  <a:srgbClr val="FFFFFF"/>
                </a:solidFill>
                <a:latin typeface="Times New Roman"/>
                <a:cs typeface="Times New Roman"/>
              </a:rPr>
              <a:t> </a:t>
            </a:r>
            <a:r>
              <a:rPr sz="1800" dirty="0">
                <a:solidFill>
                  <a:srgbClr val="FFFFFF"/>
                </a:solidFill>
                <a:latin typeface="Verdana"/>
                <a:cs typeface="Verdana"/>
              </a:rPr>
              <a:t>of</a:t>
            </a:r>
            <a:r>
              <a:rPr sz="1800" spc="70"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105" dirty="0">
                <a:solidFill>
                  <a:srgbClr val="FFFFFF"/>
                </a:solidFill>
                <a:latin typeface="Verdana"/>
                <a:cs typeface="Verdana"/>
              </a:rPr>
              <a:t>size</a:t>
            </a:r>
            <a:r>
              <a:rPr sz="1800" spc="-30" dirty="0">
                <a:solidFill>
                  <a:srgbClr val="FFFFFF"/>
                </a:solidFill>
                <a:latin typeface="Times New Roman"/>
                <a:cs typeface="Times New Roman"/>
              </a:rPr>
              <a:t> </a:t>
            </a:r>
            <a:r>
              <a:rPr sz="1800" spc="95" dirty="0">
                <a:solidFill>
                  <a:srgbClr val="FFFFFF"/>
                </a:solidFill>
                <a:latin typeface="Verdana"/>
                <a:cs typeface="Verdana"/>
              </a:rPr>
              <a:t>acceptable</a:t>
            </a:r>
            <a:r>
              <a:rPr sz="1800" spc="-75" dirty="0">
                <a:solidFill>
                  <a:srgbClr val="FFFFFF"/>
                </a:solidFill>
                <a:latin typeface="Times New Roman"/>
                <a:cs typeface="Times New Roman"/>
              </a:rPr>
              <a:t> </a:t>
            </a:r>
            <a:r>
              <a:rPr sz="1800" spc="-25" dirty="0">
                <a:solidFill>
                  <a:srgbClr val="FFFFFF"/>
                </a:solidFill>
                <a:latin typeface="Verdana"/>
                <a:cs typeface="Verdana"/>
              </a:rPr>
              <a:t>by</a:t>
            </a:r>
            <a:r>
              <a:rPr sz="1800" spc="-25"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65" dirty="0">
                <a:solidFill>
                  <a:srgbClr val="FFFFFF"/>
                </a:solidFill>
                <a:latin typeface="Verdana"/>
                <a:cs typeface="Verdana"/>
              </a:rPr>
              <a:t>transport</a:t>
            </a:r>
            <a:r>
              <a:rPr sz="1800" spc="-90" dirty="0">
                <a:solidFill>
                  <a:srgbClr val="FFFFFF"/>
                </a:solidFill>
                <a:latin typeface="Times New Roman"/>
                <a:cs typeface="Times New Roman"/>
              </a:rPr>
              <a:t> </a:t>
            </a:r>
            <a:r>
              <a:rPr sz="1800" spc="-20" dirty="0">
                <a:solidFill>
                  <a:srgbClr val="FFFFFF"/>
                </a:solidFill>
                <a:latin typeface="Verdana"/>
                <a:cs typeface="Verdana"/>
              </a:rPr>
              <a:t>layer</a:t>
            </a:r>
            <a:r>
              <a:rPr sz="1800" spc="-125" dirty="0">
                <a:solidFill>
                  <a:srgbClr val="FFFFFF"/>
                </a:solidFill>
                <a:latin typeface="Times New Roman"/>
                <a:cs typeface="Times New Roman"/>
              </a:rPr>
              <a:t> </a:t>
            </a:r>
            <a:r>
              <a:rPr sz="1800" spc="80" dirty="0">
                <a:solidFill>
                  <a:srgbClr val="FFFFFF"/>
                </a:solidFill>
                <a:latin typeface="Verdana"/>
                <a:cs typeface="Verdana"/>
              </a:rPr>
              <a:t>and</a:t>
            </a:r>
            <a:r>
              <a:rPr sz="1800" spc="55" dirty="0">
                <a:solidFill>
                  <a:srgbClr val="FFFFFF"/>
                </a:solidFill>
                <a:latin typeface="Times New Roman"/>
                <a:cs typeface="Times New Roman"/>
              </a:rPr>
              <a:t> </a:t>
            </a:r>
            <a:r>
              <a:rPr sz="1800" spc="-30" dirty="0">
                <a:solidFill>
                  <a:srgbClr val="FFFFFF"/>
                </a:solidFill>
                <a:latin typeface="Verdana"/>
                <a:cs typeface="Verdana"/>
              </a:rPr>
              <a:t>deliver</a:t>
            </a:r>
            <a:r>
              <a:rPr sz="1800" spc="-70" dirty="0">
                <a:solidFill>
                  <a:srgbClr val="FFFFFF"/>
                </a:solidFill>
                <a:latin typeface="Times New Roman"/>
                <a:cs typeface="Times New Roman"/>
              </a:rPr>
              <a:t> </a:t>
            </a:r>
            <a:r>
              <a:rPr sz="1800" dirty="0">
                <a:solidFill>
                  <a:srgbClr val="FFFFFF"/>
                </a:solidFill>
                <a:latin typeface="Verdana"/>
                <a:cs typeface="Verdana"/>
              </a:rPr>
              <a:t>them</a:t>
            </a:r>
            <a:r>
              <a:rPr sz="1800" spc="-30" dirty="0">
                <a:solidFill>
                  <a:srgbClr val="FFFFFF"/>
                </a:solidFill>
                <a:latin typeface="Times New Roman"/>
                <a:cs typeface="Times New Roman"/>
              </a:rPr>
              <a:t> </a:t>
            </a:r>
            <a:r>
              <a:rPr sz="1800" dirty="0">
                <a:solidFill>
                  <a:srgbClr val="FFFFFF"/>
                </a:solidFill>
                <a:latin typeface="Verdana"/>
                <a:cs typeface="Verdana"/>
              </a:rPr>
              <a:t>to</a:t>
            </a:r>
            <a:r>
              <a:rPr sz="1800" spc="-45"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65" dirty="0">
                <a:solidFill>
                  <a:srgbClr val="FFFFFF"/>
                </a:solidFill>
                <a:latin typeface="Verdana"/>
                <a:cs typeface="Verdana"/>
              </a:rPr>
              <a:t>transport</a:t>
            </a:r>
            <a:r>
              <a:rPr sz="1800" spc="-90" dirty="0">
                <a:solidFill>
                  <a:srgbClr val="FFFFFF"/>
                </a:solidFill>
                <a:latin typeface="Times New Roman"/>
                <a:cs typeface="Times New Roman"/>
              </a:rPr>
              <a:t> </a:t>
            </a:r>
            <a:r>
              <a:rPr sz="1800" spc="-10" dirty="0">
                <a:solidFill>
                  <a:srgbClr val="FFFFFF"/>
                </a:solidFill>
                <a:latin typeface="Verdana"/>
                <a:cs typeface="Verdana"/>
              </a:rPr>
              <a:t>layer</a:t>
            </a:r>
            <a:r>
              <a:rPr sz="1800" spc="-65" dirty="0">
                <a:solidFill>
                  <a:srgbClr val="FFFFFF"/>
                </a:solidFill>
                <a:latin typeface="Times New Roman"/>
                <a:cs typeface="Times New Roman"/>
              </a:rPr>
              <a:t> </a:t>
            </a:r>
            <a:r>
              <a:rPr sz="1800" spc="50" dirty="0">
                <a:solidFill>
                  <a:srgbClr val="FFFFFF"/>
                </a:solidFill>
                <a:latin typeface="Verdana"/>
                <a:cs typeface="Verdana"/>
              </a:rPr>
              <a:t>one</a:t>
            </a:r>
            <a:r>
              <a:rPr sz="1800" spc="15" dirty="0">
                <a:solidFill>
                  <a:srgbClr val="FFFFFF"/>
                </a:solidFill>
                <a:latin typeface="Times New Roman"/>
                <a:cs typeface="Times New Roman"/>
              </a:rPr>
              <a:t> </a:t>
            </a:r>
            <a:r>
              <a:rPr sz="1800" dirty="0">
                <a:solidFill>
                  <a:srgbClr val="FFFFFF"/>
                </a:solidFill>
                <a:latin typeface="Verdana"/>
                <a:cs typeface="Verdana"/>
              </a:rPr>
              <a:t>by</a:t>
            </a:r>
            <a:r>
              <a:rPr sz="1800" spc="30" dirty="0">
                <a:solidFill>
                  <a:srgbClr val="FFFFFF"/>
                </a:solidFill>
                <a:latin typeface="Times New Roman"/>
                <a:cs typeface="Times New Roman"/>
              </a:rPr>
              <a:t> </a:t>
            </a:r>
            <a:r>
              <a:rPr sz="1800" spc="-20" dirty="0">
                <a:solidFill>
                  <a:srgbClr val="FFFFFF"/>
                </a:solidFill>
                <a:latin typeface="Verdana"/>
                <a:cs typeface="Verdana"/>
              </a:rPr>
              <a:t>one.</a:t>
            </a:r>
            <a:endParaRPr sz="1800">
              <a:latin typeface="Verdana"/>
              <a:cs typeface="Verdana"/>
            </a:endParaRPr>
          </a:p>
          <a:p>
            <a:pPr marL="353695" marR="5080"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70" dirty="0">
                <a:solidFill>
                  <a:srgbClr val="FFFFFF"/>
                </a:solidFill>
                <a:latin typeface="Verdana"/>
                <a:cs typeface="Verdana"/>
              </a:rPr>
              <a:t>The</a:t>
            </a:r>
            <a:r>
              <a:rPr sz="1800" spc="45" dirty="0">
                <a:solidFill>
                  <a:srgbClr val="FFFFFF"/>
                </a:solidFill>
                <a:latin typeface="Times New Roman"/>
                <a:cs typeface="Times New Roman"/>
              </a:rPr>
              <a:t> </a:t>
            </a:r>
            <a:r>
              <a:rPr sz="1800" spc="-65" dirty="0">
                <a:solidFill>
                  <a:srgbClr val="FFFFFF"/>
                </a:solidFill>
                <a:latin typeface="Verdana"/>
                <a:cs typeface="Verdana"/>
              </a:rPr>
              <a:t>transport</a:t>
            </a:r>
            <a:r>
              <a:rPr sz="1800" spc="-105" dirty="0">
                <a:solidFill>
                  <a:srgbClr val="FFFFFF"/>
                </a:solidFill>
                <a:latin typeface="Times New Roman"/>
                <a:cs typeface="Times New Roman"/>
              </a:rPr>
              <a:t> </a:t>
            </a:r>
            <a:r>
              <a:rPr sz="1800" spc="-20" dirty="0">
                <a:solidFill>
                  <a:srgbClr val="FFFFFF"/>
                </a:solidFill>
                <a:latin typeface="Verdana"/>
                <a:cs typeface="Verdana"/>
              </a:rPr>
              <a:t>layer</a:t>
            </a:r>
            <a:r>
              <a:rPr sz="1800" spc="-135" dirty="0">
                <a:solidFill>
                  <a:srgbClr val="FFFFFF"/>
                </a:solidFill>
                <a:latin typeface="Times New Roman"/>
                <a:cs typeface="Times New Roman"/>
              </a:rPr>
              <a:t> </a:t>
            </a:r>
            <a:r>
              <a:rPr sz="1800" spc="-55" dirty="0">
                <a:solidFill>
                  <a:srgbClr val="FFFFFF"/>
                </a:solidFill>
                <a:latin typeface="Verdana"/>
                <a:cs typeface="Verdana"/>
              </a:rPr>
              <a:t>treats</a:t>
            </a:r>
            <a:r>
              <a:rPr sz="1800" spc="-100" dirty="0">
                <a:solidFill>
                  <a:srgbClr val="FFFFFF"/>
                </a:solidFill>
                <a:latin typeface="Times New Roman"/>
                <a:cs typeface="Times New Roman"/>
              </a:rPr>
              <a:t> </a:t>
            </a:r>
            <a:r>
              <a:rPr sz="1800" spc="125" dirty="0">
                <a:solidFill>
                  <a:srgbClr val="FFFFFF"/>
                </a:solidFill>
                <a:latin typeface="Verdana"/>
                <a:cs typeface="Verdana"/>
              </a:rPr>
              <a:t>each</a:t>
            </a:r>
            <a:r>
              <a:rPr sz="1800" spc="-20" dirty="0">
                <a:solidFill>
                  <a:srgbClr val="FFFFFF"/>
                </a:solidFill>
                <a:latin typeface="Times New Roman"/>
                <a:cs typeface="Times New Roman"/>
              </a:rPr>
              <a:t> </a:t>
            </a:r>
            <a:r>
              <a:rPr sz="1800" dirty="0">
                <a:solidFill>
                  <a:srgbClr val="FFFFFF"/>
                </a:solidFill>
                <a:latin typeface="Verdana"/>
                <a:cs typeface="Verdana"/>
              </a:rPr>
              <a:t>chunk</a:t>
            </a:r>
            <a:r>
              <a:rPr sz="1800" spc="-20" dirty="0">
                <a:solidFill>
                  <a:srgbClr val="FFFFFF"/>
                </a:solidFill>
                <a:latin typeface="Times New Roman"/>
                <a:cs typeface="Times New Roman"/>
              </a:rPr>
              <a:t> </a:t>
            </a:r>
            <a:r>
              <a:rPr sz="1800" dirty="0">
                <a:solidFill>
                  <a:srgbClr val="FFFFFF"/>
                </a:solidFill>
                <a:latin typeface="Verdana"/>
                <a:cs typeface="Verdana"/>
              </a:rPr>
              <a:t>as</a:t>
            </a:r>
            <a:r>
              <a:rPr sz="1800" dirty="0">
                <a:solidFill>
                  <a:srgbClr val="FFFFFF"/>
                </a:solidFill>
                <a:latin typeface="Times New Roman"/>
                <a:cs typeface="Times New Roman"/>
              </a:rPr>
              <a:t> </a:t>
            </a:r>
            <a:r>
              <a:rPr sz="1800" spc="160" dirty="0">
                <a:solidFill>
                  <a:srgbClr val="FFFFFF"/>
                </a:solidFill>
                <a:latin typeface="Verdana"/>
                <a:cs typeface="Verdana"/>
              </a:rPr>
              <a:t>a</a:t>
            </a:r>
            <a:r>
              <a:rPr sz="1800" spc="40" dirty="0">
                <a:solidFill>
                  <a:srgbClr val="FFFFFF"/>
                </a:solidFill>
                <a:latin typeface="Times New Roman"/>
                <a:cs typeface="Times New Roman"/>
              </a:rPr>
              <a:t> </a:t>
            </a:r>
            <a:r>
              <a:rPr sz="1800" spc="-45" dirty="0">
                <a:solidFill>
                  <a:srgbClr val="FFFFFF"/>
                </a:solidFill>
                <a:latin typeface="Verdana"/>
                <a:cs typeface="Verdana"/>
              </a:rPr>
              <a:t>single</a:t>
            </a:r>
            <a:r>
              <a:rPr sz="1800" spc="-95" dirty="0">
                <a:solidFill>
                  <a:srgbClr val="FFFFFF"/>
                </a:solidFill>
                <a:latin typeface="Times New Roman"/>
                <a:cs typeface="Times New Roman"/>
              </a:rPr>
              <a:t> </a:t>
            </a:r>
            <a:r>
              <a:rPr sz="1800" spc="-70" dirty="0">
                <a:solidFill>
                  <a:srgbClr val="FFFFFF"/>
                </a:solidFill>
                <a:latin typeface="Verdana"/>
                <a:cs typeface="Verdana"/>
              </a:rPr>
              <a:t>unit</a:t>
            </a:r>
            <a:r>
              <a:rPr sz="1800" spc="-55" dirty="0">
                <a:solidFill>
                  <a:srgbClr val="FFFFFF"/>
                </a:solidFill>
                <a:latin typeface="Times New Roman"/>
                <a:cs typeface="Times New Roman"/>
              </a:rPr>
              <a:t> </a:t>
            </a:r>
            <a:r>
              <a:rPr sz="1800" spc="-30" dirty="0">
                <a:solidFill>
                  <a:srgbClr val="FFFFFF"/>
                </a:solidFill>
                <a:latin typeface="Verdana"/>
                <a:cs typeface="Verdana"/>
              </a:rPr>
              <a:t>without</a:t>
            </a:r>
            <a:r>
              <a:rPr sz="1800" spc="-65" dirty="0">
                <a:solidFill>
                  <a:srgbClr val="FFFFFF"/>
                </a:solidFill>
                <a:latin typeface="Times New Roman"/>
                <a:cs typeface="Times New Roman"/>
              </a:rPr>
              <a:t> </a:t>
            </a:r>
            <a:r>
              <a:rPr sz="1800" dirty="0">
                <a:solidFill>
                  <a:srgbClr val="FFFFFF"/>
                </a:solidFill>
                <a:latin typeface="Verdana"/>
                <a:cs typeface="Verdana"/>
              </a:rPr>
              <a:t>any</a:t>
            </a:r>
            <a:r>
              <a:rPr sz="1800" spc="-30" dirty="0">
                <a:solidFill>
                  <a:srgbClr val="FFFFFF"/>
                </a:solidFill>
                <a:latin typeface="Times New Roman"/>
                <a:cs typeface="Times New Roman"/>
              </a:rPr>
              <a:t> </a:t>
            </a:r>
            <a:r>
              <a:rPr sz="1800" spc="-10" dirty="0">
                <a:solidFill>
                  <a:srgbClr val="FFFFFF"/>
                </a:solidFill>
                <a:latin typeface="Verdana"/>
                <a:cs typeface="Verdana"/>
              </a:rPr>
              <a:t>relation</a:t>
            </a:r>
            <a:r>
              <a:rPr sz="1800" spc="-10" dirty="0">
                <a:solidFill>
                  <a:srgbClr val="FFFFFF"/>
                </a:solidFill>
                <a:latin typeface="Times New Roman"/>
                <a:cs typeface="Times New Roman"/>
              </a:rPr>
              <a:t> </a:t>
            </a:r>
            <a:r>
              <a:rPr sz="1800" spc="50" dirty="0">
                <a:solidFill>
                  <a:srgbClr val="FFFFFF"/>
                </a:solidFill>
                <a:latin typeface="Verdana"/>
                <a:cs typeface="Verdana"/>
              </a:rPr>
              <a:t>between</a:t>
            </a:r>
            <a:r>
              <a:rPr sz="1800" spc="-95"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60" dirty="0">
                <a:solidFill>
                  <a:srgbClr val="FFFFFF"/>
                </a:solidFill>
                <a:latin typeface="Verdana"/>
                <a:cs typeface="Verdana"/>
              </a:rPr>
              <a:t>chunks.</a:t>
            </a:r>
            <a:r>
              <a:rPr sz="1800" spc="-15" dirty="0">
                <a:solidFill>
                  <a:srgbClr val="FFFFFF"/>
                </a:solidFill>
                <a:latin typeface="Times New Roman"/>
                <a:cs typeface="Times New Roman"/>
              </a:rPr>
              <a:t> </a:t>
            </a:r>
            <a:r>
              <a:rPr sz="1800" dirty="0">
                <a:solidFill>
                  <a:srgbClr val="FFFFFF"/>
                </a:solidFill>
                <a:latin typeface="Verdana"/>
                <a:cs typeface="Verdana"/>
              </a:rPr>
              <a:t>When</a:t>
            </a:r>
            <a:r>
              <a:rPr sz="1800" spc="60" dirty="0">
                <a:solidFill>
                  <a:srgbClr val="FFFFFF"/>
                </a:solidFill>
                <a:latin typeface="Times New Roman"/>
                <a:cs typeface="Times New Roman"/>
              </a:rPr>
              <a:t> </a:t>
            </a:r>
            <a:r>
              <a:rPr sz="1800" spc="170" dirty="0">
                <a:solidFill>
                  <a:srgbClr val="FFFFFF"/>
                </a:solidFill>
                <a:latin typeface="Verdana"/>
                <a:cs typeface="Verdana"/>
              </a:rPr>
              <a:t>a</a:t>
            </a:r>
            <a:r>
              <a:rPr sz="1800" spc="75" dirty="0">
                <a:solidFill>
                  <a:srgbClr val="FFFFFF"/>
                </a:solidFill>
                <a:latin typeface="Times New Roman"/>
                <a:cs typeface="Times New Roman"/>
              </a:rPr>
              <a:t> </a:t>
            </a:r>
            <a:r>
              <a:rPr sz="1800" dirty="0">
                <a:solidFill>
                  <a:srgbClr val="FFFFFF"/>
                </a:solidFill>
                <a:latin typeface="Verdana"/>
                <a:cs typeface="Verdana"/>
              </a:rPr>
              <a:t>chunk</a:t>
            </a:r>
            <a:r>
              <a:rPr sz="1800" spc="15" dirty="0">
                <a:solidFill>
                  <a:srgbClr val="FFFFFF"/>
                </a:solidFill>
                <a:latin typeface="Times New Roman"/>
                <a:cs typeface="Times New Roman"/>
              </a:rPr>
              <a:t> </a:t>
            </a:r>
            <a:r>
              <a:rPr sz="1800" spc="-90" dirty="0">
                <a:solidFill>
                  <a:srgbClr val="FFFFFF"/>
                </a:solidFill>
                <a:latin typeface="Verdana"/>
                <a:cs typeface="Verdana"/>
              </a:rPr>
              <a:t>arrives</a:t>
            </a:r>
            <a:r>
              <a:rPr sz="1800" spc="-25" dirty="0">
                <a:solidFill>
                  <a:srgbClr val="FFFFFF"/>
                </a:solidFill>
                <a:latin typeface="Times New Roman"/>
                <a:cs typeface="Times New Roman"/>
              </a:rPr>
              <a:t> </a:t>
            </a:r>
            <a:r>
              <a:rPr sz="1800" spc="-65" dirty="0">
                <a:solidFill>
                  <a:srgbClr val="FFFFFF"/>
                </a:solidFill>
                <a:latin typeface="Verdana"/>
                <a:cs typeface="Verdana"/>
              </a:rPr>
              <a:t>from</a:t>
            </a:r>
            <a:r>
              <a:rPr sz="1800" spc="-10"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dirty="0">
                <a:solidFill>
                  <a:srgbClr val="FFFFFF"/>
                </a:solidFill>
                <a:latin typeface="Verdana"/>
                <a:cs typeface="Verdana"/>
              </a:rPr>
              <a:t>application</a:t>
            </a:r>
            <a:r>
              <a:rPr sz="1800" spc="-45" dirty="0">
                <a:solidFill>
                  <a:srgbClr val="FFFFFF"/>
                </a:solidFill>
                <a:latin typeface="Times New Roman"/>
                <a:cs typeface="Times New Roman"/>
              </a:rPr>
              <a:t> </a:t>
            </a:r>
            <a:r>
              <a:rPr sz="1800" spc="-50" dirty="0">
                <a:solidFill>
                  <a:srgbClr val="FFFFFF"/>
                </a:solidFill>
                <a:latin typeface="Verdana"/>
                <a:cs typeface="Verdana"/>
              </a:rPr>
              <a:t>layer,</a:t>
            </a:r>
            <a:r>
              <a:rPr sz="1800" spc="-60"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spc="-65" dirty="0">
                <a:solidFill>
                  <a:srgbClr val="FFFFFF"/>
                </a:solidFill>
                <a:latin typeface="Verdana"/>
                <a:cs typeface="Verdana"/>
              </a:rPr>
              <a:t>transport</a:t>
            </a:r>
            <a:r>
              <a:rPr sz="1800" spc="-110" dirty="0">
                <a:solidFill>
                  <a:srgbClr val="FFFFFF"/>
                </a:solidFill>
                <a:latin typeface="Times New Roman"/>
                <a:cs typeface="Times New Roman"/>
              </a:rPr>
              <a:t> </a:t>
            </a:r>
            <a:r>
              <a:rPr sz="1800" spc="-20" dirty="0">
                <a:solidFill>
                  <a:srgbClr val="FFFFFF"/>
                </a:solidFill>
                <a:latin typeface="Verdana"/>
                <a:cs typeface="Verdana"/>
              </a:rPr>
              <a:t>layer</a:t>
            </a:r>
            <a:r>
              <a:rPr sz="1800" spc="-80" dirty="0">
                <a:solidFill>
                  <a:srgbClr val="FFFFFF"/>
                </a:solidFill>
                <a:latin typeface="Times New Roman"/>
                <a:cs typeface="Times New Roman"/>
              </a:rPr>
              <a:t> </a:t>
            </a:r>
            <a:r>
              <a:rPr sz="1800" dirty="0">
                <a:solidFill>
                  <a:srgbClr val="FFFFFF"/>
                </a:solidFill>
                <a:latin typeface="Verdana"/>
                <a:cs typeface="Verdana"/>
              </a:rPr>
              <a:t>encapsulates</a:t>
            </a:r>
            <a:r>
              <a:rPr sz="1800" spc="-95" dirty="0">
                <a:solidFill>
                  <a:srgbClr val="FFFFFF"/>
                </a:solidFill>
                <a:latin typeface="Times New Roman"/>
                <a:cs typeface="Times New Roman"/>
              </a:rPr>
              <a:t> </a:t>
            </a:r>
            <a:r>
              <a:rPr sz="1800" spc="-80" dirty="0">
                <a:solidFill>
                  <a:srgbClr val="FFFFFF"/>
                </a:solidFill>
                <a:latin typeface="Verdana"/>
                <a:cs typeface="Verdana"/>
              </a:rPr>
              <a:t>it</a:t>
            </a:r>
            <a:r>
              <a:rPr sz="1800" spc="-5" dirty="0">
                <a:solidFill>
                  <a:srgbClr val="FFFFFF"/>
                </a:solidFill>
                <a:latin typeface="Times New Roman"/>
                <a:cs typeface="Times New Roman"/>
              </a:rPr>
              <a:t> </a:t>
            </a:r>
            <a:r>
              <a:rPr sz="1800" spc="-30" dirty="0">
                <a:solidFill>
                  <a:srgbClr val="FFFFFF"/>
                </a:solidFill>
                <a:latin typeface="Verdana"/>
                <a:cs typeface="Verdana"/>
              </a:rPr>
              <a:t>in</a:t>
            </a:r>
            <a:r>
              <a:rPr sz="1800" spc="-20" dirty="0">
                <a:solidFill>
                  <a:srgbClr val="FFFFFF"/>
                </a:solidFill>
                <a:latin typeface="Times New Roman"/>
                <a:cs typeface="Times New Roman"/>
              </a:rPr>
              <a:t> </a:t>
            </a:r>
            <a:r>
              <a:rPr sz="1800" spc="160" dirty="0">
                <a:solidFill>
                  <a:srgbClr val="FFFFFF"/>
                </a:solidFill>
                <a:latin typeface="Verdana"/>
                <a:cs typeface="Verdana"/>
              </a:rPr>
              <a:t>a</a:t>
            </a:r>
            <a:r>
              <a:rPr sz="1800" spc="45" dirty="0">
                <a:solidFill>
                  <a:srgbClr val="FFFFFF"/>
                </a:solidFill>
                <a:latin typeface="Times New Roman"/>
                <a:cs typeface="Times New Roman"/>
              </a:rPr>
              <a:t> </a:t>
            </a:r>
            <a:r>
              <a:rPr sz="1800" spc="65" dirty="0">
                <a:solidFill>
                  <a:srgbClr val="FFFFFF"/>
                </a:solidFill>
                <a:latin typeface="Verdana"/>
                <a:cs typeface="Verdana"/>
              </a:rPr>
              <a:t>packet</a:t>
            </a:r>
            <a:r>
              <a:rPr sz="1800" spc="-110" dirty="0">
                <a:solidFill>
                  <a:srgbClr val="FFFFFF"/>
                </a:solidFill>
                <a:latin typeface="Times New Roman"/>
                <a:cs typeface="Times New Roman"/>
              </a:rPr>
              <a:t> </a:t>
            </a:r>
            <a:r>
              <a:rPr sz="1800" spc="80" dirty="0">
                <a:solidFill>
                  <a:srgbClr val="FFFFFF"/>
                </a:solidFill>
                <a:latin typeface="Verdana"/>
                <a:cs typeface="Verdana"/>
              </a:rPr>
              <a:t>and</a:t>
            </a:r>
            <a:r>
              <a:rPr sz="1800" spc="40" dirty="0">
                <a:solidFill>
                  <a:srgbClr val="FFFFFF"/>
                </a:solidFill>
                <a:latin typeface="Times New Roman"/>
                <a:cs typeface="Times New Roman"/>
              </a:rPr>
              <a:t> </a:t>
            </a:r>
            <a:r>
              <a:rPr sz="1800" spc="-45" dirty="0">
                <a:solidFill>
                  <a:srgbClr val="FFFFFF"/>
                </a:solidFill>
                <a:latin typeface="Verdana"/>
                <a:cs typeface="Verdana"/>
              </a:rPr>
              <a:t>sends</a:t>
            </a:r>
            <a:r>
              <a:rPr sz="1800" dirty="0">
                <a:solidFill>
                  <a:srgbClr val="FFFFFF"/>
                </a:solidFill>
                <a:latin typeface="Times New Roman"/>
                <a:cs typeface="Times New Roman"/>
              </a:rPr>
              <a:t> </a:t>
            </a:r>
            <a:r>
              <a:rPr sz="1800" spc="-25" dirty="0">
                <a:solidFill>
                  <a:srgbClr val="FFFFFF"/>
                </a:solidFill>
                <a:latin typeface="Verdana"/>
                <a:cs typeface="Verdana"/>
              </a:rPr>
              <a:t>it.</a:t>
            </a:r>
            <a:endParaRPr sz="1800">
              <a:latin typeface="Verdana"/>
              <a:cs typeface="Verdana"/>
            </a:endParaRPr>
          </a:p>
          <a:p>
            <a:pPr marL="353695" marR="236220" indent="-341630">
              <a:lnSpc>
                <a:spcPct val="100000"/>
              </a:lnSpc>
              <a:spcBef>
                <a:spcPts val="96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10" dirty="0">
                <a:solidFill>
                  <a:srgbClr val="FFFFFF"/>
                </a:solidFill>
                <a:latin typeface="Verdana"/>
                <a:cs typeface="Verdana"/>
              </a:rPr>
              <a:t>To</a:t>
            </a:r>
            <a:r>
              <a:rPr sz="1800" spc="40" dirty="0">
                <a:solidFill>
                  <a:srgbClr val="FFFFFF"/>
                </a:solidFill>
                <a:latin typeface="Times New Roman"/>
                <a:cs typeface="Times New Roman"/>
              </a:rPr>
              <a:t> </a:t>
            </a:r>
            <a:r>
              <a:rPr sz="1800" spc="-35" dirty="0">
                <a:solidFill>
                  <a:srgbClr val="FFFFFF"/>
                </a:solidFill>
                <a:latin typeface="Verdana"/>
                <a:cs typeface="Verdana"/>
              </a:rPr>
              <a:t>show</a:t>
            </a:r>
            <a:r>
              <a:rPr sz="1800" spc="-35"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spc="45" dirty="0">
                <a:solidFill>
                  <a:srgbClr val="FFFFFF"/>
                </a:solidFill>
                <a:latin typeface="Verdana"/>
                <a:cs typeface="Verdana"/>
              </a:rPr>
              <a:t>independency</a:t>
            </a:r>
            <a:r>
              <a:rPr sz="1800" spc="-80" dirty="0">
                <a:solidFill>
                  <a:srgbClr val="FFFFFF"/>
                </a:solidFill>
                <a:latin typeface="Times New Roman"/>
                <a:cs typeface="Times New Roman"/>
              </a:rPr>
              <a:t> </a:t>
            </a:r>
            <a:r>
              <a:rPr sz="1800" dirty="0">
                <a:solidFill>
                  <a:srgbClr val="FFFFFF"/>
                </a:solidFill>
                <a:latin typeface="Verdana"/>
                <a:cs typeface="Verdana"/>
              </a:rPr>
              <a:t>of</a:t>
            </a:r>
            <a:r>
              <a:rPr sz="1800" spc="-5" dirty="0">
                <a:solidFill>
                  <a:srgbClr val="FFFFFF"/>
                </a:solidFill>
                <a:latin typeface="Times New Roman"/>
                <a:cs typeface="Times New Roman"/>
              </a:rPr>
              <a:t> </a:t>
            </a:r>
            <a:r>
              <a:rPr sz="1800" dirty="0">
                <a:solidFill>
                  <a:srgbClr val="FFFFFF"/>
                </a:solidFill>
                <a:latin typeface="Verdana"/>
                <a:cs typeface="Verdana"/>
              </a:rPr>
              <a:t>packets,</a:t>
            </a:r>
            <a:r>
              <a:rPr sz="1800" spc="-90" dirty="0">
                <a:solidFill>
                  <a:srgbClr val="FFFFFF"/>
                </a:solidFill>
                <a:latin typeface="Times New Roman"/>
                <a:cs typeface="Times New Roman"/>
              </a:rPr>
              <a:t> </a:t>
            </a:r>
            <a:r>
              <a:rPr sz="1800" spc="-40" dirty="0">
                <a:solidFill>
                  <a:srgbClr val="FFFFFF"/>
                </a:solidFill>
                <a:latin typeface="Verdana"/>
                <a:cs typeface="Verdana"/>
              </a:rPr>
              <a:t>assume</a:t>
            </a:r>
            <a:r>
              <a:rPr sz="1800" spc="-145" dirty="0">
                <a:solidFill>
                  <a:srgbClr val="FFFFFF"/>
                </a:solidFill>
                <a:latin typeface="Times New Roman"/>
                <a:cs typeface="Times New Roman"/>
              </a:rPr>
              <a:t> </a:t>
            </a:r>
            <a:r>
              <a:rPr sz="1800" dirty="0">
                <a:solidFill>
                  <a:srgbClr val="FFFFFF"/>
                </a:solidFill>
                <a:latin typeface="Verdana"/>
                <a:cs typeface="Verdana"/>
              </a:rPr>
              <a:t>that</a:t>
            </a:r>
            <a:r>
              <a:rPr sz="1800" spc="-5" dirty="0">
                <a:solidFill>
                  <a:srgbClr val="FFFFFF"/>
                </a:solidFill>
                <a:latin typeface="Times New Roman"/>
                <a:cs typeface="Times New Roman"/>
              </a:rPr>
              <a:t> </a:t>
            </a:r>
            <a:r>
              <a:rPr sz="1800" spc="160" dirty="0">
                <a:solidFill>
                  <a:srgbClr val="FFFFFF"/>
                </a:solidFill>
                <a:latin typeface="Verdana"/>
                <a:cs typeface="Verdana"/>
              </a:rPr>
              <a:t>a</a:t>
            </a:r>
            <a:r>
              <a:rPr sz="1800" spc="40" dirty="0">
                <a:solidFill>
                  <a:srgbClr val="FFFFFF"/>
                </a:solidFill>
                <a:latin typeface="Times New Roman"/>
                <a:cs typeface="Times New Roman"/>
              </a:rPr>
              <a:t> </a:t>
            </a:r>
            <a:r>
              <a:rPr sz="1800" dirty="0">
                <a:solidFill>
                  <a:srgbClr val="FFFFFF"/>
                </a:solidFill>
                <a:latin typeface="Verdana"/>
                <a:cs typeface="Verdana"/>
              </a:rPr>
              <a:t>client</a:t>
            </a:r>
            <a:r>
              <a:rPr sz="1800" spc="-60" dirty="0">
                <a:solidFill>
                  <a:srgbClr val="FFFFFF"/>
                </a:solidFill>
                <a:latin typeface="Times New Roman"/>
                <a:cs typeface="Times New Roman"/>
              </a:rPr>
              <a:t> </a:t>
            </a:r>
            <a:r>
              <a:rPr sz="1800" spc="-20" dirty="0">
                <a:solidFill>
                  <a:srgbClr val="FFFFFF"/>
                </a:solidFill>
                <a:latin typeface="Verdana"/>
                <a:cs typeface="Verdana"/>
              </a:rPr>
              <a:t>process</a:t>
            </a:r>
            <a:r>
              <a:rPr sz="1800" spc="-95" dirty="0">
                <a:solidFill>
                  <a:srgbClr val="FFFFFF"/>
                </a:solidFill>
                <a:latin typeface="Times New Roman"/>
                <a:cs typeface="Times New Roman"/>
              </a:rPr>
              <a:t> </a:t>
            </a:r>
            <a:r>
              <a:rPr sz="1800" spc="-25" dirty="0">
                <a:solidFill>
                  <a:srgbClr val="FFFFFF"/>
                </a:solidFill>
                <a:latin typeface="Verdana"/>
                <a:cs typeface="Verdana"/>
              </a:rPr>
              <a:t>has</a:t>
            </a:r>
            <a:r>
              <a:rPr sz="1800" spc="-25" dirty="0">
                <a:solidFill>
                  <a:srgbClr val="FFFFFF"/>
                </a:solidFill>
                <a:latin typeface="Times New Roman"/>
                <a:cs typeface="Times New Roman"/>
              </a:rPr>
              <a:t> </a:t>
            </a:r>
            <a:r>
              <a:rPr sz="1800" spc="-20" dirty="0">
                <a:solidFill>
                  <a:srgbClr val="FFFFFF"/>
                </a:solidFill>
                <a:latin typeface="Verdana"/>
                <a:cs typeface="Verdana"/>
              </a:rPr>
              <a:t>three</a:t>
            </a:r>
            <a:r>
              <a:rPr sz="1800" spc="-55" dirty="0">
                <a:solidFill>
                  <a:srgbClr val="FFFFFF"/>
                </a:solidFill>
                <a:latin typeface="Times New Roman"/>
                <a:cs typeface="Times New Roman"/>
              </a:rPr>
              <a:t> </a:t>
            </a:r>
            <a:r>
              <a:rPr sz="1800" spc="-35" dirty="0">
                <a:solidFill>
                  <a:srgbClr val="FFFFFF"/>
                </a:solidFill>
                <a:latin typeface="Verdana"/>
                <a:cs typeface="Verdana"/>
              </a:rPr>
              <a:t>chunks</a:t>
            </a:r>
            <a:r>
              <a:rPr sz="1800" spc="-10" dirty="0">
                <a:solidFill>
                  <a:srgbClr val="FFFFFF"/>
                </a:solidFill>
                <a:latin typeface="Times New Roman"/>
                <a:cs typeface="Times New Roman"/>
              </a:rPr>
              <a:t> </a:t>
            </a:r>
            <a:r>
              <a:rPr sz="1800" dirty="0">
                <a:solidFill>
                  <a:srgbClr val="FFFFFF"/>
                </a:solidFill>
                <a:latin typeface="Verdana"/>
                <a:cs typeface="Verdana"/>
              </a:rPr>
              <a:t>of</a:t>
            </a:r>
            <a:r>
              <a:rPr sz="1800" spc="40" dirty="0">
                <a:solidFill>
                  <a:srgbClr val="FFFFFF"/>
                </a:solidFill>
                <a:latin typeface="Times New Roman"/>
                <a:cs typeface="Times New Roman"/>
              </a:rPr>
              <a:t> </a:t>
            </a:r>
            <a:r>
              <a:rPr sz="1800" spc="-40" dirty="0">
                <a:solidFill>
                  <a:srgbClr val="FFFFFF"/>
                </a:solidFill>
                <a:latin typeface="Verdana"/>
                <a:cs typeface="Verdana"/>
              </a:rPr>
              <a:t>messages</a:t>
            </a:r>
            <a:r>
              <a:rPr sz="1800" spc="-105" dirty="0">
                <a:solidFill>
                  <a:srgbClr val="FFFFFF"/>
                </a:solidFill>
                <a:latin typeface="Times New Roman"/>
                <a:cs typeface="Times New Roman"/>
              </a:rPr>
              <a:t> </a:t>
            </a:r>
            <a:r>
              <a:rPr sz="1800" dirty="0">
                <a:solidFill>
                  <a:srgbClr val="FFFFFF"/>
                </a:solidFill>
                <a:latin typeface="Verdana"/>
                <a:cs typeface="Verdana"/>
              </a:rPr>
              <a:t>to</a:t>
            </a:r>
            <a:r>
              <a:rPr sz="1800" spc="-60" dirty="0">
                <a:solidFill>
                  <a:srgbClr val="FFFFFF"/>
                </a:solidFill>
                <a:latin typeface="Times New Roman"/>
                <a:cs typeface="Times New Roman"/>
              </a:rPr>
              <a:t> </a:t>
            </a:r>
            <a:r>
              <a:rPr sz="1800" dirty="0">
                <a:solidFill>
                  <a:srgbClr val="FFFFFF"/>
                </a:solidFill>
                <a:latin typeface="Verdana"/>
                <a:cs typeface="Verdana"/>
              </a:rPr>
              <a:t>send</a:t>
            </a:r>
            <a:r>
              <a:rPr sz="1800" spc="-15" dirty="0">
                <a:solidFill>
                  <a:srgbClr val="FFFFFF"/>
                </a:solidFill>
                <a:latin typeface="Times New Roman"/>
                <a:cs typeface="Times New Roman"/>
              </a:rPr>
              <a:t> </a:t>
            </a:r>
            <a:r>
              <a:rPr sz="1800" dirty="0">
                <a:solidFill>
                  <a:srgbClr val="FFFFFF"/>
                </a:solidFill>
                <a:latin typeface="Verdana"/>
                <a:cs typeface="Verdana"/>
              </a:rPr>
              <a:t>to</a:t>
            </a:r>
            <a:r>
              <a:rPr sz="1800" spc="-10" dirty="0">
                <a:solidFill>
                  <a:srgbClr val="FFFFFF"/>
                </a:solidFill>
                <a:latin typeface="Times New Roman"/>
                <a:cs typeface="Times New Roman"/>
              </a:rPr>
              <a:t> </a:t>
            </a:r>
            <a:r>
              <a:rPr sz="1800" spc="160" dirty="0">
                <a:solidFill>
                  <a:srgbClr val="FFFFFF"/>
                </a:solidFill>
                <a:latin typeface="Verdana"/>
                <a:cs typeface="Verdana"/>
              </a:rPr>
              <a:t>a</a:t>
            </a:r>
            <a:r>
              <a:rPr sz="1800" spc="30" dirty="0">
                <a:solidFill>
                  <a:srgbClr val="FFFFFF"/>
                </a:solidFill>
                <a:latin typeface="Times New Roman"/>
                <a:cs typeface="Times New Roman"/>
              </a:rPr>
              <a:t> </a:t>
            </a:r>
            <a:r>
              <a:rPr sz="1800" spc="-95" dirty="0">
                <a:solidFill>
                  <a:srgbClr val="FFFFFF"/>
                </a:solidFill>
                <a:latin typeface="Verdana"/>
                <a:cs typeface="Verdana"/>
              </a:rPr>
              <a:t>server</a:t>
            </a:r>
            <a:r>
              <a:rPr sz="1800" spc="-35" dirty="0">
                <a:solidFill>
                  <a:srgbClr val="FFFFFF"/>
                </a:solidFill>
                <a:latin typeface="Times New Roman"/>
                <a:cs typeface="Times New Roman"/>
              </a:rPr>
              <a:t> </a:t>
            </a:r>
            <a:r>
              <a:rPr sz="1800" spc="-35" dirty="0">
                <a:solidFill>
                  <a:srgbClr val="FFFFFF"/>
                </a:solidFill>
                <a:latin typeface="Verdana"/>
                <a:cs typeface="Verdana"/>
              </a:rPr>
              <a:t>process.</a:t>
            </a:r>
            <a:r>
              <a:rPr sz="1800" spc="-90" dirty="0">
                <a:solidFill>
                  <a:srgbClr val="FFFFFF"/>
                </a:solidFill>
                <a:latin typeface="Times New Roman"/>
                <a:cs typeface="Times New Roman"/>
              </a:rPr>
              <a:t> </a:t>
            </a:r>
            <a:r>
              <a:rPr sz="1800" spc="-70" dirty="0">
                <a:solidFill>
                  <a:srgbClr val="FFFFFF"/>
                </a:solidFill>
                <a:latin typeface="Verdana"/>
                <a:cs typeface="Verdana"/>
              </a:rPr>
              <a:t>The</a:t>
            </a:r>
            <a:r>
              <a:rPr sz="1800" spc="45" dirty="0">
                <a:solidFill>
                  <a:srgbClr val="FFFFFF"/>
                </a:solidFill>
                <a:latin typeface="Times New Roman"/>
                <a:cs typeface="Times New Roman"/>
              </a:rPr>
              <a:t> </a:t>
            </a:r>
            <a:r>
              <a:rPr sz="1800" spc="-35" dirty="0">
                <a:solidFill>
                  <a:srgbClr val="FFFFFF"/>
                </a:solidFill>
                <a:latin typeface="Verdana"/>
                <a:cs typeface="Verdana"/>
              </a:rPr>
              <a:t>chunks</a:t>
            </a:r>
            <a:r>
              <a:rPr sz="1800" spc="-15" dirty="0">
                <a:solidFill>
                  <a:srgbClr val="FFFFFF"/>
                </a:solidFill>
                <a:latin typeface="Times New Roman"/>
                <a:cs typeface="Times New Roman"/>
              </a:rPr>
              <a:t> </a:t>
            </a:r>
            <a:r>
              <a:rPr sz="1800" spc="-25" dirty="0">
                <a:solidFill>
                  <a:srgbClr val="FFFFFF"/>
                </a:solidFill>
                <a:latin typeface="Verdana"/>
                <a:cs typeface="Verdana"/>
              </a:rPr>
              <a:t>are</a:t>
            </a:r>
            <a:r>
              <a:rPr sz="1800" spc="-25" dirty="0">
                <a:solidFill>
                  <a:srgbClr val="FFFFFF"/>
                </a:solidFill>
                <a:latin typeface="Times New Roman"/>
                <a:cs typeface="Times New Roman"/>
              </a:rPr>
              <a:t> </a:t>
            </a:r>
            <a:r>
              <a:rPr sz="1800" spc="70" dirty="0">
                <a:solidFill>
                  <a:srgbClr val="FFFFFF"/>
                </a:solidFill>
                <a:latin typeface="Verdana"/>
                <a:cs typeface="Verdana"/>
              </a:rPr>
              <a:t>handed</a:t>
            </a:r>
            <a:r>
              <a:rPr sz="1800" spc="20" dirty="0">
                <a:solidFill>
                  <a:srgbClr val="FFFFFF"/>
                </a:solidFill>
                <a:latin typeface="Times New Roman"/>
                <a:cs typeface="Times New Roman"/>
              </a:rPr>
              <a:t> </a:t>
            </a:r>
            <a:r>
              <a:rPr sz="1800" dirty="0">
                <a:solidFill>
                  <a:srgbClr val="FFFFFF"/>
                </a:solidFill>
                <a:latin typeface="Verdana"/>
                <a:cs typeface="Verdana"/>
              </a:rPr>
              <a:t>over</a:t>
            </a:r>
            <a:r>
              <a:rPr sz="1800" dirty="0">
                <a:solidFill>
                  <a:srgbClr val="FFFFFF"/>
                </a:solidFill>
                <a:latin typeface="Times New Roman"/>
                <a:cs typeface="Times New Roman"/>
              </a:rPr>
              <a:t> </a:t>
            </a:r>
            <a:r>
              <a:rPr sz="1800" dirty="0">
                <a:solidFill>
                  <a:srgbClr val="FFFFFF"/>
                </a:solidFill>
                <a:latin typeface="Verdana"/>
                <a:cs typeface="Verdana"/>
              </a:rPr>
              <a:t>to</a:t>
            </a:r>
            <a:r>
              <a:rPr sz="1800" spc="30"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10" dirty="0">
                <a:solidFill>
                  <a:srgbClr val="FFFFFF"/>
                </a:solidFill>
                <a:latin typeface="Verdana"/>
                <a:cs typeface="Verdana"/>
              </a:rPr>
              <a:t>connectionless</a:t>
            </a:r>
            <a:r>
              <a:rPr sz="1800" spc="-75" dirty="0">
                <a:solidFill>
                  <a:srgbClr val="FFFFFF"/>
                </a:solidFill>
                <a:latin typeface="Times New Roman"/>
                <a:cs typeface="Times New Roman"/>
              </a:rPr>
              <a:t> </a:t>
            </a:r>
            <a:r>
              <a:rPr sz="1800" spc="-65" dirty="0">
                <a:solidFill>
                  <a:srgbClr val="FFFFFF"/>
                </a:solidFill>
                <a:latin typeface="Verdana"/>
                <a:cs typeface="Verdana"/>
              </a:rPr>
              <a:t>transport</a:t>
            </a:r>
            <a:r>
              <a:rPr sz="1800" spc="-80" dirty="0">
                <a:solidFill>
                  <a:srgbClr val="FFFFFF"/>
                </a:solidFill>
                <a:latin typeface="Times New Roman"/>
                <a:cs typeface="Times New Roman"/>
              </a:rPr>
              <a:t> </a:t>
            </a:r>
            <a:r>
              <a:rPr sz="1800" dirty="0">
                <a:solidFill>
                  <a:srgbClr val="FFFFFF"/>
                </a:solidFill>
                <a:latin typeface="Verdana"/>
                <a:cs typeface="Verdana"/>
              </a:rPr>
              <a:t>protocol</a:t>
            </a:r>
            <a:r>
              <a:rPr sz="1800" spc="-65" dirty="0">
                <a:solidFill>
                  <a:srgbClr val="FFFFFF"/>
                </a:solidFill>
                <a:latin typeface="Times New Roman"/>
                <a:cs typeface="Times New Roman"/>
              </a:rPr>
              <a:t> </a:t>
            </a:r>
            <a:r>
              <a:rPr sz="1800" spc="-30" dirty="0">
                <a:solidFill>
                  <a:srgbClr val="FFFFFF"/>
                </a:solidFill>
                <a:latin typeface="Verdana"/>
                <a:cs typeface="Verdana"/>
              </a:rPr>
              <a:t>in</a:t>
            </a:r>
            <a:r>
              <a:rPr sz="1800" spc="10" dirty="0">
                <a:solidFill>
                  <a:srgbClr val="FFFFFF"/>
                </a:solidFill>
                <a:latin typeface="Times New Roman"/>
                <a:cs typeface="Times New Roman"/>
              </a:rPr>
              <a:t> </a:t>
            </a:r>
            <a:r>
              <a:rPr sz="1800" spc="-10" dirty="0">
                <a:solidFill>
                  <a:srgbClr val="FFFFFF"/>
                </a:solidFill>
                <a:latin typeface="Verdana"/>
                <a:cs typeface="Verdana"/>
              </a:rPr>
              <a:t>order.</a:t>
            </a:r>
            <a:endParaRPr sz="1800">
              <a:latin typeface="Verdana"/>
              <a:cs typeface="Verdana"/>
            </a:endParaRPr>
          </a:p>
          <a:p>
            <a:pPr marL="353695" marR="52069"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25" dirty="0">
                <a:solidFill>
                  <a:srgbClr val="FFFFFF"/>
                </a:solidFill>
                <a:latin typeface="Verdana"/>
                <a:cs typeface="Verdana"/>
              </a:rPr>
              <a:t>However,</a:t>
            </a:r>
            <a:r>
              <a:rPr sz="1800" spc="-60" dirty="0">
                <a:solidFill>
                  <a:srgbClr val="FFFFFF"/>
                </a:solidFill>
                <a:latin typeface="Times New Roman"/>
                <a:cs typeface="Times New Roman"/>
              </a:rPr>
              <a:t> </a:t>
            </a:r>
            <a:r>
              <a:rPr sz="1800" dirty="0">
                <a:solidFill>
                  <a:srgbClr val="FFFFFF"/>
                </a:solidFill>
                <a:latin typeface="Verdana"/>
                <a:cs typeface="Verdana"/>
              </a:rPr>
              <a:t>since</a:t>
            </a:r>
            <a:r>
              <a:rPr sz="1800" spc="-70" dirty="0">
                <a:solidFill>
                  <a:srgbClr val="FFFFFF"/>
                </a:solidFill>
                <a:latin typeface="Times New Roman"/>
                <a:cs typeface="Times New Roman"/>
              </a:rPr>
              <a:t> </a:t>
            </a:r>
            <a:r>
              <a:rPr sz="1800" spc="-20" dirty="0">
                <a:solidFill>
                  <a:srgbClr val="FFFFFF"/>
                </a:solidFill>
                <a:latin typeface="Verdana"/>
                <a:cs typeface="Verdana"/>
              </a:rPr>
              <a:t>there</a:t>
            </a:r>
            <a:r>
              <a:rPr sz="1800" spc="-25" dirty="0">
                <a:solidFill>
                  <a:srgbClr val="FFFFFF"/>
                </a:solidFill>
                <a:latin typeface="Times New Roman"/>
                <a:cs typeface="Times New Roman"/>
              </a:rPr>
              <a:t> </a:t>
            </a:r>
            <a:r>
              <a:rPr sz="1800" spc="-160" dirty="0">
                <a:solidFill>
                  <a:srgbClr val="FFFFFF"/>
                </a:solidFill>
                <a:latin typeface="Verdana"/>
                <a:cs typeface="Verdana"/>
              </a:rPr>
              <a:t>is</a:t>
            </a:r>
            <a:r>
              <a:rPr sz="1800" spc="35" dirty="0">
                <a:solidFill>
                  <a:srgbClr val="FFFFFF"/>
                </a:solidFill>
                <a:latin typeface="Times New Roman"/>
                <a:cs typeface="Times New Roman"/>
              </a:rPr>
              <a:t> </a:t>
            </a:r>
            <a:r>
              <a:rPr sz="1800" dirty="0">
                <a:solidFill>
                  <a:srgbClr val="FFFFFF"/>
                </a:solidFill>
                <a:latin typeface="Verdana"/>
                <a:cs typeface="Verdana"/>
              </a:rPr>
              <a:t>no</a:t>
            </a:r>
            <a:r>
              <a:rPr sz="1800" spc="80" dirty="0">
                <a:solidFill>
                  <a:srgbClr val="FFFFFF"/>
                </a:solidFill>
                <a:latin typeface="Times New Roman"/>
                <a:cs typeface="Times New Roman"/>
              </a:rPr>
              <a:t> </a:t>
            </a:r>
            <a:r>
              <a:rPr sz="1800" spc="70" dirty="0">
                <a:solidFill>
                  <a:srgbClr val="FFFFFF"/>
                </a:solidFill>
                <a:latin typeface="Verdana"/>
                <a:cs typeface="Verdana"/>
              </a:rPr>
              <a:t>dependency</a:t>
            </a:r>
            <a:r>
              <a:rPr sz="1800" spc="-50" dirty="0">
                <a:solidFill>
                  <a:srgbClr val="FFFFFF"/>
                </a:solidFill>
                <a:latin typeface="Times New Roman"/>
                <a:cs typeface="Times New Roman"/>
              </a:rPr>
              <a:t> </a:t>
            </a:r>
            <a:r>
              <a:rPr sz="1800" spc="50" dirty="0">
                <a:solidFill>
                  <a:srgbClr val="FFFFFF"/>
                </a:solidFill>
                <a:latin typeface="Verdana"/>
                <a:cs typeface="Verdana"/>
              </a:rPr>
              <a:t>between</a:t>
            </a:r>
            <a:r>
              <a:rPr sz="1800" spc="-90"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dirty="0">
                <a:solidFill>
                  <a:srgbClr val="FFFFFF"/>
                </a:solidFill>
                <a:latin typeface="Verdana"/>
                <a:cs typeface="Verdana"/>
              </a:rPr>
              <a:t>packets</a:t>
            </a:r>
            <a:r>
              <a:rPr sz="1800" spc="-65" dirty="0">
                <a:solidFill>
                  <a:srgbClr val="FFFFFF"/>
                </a:solidFill>
                <a:latin typeface="Times New Roman"/>
                <a:cs typeface="Times New Roman"/>
              </a:rPr>
              <a:t> </a:t>
            </a:r>
            <a:r>
              <a:rPr sz="1800" dirty="0">
                <a:solidFill>
                  <a:srgbClr val="FFFFFF"/>
                </a:solidFill>
                <a:latin typeface="Verdana"/>
                <a:cs typeface="Verdana"/>
              </a:rPr>
              <a:t>at</a:t>
            </a:r>
            <a:r>
              <a:rPr sz="1800" spc="80"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spc="-65" dirty="0">
                <a:solidFill>
                  <a:srgbClr val="FFFFFF"/>
                </a:solidFill>
                <a:latin typeface="Verdana"/>
                <a:cs typeface="Verdana"/>
              </a:rPr>
              <a:t>transport</a:t>
            </a:r>
            <a:r>
              <a:rPr sz="1800" spc="-90" dirty="0">
                <a:solidFill>
                  <a:srgbClr val="FFFFFF"/>
                </a:solidFill>
                <a:latin typeface="Times New Roman"/>
                <a:cs typeface="Times New Roman"/>
              </a:rPr>
              <a:t> </a:t>
            </a:r>
            <a:r>
              <a:rPr sz="1800" spc="-45" dirty="0">
                <a:solidFill>
                  <a:srgbClr val="FFFFFF"/>
                </a:solidFill>
                <a:latin typeface="Verdana"/>
                <a:cs typeface="Verdana"/>
              </a:rPr>
              <a:t>layer,</a:t>
            </a:r>
            <a:r>
              <a:rPr sz="1800" spc="-60" dirty="0">
                <a:solidFill>
                  <a:srgbClr val="FFFFFF"/>
                </a:solidFill>
                <a:latin typeface="Times New Roman"/>
                <a:cs typeface="Times New Roman"/>
              </a:rPr>
              <a:t> </a:t>
            </a:r>
            <a:r>
              <a:rPr sz="1800" dirty="0">
                <a:solidFill>
                  <a:srgbClr val="FFFFFF"/>
                </a:solidFill>
                <a:latin typeface="Verdana"/>
                <a:cs typeface="Verdana"/>
              </a:rPr>
              <a:t>the</a:t>
            </a:r>
            <a:r>
              <a:rPr sz="1800" spc="45" dirty="0">
                <a:solidFill>
                  <a:srgbClr val="FFFFFF"/>
                </a:solidFill>
                <a:latin typeface="Times New Roman"/>
                <a:cs typeface="Times New Roman"/>
              </a:rPr>
              <a:t> </a:t>
            </a:r>
            <a:r>
              <a:rPr sz="1800" dirty="0">
                <a:solidFill>
                  <a:srgbClr val="FFFFFF"/>
                </a:solidFill>
                <a:latin typeface="Verdana"/>
                <a:cs typeface="Verdana"/>
              </a:rPr>
              <a:t>packets</a:t>
            </a:r>
            <a:r>
              <a:rPr sz="1800" spc="-70" dirty="0">
                <a:solidFill>
                  <a:srgbClr val="FFFFFF"/>
                </a:solidFill>
                <a:latin typeface="Times New Roman"/>
                <a:cs typeface="Times New Roman"/>
              </a:rPr>
              <a:t> </a:t>
            </a:r>
            <a:r>
              <a:rPr sz="1800" dirty="0">
                <a:solidFill>
                  <a:srgbClr val="FFFFFF"/>
                </a:solidFill>
                <a:latin typeface="Verdana"/>
                <a:cs typeface="Verdana"/>
              </a:rPr>
              <a:t>may</a:t>
            </a:r>
            <a:r>
              <a:rPr sz="1800" spc="-45" dirty="0">
                <a:solidFill>
                  <a:srgbClr val="FFFFFF"/>
                </a:solidFill>
                <a:latin typeface="Times New Roman"/>
                <a:cs typeface="Times New Roman"/>
              </a:rPr>
              <a:t> </a:t>
            </a:r>
            <a:r>
              <a:rPr sz="1800" spc="-65" dirty="0">
                <a:solidFill>
                  <a:srgbClr val="FFFFFF"/>
                </a:solidFill>
                <a:latin typeface="Verdana"/>
                <a:cs typeface="Verdana"/>
              </a:rPr>
              <a:t>arrive</a:t>
            </a:r>
            <a:r>
              <a:rPr sz="1800" spc="-15" dirty="0">
                <a:solidFill>
                  <a:srgbClr val="FFFFFF"/>
                </a:solidFill>
                <a:latin typeface="Times New Roman"/>
                <a:cs typeface="Times New Roman"/>
              </a:rPr>
              <a:t> </a:t>
            </a:r>
            <a:r>
              <a:rPr sz="1800" dirty="0">
                <a:solidFill>
                  <a:srgbClr val="FFFFFF"/>
                </a:solidFill>
                <a:latin typeface="Verdana"/>
                <a:cs typeface="Verdana"/>
              </a:rPr>
              <a:t>out</a:t>
            </a:r>
            <a:r>
              <a:rPr sz="1800" spc="90" dirty="0">
                <a:solidFill>
                  <a:srgbClr val="FFFFFF"/>
                </a:solidFill>
                <a:latin typeface="Times New Roman"/>
                <a:cs typeface="Times New Roman"/>
              </a:rPr>
              <a:t> </a:t>
            </a:r>
            <a:r>
              <a:rPr sz="1800" dirty="0">
                <a:solidFill>
                  <a:srgbClr val="FFFFFF"/>
                </a:solidFill>
                <a:latin typeface="Verdana"/>
                <a:cs typeface="Verdana"/>
              </a:rPr>
              <a:t>of</a:t>
            </a:r>
            <a:r>
              <a:rPr sz="1800" spc="30" dirty="0">
                <a:solidFill>
                  <a:srgbClr val="FFFFFF"/>
                </a:solidFill>
                <a:latin typeface="Times New Roman"/>
                <a:cs typeface="Times New Roman"/>
              </a:rPr>
              <a:t> </a:t>
            </a:r>
            <a:r>
              <a:rPr sz="1800" spc="-10" dirty="0">
                <a:solidFill>
                  <a:srgbClr val="FFFFFF"/>
                </a:solidFill>
                <a:latin typeface="Verdana"/>
                <a:cs typeface="Verdana"/>
              </a:rPr>
              <a:t>order</a:t>
            </a:r>
            <a:r>
              <a:rPr sz="1800" spc="55" dirty="0">
                <a:solidFill>
                  <a:srgbClr val="FFFFFF"/>
                </a:solidFill>
                <a:latin typeface="Times New Roman"/>
                <a:cs typeface="Times New Roman"/>
              </a:rPr>
              <a:t> </a:t>
            </a:r>
            <a:r>
              <a:rPr sz="1800" dirty="0">
                <a:solidFill>
                  <a:srgbClr val="FFFFFF"/>
                </a:solidFill>
                <a:latin typeface="Verdana"/>
                <a:cs typeface="Verdana"/>
              </a:rPr>
              <a:t>at</a:t>
            </a:r>
            <a:r>
              <a:rPr sz="1800" spc="85"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30" dirty="0">
                <a:solidFill>
                  <a:srgbClr val="FFFFFF"/>
                </a:solidFill>
                <a:latin typeface="Verdana"/>
                <a:cs typeface="Verdana"/>
              </a:rPr>
              <a:t>destination</a:t>
            </a:r>
            <a:r>
              <a:rPr sz="1800" spc="-80" dirty="0">
                <a:solidFill>
                  <a:srgbClr val="FFFFFF"/>
                </a:solidFill>
                <a:latin typeface="Times New Roman"/>
                <a:cs typeface="Times New Roman"/>
              </a:rPr>
              <a:t> </a:t>
            </a:r>
            <a:r>
              <a:rPr sz="1800" spc="55" dirty="0">
                <a:solidFill>
                  <a:srgbClr val="FFFFFF"/>
                </a:solidFill>
                <a:latin typeface="Verdana"/>
                <a:cs typeface="Verdana"/>
              </a:rPr>
              <a:t>and</a:t>
            </a:r>
            <a:r>
              <a:rPr sz="1800" spc="55" dirty="0">
                <a:solidFill>
                  <a:srgbClr val="FFFFFF"/>
                </a:solidFill>
                <a:latin typeface="Times New Roman"/>
                <a:cs typeface="Times New Roman"/>
              </a:rPr>
              <a:t> </a:t>
            </a:r>
            <a:r>
              <a:rPr sz="1800" spc="-75" dirty="0">
                <a:solidFill>
                  <a:srgbClr val="FFFFFF"/>
                </a:solidFill>
                <a:latin typeface="Verdana"/>
                <a:cs typeface="Verdana"/>
              </a:rPr>
              <a:t>will</a:t>
            </a:r>
            <a:r>
              <a:rPr sz="1800" spc="-95" dirty="0">
                <a:solidFill>
                  <a:srgbClr val="FFFFFF"/>
                </a:solidFill>
                <a:latin typeface="Times New Roman"/>
                <a:cs typeface="Times New Roman"/>
              </a:rPr>
              <a:t> </a:t>
            </a:r>
            <a:r>
              <a:rPr sz="1800" spc="110" dirty="0">
                <a:solidFill>
                  <a:srgbClr val="FFFFFF"/>
                </a:solidFill>
                <a:latin typeface="Verdana"/>
                <a:cs typeface="Verdana"/>
              </a:rPr>
              <a:t>be</a:t>
            </a:r>
            <a:r>
              <a:rPr sz="1800" spc="55" dirty="0">
                <a:solidFill>
                  <a:srgbClr val="FFFFFF"/>
                </a:solidFill>
                <a:latin typeface="Times New Roman"/>
                <a:cs typeface="Times New Roman"/>
              </a:rPr>
              <a:t> </a:t>
            </a:r>
            <a:r>
              <a:rPr sz="1800" dirty="0">
                <a:solidFill>
                  <a:srgbClr val="FFFFFF"/>
                </a:solidFill>
                <a:latin typeface="Verdana"/>
                <a:cs typeface="Verdana"/>
              </a:rPr>
              <a:t>delivered</a:t>
            </a:r>
            <a:r>
              <a:rPr sz="1800" spc="-110" dirty="0">
                <a:solidFill>
                  <a:srgbClr val="FFFFFF"/>
                </a:solidFill>
                <a:latin typeface="Times New Roman"/>
                <a:cs typeface="Times New Roman"/>
              </a:rPr>
              <a:t> </a:t>
            </a:r>
            <a:r>
              <a:rPr sz="1800" dirty="0">
                <a:solidFill>
                  <a:srgbClr val="FFFFFF"/>
                </a:solidFill>
                <a:latin typeface="Verdana"/>
                <a:cs typeface="Verdana"/>
              </a:rPr>
              <a:t>out</a:t>
            </a:r>
            <a:r>
              <a:rPr sz="1800" spc="45" dirty="0">
                <a:solidFill>
                  <a:srgbClr val="FFFFFF"/>
                </a:solidFill>
                <a:latin typeface="Times New Roman"/>
                <a:cs typeface="Times New Roman"/>
              </a:rPr>
              <a:t> </a:t>
            </a:r>
            <a:r>
              <a:rPr sz="1800" dirty="0">
                <a:solidFill>
                  <a:srgbClr val="FFFFFF"/>
                </a:solidFill>
                <a:latin typeface="Verdana"/>
                <a:cs typeface="Verdana"/>
              </a:rPr>
              <a:t>of</a:t>
            </a:r>
            <a:r>
              <a:rPr sz="1800" spc="-5" dirty="0">
                <a:solidFill>
                  <a:srgbClr val="FFFFFF"/>
                </a:solidFill>
                <a:latin typeface="Times New Roman"/>
                <a:cs typeface="Times New Roman"/>
              </a:rPr>
              <a:t> </a:t>
            </a:r>
            <a:r>
              <a:rPr sz="1800" spc="-10" dirty="0">
                <a:solidFill>
                  <a:srgbClr val="FFFFFF"/>
                </a:solidFill>
                <a:latin typeface="Verdana"/>
                <a:cs typeface="Verdana"/>
              </a:rPr>
              <a:t>order</a:t>
            </a:r>
            <a:r>
              <a:rPr sz="1800" spc="20" dirty="0">
                <a:solidFill>
                  <a:srgbClr val="FFFFFF"/>
                </a:solidFill>
                <a:latin typeface="Times New Roman"/>
                <a:cs typeface="Times New Roman"/>
              </a:rPr>
              <a:t> </a:t>
            </a:r>
            <a:r>
              <a:rPr sz="1800" dirty="0">
                <a:solidFill>
                  <a:srgbClr val="FFFFFF"/>
                </a:solidFill>
                <a:latin typeface="Verdana"/>
                <a:cs typeface="Verdana"/>
              </a:rPr>
              <a:t>to</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50" dirty="0">
                <a:solidFill>
                  <a:srgbClr val="FFFFFF"/>
                </a:solidFill>
                <a:latin typeface="Times New Roman"/>
                <a:cs typeface="Times New Roman"/>
              </a:rPr>
              <a:t> </a:t>
            </a:r>
            <a:r>
              <a:rPr sz="1800" spc="-95" dirty="0">
                <a:solidFill>
                  <a:srgbClr val="FFFFFF"/>
                </a:solidFill>
                <a:latin typeface="Verdana"/>
                <a:cs typeface="Verdana"/>
              </a:rPr>
              <a:t>server</a:t>
            </a:r>
            <a:r>
              <a:rPr sz="1800" spc="-25" dirty="0">
                <a:solidFill>
                  <a:srgbClr val="FFFFFF"/>
                </a:solidFill>
                <a:latin typeface="Times New Roman"/>
                <a:cs typeface="Times New Roman"/>
              </a:rPr>
              <a:t> </a:t>
            </a:r>
            <a:r>
              <a:rPr sz="1800" spc="-10" dirty="0">
                <a:solidFill>
                  <a:srgbClr val="FFFFFF"/>
                </a:solidFill>
                <a:latin typeface="Verdana"/>
                <a:cs typeface="Verdana"/>
              </a:rPr>
              <a:t>process</a:t>
            </a:r>
            <a:endParaRPr sz="180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16</a:t>
            </a:r>
            <a:endParaRPr sz="2750">
              <a:latin typeface="Verdana"/>
              <a:cs typeface="Verdana"/>
            </a:endParaRPr>
          </a:p>
        </p:txBody>
      </p:sp>
      <p:sp>
        <p:nvSpPr>
          <p:cNvPr id="6" name="Slide Number Placeholder 5">
            <a:extLst>
              <a:ext uri="{FF2B5EF4-FFF2-40B4-BE49-F238E27FC236}">
                <a16:creationId xmlns:a16="http://schemas.microsoft.com/office/drawing/2014/main" id="{694DBA7F-7F5A-4108-A796-20382FC40803}"/>
              </a:ext>
            </a:extLst>
          </p:cNvPr>
          <p:cNvSpPr>
            <a:spLocks noGrp="1"/>
          </p:cNvSpPr>
          <p:nvPr>
            <p:ph type="sldNum" sz="quarter" idx="12"/>
          </p:nvPr>
        </p:nvSpPr>
        <p:spPr/>
        <p:txBody>
          <a:bodyPr/>
          <a:lstStyle/>
          <a:p>
            <a:fld id="{B15D7328-7D48-4674-A38C-9792F09AAE38}"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30" dirty="0"/>
              <a:t>Connectionless</a:t>
            </a:r>
            <a:r>
              <a:rPr spc="-175" dirty="0">
                <a:latin typeface="Times New Roman"/>
                <a:cs typeface="Times New Roman"/>
              </a:rPr>
              <a:t> </a:t>
            </a:r>
            <a:r>
              <a:rPr spc="-30" dirty="0"/>
              <a:t>service</a:t>
            </a:r>
          </a:p>
        </p:txBody>
      </p:sp>
      <p:pic>
        <p:nvPicPr>
          <p:cNvPr id="3" name="object 3"/>
          <p:cNvPicPr/>
          <p:nvPr/>
        </p:nvPicPr>
        <p:blipFill>
          <a:blip r:embed="rId2" cstate="print"/>
          <a:stretch>
            <a:fillRect/>
          </a:stretch>
        </p:blipFill>
        <p:spPr>
          <a:xfrm>
            <a:off x="1315211" y="2052706"/>
            <a:ext cx="8523488" cy="4195693"/>
          </a:xfrm>
          <a:prstGeom prst="rect">
            <a:avLst/>
          </a:prstGeom>
        </p:spPr>
      </p:pic>
      <p:pic>
        <p:nvPicPr>
          <p:cNvPr id="4" name="object 4"/>
          <p:cNvPicPr/>
          <p:nvPr/>
        </p:nvPicPr>
        <p:blipFill>
          <a:blip r:embed="rId3"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17</a:t>
            </a:r>
            <a:endParaRPr sz="2750">
              <a:latin typeface="Verdana"/>
              <a:cs typeface="Verdana"/>
            </a:endParaRPr>
          </a:p>
        </p:txBody>
      </p:sp>
      <p:sp>
        <p:nvSpPr>
          <p:cNvPr id="6" name="Slide Number Placeholder 5">
            <a:extLst>
              <a:ext uri="{FF2B5EF4-FFF2-40B4-BE49-F238E27FC236}">
                <a16:creationId xmlns:a16="http://schemas.microsoft.com/office/drawing/2014/main" id="{C2649680-E604-4876-8F03-3760AE389165}"/>
              </a:ext>
            </a:extLst>
          </p:cNvPr>
          <p:cNvSpPr>
            <a:spLocks noGrp="1"/>
          </p:cNvSpPr>
          <p:nvPr>
            <p:ph type="sldNum" sz="quarter" idx="12"/>
          </p:nvPr>
        </p:nvSpPr>
        <p:spPr/>
        <p:txBody>
          <a:bodyPr/>
          <a:lstStyle/>
          <a:p>
            <a:fld id="{B15D7328-7D48-4674-A38C-9792F09AAE38}"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30" dirty="0"/>
              <a:t>Connectionless</a:t>
            </a:r>
            <a:r>
              <a:rPr spc="-175" dirty="0">
                <a:latin typeface="Times New Roman"/>
                <a:cs typeface="Times New Roman"/>
              </a:rPr>
              <a:t> </a:t>
            </a:r>
            <a:r>
              <a:rPr spc="-30" dirty="0"/>
              <a:t>service</a:t>
            </a:r>
          </a:p>
        </p:txBody>
      </p:sp>
      <p:sp>
        <p:nvSpPr>
          <p:cNvPr id="3" name="object 3"/>
          <p:cNvSpPr txBox="1">
            <a:spLocks noGrp="1"/>
          </p:cNvSpPr>
          <p:nvPr>
            <p:ph type="body" idx="1"/>
          </p:nvPr>
        </p:nvSpPr>
        <p:spPr>
          <a:prstGeom prst="rect">
            <a:avLst/>
          </a:prstGeom>
        </p:spPr>
        <p:txBody>
          <a:bodyPr vert="horz" wrap="square" lIns="0" tIns="15875" rIns="0" bIns="0" rtlCol="0">
            <a:spAutoFit/>
          </a:bodyPr>
          <a:lstStyle/>
          <a:p>
            <a:pPr marL="353695" marR="5080"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45" dirty="0"/>
              <a:t>In</a:t>
            </a:r>
            <a:r>
              <a:rPr sz="1800" spc="-40" dirty="0">
                <a:latin typeface="Times New Roman"/>
                <a:cs typeface="Times New Roman"/>
              </a:rPr>
              <a:t> </a:t>
            </a:r>
            <a:r>
              <a:rPr sz="1800" spc="-70" dirty="0"/>
              <a:t>Figure,</a:t>
            </a:r>
            <a:r>
              <a:rPr sz="1800" spc="-55" dirty="0">
                <a:latin typeface="Times New Roman"/>
                <a:cs typeface="Times New Roman"/>
              </a:rPr>
              <a:t> </a:t>
            </a:r>
            <a:r>
              <a:rPr sz="1800" spc="120" dirty="0"/>
              <a:t>we</a:t>
            </a:r>
            <a:r>
              <a:rPr sz="1800" spc="-15" dirty="0">
                <a:latin typeface="Times New Roman"/>
                <a:cs typeface="Times New Roman"/>
              </a:rPr>
              <a:t> </a:t>
            </a:r>
            <a:r>
              <a:rPr sz="1800" dirty="0"/>
              <a:t>have</a:t>
            </a:r>
            <a:r>
              <a:rPr sz="1800" spc="40" dirty="0">
                <a:latin typeface="Times New Roman"/>
                <a:cs typeface="Times New Roman"/>
              </a:rPr>
              <a:t> </a:t>
            </a:r>
            <a:r>
              <a:rPr sz="1800" spc="-30" dirty="0"/>
              <a:t>shown</a:t>
            </a:r>
            <a:r>
              <a:rPr sz="1800" spc="-90" dirty="0">
                <a:latin typeface="Times New Roman"/>
                <a:cs typeface="Times New Roman"/>
              </a:rPr>
              <a:t> </a:t>
            </a:r>
            <a:r>
              <a:rPr sz="1800" dirty="0"/>
              <a:t>the</a:t>
            </a:r>
            <a:r>
              <a:rPr sz="1800" spc="40" dirty="0">
                <a:latin typeface="Times New Roman"/>
                <a:cs typeface="Times New Roman"/>
              </a:rPr>
              <a:t> </a:t>
            </a:r>
            <a:r>
              <a:rPr sz="1800" dirty="0"/>
              <a:t>movement</a:t>
            </a:r>
            <a:r>
              <a:rPr sz="1800" spc="-20" dirty="0">
                <a:latin typeface="Times New Roman"/>
                <a:cs typeface="Times New Roman"/>
              </a:rPr>
              <a:t> </a:t>
            </a:r>
            <a:r>
              <a:rPr sz="1800" dirty="0"/>
              <a:t>of</a:t>
            </a:r>
            <a:r>
              <a:rPr sz="1800" spc="35" dirty="0">
                <a:latin typeface="Times New Roman"/>
                <a:cs typeface="Times New Roman"/>
              </a:rPr>
              <a:t> </a:t>
            </a:r>
            <a:r>
              <a:rPr sz="1800" dirty="0"/>
              <a:t>packets</a:t>
            </a:r>
            <a:r>
              <a:rPr sz="1800" spc="-60" dirty="0">
                <a:latin typeface="Times New Roman"/>
                <a:cs typeface="Times New Roman"/>
              </a:rPr>
              <a:t> </a:t>
            </a:r>
            <a:r>
              <a:rPr sz="1800" spc="-65" dirty="0"/>
              <a:t>using</a:t>
            </a:r>
            <a:r>
              <a:rPr sz="1800" spc="-5" dirty="0">
                <a:latin typeface="Times New Roman"/>
                <a:cs typeface="Times New Roman"/>
              </a:rPr>
              <a:t> </a:t>
            </a:r>
            <a:r>
              <a:rPr sz="1800" spc="170" dirty="0"/>
              <a:t>a</a:t>
            </a:r>
            <a:r>
              <a:rPr sz="1800" spc="85" dirty="0">
                <a:latin typeface="Times New Roman"/>
                <a:cs typeface="Times New Roman"/>
              </a:rPr>
              <a:t> </a:t>
            </a:r>
            <a:r>
              <a:rPr sz="1800" spc="-30" dirty="0"/>
              <a:t>time</a:t>
            </a:r>
            <a:r>
              <a:rPr sz="1800" spc="-65" dirty="0">
                <a:latin typeface="Times New Roman"/>
                <a:cs typeface="Times New Roman"/>
              </a:rPr>
              <a:t> </a:t>
            </a:r>
            <a:r>
              <a:rPr sz="1800" spc="-50" dirty="0"/>
              <a:t>line,</a:t>
            </a:r>
            <a:r>
              <a:rPr sz="1800" spc="-55" dirty="0">
                <a:latin typeface="Times New Roman"/>
                <a:cs typeface="Times New Roman"/>
              </a:rPr>
              <a:t> </a:t>
            </a:r>
            <a:r>
              <a:rPr sz="1800" spc="-25" dirty="0"/>
              <a:t>but</a:t>
            </a:r>
            <a:r>
              <a:rPr sz="1800" spc="120" dirty="0">
                <a:latin typeface="Times New Roman"/>
                <a:cs typeface="Times New Roman"/>
              </a:rPr>
              <a:t> </a:t>
            </a:r>
            <a:r>
              <a:rPr sz="1800" spc="120" dirty="0"/>
              <a:t>we</a:t>
            </a:r>
            <a:r>
              <a:rPr sz="1800" spc="-80" dirty="0">
                <a:latin typeface="Times New Roman"/>
                <a:cs typeface="Times New Roman"/>
              </a:rPr>
              <a:t> </a:t>
            </a:r>
            <a:r>
              <a:rPr sz="1800" dirty="0"/>
              <a:t>have</a:t>
            </a:r>
            <a:r>
              <a:rPr sz="1800" spc="25" dirty="0">
                <a:latin typeface="Times New Roman"/>
                <a:cs typeface="Times New Roman"/>
              </a:rPr>
              <a:t> </a:t>
            </a:r>
            <a:r>
              <a:rPr sz="1800" spc="-20" dirty="0"/>
              <a:t>assumed</a:t>
            </a:r>
            <a:r>
              <a:rPr sz="1800" spc="-95" dirty="0">
                <a:latin typeface="Times New Roman"/>
                <a:cs typeface="Times New Roman"/>
              </a:rPr>
              <a:t> </a:t>
            </a:r>
            <a:r>
              <a:rPr sz="1800" dirty="0"/>
              <a:t>that</a:t>
            </a:r>
            <a:r>
              <a:rPr sz="1800" spc="-35" dirty="0">
                <a:latin typeface="Times New Roman"/>
                <a:cs typeface="Times New Roman"/>
              </a:rPr>
              <a:t> </a:t>
            </a:r>
            <a:r>
              <a:rPr sz="1800" dirty="0"/>
              <a:t>the</a:t>
            </a:r>
            <a:r>
              <a:rPr sz="1800" spc="25" dirty="0">
                <a:latin typeface="Times New Roman"/>
                <a:cs typeface="Times New Roman"/>
              </a:rPr>
              <a:t> </a:t>
            </a:r>
            <a:r>
              <a:rPr sz="1800" spc="-40" dirty="0"/>
              <a:t>delivery</a:t>
            </a:r>
            <a:r>
              <a:rPr sz="1800" spc="-65" dirty="0">
                <a:latin typeface="Times New Roman"/>
                <a:cs typeface="Times New Roman"/>
              </a:rPr>
              <a:t> </a:t>
            </a:r>
            <a:r>
              <a:rPr sz="1800" dirty="0"/>
              <a:t>of</a:t>
            </a:r>
            <a:r>
              <a:rPr sz="1800" spc="70" dirty="0">
                <a:latin typeface="Times New Roman"/>
                <a:cs typeface="Times New Roman"/>
              </a:rPr>
              <a:t> </a:t>
            </a:r>
            <a:r>
              <a:rPr sz="1800" dirty="0"/>
              <a:t>the</a:t>
            </a:r>
            <a:r>
              <a:rPr sz="1800" spc="-30" dirty="0">
                <a:latin typeface="Times New Roman"/>
                <a:cs typeface="Times New Roman"/>
              </a:rPr>
              <a:t> </a:t>
            </a:r>
            <a:r>
              <a:rPr sz="1800" spc="-10" dirty="0"/>
              <a:t>process</a:t>
            </a:r>
            <a:r>
              <a:rPr sz="1800" spc="-30" dirty="0">
                <a:latin typeface="Times New Roman"/>
                <a:cs typeface="Times New Roman"/>
              </a:rPr>
              <a:t> </a:t>
            </a:r>
            <a:r>
              <a:rPr sz="1800" dirty="0"/>
              <a:t>to</a:t>
            </a:r>
            <a:r>
              <a:rPr sz="1800" spc="-35" dirty="0">
                <a:latin typeface="Times New Roman"/>
                <a:cs typeface="Times New Roman"/>
              </a:rPr>
              <a:t> </a:t>
            </a:r>
            <a:r>
              <a:rPr sz="1800" dirty="0"/>
              <a:t>the</a:t>
            </a:r>
            <a:r>
              <a:rPr sz="1800" spc="25" dirty="0">
                <a:latin typeface="Times New Roman"/>
                <a:cs typeface="Times New Roman"/>
              </a:rPr>
              <a:t> </a:t>
            </a:r>
            <a:r>
              <a:rPr sz="1800" spc="-65" dirty="0"/>
              <a:t>transport</a:t>
            </a:r>
            <a:r>
              <a:rPr sz="1800" spc="-85" dirty="0">
                <a:latin typeface="Times New Roman"/>
                <a:cs typeface="Times New Roman"/>
              </a:rPr>
              <a:t> </a:t>
            </a:r>
            <a:r>
              <a:rPr sz="1800" spc="-10" dirty="0"/>
              <a:t>layer</a:t>
            </a:r>
            <a:r>
              <a:rPr sz="1800" spc="-65" dirty="0">
                <a:latin typeface="Times New Roman"/>
                <a:cs typeface="Times New Roman"/>
              </a:rPr>
              <a:t> </a:t>
            </a:r>
            <a:r>
              <a:rPr sz="1800" spc="55" dirty="0"/>
              <a:t>and</a:t>
            </a:r>
            <a:r>
              <a:rPr sz="1800" spc="55" dirty="0">
                <a:latin typeface="Times New Roman"/>
                <a:cs typeface="Times New Roman"/>
              </a:rPr>
              <a:t> </a:t>
            </a:r>
            <a:r>
              <a:rPr sz="1800" spc="55" dirty="0"/>
              <a:t>vice</a:t>
            </a:r>
            <a:r>
              <a:rPr sz="1800" spc="-114" dirty="0">
                <a:latin typeface="Times New Roman"/>
                <a:cs typeface="Times New Roman"/>
              </a:rPr>
              <a:t> </a:t>
            </a:r>
            <a:r>
              <a:rPr sz="1800" spc="-30" dirty="0"/>
              <a:t>versa</a:t>
            </a:r>
            <a:r>
              <a:rPr sz="1800" spc="-5" dirty="0">
                <a:latin typeface="Times New Roman"/>
                <a:cs typeface="Times New Roman"/>
              </a:rPr>
              <a:t> </a:t>
            </a:r>
            <a:r>
              <a:rPr sz="1800" dirty="0"/>
              <a:t>are</a:t>
            </a:r>
            <a:r>
              <a:rPr sz="1800" spc="-30" dirty="0">
                <a:latin typeface="Times New Roman"/>
                <a:cs typeface="Times New Roman"/>
              </a:rPr>
              <a:t> </a:t>
            </a:r>
            <a:r>
              <a:rPr sz="1800" spc="-10" dirty="0"/>
              <a:t>instantaneous.</a:t>
            </a:r>
            <a:endParaRPr sz="1800">
              <a:latin typeface="Times New Roman"/>
              <a:cs typeface="Times New Roman"/>
            </a:endParaRPr>
          </a:p>
          <a:p>
            <a:pPr marL="353695" marR="236854"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70" dirty="0"/>
              <a:t>The</a:t>
            </a:r>
            <a:r>
              <a:rPr sz="1800" spc="55" dirty="0">
                <a:latin typeface="Times New Roman"/>
                <a:cs typeface="Times New Roman"/>
              </a:rPr>
              <a:t> </a:t>
            </a:r>
            <a:r>
              <a:rPr sz="1800" spc="-40" dirty="0"/>
              <a:t>figure</a:t>
            </a:r>
            <a:r>
              <a:rPr sz="1800" spc="-95" dirty="0">
                <a:latin typeface="Times New Roman"/>
                <a:cs typeface="Times New Roman"/>
              </a:rPr>
              <a:t> </a:t>
            </a:r>
            <a:r>
              <a:rPr sz="1800" spc="-70" dirty="0"/>
              <a:t>shows</a:t>
            </a:r>
            <a:r>
              <a:rPr sz="1800" spc="-95" dirty="0">
                <a:latin typeface="Times New Roman"/>
                <a:cs typeface="Times New Roman"/>
              </a:rPr>
              <a:t> </a:t>
            </a:r>
            <a:r>
              <a:rPr sz="1800" dirty="0"/>
              <a:t>that</a:t>
            </a:r>
            <a:r>
              <a:rPr sz="1800" dirty="0">
                <a:latin typeface="Times New Roman"/>
                <a:cs typeface="Times New Roman"/>
              </a:rPr>
              <a:t> </a:t>
            </a:r>
            <a:r>
              <a:rPr sz="1800" dirty="0"/>
              <a:t>at</a:t>
            </a:r>
            <a:r>
              <a:rPr sz="1800" spc="50" dirty="0">
                <a:latin typeface="Times New Roman"/>
                <a:cs typeface="Times New Roman"/>
              </a:rPr>
              <a:t> </a:t>
            </a:r>
            <a:r>
              <a:rPr sz="1800" dirty="0"/>
              <a:t>the</a:t>
            </a:r>
            <a:r>
              <a:rPr sz="1800" spc="-40" dirty="0">
                <a:latin typeface="Times New Roman"/>
                <a:cs typeface="Times New Roman"/>
              </a:rPr>
              <a:t> </a:t>
            </a:r>
            <a:r>
              <a:rPr sz="1800" dirty="0"/>
              <a:t>client</a:t>
            </a:r>
            <a:r>
              <a:rPr sz="1800" spc="-105" dirty="0">
                <a:latin typeface="Times New Roman"/>
                <a:cs typeface="Times New Roman"/>
              </a:rPr>
              <a:t> </a:t>
            </a:r>
            <a:r>
              <a:rPr sz="1800" spc="-90" dirty="0"/>
              <a:t>site,</a:t>
            </a:r>
            <a:r>
              <a:rPr sz="1800" spc="-80" dirty="0">
                <a:latin typeface="Times New Roman"/>
                <a:cs typeface="Times New Roman"/>
              </a:rPr>
              <a:t> </a:t>
            </a:r>
            <a:r>
              <a:rPr sz="1800" dirty="0"/>
              <a:t>the</a:t>
            </a:r>
            <a:r>
              <a:rPr sz="1800" spc="10" dirty="0">
                <a:latin typeface="Times New Roman"/>
                <a:cs typeface="Times New Roman"/>
              </a:rPr>
              <a:t> </a:t>
            </a:r>
            <a:r>
              <a:rPr sz="1800" spc="-20" dirty="0"/>
              <a:t>three</a:t>
            </a:r>
            <a:r>
              <a:rPr sz="1800" spc="-45" dirty="0">
                <a:latin typeface="Times New Roman"/>
                <a:cs typeface="Times New Roman"/>
              </a:rPr>
              <a:t> </a:t>
            </a:r>
            <a:r>
              <a:rPr sz="1800" spc="-35" dirty="0"/>
              <a:t>chunks</a:t>
            </a:r>
            <a:r>
              <a:rPr sz="1800" dirty="0">
                <a:latin typeface="Times New Roman"/>
                <a:cs typeface="Times New Roman"/>
              </a:rPr>
              <a:t> </a:t>
            </a:r>
            <a:r>
              <a:rPr sz="1800" dirty="0"/>
              <a:t>of</a:t>
            </a:r>
            <a:r>
              <a:rPr sz="1800" dirty="0">
                <a:latin typeface="Times New Roman"/>
                <a:cs typeface="Times New Roman"/>
              </a:rPr>
              <a:t> </a:t>
            </a:r>
            <a:r>
              <a:rPr sz="1800" spc="-40" dirty="0"/>
              <a:t>messages</a:t>
            </a:r>
            <a:r>
              <a:rPr sz="1800" spc="-95" dirty="0">
                <a:latin typeface="Times New Roman"/>
                <a:cs typeface="Times New Roman"/>
              </a:rPr>
              <a:t> </a:t>
            </a:r>
            <a:r>
              <a:rPr sz="1800" spc="-25" dirty="0"/>
              <a:t>are</a:t>
            </a:r>
            <a:r>
              <a:rPr sz="1800" spc="-25" dirty="0">
                <a:latin typeface="Times New Roman"/>
                <a:cs typeface="Times New Roman"/>
              </a:rPr>
              <a:t> </a:t>
            </a:r>
            <a:r>
              <a:rPr sz="1800" dirty="0"/>
              <a:t>delivered</a:t>
            </a:r>
            <a:r>
              <a:rPr sz="1800" spc="-50" dirty="0">
                <a:latin typeface="Times New Roman"/>
                <a:cs typeface="Times New Roman"/>
              </a:rPr>
              <a:t> </a:t>
            </a:r>
            <a:r>
              <a:rPr sz="1800" dirty="0"/>
              <a:t>to</a:t>
            </a:r>
            <a:r>
              <a:rPr sz="1800" spc="-45" dirty="0">
                <a:latin typeface="Times New Roman"/>
                <a:cs typeface="Times New Roman"/>
              </a:rPr>
              <a:t> </a:t>
            </a:r>
            <a:r>
              <a:rPr sz="1800" dirty="0"/>
              <a:t>the</a:t>
            </a:r>
            <a:r>
              <a:rPr sz="1800" spc="10" dirty="0">
                <a:latin typeface="Times New Roman"/>
                <a:cs typeface="Times New Roman"/>
              </a:rPr>
              <a:t> </a:t>
            </a:r>
            <a:r>
              <a:rPr sz="1800" dirty="0"/>
              <a:t>client</a:t>
            </a:r>
            <a:r>
              <a:rPr sz="1800" spc="-40" dirty="0">
                <a:latin typeface="Times New Roman"/>
                <a:cs typeface="Times New Roman"/>
              </a:rPr>
              <a:t> </a:t>
            </a:r>
            <a:r>
              <a:rPr sz="1800" spc="-65" dirty="0"/>
              <a:t>transport</a:t>
            </a:r>
            <a:r>
              <a:rPr sz="1800" spc="-95" dirty="0">
                <a:latin typeface="Times New Roman"/>
                <a:cs typeface="Times New Roman"/>
              </a:rPr>
              <a:t> </a:t>
            </a:r>
            <a:r>
              <a:rPr sz="1800" spc="-20" dirty="0"/>
              <a:t>layer</a:t>
            </a:r>
            <a:r>
              <a:rPr sz="1800" spc="-120" dirty="0">
                <a:latin typeface="Times New Roman"/>
                <a:cs typeface="Times New Roman"/>
              </a:rPr>
              <a:t> </a:t>
            </a:r>
            <a:r>
              <a:rPr sz="1800" spc="-30" dirty="0"/>
              <a:t>in</a:t>
            </a:r>
            <a:r>
              <a:rPr sz="1800" spc="-10" dirty="0">
                <a:latin typeface="Times New Roman"/>
                <a:cs typeface="Times New Roman"/>
              </a:rPr>
              <a:t> </a:t>
            </a:r>
            <a:r>
              <a:rPr sz="1800" spc="-10" dirty="0"/>
              <a:t>order</a:t>
            </a:r>
            <a:r>
              <a:rPr sz="1800" spc="30" dirty="0">
                <a:latin typeface="Times New Roman"/>
                <a:cs typeface="Times New Roman"/>
              </a:rPr>
              <a:t> </a:t>
            </a:r>
            <a:r>
              <a:rPr sz="1800" spc="-160" dirty="0"/>
              <a:t>(0,</a:t>
            </a:r>
            <a:r>
              <a:rPr sz="1800" spc="30" dirty="0">
                <a:latin typeface="Times New Roman"/>
                <a:cs typeface="Times New Roman"/>
              </a:rPr>
              <a:t> </a:t>
            </a:r>
            <a:r>
              <a:rPr sz="1800" spc="-140" dirty="0"/>
              <a:t>1,</a:t>
            </a:r>
            <a:r>
              <a:rPr sz="1800" spc="70" dirty="0">
                <a:latin typeface="Times New Roman"/>
                <a:cs typeface="Times New Roman"/>
              </a:rPr>
              <a:t> </a:t>
            </a:r>
            <a:r>
              <a:rPr sz="1800" spc="80" dirty="0"/>
              <a:t>and</a:t>
            </a:r>
            <a:r>
              <a:rPr sz="1800" dirty="0">
                <a:latin typeface="Times New Roman"/>
                <a:cs typeface="Times New Roman"/>
              </a:rPr>
              <a:t> </a:t>
            </a:r>
            <a:r>
              <a:rPr sz="1800" spc="-150" dirty="0"/>
              <a:t>2).</a:t>
            </a:r>
            <a:r>
              <a:rPr sz="1800" spc="75" dirty="0">
                <a:latin typeface="Times New Roman"/>
                <a:cs typeface="Times New Roman"/>
              </a:rPr>
              <a:t> </a:t>
            </a:r>
            <a:r>
              <a:rPr sz="1800" dirty="0"/>
              <a:t>Because</a:t>
            </a:r>
            <a:r>
              <a:rPr sz="1800" spc="-85" dirty="0">
                <a:latin typeface="Times New Roman"/>
                <a:cs typeface="Times New Roman"/>
              </a:rPr>
              <a:t> </a:t>
            </a:r>
            <a:r>
              <a:rPr sz="1800" dirty="0"/>
              <a:t>of</a:t>
            </a:r>
            <a:r>
              <a:rPr sz="1800" spc="55" dirty="0">
                <a:latin typeface="Times New Roman"/>
                <a:cs typeface="Times New Roman"/>
              </a:rPr>
              <a:t> </a:t>
            </a:r>
            <a:r>
              <a:rPr sz="1800" spc="-25" dirty="0"/>
              <a:t>the</a:t>
            </a:r>
            <a:r>
              <a:rPr sz="1800" spc="-25" dirty="0">
                <a:latin typeface="Times New Roman"/>
                <a:cs typeface="Times New Roman"/>
              </a:rPr>
              <a:t> </a:t>
            </a:r>
            <a:r>
              <a:rPr sz="1800" spc="-45" dirty="0"/>
              <a:t>extra</a:t>
            </a:r>
            <a:r>
              <a:rPr sz="1800" spc="-5" dirty="0">
                <a:latin typeface="Times New Roman"/>
                <a:cs typeface="Times New Roman"/>
              </a:rPr>
              <a:t> </a:t>
            </a:r>
            <a:r>
              <a:rPr sz="1800" dirty="0"/>
              <a:t>delay</a:t>
            </a:r>
            <a:r>
              <a:rPr sz="1800" spc="-25" dirty="0">
                <a:latin typeface="Times New Roman"/>
                <a:cs typeface="Times New Roman"/>
              </a:rPr>
              <a:t> </a:t>
            </a:r>
            <a:r>
              <a:rPr sz="1800" spc="-30" dirty="0"/>
              <a:t>in</a:t>
            </a:r>
            <a:r>
              <a:rPr sz="1800" spc="40" dirty="0">
                <a:latin typeface="Times New Roman"/>
                <a:cs typeface="Times New Roman"/>
              </a:rPr>
              <a:t> </a:t>
            </a:r>
            <a:r>
              <a:rPr sz="1800" spc="-50" dirty="0"/>
              <a:t>transportation</a:t>
            </a:r>
            <a:r>
              <a:rPr sz="1800" spc="-15" dirty="0">
                <a:latin typeface="Times New Roman"/>
                <a:cs typeface="Times New Roman"/>
              </a:rPr>
              <a:t> </a:t>
            </a:r>
            <a:r>
              <a:rPr sz="1800" dirty="0"/>
              <a:t>of</a:t>
            </a:r>
            <a:r>
              <a:rPr sz="1800" spc="55" dirty="0">
                <a:latin typeface="Times New Roman"/>
                <a:cs typeface="Times New Roman"/>
              </a:rPr>
              <a:t> </a:t>
            </a:r>
            <a:r>
              <a:rPr sz="1800" dirty="0"/>
              <a:t>the</a:t>
            </a:r>
            <a:r>
              <a:rPr sz="1800" spc="70" dirty="0">
                <a:latin typeface="Times New Roman"/>
                <a:cs typeface="Times New Roman"/>
              </a:rPr>
              <a:t> </a:t>
            </a:r>
            <a:r>
              <a:rPr sz="1800" spc="55" dirty="0"/>
              <a:t>second</a:t>
            </a:r>
            <a:r>
              <a:rPr sz="1800" spc="-15" dirty="0">
                <a:latin typeface="Times New Roman"/>
                <a:cs typeface="Times New Roman"/>
              </a:rPr>
              <a:t> </a:t>
            </a:r>
            <a:r>
              <a:rPr sz="1800" dirty="0"/>
              <a:t>packet,</a:t>
            </a:r>
            <a:r>
              <a:rPr sz="1800" spc="-35" dirty="0">
                <a:latin typeface="Times New Roman"/>
                <a:cs typeface="Times New Roman"/>
              </a:rPr>
              <a:t> </a:t>
            </a:r>
            <a:r>
              <a:rPr sz="1800" dirty="0"/>
              <a:t>the</a:t>
            </a:r>
            <a:r>
              <a:rPr sz="1800" spc="10" dirty="0">
                <a:latin typeface="Times New Roman"/>
                <a:cs typeface="Times New Roman"/>
              </a:rPr>
              <a:t> </a:t>
            </a:r>
            <a:r>
              <a:rPr sz="1800" spc="-35" dirty="0"/>
              <a:t>delivery</a:t>
            </a:r>
            <a:r>
              <a:rPr sz="1800" spc="-25" dirty="0">
                <a:latin typeface="Times New Roman"/>
                <a:cs typeface="Times New Roman"/>
              </a:rPr>
              <a:t> </a:t>
            </a:r>
            <a:r>
              <a:rPr sz="1800" spc="-25" dirty="0"/>
              <a:t>of</a:t>
            </a:r>
            <a:r>
              <a:rPr sz="1800" spc="-25" dirty="0">
                <a:latin typeface="Times New Roman"/>
                <a:cs typeface="Times New Roman"/>
              </a:rPr>
              <a:t> </a:t>
            </a:r>
            <a:r>
              <a:rPr sz="1800" spc="-40" dirty="0"/>
              <a:t>messages</a:t>
            </a:r>
            <a:r>
              <a:rPr sz="1800" spc="-105" dirty="0">
                <a:latin typeface="Times New Roman"/>
                <a:cs typeface="Times New Roman"/>
              </a:rPr>
              <a:t> </a:t>
            </a:r>
            <a:r>
              <a:rPr sz="1800" dirty="0"/>
              <a:t>at</a:t>
            </a:r>
            <a:r>
              <a:rPr sz="1800" spc="40" dirty="0">
                <a:latin typeface="Times New Roman"/>
                <a:cs typeface="Times New Roman"/>
              </a:rPr>
              <a:t> </a:t>
            </a:r>
            <a:r>
              <a:rPr sz="1800" dirty="0"/>
              <a:t>the</a:t>
            </a:r>
            <a:r>
              <a:rPr sz="1800" spc="-50" dirty="0">
                <a:latin typeface="Times New Roman"/>
                <a:cs typeface="Times New Roman"/>
              </a:rPr>
              <a:t> </a:t>
            </a:r>
            <a:r>
              <a:rPr sz="1800" spc="-85" dirty="0"/>
              <a:t>server</a:t>
            </a:r>
            <a:r>
              <a:rPr sz="1800" spc="10" dirty="0">
                <a:latin typeface="Times New Roman"/>
                <a:cs typeface="Times New Roman"/>
              </a:rPr>
              <a:t> </a:t>
            </a:r>
            <a:r>
              <a:rPr sz="1800" spc="-160" dirty="0"/>
              <a:t>is</a:t>
            </a:r>
            <a:r>
              <a:rPr sz="1800" spc="-50" dirty="0">
                <a:latin typeface="Times New Roman"/>
                <a:cs typeface="Times New Roman"/>
              </a:rPr>
              <a:t> </a:t>
            </a:r>
            <a:r>
              <a:rPr sz="1800" dirty="0"/>
              <a:t>not</a:t>
            </a:r>
            <a:r>
              <a:rPr sz="1800" spc="40" dirty="0">
                <a:latin typeface="Times New Roman"/>
                <a:cs typeface="Times New Roman"/>
              </a:rPr>
              <a:t> </a:t>
            </a:r>
            <a:r>
              <a:rPr sz="1800" spc="-30" dirty="0"/>
              <a:t>in</a:t>
            </a:r>
            <a:r>
              <a:rPr sz="1800" spc="-25" dirty="0">
                <a:latin typeface="Times New Roman"/>
                <a:cs typeface="Times New Roman"/>
              </a:rPr>
              <a:t> </a:t>
            </a:r>
            <a:r>
              <a:rPr sz="1800" spc="-20" dirty="0"/>
              <a:t>order</a:t>
            </a:r>
            <a:r>
              <a:rPr sz="1800" spc="-40" dirty="0">
                <a:latin typeface="Times New Roman"/>
                <a:cs typeface="Times New Roman"/>
              </a:rPr>
              <a:t> </a:t>
            </a:r>
            <a:r>
              <a:rPr sz="1800" spc="-145" dirty="0"/>
              <a:t>(0,</a:t>
            </a:r>
            <a:r>
              <a:rPr sz="1800" spc="50" dirty="0">
                <a:latin typeface="Times New Roman"/>
                <a:cs typeface="Times New Roman"/>
              </a:rPr>
              <a:t> </a:t>
            </a:r>
            <a:r>
              <a:rPr sz="1800" spc="-150" dirty="0"/>
              <a:t>2,</a:t>
            </a:r>
            <a:r>
              <a:rPr sz="1800" spc="5" dirty="0">
                <a:latin typeface="Times New Roman"/>
                <a:cs typeface="Times New Roman"/>
              </a:rPr>
              <a:t> </a:t>
            </a:r>
            <a:r>
              <a:rPr sz="1800" spc="-25" dirty="0"/>
              <a:t>1).</a:t>
            </a:r>
            <a:endParaRPr sz="1800">
              <a:latin typeface="Times New Roman"/>
              <a:cs typeface="Times New Roman"/>
            </a:endParaRPr>
          </a:p>
          <a:p>
            <a:pPr marL="12700">
              <a:lnSpc>
                <a:spcPct val="100000"/>
              </a:lnSpc>
              <a:spcBef>
                <a:spcPts val="96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65" dirty="0"/>
              <a:t>If</a:t>
            </a:r>
            <a:r>
              <a:rPr sz="1800" spc="-55" dirty="0">
                <a:latin typeface="Times New Roman"/>
                <a:cs typeface="Times New Roman"/>
              </a:rPr>
              <a:t> </a:t>
            </a:r>
            <a:r>
              <a:rPr sz="1800" spc="-25" dirty="0"/>
              <a:t>these</a:t>
            </a:r>
            <a:r>
              <a:rPr sz="1800" spc="-90" dirty="0">
                <a:latin typeface="Times New Roman"/>
                <a:cs typeface="Times New Roman"/>
              </a:rPr>
              <a:t> </a:t>
            </a:r>
            <a:r>
              <a:rPr sz="1800" spc="-10" dirty="0"/>
              <a:t>three</a:t>
            </a:r>
            <a:r>
              <a:rPr sz="1800" spc="5" dirty="0">
                <a:latin typeface="Times New Roman"/>
                <a:cs typeface="Times New Roman"/>
              </a:rPr>
              <a:t> </a:t>
            </a:r>
            <a:r>
              <a:rPr sz="1800" spc="-45" dirty="0"/>
              <a:t>chunks</a:t>
            </a:r>
            <a:r>
              <a:rPr sz="1800" spc="-50" dirty="0">
                <a:latin typeface="Times New Roman"/>
                <a:cs typeface="Times New Roman"/>
              </a:rPr>
              <a:t> </a:t>
            </a:r>
            <a:r>
              <a:rPr sz="1800" dirty="0"/>
              <a:t>of</a:t>
            </a:r>
            <a:r>
              <a:rPr sz="1800" spc="50" dirty="0">
                <a:latin typeface="Times New Roman"/>
                <a:cs typeface="Times New Roman"/>
              </a:rPr>
              <a:t> </a:t>
            </a:r>
            <a:r>
              <a:rPr sz="1800" spc="105" dirty="0"/>
              <a:t>data</a:t>
            </a:r>
            <a:r>
              <a:rPr sz="1800" spc="-50" dirty="0">
                <a:latin typeface="Times New Roman"/>
                <a:cs typeface="Times New Roman"/>
              </a:rPr>
              <a:t> </a:t>
            </a:r>
            <a:r>
              <a:rPr sz="1800" spc="50" dirty="0"/>
              <a:t>belong</a:t>
            </a:r>
            <a:r>
              <a:rPr sz="1800" spc="-90" dirty="0">
                <a:latin typeface="Times New Roman"/>
                <a:cs typeface="Times New Roman"/>
              </a:rPr>
              <a:t> </a:t>
            </a:r>
            <a:r>
              <a:rPr sz="1800" dirty="0"/>
              <a:t>to</a:t>
            </a:r>
            <a:r>
              <a:rPr sz="1800" spc="-50" dirty="0">
                <a:latin typeface="Times New Roman"/>
                <a:cs typeface="Times New Roman"/>
              </a:rPr>
              <a:t> </a:t>
            </a:r>
            <a:r>
              <a:rPr sz="1800" dirty="0"/>
              <a:t>the</a:t>
            </a:r>
            <a:r>
              <a:rPr sz="1800" spc="10" dirty="0">
                <a:latin typeface="Times New Roman"/>
                <a:cs typeface="Times New Roman"/>
              </a:rPr>
              <a:t> </a:t>
            </a:r>
            <a:r>
              <a:rPr sz="1800" dirty="0"/>
              <a:t>same</a:t>
            </a:r>
            <a:r>
              <a:rPr sz="1800" spc="-95" dirty="0">
                <a:latin typeface="Times New Roman"/>
                <a:cs typeface="Times New Roman"/>
              </a:rPr>
              <a:t> </a:t>
            </a:r>
            <a:r>
              <a:rPr sz="1800" spc="-25" dirty="0"/>
              <a:t>message,</a:t>
            </a:r>
            <a:r>
              <a:rPr sz="1800" spc="-80" dirty="0">
                <a:latin typeface="Times New Roman"/>
                <a:cs typeface="Times New Roman"/>
              </a:rPr>
              <a:t> </a:t>
            </a:r>
            <a:r>
              <a:rPr sz="1800" dirty="0"/>
              <a:t>the</a:t>
            </a:r>
            <a:r>
              <a:rPr sz="1800" spc="-45" dirty="0">
                <a:latin typeface="Times New Roman"/>
                <a:cs typeface="Times New Roman"/>
              </a:rPr>
              <a:t> </a:t>
            </a:r>
            <a:r>
              <a:rPr sz="1800" spc="-10" dirty="0"/>
              <a:t>server</a:t>
            </a:r>
            <a:endParaRPr sz="1800">
              <a:latin typeface="Times New Roman"/>
              <a:cs typeface="Times New Roman"/>
            </a:endParaRPr>
          </a:p>
          <a:p>
            <a:pPr marL="353695">
              <a:lnSpc>
                <a:spcPct val="100000"/>
              </a:lnSpc>
              <a:spcBef>
                <a:spcPts val="5"/>
              </a:spcBef>
            </a:pPr>
            <a:r>
              <a:rPr sz="1800" spc="-20" dirty="0"/>
              <a:t>process</a:t>
            </a:r>
            <a:r>
              <a:rPr sz="1800" spc="-15" dirty="0">
                <a:latin typeface="Times New Roman"/>
                <a:cs typeface="Times New Roman"/>
              </a:rPr>
              <a:t> </a:t>
            </a:r>
            <a:r>
              <a:rPr sz="1800" dirty="0"/>
              <a:t>may</a:t>
            </a:r>
            <a:r>
              <a:rPr sz="1800" spc="75" dirty="0">
                <a:latin typeface="Times New Roman"/>
                <a:cs typeface="Times New Roman"/>
              </a:rPr>
              <a:t> </a:t>
            </a:r>
            <a:r>
              <a:rPr sz="1800" dirty="0"/>
              <a:t>have</a:t>
            </a:r>
            <a:r>
              <a:rPr sz="1800" spc="114" dirty="0">
                <a:latin typeface="Times New Roman"/>
                <a:cs typeface="Times New Roman"/>
              </a:rPr>
              <a:t> </a:t>
            </a:r>
            <a:r>
              <a:rPr sz="1800" dirty="0"/>
              <a:t>received</a:t>
            </a:r>
            <a:r>
              <a:rPr sz="1800" spc="-30" dirty="0">
                <a:latin typeface="Times New Roman"/>
                <a:cs typeface="Times New Roman"/>
              </a:rPr>
              <a:t> </a:t>
            </a:r>
            <a:r>
              <a:rPr sz="1800" spc="160" dirty="0"/>
              <a:t>a</a:t>
            </a:r>
            <a:r>
              <a:rPr sz="1800" spc="155" dirty="0">
                <a:latin typeface="Times New Roman"/>
                <a:cs typeface="Times New Roman"/>
              </a:rPr>
              <a:t> </a:t>
            </a:r>
            <a:r>
              <a:rPr sz="1800" spc="-30" dirty="0"/>
              <a:t>strange</a:t>
            </a:r>
            <a:r>
              <a:rPr sz="1800" spc="-10" dirty="0">
                <a:latin typeface="Times New Roman"/>
                <a:cs typeface="Times New Roman"/>
              </a:rPr>
              <a:t> </a:t>
            </a:r>
            <a:r>
              <a:rPr sz="1800" spc="-10" dirty="0"/>
              <a:t>message.</a:t>
            </a:r>
            <a:endParaRPr sz="1800">
              <a:latin typeface="Times New Roman"/>
              <a:cs typeface="Times New Roman"/>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18</a:t>
            </a:r>
            <a:endParaRPr sz="2750">
              <a:latin typeface="Verdana"/>
              <a:cs typeface="Verdana"/>
            </a:endParaRPr>
          </a:p>
        </p:txBody>
      </p:sp>
      <p:sp>
        <p:nvSpPr>
          <p:cNvPr id="6" name="Slide Number Placeholder 5">
            <a:extLst>
              <a:ext uri="{FF2B5EF4-FFF2-40B4-BE49-F238E27FC236}">
                <a16:creationId xmlns:a16="http://schemas.microsoft.com/office/drawing/2014/main" id="{0541A5B7-FDE4-49C6-B8E1-E647CBAC0827}"/>
              </a:ext>
            </a:extLst>
          </p:cNvPr>
          <p:cNvSpPr>
            <a:spLocks noGrp="1"/>
          </p:cNvSpPr>
          <p:nvPr>
            <p:ph type="sldNum" sz="quarter" idx="12"/>
          </p:nvPr>
        </p:nvSpPr>
        <p:spPr/>
        <p:txBody>
          <a:bodyPr/>
          <a:lstStyle/>
          <a:p>
            <a:fld id="{B15D7328-7D48-4674-A38C-9792F09AAE38}"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5F4D-28D6-4968-AAF0-85065F0BCD8B}"/>
              </a:ext>
            </a:extLst>
          </p:cNvPr>
          <p:cNvSpPr>
            <a:spLocks noGrp="1"/>
          </p:cNvSpPr>
          <p:nvPr>
            <p:ph type="title"/>
          </p:nvPr>
        </p:nvSpPr>
        <p:spPr/>
        <p:txBody>
          <a:bodyPr/>
          <a:lstStyle/>
          <a:p>
            <a:r>
              <a:rPr lang="en-US" dirty="0"/>
              <a:t>Reliable VS Unreliable</a:t>
            </a:r>
          </a:p>
        </p:txBody>
      </p:sp>
      <p:sp>
        <p:nvSpPr>
          <p:cNvPr id="3" name="Content Placeholder 2">
            <a:extLst>
              <a:ext uri="{FF2B5EF4-FFF2-40B4-BE49-F238E27FC236}">
                <a16:creationId xmlns:a16="http://schemas.microsoft.com/office/drawing/2014/main" id="{CB6D7025-B579-46EE-9AD6-4F98781FFB5F}"/>
              </a:ext>
            </a:extLst>
          </p:cNvPr>
          <p:cNvSpPr>
            <a:spLocks noGrp="1"/>
          </p:cNvSpPr>
          <p:nvPr>
            <p:ph idx="1"/>
          </p:nvPr>
        </p:nvSpPr>
        <p:spPr>
          <a:xfrm>
            <a:off x="923278" y="1562470"/>
            <a:ext cx="9126575" cy="4685929"/>
          </a:xfrm>
        </p:spPr>
        <p:txBody>
          <a:bodyPr>
            <a:noAutofit/>
          </a:bodyPr>
          <a:lstStyle/>
          <a:p>
            <a:pPr algn="l"/>
            <a:r>
              <a:rPr lang="en-US" b="0" i="0" u="none" strike="noStrike" baseline="0" dirty="0">
                <a:latin typeface="+mn-lt"/>
              </a:rPr>
              <a:t>The transport layer service can be reliable or unreliable. If the application layer program needs reliability, we use a reliable transport layer protocol by implementing flow and error control at the transport layer. </a:t>
            </a:r>
          </a:p>
          <a:p>
            <a:pPr algn="l"/>
            <a:r>
              <a:rPr lang="en-US" b="0" i="0" u="none" strike="noStrike" baseline="0" dirty="0">
                <a:latin typeface="+mn-lt"/>
              </a:rPr>
              <a:t>This means a slower and more complex service. On the other hand, if the application program does not need reliability because it uses its own flow and error control mechanism or it needs fast service or the nature of the service does not demand flow and error control (real-time applications), then an unreliable protocol can be used.</a:t>
            </a:r>
          </a:p>
          <a:p>
            <a:pPr algn="l"/>
            <a:r>
              <a:rPr lang="en-US" b="0" i="0" u="none" strike="noStrike" baseline="0" dirty="0">
                <a:latin typeface="+mn-lt"/>
              </a:rPr>
              <a:t>In the Internet, there are three common different transport layer protocols, as we have already mentioned. UDP is connectionless and unreliable; TCP and SCTP are connection oriented and reliable. These three can respond to the demands of the application layer programs.</a:t>
            </a:r>
          </a:p>
        </p:txBody>
      </p:sp>
      <p:sp>
        <p:nvSpPr>
          <p:cNvPr id="4" name="Slide Number Placeholder 3">
            <a:extLst>
              <a:ext uri="{FF2B5EF4-FFF2-40B4-BE49-F238E27FC236}">
                <a16:creationId xmlns:a16="http://schemas.microsoft.com/office/drawing/2014/main" id="{7A2A2B52-4963-4ECB-9E68-505F56F8F971}"/>
              </a:ext>
            </a:extLst>
          </p:cNvPr>
          <p:cNvSpPr>
            <a:spLocks noGrp="1"/>
          </p:cNvSpPr>
          <p:nvPr>
            <p:ph type="sldNum" sz="quarter" idx="12"/>
          </p:nvPr>
        </p:nvSpPr>
        <p:spPr/>
        <p:txBody>
          <a:bodyPr/>
          <a:lstStyle/>
          <a:p>
            <a:fld id="{B15D7328-7D48-4674-A38C-9792F09AAE38}" type="slidenum">
              <a:rPr lang="en-US" smtClean="0"/>
              <a:t>13</a:t>
            </a:fld>
            <a:endParaRPr lang="en-US"/>
          </a:p>
        </p:txBody>
      </p:sp>
    </p:spTree>
    <p:extLst>
      <p:ext uri="{BB962C8B-B14F-4D97-AF65-F5344CB8AC3E}">
        <p14:creationId xmlns:p14="http://schemas.microsoft.com/office/powerpoint/2010/main" val="1713721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72A5-4E98-441B-BF43-64936E843299}"/>
              </a:ext>
            </a:extLst>
          </p:cNvPr>
          <p:cNvSpPr>
            <a:spLocks noGrp="1"/>
          </p:cNvSpPr>
          <p:nvPr>
            <p:ph type="title"/>
          </p:nvPr>
        </p:nvSpPr>
        <p:spPr/>
        <p:txBody>
          <a:bodyPr/>
          <a:lstStyle/>
          <a:p>
            <a:r>
              <a:rPr lang="en-US" dirty="0"/>
              <a:t>Reliable VS Unreliable</a:t>
            </a:r>
          </a:p>
        </p:txBody>
      </p:sp>
      <p:sp>
        <p:nvSpPr>
          <p:cNvPr id="3" name="Content Placeholder 2">
            <a:extLst>
              <a:ext uri="{FF2B5EF4-FFF2-40B4-BE49-F238E27FC236}">
                <a16:creationId xmlns:a16="http://schemas.microsoft.com/office/drawing/2014/main" id="{4F1E9DA1-96DA-4D35-951C-CD5103CAB080}"/>
              </a:ext>
            </a:extLst>
          </p:cNvPr>
          <p:cNvSpPr>
            <a:spLocks noGrp="1"/>
          </p:cNvSpPr>
          <p:nvPr>
            <p:ph idx="1"/>
          </p:nvPr>
        </p:nvSpPr>
        <p:spPr/>
        <p:txBody>
          <a:bodyPr/>
          <a:lstStyle/>
          <a:p>
            <a:r>
              <a:rPr lang="en-US" b="0" i="0" u="none" strike="noStrike" baseline="0" dirty="0">
                <a:latin typeface="+mn-lt"/>
              </a:rPr>
              <a:t>One question often comes to the mind. If the data link layer is reliable and has flow and error control, do we need this at the transport layer, too? The answer is yes. </a:t>
            </a:r>
          </a:p>
          <a:p>
            <a:r>
              <a:rPr lang="en-US" b="0" i="0" u="none" strike="noStrike" baseline="0" dirty="0">
                <a:latin typeface="+mn-lt"/>
              </a:rPr>
              <a:t>Reliability at the data link layer is between two nodes; we need reliability between two ends. Because the network layer in the Internet is unreliable (best-effort delivery), we need to implement reliability at the transport layer. </a:t>
            </a:r>
          </a:p>
          <a:p>
            <a:r>
              <a:rPr lang="en-US" b="0" i="0" u="none" strike="noStrike" baseline="0" dirty="0">
                <a:latin typeface="+mn-lt"/>
              </a:rPr>
              <a:t>To understand that error control at the data link layer does not guarantee error control at the transport layer, let us look at Figure below.</a:t>
            </a:r>
            <a:endParaRPr lang="en-US" dirty="0">
              <a:latin typeface="+mn-lt"/>
            </a:endParaRPr>
          </a:p>
          <a:p>
            <a:endParaRPr lang="en-US" dirty="0"/>
          </a:p>
        </p:txBody>
      </p:sp>
      <p:sp>
        <p:nvSpPr>
          <p:cNvPr id="4" name="Slide Number Placeholder 3">
            <a:extLst>
              <a:ext uri="{FF2B5EF4-FFF2-40B4-BE49-F238E27FC236}">
                <a16:creationId xmlns:a16="http://schemas.microsoft.com/office/drawing/2014/main" id="{C1D4A9F7-DAC1-436F-9EED-BCE458D32D6C}"/>
              </a:ext>
            </a:extLst>
          </p:cNvPr>
          <p:cNvSpPr>
            <a:spLocks noGrp="1"/>
          </p:cNvSpPr>
          <p:nvPr>
            <p:ph type="sldNum" sz="quarter" idx="12"/>
          </p:nvPr>
        </p:nvSpPr>
        <p:spPr/>
        <p:txBody>
          <a:bodyPr/>
          <a:lstStyle/>
          <a:p>
            <a:fld id="{B15D7328-7D48-4674-A38C-9792F09AAE38}" type="slidenum">
              <a:rPr lang="en-US" smtClean="0"/>
              <a:t>14</a:t>
            </a:fld>
            <a:endParaRPr lang="en-US"/>
          </a:p>
        </p:txBody>
      </p:sp>
    </p:spTree>
    <p:extLst>
      <p:ext uri="{BB962C8B-B14F-4D97-AF65-F5344CB8AC3E}">
        <p14:creationId xmlns:p14="http://schemas.microsoft.com/office/powerpoint/2010/main" val="3583916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1BB0B-84FB-47C0-BB70-7D56B1B1C6B1}"/>
              </a:ext>
            </a:extLst>
          </p:cNvPr>
          <p:cNvSpPr>
            <a:spLocks noGrp="1"/>
          </p:cNvSpPr>
          <p:nvPr>
            <p:ph type="title"/>
          </p:nvPr>
        </p:nvSpPr>
        <p:spPr/>
        <p:txBody>
          <a:bodyPr/>
          <a:lstStyle/>
          <a:p>
            <a:r>
              <a:rPr lang="en-US" dirty="0"/>
              <a:t>Reliable VS Unreliable</a:t>
            </a:r>
          </a:p>
        </p:txBody>
      </p:sp>
      <p:pic>
        <p:nvPicPr>
          <p:cNvPr id="5" name="Content Placeholder 4">
            <a:extLst>
              <a:ext uri="{FF2B5EF4-FFF2-40B4-BE49-F238E27FC236}">
                <a16:creationId xmlns:a16="http://schemas.microsoft.com/office/drawing/2014/main" id="{27E23BDF-900D-44B7-BA3C-ADDE36E1805B}"/>
              </a:ext>
            </a:extLst>
          </p:cNvPr>
          <p:cNvPicPr>
            <a:picLocks noGrp="1" noChangeAspect="1"/>
          </p:cNvPicPr>
          <p:nvPr>
            <p:ph idx="1"/>
          </p:nvPr>
        </p:nvPicPr>
        <p:blipFill>
          <a:blip r:embed="rId2"/>
          <a:stretch>
            <a:fillRect/>
          </a:stretch>
        </p:blipFill>
        <p:spPr>
          <a:xfrm>
            <a:off x="1298883" y="1966843"/>
            <a:ext cx="9594234" cy="3910175"/>
          </a:xfrm>
        </p:spPr>
      </p:pic>
      <p:sp>
        <p:nvSpPr>
          <p:cNvPr id="6" name="Slide Number Placeholder 5">
            <a:extLst>
              <a:ext uri="{FF2B5EF4-FFF2-40B4-BE49-F238E27FC236}">
                <a16:creationId xmlns:a16="http://schemas.microsoft.com/office/drawing/2014/main" id="{5A4C158B-66D4-4A1A-9EAD-72BAAE6C17A4}"/>
              </a:ext>
            </a:extLst>
          </p:cNvPr>
          <p:cNvSpPr>
            <a:spLocks noGrp="1"/>
          </p:cNvSpPr>
          <p:nvPr>
            <p:ph type="sldNum" sz="quarter" idx="12"/>
          </p:nvPr>
        </p:nvSpPr>
        <p:spPr/>
        <p:txBody>
          <a:bodyPr/>
          <a:lstStyle/>
          <a:p>
            <a:fld id="{B15D7328-7D48-4674-A38C-9792F09AAE38}" type="slidenum">
              <a:rPr lang="en-US" smtClean="0"/>
              <a:t>15</a:t>
            </a:fld>
            <a:endParaRPr lang="en-US"/>
          </a:p>
        </p:txBody>
      </p:sp>
    </p:spTree>
    <p:extLst>
      <p:ext uri="{BB962C8B-B14F-4D97-AF65-F5344CB8AC3E}">
        <p14:creationId xmlns:p14="http://schemas.microsoft.com/office/powerpoint/2010/main" val="4127721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215" dirty="0"/>
              <a:t>Transport</a:t>
            </a:r>
            <a:r>
              <a:rPr spc="-10" dirty="0">
                <a:latin typeface="Times New Roman"/>
                <a:cs typeface="Times New Roman"/>
              </a:rPr>
              <a:t> </a:t>
            </a:r>
            <a:r>
              <a:rPr spc="-10" dirty="0"/>
              <a:t>Protocol</a:t>
            </a:r>
          </a:p>
        </p:txBody>
      </p:sp>
      <p:pic>
        <p:nvPicPr>
          <p:cNvPr id="3" name="object 3"/>
          <p:cNvPicPr/>
          <p:nvPr/>
        </p:nvPicPr>
        <p:blipFill>
          <a:blip r:embed="rId2" cstate="print"/>
          <a:stretch>
            <a:fillRect/>
          </a:stretch>
        </p:blipFill>
        <p:spPr>
          <a:xfrm>
            <a:off x="1598675" y="1732086"/>
            <a:ext cx="8753856" cy="3932925"/>
          </a:xfrm>
          <a:prstGeom prst="rect">
            <a:avLst/>
          </a:prstGeom>
        </p:spPr>
      </p:pic>
      <p:sp>
        <p:nvSpPr>
          <p:cNvPr id="4" name="object 4"/>
          <p:cNvSpPr txBox="1"/>
          <p:nvPr/>
        </p:nvSpPr>
        <p:spPr>
          <a:xfrm>
            <a:off x="10662674" y="572841"/>
            <a:ext cx="221615" cy="450215"/>
          </a:xfrm>
          <a:prstGeom prst="rect">
            <a:avLst/>
          </a:prstGeom>
        </p:spPr>
        <p:txBody>
          <a:bodyPr vert="horz" wrap="square" lIns="0" tIns="17145" rIns="0" bIns="0" rtlCol="0">
            <a:spAutoFit/>
          </a:bodyPr>
          <a:lstStyle/>
          <a:p>
            <a:pPr marL="12700">
              <a:lnSpc>
                <a:spcPct val="100000"/>
              </a:lnSpc>
              <a:spcBef>
                <a:spcPts val="135"/>
              </a:spcBef>
            </a:pPr>
            <a:r>
              <a:rPr sz="2750" spc="-155" dirty="0">
                <a:solidFill>
                  <a:srgbClr val="FFFFFF"/>
                </a:solidFill>
                <a:latin typeface="Verdana"/>
                <a:cs typeface="Verdana"/>
              </a:rPr>
              <a:t>4</a:t>
            </a:r>
            <a:endParaRPr sz="2750">
              <a:latin typeface="Verdana"/>
              <a:cs typeface="Verdana"/>
            </a:endParaRPr>
          </a:p>
        </p:txBody>
      </p:sp>
      <p:pic>
        <p:nvPicPr>
          <p:cNvPr id="5" name="object 5"/>
          <p:cNvPicPr/>
          <p:nvPr/>
        </p:nvPicPr>
        <p:blipFill>
          <a:blip r:embed="rId3" cstate="print"/>
          <a:stretch>
            <a:fillRect/>
          </a:stretch>
        </p:blipFill>
        <p:spPr>
          <a:xfrm>
            <a:off x="10781020" y="1551431"/>
            <a:ext cx="132466" cy="2259080"/>
          </a:xfrm>
          <a:prstGeom prst="rect">
            <a:avLst/>
          </a:prstGeom>
        </p:spPr>
      </p:pic>
      <p:sp>
        <p:nvSpPr>
          <p:cNvPr id="6" name="Slide Number Placeholder 5">
            <a:extLst>
              <a:ext uri="{FF2B5EF4-FFF2-40B4-BE49-F238E27FC236}">
                <a16:creationId xmlns:a16="http://schemas.microsoft.com/office/drawing/2014/main" id="{1D05D446-CEFB-4BB2-9786-76AFD067ACD6}"/>
              </a:ext>
            </a:extLst>
          </p:cNvPr>
          <p:cNvSpPr>
            <a:spLocks noGrp="1"/>
          </p:cNvSpPr>
          <p:nvPr>
            <p:ph type="sldNum" sz="quarter" idx="12"/>
          </p:nvPr>
        </p:nvSpPr>
        <p:spPr/>
        <p:txBody>
          <a:bodyPr/>
          <a:lstStyle/>
          <a:p>
            <a:fld id="{B15D7328-7D48-4674-A38C-9792F09AAE38}"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474035"/>
            <a:ext cx="2117725" cy="669925"/>
          </a:xfrm>
          <a:prstGeom prst="rect">
            <a:avLst/>
          </a:prstGeom>
        </p:spPr>
        <p:txBody>
          <a:bodyPr vert="horz" wrap="square" lIns="0" tIns="15875" rIns="0" bIns="0" rtlCol="0">
            <a:spAutoFit/>
          </a:bodyPr>
          <a:lstStyle/>
          <a:p>
            <a:pPr marL="12700">
              <a:lnSpc>
                <a:spcPct val="100000"/>
              </a:lnSpc>
              <a:spcBef>
                <a:spcPts val="125"/>
              </a:spcBef>
            </a:pPr>
            <a:r>
              <a:rPr spc="-150" dirty="0"/>
              <a:t>Services</a:t>
            </a:r>
          </a:p>
        </p:txBody>
      </p:sp>
      <p:sp>
        <p:nvSpPr>
          <p:cNvPr id="3" name="object 3"/>
          <p:cNvSpPr txBox="1"/>
          <p:nvPr/>
        </p:nvSpPr>
        <p:spPr>
          <a:xfrm>
            <a:off x="869386" y="1056671"/>
            <a:ext cx="10332720" cy="1843405"/>
          </a:xfrm>
          <a:prstGeom prst="rect">
            <a:avLst/>
          </a:prstGeom>
        </p:spPr>
        <p:txBody>
          <a:bodyPr vert="horz" wrap="square" lIns="0" tIns="140335" rIns="0" bIns="0" rtlCol="0">
            <a:spAutoFit/>
          </a:bodyPr>
          <a:lstStyle/>
          <a:p>
            <a:pPr marL="12700">
              <a:lnSpc>
                <a:spcPct val="100000"/>
              </a:lnSpc>
              <a:spcBef>
                <a:spcPts val="110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50" dirty="0">
                <a:solidFill>
                  <a:srgbClr val="FFFFFF"/>
                </a:solidFill>
                <a:latin typeface="Verdana"/>
                <a:cs typeface="Verdana"/>
              </a:rPr>
              <a:t>Each</a:t>
            </a:r>
            <a:r>
              <a:rPr sz="1800" spc="10" dirty="0">
                <a:solidFill>
                  <a:srgbClr val="FFFFFF"/>
                </a:solidFill>
                <a:latin typeface="Times New Roman"/>
                <a:cs typeface="Times New Roman"/>
              </a:rPr>
              <a:t> </a:t>
            </a:r>
            <a:r>
              <a:rPr sz="1800" dirty="0">
                <a:solidFill>
                  <a:srgbClr val="FFFFFF"/>
                </a:solidFill>
                <a:latin typeface="Verdana"/>
                <a:cs typeface="Verdana"/>
              </a:rPr>
              <a:t>protocol</a:t>
            </a:r>
            <a:r>
              <a:rPr sz="1800" spc="-60" dirty="0">
                <a:solidFill>
                  <a:srgbClr val="FFFFFF"/>
                </a:solidFill>
                <a:latin typeface="Times New Roman"/>
                <a:cs typeface="Times New Roman"/>
              </a:rPr>
              <a:t> </a:t>
            </a:r>
            <a:r>
              <a:rPr sz="1800" spc="-25" dirty="0">
                <a:solidFill>
                  <a:srgbClr val="FFFFFF"/>
                </a:solidFill>
                <a:latin typeface="Verdana"/>
                <a:cs typeface="Verdana"/>
              </a:rPr>
              <a:t>provides</a:t>
            </a:r>
            <a:r>
              <a:rPr sz="1800" spc="-75" dirty="0">
                <a:solidFill>
                  <a:srgbClr val="FFFFFF"/>
                </a:solidFill>
                <a:latin typeface="Times New Roman"/>
                <a:cs typeface="Times New Roman"/>
              </a:rPr>
              <a:t> </a:t>
            </a:r>
            <a:r>
              <a:rPr sz="1800" spc="170" dirty="0">
                <a:solidFill>
                  <a:srgbClr val="FFFFFF"/>
                </a:solidFill>
                <a:latin typeface="Verdana"/>
                <a:cs typeface="Verdana"/>
              </a:rPr>
              <a:t>a</a:t>
            </a:r>
            <a:r>
              <a:rPr sz="1800" spc="80" dirty="0">
                <a:solidFill>
                  <a:srgbClr val="FFFFFF"/>
                </a:solidFill>
                <a:latin typeface="Times New Roman"/>
                <a:cs typeface="Times New Roman"/>
              </a:rPr>
              <a:t> </a:t>
            </a:r>
            <a:r>
              <a:rPr sz="1800" spc="-35" dirty="0">
                <a:solidFill>
                  <a:srgbClr val="FFFFFF"/>
                </a:solidFill>
                <a:latin typeface="Verdana"/>
                <a:cs typeface="Verdana"/>
              </a:rPr>
              <a:t>different</a:t>
            </a:r>
            <a:r>
              <a:rPr sz="1800" spc="-70" dirty="0">
                <a:solidFill>
                  <a:srgbClr val="FFFFFF"/>
                </a:solidFill>
                <a:latin typeface="Times New Roman"/>
                <a:cs typeface="Times New Roman"/>
              </a:rPr>
              <a:t> </a:t>
            </a:r>
            <a:r>
              <a:rPr sz="1800" dirty="0">
                <a:solidFill>
                  <a:srgbClr val="FFFFFF"/>
                </a:solidFill>
                <a:latin typeface="Verdana"/>
                <a:cs typeface="Verdana"/>
              </a:rPr>
              <a:t>type</a:t>
            </a:r>
            <a:r>
              <a:rPr sz="1800" spc="-70" dirty="0">
                <a:solidFill>
                  <a:srgbClr val="FFFFFF"/>
                </a:solidFill>
                <a:latin typeface="Times New Roman"/>
                <a:cs typeface="Times New Roman"/>
              </a:rPr>
              <a:t> </a:t>
            </a:r>
            <a:r>
              <a:rPr sz="1800" dirty="0">
                <a:solidFill>
                  <a:srgbClr val="FFFFFF"/>
                </a:solidFill>
                <a:latin typeface="Verdana"/>
                <a:cs typeface="Verdana"/>
              </a:rPr>
              <a:t>of</a:t>
            </a:r>
            <a:r>
              <a:rPr sz="1800" spc="80" dirty="0">
                <a:solidFill>
                  <a:srgbClr val="FFFFFF"/>
                </a:solidFill>
                <a:latin typeface="Times New Roman"/>
                <a:cs typeface="Times New Roman"/>
              </a:rPr>
              <a:t> </a:t>
            </a:r>
            <a:r>
              <a:rPr sz="1800" spc="-25" dirty="0">
                <a:solidFill>
                  <a:srgbClr val="FFFFFF"/>
                </a:solidFill>
                <a:latin typeface="Verdana"/>
                <a:cs typeface="Verdana"/>
              </a:rPr>
              <a:t>service</a:t>
            </a:r>
            <a:r>
              <a:rPr sz="1800" spc="-65" dirty="0">
                <a:solidFill>
                  <a:srgbClr val="FFFFFF"/>
                </a:solidFill>
                <a:latin typeface="Times New Roman"/>
                <a:cs typeface="Times New Roman"/>
              </a:rPr>
              <a:t> </a:t>
            </a:r>
            <a:r>
              <a:rPr sz="1800" spc="80" dirty="0">
                <a:solidFill>
                  <a:srgbClr val="FFFFFF"/>
                </a:solidFill>
                <a:latin typeface="Verdana"/>
                <a:cs typeface="Verdana"/>
              </a:rPr>
              <a:t>and</a:t>
            </a:r>
            <a:r>
              <a:rPr sz="1800" spc="20" dirty="0">
                <a:solidFill>
                  <a:srgbClr val="FFFFFF"/>
                </a:solidFill>
                <a:latin typeface="Times New Roman"/>
                <a:cs typeface="Times New Roman"/>
              </a:rPr>
              <a:t> </a:t>
            </a:r>
            <a:r>
              <a:rPr sz="1800" spc="-25" dirty="0">
                <a:solidFill>
                  <a:srgbClr val="FFFFFF"/>
                </a:solidFill>
                <a:latin typeface="Verdana"/>
                <a:cs typeface="Verdana"/>
              </a:rPr>
              <a:t>should</a:t>
            </a:r>
            <a:r>
              <a:rPr sz="1800" spc="-30" dirty="0">
                <a:solidFill>
                  <a:srgbClr val="FFFFFF"/>
                </a:solidFill>
                <a:latin typeface="Times New Roman"/>
                <a:cs typeface="Times New Roman"/>
              </a:rPr>
              <a:t> </a:t>
            </a:r>
            <a:r>
              <a:rPr sz="1800" spc="110" dirty="0">
                <a:solidFill>
                  <a:srgbClr val="FFFFFF"/>
                </a:solidFill>
                <a:latin typeface="Verdana"/>
                <a:cs typeface="Verdana"/>
              </a:rPr>
              <a:t>be</a:t>
            </a:r>
            <a:r>
              <a:rPr sz="1800" spc="40" dirty="0">
                <a:solidFill>
                  <a:srgbClr val="FFFFFF"/>
                </a:solidFill>
                <a:latin typeface="Times New Roman"/>
                <a:cs typeface="Times New Roman"/>
              </a:rPr>
              <a:t> </a:t>
            </a:r>
            <a:r>
              <a:rPr sz="1800" dirty="0">
                <a:solidFill>
                  <a:srgbClr val="FFFFFF"/>
                </a:solidFill>
                <a:latin typeface="Verdana"/>
                <a:cs typeface="Verdana"/>
              </a:rPr>
              <a:t>used</a:t>
            </a:r>
            <a:r>
              <a:rPr sz="1800" spc="75" dirty="0">
                <a:solidFill>
                  <a:srgbClr val="FFFFFF"/>
                </a:solidFill>
                <a:latin typeface="Times New Roman"/>
                <a:cs typeface="Times New Roman"/>
              </a:rPr>
              <a:t> </a:t>
            </a:r>
            <a:r>
              <a:rPr sz="1800" spc="-10" dirty="0">
                <a:solidFill>
                  <a:srgbClr val="FFFFFF"/>
                </a:solidFill>
                <a:latin typeface="Verdana"/>
                <a:cs typeface="Verdana"/>
              </a:rPr>
              <a:t>appropriately.</a:t>
            </a:r>
            <a:endParaRPr sz="1800">
              <a:latin typeface="Verdana"/>
              <a:cs typeface="Verdana"/>
            </a:endParaRPr>
          </a:p>
          <a:p>
            <a:pPr marL="1270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b="1" spc="-25" dirty="0">
                <a:solidFill>
                  <a:srgbClr val="FFFFFF"/>
                </a:solidFill>
                <a:latin typeface="Tahoma"/>
                <a:cs typeface="Tahoma"/>
              </a:rPr>
              <a:t>UDP</a:t>
            </a:r>
            <a:endParaRPr sz="1800">
              <a:latin typeface="Tahoma"/>
              <a:cs typeface="Tahoma"/>
            </a:endParaRPr>
          </a:p>
          <a:p>
            <a:pPr marL="756285" marR="5080" indent="-287020">
              <a:lnSpc>
                <a:spcPct val="103299"/>
              </a:lnSpc>
              <a:spcBef>
                <a:spcPts val="960"/>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dirty="0">
                <a:solidFill>
                  <a:srgbClr val="FFFFFF"/>
                </a:solidFill>
                <a:latin typeface="Verdana"/>
                <a:cs typeface="Verdana"/>
              </a:rPr>
              <a:t>UDP</a:t>
            </a:r>
            <a:r>
              <a:rPr sz="1550" spc="50" dirty="0">
                <a:solidFill>
                  <a:srgbClr val="FFFFFF"/>
                </a:solidFill>
                <a:latin typeface="Times New Roman"/>
                <a:cs typeface="Times New Roman"/>
              </a:rPr>
              <a:t> </a:t>
            </a:r>
            <a:r>
              <a:rPr sz="1550" spc="-155" dirty="0">
                <a:solidFill>
                  <a:srgbClr val="FFFFFF"/>
                </a:solidFill>
                <a:latin typeface="Verdana"/>
                <a:cs typeface="Verdana"/>
              </a:rPr>
              <a:t>is</a:t>
            </a:r>
            <a:r>
              <a:rPr sz="1550" dirty="0">
                <a:solidFill>
                  <a:srgbClr val="FFFFFF"/>
                </a:solidFill>
                <a:latin typeface="Times New Roman"/>
                <a:cs typeface="Times New Roman"/>
              </a:rPr>
              <a:t> </a:t>
            </a:r>
            <a:r>
              <a:rPr sz="1550" spc="80" dirty="0">
                <a:solidFill>
                  <a:srgbClr val="FFFFFF"/>
                </a:solidFill>
                <a:latin typeface="Verdana"/>
                <a:cs typeface="Verdana"/>
              </a:rPr>
              <a:t>an</a:t>
            </a:r>
            <a:r>
              <a:rPr sz="1550" spc="50" dirty="0">
                <a:solidFill>
                  <a:srgbClr val="FFFFFF"/>
                </a:solidFill>
                <a:latin typeface="Times New Roman"/>
                <a:cs typeface="Times New Roman"/>
              </a:rPr>
              <a:t> </a:t>
            </a:r>
            <a:r>
              <a:rPr sz="1550" dirty="0">
                <a:solidFill>
                  <a:srgbClr val="FFFFFF"/>
                </a:solidFill>
                <a:latin typeface="Verdana"/>
                <a:cs typeface="Verdana"/>
              </a:rPr>
              <a:t>unreliable</a:t>
            </a:r>
            <a:r>
              <a:rPr sz="1550" spc="80" dirty="0">
                <a:solidFill>
                  <a:srgbClr val="FFFFFF"/>
                </a:solidFill>
                <a:latin typeface="Times New Roman"/>
                <a:cs typeface="Times New Roman"/>
              </a:rPr>
              <a:t> </a:t>
            </a:r>
            <a:r>
              <a:rPr sz="1550" dirty="0">
                <a:solidFill>
                  <a:srgbClr val="FFFFFF"/>
                </a:solidFill>
                <a:latin typeface="Verdana"/>
                <a:cs typeface="Verdana"/>
              </a:rPr>
              <a:t>connectionless</a:t>
            </a:r>
            <a:r>
              <a:rPr sz="1550" spc="245" dirty="0">
                <a:solidFill>
                  <a:srgbClr val="FFFFFF"/>
                </a:solidFill>
                <a:latin typeface="Times New Roman"/>
                <a:cs typeface="Times New Roman"/>
              </a:rPr>
              <a:t> </a:t>
            </a:r>
            <a:r>
              <a:rPr sz="1550" spc="-65" dirty="0">
                <a:solidFill>
                  <a:srgbClr val="FFFFFF"/>
                </a:solidFill>
                <a:latin typeface="Verdana"/>
                <a:cs typeface="Verdana"/>
              </a:rPr>
              <a:t>transport-</a:t>
            </a:r>
            <a:r>
              <a:rPr sz="1550" dirty="0">
                <a:solidFill>
                  <a:srgbClr val="FFFFFF"/>
                </a:solidFill>
                <a:latin typeface="Verdana"/>
                <a:cs typeface="Verdana"/>
              </a:rPr>
              <a:t>layer</a:t>
            </a:r>
            <a:r>
              <a:rPr sz="1550" spc="235" dirty="0">
                <a:solidFill>
                  <a:srgbClr val="FFFFFF"/>
                </a:solidFill>
                <a:latin typeface="Times New Roman"/>
                <a:cs typeface="Times New Roman"/>
              </a:rPr>
              <a:t> </a:t>
            </a:r>
            <a:r>
              <a:rPr sz="1550" dirty="0">
                <a:solidFill>
                  <a:srgbClr val="FFFFFF"/>
                </a:solidFill>
                <a:latin typeface="Verdana"/>
                <a:cs typeface="Verdana"/>
              </a:rPr>
              <a:t>protocol</a:t>
            </a:r>
            <a:r>
              <a:rPr sz="1550" spc="80" dirty="0">
                <a:solidFill>
                  <a:srgbClr val="FFFFFF"/>
                </a:solidFill>
                <a:latin typeface="Times New Roman"/>
                <a:cs typeface="Times New Roman"/>
              </a:rPr>
              <a:t> </a:t>
            </a:r>
            <a:r>
              <a:rPr sz="1550" dirty="0">
                <a:solidFill>
                  <a:srgbClr val="FFFFFF"/>
                </a:solidFill>
                <a:latin typeface="Verdana"/>
                <a:cs typeface="Verdana"/>
              </a:rPr>
              <a:t>used</a:t>
            </a:r>
            <a:r>
              <a:rPr sz="1550" spc="70" dirty="0">
                <a:solidFill>
                  <a:srgbClr val="FFFFFF"/>
                </a:solidFill>
                <a:latin typeface="Times New Roman"/>
                <a:cs typeface="Times New Roman"/>
              </a:rPr>
              <a:t> </a:t>
            </a:r>
            <a:r>
              <a:rPr sz="1550" dirty="0">
                <a:solidFill>
                  <a:srgbClr val="FFFFFF"/>
                </a:solidFill>
                <a:latin typeface="Verdana"/>
                <a:cs typeface="Verdana"/>
              </a:rPr>
              <a:t>for</a:t>
            </a:r>
            <a:r>
              <a:rPr sz="1550" spc="60" dirty="0">
                <a:solidFill>
                  <a:srgbClr val="FFFFFF"/>
                </a:solidFill>
                <a:latin typeface="Times New Roman"/>
                <a:cs typeface="Times New Roman"/>
              </a:rPr>
              <a:t> </a:t>
            </a:r>
            <a:r>
              <a:rPr sz="1550" spc="-130" dirty="0">
                <a:solidFill>
                  <a:srgbClr val="FFFFFF"/>
                </a:solidFill>
                <a:latin typeface="Verdana"/>
                <a:cs typeface="Verdana"/>
              </a:rPr>
              <a:t>its</a:t>
            </a:r>
            <a:r>
              <a:rPr sz="1550" spc="65" dirty="0">
                <a:solidFill>
                  <a:srgbClr val="FFFFFF"/>
                </a:solidFill>
                <a:latin typeface="Times New Roman"/>
                <a:cs typeface="Times New Roman"/>
              </a:rPr>
              <a:t> </a:t>
            </a:r>
            <a:r>
              <a:rPr sz="1550" spc="-45" dirty="0">
                <a:solidFill>
                  <a:srgbClr val="FFFFFF"/>
                </a:solidFill>
                <a:latin typeface="Verdana"/>
                <a:cs typeface="Verdana"/>
              </a:rPr>
              <a:t>simplicity</a:t>
            </a:r>
            <a:r>
              <a:rPr sz="1550" spc="155" dirty="0">
                <a:solidFill>
                  <a:srgbClr val="FFFFFF"/>
                </a:solidFill>
                <a:latin typeface="Times New Roman"/>
                <a:cs typeface="Times New Roman"/>
              </a:rPr>
              <a:t> </a:t>
            </a:r>
            <a:r>
              <a:rPr sz="1550" spc="85" dirty="0">
                <a:solidFill>
                  <a:srgbClr val="FFFFFF"/>
                </a:solidFill>
                <a:latin typeface="Verdana"/>
                <a:cs typeface="Verdana"/>
              </a:rPr>
              <a:t>and</a:t>
            </a:r>
            <a:r>
              <a:rPr sz="1550" spc="30" dirty="0">
                <a:solidFill>
                  <a:srgbClr val="FFFFFF"/>
                </a:solidFill>
                <a:latin typeface="Times New Roman"/>
                <a:cs typeface="Times New Roman"/>
              </a:rPr>
              <a:t> </a:t>
            </a:r>
            <a:r>
              <a:rPr sz="1550" dirty="0">
                <a:solidFill>
                  <a:srgbClr val="FFFFFF"/>
                </a:solidFill>
                <a:latin typeface="Verdana"/>
                <a:cs typeface="Verdana"/>
              </a:rPr>
              <a:t>efficiency</a:t>
            </a:r>
            <a:r>
              <a:rPr sz="1550" spc="155" dirty="0">
                <a:solidFill>
                  <a:srgbClr val="FFFFFF"/>
                </a:solidFill>
                <a:latin typeface="Times New Roman"/>
                <a:cs typeface="Times New Roman"/>
              </a:rPr>
              <a:t> </a:t>
            </a:r>
            <a:r>
              <a:rPr sz="1550" spc="-25" dirty="0">
                <a:solidFill>
                  <a:srgbClr val="FFFFFF"/>
                </a:solidFill>
                <a:latin typeface="Verdana"/>
                <a:cs typeface="Verdana"/>
              </a:rPr>
              <a:t>in</a:t>
            </a:r>
            <a:r>
              <a:rPr sz="1550" spc="-25" dirty="0">
                <a:solidFill>
                  <a:srgbClr val="FFFFFF"/>
                </a:solidFill>
                <a:latin typeface="Times New Roman"/>
                <a:cs typeface="Times New Roman"/>
              </a:rPr>
              <a:t> </a:t>
            </a:r>
            <a:r>
              <a:rPr sz="1550" dirty="0">
                <a:solidFill>
                  <a:srgbClr val="FFFFFF"/>
                </a:solidFill>
                <a:latin typeface="Verdana"/>
                <a:cs typeface="Verdana"/>
              </a:rPr>
              <a:t>applications</a:t>
            </a:r>
            <a:r>
              <a:rPr sz="1550" spc="145" dirty="0">
                <a:solidFill>
                  <a:srgbClr val="FFFFFF"/>
                </a:solidFill>
                <a:latin typeface="Times New Roman"/>
                <a:cs typeface="Times New Roman"/>
              </a:rPr>
              <a:t> </a:t>
            </a:r>
            <a:r>
              <a:rPr sz="1550" dirty="0">
                <a:solidFill>
                  <a:srgbClr val="FFFFFF"/>
                </a:solidFill>
                <a:latin typeface="Verdana"/>
                <a:cs typeface="Verdana"/>
              </a:rPr>
              <a:t>where</a:t>
            </a:r>
            <a:r>
              <a:rPr sz="1550" spc="120" dirty="0">
                <a:solidFill>
                  <a:srgbClr val="FFFFFF"/>
                </a:solidFill>
                <a:latin typeface="Times New Roman"/>
                <a:cs typeface="Times New Roman"/>
              </a:rPr>
              <a:t> </a:t>
            </a:r>
            <a:r>
              <a:rPr sz="1550" spc="-45" dirty="0">
                <a:solidFill>
                  <a:srgbClr val="FFFFFF"/>
                </a:solidFill>
                <a:latin typeface="Verdana"/>
                <a:cs typeface="Verdana"/>
              </a:rPr>
              <a:t>error</a:t>
            </a:r>
            <a:r>
              <a:rPr sz="1550" spc="200" dirty="0">
                <a:solidFill>
                  <a:srgbClr val="FFFFFF"/>
                </a:solidFill>
                <a:latin typeface="Times New Roman"/>
                <a:cs typeface="Times New Roman"/>
              </a:rPr>
              <a:t> </a:t>
            </a:r>
            <a:r>
              <a:rPr sz="1550" dirty="0">
                <a:solidFill>
                  <a:srgbClr val="FFFFFF"/>
                </a:solidFill>
                <a:latin typeface="Verdana"/>
                <a:cs typeface="Verdana"/>
              </a:rPr>
              <a:t>control</a:t>
            </a:r>
            <a:r>
              <a:rPr sz="1550" spc="165" dirty="0">
                <a:solidFill>
                  <a:srgbClr val="FFFFFF"/>
                </a:solidFill>
                <a:latin typeface="Times New Roman"/>
                <a:cs typeface="Times New Roman"/>
              </a:rPr>
              <a:t> </a:t>
            </a:r>
            <a:r>
              <a:rPr sz="1550" spc="114" dirty="0">
                <a:solidFill>
                  <a:srgbClr val="FFFFFF"/>
                </a:solidFill>
                <a:latin typeface="Verdana"/>
                <a:cs typeface="Verdana"/>
              </a:rPr>
              <a:t>can</a:t>
            </a:r>
            <a:r>
              <a:rPr sz="1550" spc="130" dirty="0">
                <a:solidFill>
                  <a:srgbClr val="FFFFFF"/>
                </a:solidFill>
                <a:latin typeface="Times New Roman"/>
                <a:cs typeface="Times New Roman"/>
              </a:rPr>
              <a:t> </a:t>
            </a:r>
            <a:r>
              <a:rPr sz="1550" spc="114" dirty="0">
                <a:solidFill>
                  <a:srgbClr val="FFFFFF"/>
                </a:solidFill>
                <a:latin typeface="Verdana"/>
                <a:cs typeface="Verdana"/>
              </a:rPr>
              <a:t>be</a:t>
            </a:r>
            <a:r>
              <a:rPr sz="1550" spc="114" dirty="0">
                <a:solidFill>
                  <a:srgbClr val="FFFFFF"/>
                </a:solidFill>
                <a:latin typeface="Times New Roman"/>
                <a:cs typeface="Times New Roman"/>
              </a:rPr>
              <a:t> </a:t>
            </a:r>
            <a:r>
              <a:rPr sz="1550" dirty="0">
                <a:solidFill>
                  <a:srgbClr val="FFFFFF"/>
                </a:solidFill>
                <a:latin typeface="Verdana"/>
                <a:cs typeface="Verdana"/>
              </a:rPr>
              <a:t>provided</a:t>
            </a:r>
            <a:r>
              <a:rPr sz="1550" spc="50" dirty="0">
                <a:solidFill>
                  <a:srgbClr val="FFFFFF"/>
                </a:solidFill>
                <a:latin typeface="Times New Roman"/>
                <a:cs typeface="Times New Roman"/>
              </a:rPr>
              <a:t> </a:t>
            </a:r>
            <a:r>
              <a:rPr sz="1550" dirty="0">
                <a:solidFill>
                  <a:srgbClr val="FFFFFF"/>
                </a:solidFill>
                <a:latin typeface="Verdana"/>
                <a:cs typeface="Verdana"/>
              </a:rPr>
              <a:t>by</a:t>
            </a:r>
            <a:r>
              <a:rPr sz="1550" spc="105" dirty="0">
                <a:solidFill>
                  <a:srgbClr val="FFFFFF"/>
                </a:solidFill>
                <a:latin typeface="Times New Roman"/>
                <a:cs typeface="Times New Roman"/>
              </a:rPr>
              <a:t> </a:t>
            </a:r>
            <a:r>
              <a:rPr sz="1550" dirty="0">
                <a:solidFill>
                  <a:srgbClr val="FFFFFF"/>
                </a:solidFill>
                <a:latin typeface="Verdana"/>
                <a:cs typeface="Verdana"/>
              </a:rPr>
              <a:t>the</a:t>
            </a:r>
            <a:r>
              <a:rPr sz="1550" spc="170" dirty="0">
                <a:solidFill>
                  <a:srgbClr val="FFFFFF"/>
                </a:solidFill>
                <a:latin typeface="Times New Roman"/>
                <a:cs typeface="Times New Roman"/>
              </a:rPr>
              <a:t> </a:t>
            </a:r>
            <a:r>
              <a:rPr sz="1550" dirty="0">
                <a:solidFill>
                  <a:srgbClr val="FFFFFF"/>
                </a:solidFill>
                <a:latin typeface="Verdana"/>
                <a:cs typeface="Verdana"/>
              </a:rPr>
              <a:t>application-layer</a:t>
            </a:r>
            <a:r>
              <a:rPr sz="1550" spc="254" dirty="0">
                <a:solidFill>
                  <a:srgbClr val="FFFFFF"/>
                </a:solidFill>
                <a:latin typeface="Times New Roman"/>
                <a:cs typeface="Times New Roman"/>
              </a:rPr>
              <a:t> </a:t>
            </a:r>
            <a:r>
              <a:rPr sz="1550" spc="-10" dirty="0">
                <a:solidFill>
                  <a:srgbClr val="FFFFFF"/>
                </a:solidFill>
                <a:latin typeface="Verdana"/>
                <a:cs typeface="Verdana"/>
              </a:rPr>
              <a:t>process.</a:t>
            </a:r>
            <a:endParaRPr sz="1550">
              <a:latin typeface="Verdana"/>
              <a:cs typeface="Verdana"/>
            </a:endParaRPr>
          </a:p>
          <a:p>
            <a:pPr marL="1270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b="1" spc="-25" dirty="0">
                <a:solidFill>
                  <a:srgbClr val="FFFFFF"/>
                </a:solidFill>
                <a:latin typeface="Tahoma"/>
                <a:cs typeface="Tahoma"/>
              </a:rPr>
              <a:t>TCP</a:t>
            </a:r>
            <a:endParaRPr sz="1800">
              <a:latin typeface="Tahoma"/>
              <a:cs typeface="Tahoma"/>
            </a:endParaRPr>
          </a:p>
        </p:txBody>
      </p:sp>
      <p:sp>
        <p:nvSpPr>
          <p:cNvPr id="4" name="object 4"/>
          <p:cNvSpPr txBox="1"/>
          <p:nvPr/>
        </p:nvSpPr>
        <p:spPr>
          <a:xfrm>
            <a:off x="10017706" y="3005147"/>
            <a:ext cx="637540" cy="267335"/>
          </a:xfrm>
          <a:prstGeom prst="rect">
            <a:avLst/>
          </a:prstGeom>
        </p:spPr>
        <p:txBody>
          <a:bodyPr vert="horz" wrap="square" lIns="0" tIns="17145" rIns="0" bIns="0" rtlCol="0">
            <a:spAutoFit/>
          </a:bodyPr>
          <a:lstStyle/>
          <a:p>
            <a:pPr marL="12700">
              <a:lnSpc>
                <a:spcPct val="100000"/>
              </a:lnSpc>
              <a:spcBef>
                <a:spcPts val="135"/>
              </a:spcBef>
            </a:pPr>
            <a:r>
              <a:rPr sz="1550" spc="-10" dirty="0">
                <a:solidFill>
                  <a:srgbClr val="FFFFFF"/>
                </a:solidFill>
                <a:latin typeface="Verdana"/>
                <a:cs typeface="Verdana"/>
              </a:rPr>
              <a:t>where</a:t>
            </a:r>
            <a:endParaRPr sz="1550">
              <a:latin typeface="Verdana"/>
              <a:cs typeface="Verdana"/>
            </a:endParaRPr>
          </a:p>
        </p:txBody>
      </p:sp>
      <p:sp>
        <p:nvSpPr>
          <p:cNvPr id="5" name="object 5"/>
          <p:cNvSpPr txBox="1"/>
          <p:nvPr/>
        </p:nvSpPr>
        <p:spPr>
          <a:xfrm>
            <a:off x="869386" y="3005147"/>
            <a:ext cx="8874760" cy="1286510"/>
          </a:xfrm>
          <a:prstGeom prst="rect">
            <a:avLst/>
          </a:prstGeom>
        </p:spPr>
        <p:txBody>
          <a:bodyPr vert="horz" wrap="square" lIns="0" tIns="9525" rIns="0" bIns="0" rtlCol="0">
            <a:spAutoFit/>
          </a:bodyPr>
          <a:lstStyle/>
          <a:p>
            <a:pPr marL="756285" marR="5080" indent="-287020">
              <a:lnSpc>
                <a:spcPct val="103299"/>
              </a:lnSpc>
              <a:spcBef>
                <a:spcPts val="75"/>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dirty="0">
                <a:solidFill>
                  <a:srgbClr val="FFFFFF"/>
                </a:solidFill>
                <a:latin typeface="Verdana"/>
                <a:cs typeface="Verdana"/>
              </a:rPr>
              <a:t>TCP</a:t>
            </a:r>
            <a:r>
              <a:rPr sz="1550" spc="120" dirty="0">
                <a:solidFill>
                  <a:srgbClr val="FFFFFF"/>
                </a:solidFill>
                <a:latin typeface="Times New Roman"/>
                <a:cs typeface="Times New Roman"/>
              </a:rPr>
              <a:t> </a:t>
            </a:r>
            <a:r>
              <a:rPr sz="1550" spc="-150" dirty="0">
                <a:solidFill>
                  <a:srgbClr val="FFFFFF"/>
                </a:solidFill>
                <a:latin typeface="Verdana"/>
                <a:cs typeface="Verdana"/>
              </a:rPr>
              <a:t>is</a:t>
            </a:r>
            <a:r>
              <a:rPr sz="1550" spc="60" dirty="0">
                <a:solidFill>
                  <a:srgbClr val="FFFFFF"/>
                </a:solidFill>
                <a:latin typeface="Times New Roman"/>
                <a:cs typeface="Times New Roman"/>
              </a:rPr>
              <a:t> </a:t>
            </a:r>
            <a:r>
              <a:rPr sz="1550" spc="155" dirty="0">
                <a:solidFill>
                  <a:srgbClr val="FFFFFF"/>
                </a:solidFill>
                <a:latin typeface="Verdana"/>
                <a:cs typeface="Verdana"/>
              </a:rPr>
              <a:t>a</a:t>
            </a:r>
            <a:r>
              <a:rPr sz="1550" spc="75" dirty="0">
                <a:solidFill>
                  <a:srgbClr val="FFFFFF"/>
                </a:solidFill>
                <a:latin typeface="Times New Roman"/>
                <a:cs typeface="Times New Roman"/>
              </a:rPr>
              <a:t> </a:t>
            </a:r>
            <a:r>
              <a:rPr sz="1550" dirty="0">
                <a:solidFill>
                  <a:srgbClr val="FFFFFF"/>
                </a:solidFill>
                <a:latin typeface="Verdana"/>
                <a:cs typeface="Verdana"/>
              </a:rPr>
              <a:t>reliable</a:t>
            </a:r>
            <a:r>
              <a:rPr sz="1550" spc="125" dirty="0">
                <a:solidFill>
                  <a:srgbClr val="FFFFFF"/>
                </a:solidFill>
                <a:latin typeface="Times New Roman"/>
                <a:cs typeface="Times New Roman"/>
              </a:rPr>
              <a:t> </a:t>
            </a:r>
            <a:r>
              <a:rPr sz="1550" dirty="0">
                <a:solidFill>
                  <a:srgbClr val="FFFFFF"/>
                </a:solidFill>
                <a:latin typeface="Verdana"/>
                <a:cs typeface="Verdana"/>
              </a:rPr>
              <a:t>connection-oriented</a:t>
            </a:r>
            <a:r>
              <a:rPr sz="1550" spc="315" dirty="0">
                <a:solidFill>
                  <a:srgbClr val="FFFFFF"/>
                </a:solidFill>
                <a:latin typeface="Times New Roman"/>
                <a:cs typeface="Times New Roman"/>
              </a:rPr>
              <a:t> </a:t>
            </a:r>
            <a:r>
              <a:rPr sz="1550" dirty="0">
                <a:solidFill>
                  <a:srgbClr val="FFFFFF"/>
                </a:solidFill>
                <a:latin typeface="Verdana"/>
                <a:cs typeface="Verdana"/>
              </a:rPr>
              <a:t>protocol</a:t>
            </a:r>
            <a:r>
              <a:rPr sz="1550" spc="165" dirty="0">
                <a:solidFill>
                  <a:srgbClr val="FFFFFF"/>
                </a:solidFill>
                <a:latin typeface="Times New Roman"/>
                <a:cs typeface="Times New Roman"/>
              </a:rPr>
              <a:t> </a:t>
            </a:r>
            <a:r>
              <a:rPr sz="1550" dirty="0">
                <a:solidFill>
                  <a:srgbClr val="FFFFFF"/>
                </a:solidFill>
                <a:latin typeface="Verdana"/>
                <a:cs typeface="Verdana"/>
              </a:rPr>
              <a:t>that</a:t>
            </a:r>
            <a:r>
              <a:rPr sz="1550" spc="95" dirty="0">
                <a:solidFill>
                  <a:srgbClr val="FFFFFF"/>
                </a:solidFill>
                <a:latin typeface="Times New Roman"/>
                <a:cs typeface="Times New Roman"/>
              </a:rPr>
              <a:t> </a:t>
            </a:r>
            <a:r>
              <a:rPr sz="1550" spc="114" dirty="0">
                <a:solidFill>
                  <a:srgbClr val="FFFFFF"/>
                </a:solidFill>
                <a:latin typeface="Verdana"/>
                <a:cs typeface="Verdana"/>
              </a:rPr>
              <a:t>can</a:t>
            </a:r>
            <a:r>
              <a:rPr sz="1550" spc="90" dirty="0">
                <a:solidFill>
                  <a:srgbClr val="FFFFFF"/>
                </a:solidFill>
                <a:latin typeface="Times New Roman"/>
                <a:cs typeface="Times New Roman"/>
              </a:rPr>
              <a:t> </a:t>
            </a:r>
            <a:r>
              <a:rPr sz="1550" spc="114" dirty="0">
                <a:solidFill>
                  <a:srgbClr val="FFFFFF"/>
                </a:solidFill>
                <a:latin typeface="Verdana"/>
                <a:cs typeface="Verdana"/>
              </a:rPr>
              <a:t>be</a:t>
            </a:r>
            <a:r>
              <a:rPr sz="1550" spc="30" dirty="0">
                <a:solidFill>
                  <a:srgbClr val="FFFFFF"/>
                </a:solidFill>
                <a:latin typeface="Times New Roman"/>
                <a:cs typeface="Times New Roman"/>
              </a:rPr>
              <a:t> </a:t>
            </a:r>
            <a:r>
              <a:rPr sz="1550" dirty="0">
                <a:solidFill>
                  <a:srgbClr val="FFFFFF"/>
                </a:solidFill>
                <a:latin typeface="Verdana"/>
                <a:cs typeface="Verdana"/>
              </a:rPr>
              <a:t>used</a:t>
            </a:r>
            <a:r>
              <a:rPr sz="1550" spc="120" dirty="0">
                <a:solidFill>
                  <a:srgbClr val="FFFFFF"/>
                </a:solidFill>
                <a:latin typeface="Times New Roman"/>
                <a:cs typeface="Times New Roman"/>
              </a:rPr>
              <a:t> </a:t>
            </a:r>
            <a:r>
              <a:rPr sz="1550" dirty="0">
                <a:solidFill>
                  <a:srgbClr val="FFFFFF"/>
                </a:solidFill>
                <a:latin typeface="Verdana"/>
                <a:cs typeface="Verdana"/>
              </a:rPr>
              <a:t>in</a:t>
            </a:r>
            <a:r>
              <a:rPr sz="1550" spc="45" dirty="0">
                <a:solidFill>
                  <a:srgbClr val="FFFFFF"/>
                </a:solidFill>
                <a:latin typeface="Times New Roman"/>
                <a:cs typeface="Times New Roman"/>
              </a:rPr>
              <a:t> </a:t>
            </a:r>
            <a:r>
              <a:rPr sz="1550" dirty="0">
                <a:solidFill>
                  <a:srgbClr val="FFFFFF"/>
                </a:solidFill>
                <a:latin typeface="Verdana"/>
                <a:cs typeface="Verdana"/>
              </a:rPr>
              <a:t>any</a:t>
            </a:r>
            <a:r>
              <a:rPr sz="1550" spc="65" dirty="0">
                <a:solidFill>
                  <a:srgbClr val="FFFFFF"/>
                </a:solidFill>
                <a:latin typeface="Times New Roman"/>
                <a:cs typeface="Times New Roman"/>
              </a:rPr>
              <a:t> </a:t>
            </a:r>
            <a:r>
              <a:rPr sz="1550" spc="-10" dirty="0">
                <a:solidFill>
                  <a:srgbClr val="FFFFFF"/>
                </a:solidFill>
                <a:latin typeface="Verdana"/>
                <a:cs typeface="Verdana"/>
              </a:rPr>
              <a:t>application</a:t>
            </a:r>
            <a:r>
              <a:rPr sz="1550" spc="-10" dirty="0">
                <a:solidFill>
                  <a:srgbClr val="FFFFFF"/>
                </a:solidFill>
                <a:latin typeface="Times New Roman"/>
                <a:cs typeface="Times New Roman"/>
              </a:rPr>
              <a:t> </a:t>
            </a:r>
            <a:r>
              <a:rPr sz="1550" spc="-40" dirty="0">
                <a:solidFill>
                  <a:srgbClr val="FFFFFF"/>
                </a:solidFill>
                <a:latin typeface="Verdana"/>
                <a:cs typeface="Verdana"/>
              </a:rPr>
              <a:t>reliability</a:t>
            </a:r>
            <a:r>
              <a:rPr sz="1550" spc="2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spc="-10" dirty="0">
                <a:solidFill>
                  <a:srgbClr val="FFFFFF"/>
                </a:solidFill>
                <a:latin typeface="Verdana"/>
                <a:cs typeface="Verdana"/>
              </a:rPr>
              <a:t>important.</a:t>
            </a:r>
            <a:endParaRPr sz="1550">
              <a:latin typeface="Verdana"/>
              <a:cs typeface="Verdana"/>
            </a:endParaRPr>
          </a:p>
          <a:p>
            <a:pPr marL="1270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b="1" spc="-20" dirty="0">
                <a:solidFill>
                  <a:srgbClr val="FFFFFF"/>
                </a:solidFill>
                <a:latin typeface="Tahoma"/>
                <a:cs typeface="Tahoma"/>
              </a:rPr>
              <a:t>SCTP</a:t>
            </a:r>
            <a:endParaRPr sz="1800">
              <a:latin typeface="Tahoma"/>
              <a:cs typeface="Tahoma"/>
            </a:endParaRPr>
          </a:p>
          <a:p>
            <a:pPr marL="469900">
              <a:lnSpc>
                <a:spcPct val="100000"/>
              </a:lnSpc>
              <a:spcBef>
                <a:spcPts val="1070"/>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70" dirty="0">
                <a:solidFill>
                  <a:srgbClr val="FFFFFF"/>
                </a:solidFill>
                <a:latin typeface="Verdana"/>
                <a:cs typeface="Verdana"/>
              </a:rPr>
              <a:t>SCTP</a:t>
            </a:r>
            <a:r>
              <a:rPr sz="1550" spc="13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spc="155" dirty="0">
                <a:solidFill>
                  <a:srgbClr val="FFFFFF"/>
                </a:solidFill>
                <a:latin typeface="Verdana"/>
                <a:cs typeface="Verdana"/>
              </a:rPr>
              <a:t>a</a:t>
            </a:r>
            <a:r>
              <a:rPr sz="1550" spc="50" dirty="0">
                <a:solidFill>
                  <a:srgbClr val="FFFFFF"/>
                </a:solidFill>
                <a:latin typeface="Times New Roman"/>
                <a:cs typeface="Times New Roman"/>
              </a:rPr>
              <a:t> </a:t>
            </a:r>
            <a:r>
              <a:rPr sz="1550" dirty="0">
                <a:solidFill>
                  <a:srgbClr val="FFFFFF"/>
                </a:solidFill>
                <a:latin typeface="Verdana"/>
                <a:cs typeface="Verdana"/>
              </a:rPr>
              <a:t>new</a:t>
            </a:r>
            <a:r>
              <a:rPr sz="1550" spc="55" dirty="0">
                <a:solidFill>
                  <a:srgbClr val="FFFFFF"/>
                </a:solidFill>
                <a:latin typeface="Times New Roman"/>
                <a:cs typeface="Times New Roman"/>
              </a:rPr>
              <a:t> </a:t>
            </a:r>
            <a:r>
              <a:rPr sz="1550" spc="-70" dirty="0">
                <a:solidFill>
                  <a:srgbClr val="FFFFFF"/>
                </a:solidFill>
                <a:latin typeface="Verdana"/>
                <a:cs typeface="Verdana"/>
              </a:rPr>
              <a:t>transport-</a:t>
            </a:r>
            <a:r>
              <a:rPr sz="1550" dirty="0">
                <a:solidFill>
                  <a:srgbClr val="FFFFFF"/>
                </a:solidFill>
                <a:latin typeface="Verdana"/>
                <a:cs typeface="Verdana"/>
              </a:rPr>
              <a:t>layer</a:t>
            </a:r>
            <a:r>
              <a:rPr sz="1550" spc="265" dirty="0">
                <a:solidFill>
                  <a:srgbClr val="FFFFFF"/>
                </a:solidFill>
                <a:latin typeface="Times New Roman"/>
                <a:cs typeface="Times New Roman"/>
              </a:rPr>
              <a:t> </a:t>
            </a:r>
            <a:r>
              <a:rPr sz="1550" dirty="0">
                <a:solidFill>
                  <a:srgbClr val="FFFFFF"/>
                </a:solidFill>
                <a:latin typeface="Verdana"/>
                <a:cs typeface="Verdana"/>
              </a:rPr>
              <a:t>protocol</a:t>
            </a:r>
            <a:r>
              <a:rPr sz="1550" spc="100" dirty="0">
                <a:solidFill>
                  <a:srgbClr val="FFFFFF"/>
                </a:solidFill>
                <a:latin typeface="Times New Roman"/>
                <a:cs typeface="Times New Roman"/>
              </a:rPr>
              <a:t> </a:t>
            </a:r>
            <a:r>
              <a:rPr sz="1550" dirty="0">
                <a:solidFill>
                  <a:srgbClr val="FFFFFF"/>
                </a:solidFill>
                <a:latin typeface="Verdana"/>
                <a:cs typeface="Verdana"/>
              </a:rPr>
              <a:t>that</a:t>
            </a:r>
            <a:r>
              <a:rPr sz="1550" spc="110" dirty="0">
                <a:solidFill>
                  <a:srgbClr val="FFFFFF"/>
                </a:solidFill>
                <a:latin typeface="Times New Roman"/>
                <a:cs typeface="Times New Roman"/>
              </a:rPr>
              <a:t> </a:t>
            </a:r>
            <a:r>
              <a:rPr sz="1550" dirty="0">
                <a:solidFill>
                  <a:srgbClr val="FFFFFF"/>
                </a:solidFill>
                <a:latin typeface="Verdana"/>
                <a:cs typeface="Verdana"/>
              </a:rPr>
              <a:t>combines</a:t>
            </a:r>
            <a:r>
              <a:rPr sz="1550" spc="135" dirty="0">
                <a:solidFill>
                  <a:srgbClr val="FFFFFF"/>
                </a:solidFill>
                <a:latin typeface="Times New Roman"/>
                <a:cs typeface="Times New Roman"/>
              </a:rPr>
              <a:t> </a:t>
            </a:r>
            <a:r>
              <a:rPr sz="1550" dirty="0">
                <a:solidFill>
                  <a:srgbClr val="FFFFFF"/>
                </a:solidFill>
                <a:latin typeface="Verdana"/>
                <a:cs typeface="Verdana"/>
              </a:rPr>
              <a:t>the</a:t>
            </a:r>
            <a:r>
              <a:rPr sz="1550" spc="105" dirty="0">
                <a:solidFill>
                  <a:srgbClr val="FFFFFF"/>
                </a:solidFill>
                <a:latin typeface="Times New Roman"/>
                <a:cs typeface="Times New Roman"/>
              </a:rPr>
              <a:t> </a:t>
            </a:r>
            <a:r>
              <a:rPr sz="1550" spc="-20" dirty="0">
                <a:solidFill>
                  <a:srgbClr val="FFFFFF"/>
                </a:solidFill>
                <a:latin typeface="Verdana"/>
                <a:cs typeface="Verdana"/>
              </a:rPr>
              <a:t>features</a:t>
            </a:r>
            <a:r>
              <a:rPr sz="1550" spc="175" dirty="0">
                <a:solidFill>
                  <a:srgbClr val="FFFFFF"/>
                </a:solidFill>
                <a:latin typeface="Times New Roman"/>
                <a:cs typeface="Times New Roman"/>
              </a:rPr>
              <a:t> </a:t>
            </a:r>
            <a:r>
              <a:rPr sz="1550" dirty="0">
                <a:solidFill>
                  <a:srgbClr val="FFFFFF"/>
                </a:solidFill>
                <a:latin typeface="Verdana"/>
                <a:cs typeface="Verdana"/>
              </a:rPr>
              <a:t>of</a:t>
            </a:r>
            <a:r>
              <a:rPr sz="1550" spc="60" dirty="0">
                <a:solidFill>
                  <a:srgbClr val="FFFFFF"/>
                </a:solidFill>
                <a:latin typeface="Times New Roman"/>
                <a:cs typeface="Times New Roman"/>
              </a:rPr>
              <a:t> </a:t>
            </a:r>
            <a:r>
              <a:rPr sz="1550" dirty="0">
                <a:solidFill>
                  <a:srgbClr val="FFFFFF"/>
                </a:solidFill>
                <a:latin typeface="Verdana"/>
                <a:cs typeface="Verdana"/>
              </a:rPr>
              <a:t>UDP</a:t>
            </a:r>
            <a:r>
              <a:rPr sz="1550" spc="50" dirty="0">
                <a:solidFill>
                  <a:srgbClr val="FFFFFF"/>
                </a:solidFill>
                <a:latin typeface="Times New Roman"/>
                <a:cs typeface="Times New Roman"/>
              </a:rPr>
              <a:t> </a:t>
            </a:r>
            <a:r>
              <a:rPr sz="1550" spc="85" dirty="0">
                <a:solidFill>
                  <a:srgbClr val="FFFFFF"/>
                </a:solidFill>
                <a:latin typeface="Verdana"/>
                <a:cs typeface="Verdana"/>
              </a:rPr>
              <a:t>and</a:t>
            </a:r>
            <a:r>
              <a:rPr sz="1550" spc="45" dirty="0">
                <a:solidFill>
                  <a:srgbClr val="FFFFFF"/>
                </a:solidFill>
                <a:latin typeface="Times New Roman"/>
                <a:cs typeface="Times New Roman"/>
              </a:rPr>
              <a:t> </a:t>
            </a:r>
            <a:r>
              <a:rPr sz="1550" spc="-20" dirty="0">
                <a:solidFill>
                  <a:srgbClr val="FFFFFF"/>
                </a:solidFill>
                <a:latin typeface="Verdana"/>
                <a:cs typeface="Verdana"/>
              </a:rPr>
              <a:t>TCP.</a:t>
            </a:r>
            <a:endParaRPr sz="1550">
              <a:latin typeface="Verdana"/>
              <a:cs typeface="Verdana"/>
            </a:endParaRPr>
          </a:p>
        </p:txBody>
      </p:sp>
      <p:pic>
        <p:nvPicPr>
          <p:cNvPr id="6" name="object 6"/>
          <p:cNvPicPr/>
          <p:nvPr/>
        </p:nvPicPr>
        <p:blipFill>
          <a:blip r:embed="rId2" cstate="print"/>
          <a:stretch>
            <a:fillRect/>
          </a:stretch>
        </p:blipFill>
        <p:spPr>
          <a:xfrm>
            <a:off x="5017526" y="4322151"/>
            <a:ext cx="4161922" cy="2376044"/>
          </a:xfrm>
          <a:prstGeom prst="rect">
            <a:avLst/>
          </a:prstGeom>
        </p:spPr>
      </p:pic>
      <p:pic>
        <p:nvPicPr>
          <p:cNvPr id="7" name="object 7"/>
          <p:cNvPicPr/>
          <p:nvPr/>
        </p:nvPicPr>
        <p:blipFill>
          <a:blip r:embed="rId3" cstate="print"/>
          <a:stretch>
            <a:fillRect/>
          </a:stretch>
        </p:blipFill>
        <p:spPr>
          <a:xfrm>
            <a:off x="10781020" y="1551431"/>
            <a:ext cx="132466" cy="2259080"/>
          </a:xfrm>
          <a:prstGeom prst="rect">
            <a:avLst/>
          </a:prstGeom>
        </p:spPr>
      </p:pic>
      <p:sp>
        <p:nvSpPr>
          <p:cNvPr id="8" name="object 8"/>
          <p:cNvSpPr txBox="1"/>
          <p:nvPr/>
        </p:nvSpPr>
        <p:spPr>
          <a:xfrm>
            <a:off x="10662674" y="572841"/>
            <a:ext cx="221615" cy="450215"/>
          </a:xfrm>
          <a:prstGeom prst="rect">
            <a:avLst/>
          </a:prstGeom>
        </p:spPr>
        <p:txBody>
          <a:bodyPr vert="horz" wrap="square" lIns="0" tIns="17145" rIns="0" bIns="0" rtlCol="0">
            <a:spAutoFit/>
          </a:bodyPr>
          <a:lstStyle/>
          <a:p>
            <a:pPr marL="12700">
              <a:lnSpc>
                <a:spcPct val="100000"/>
              </a:lnSpc>
              <a:spcBef>
                <a:spcPts val="135"/>
              </a:spcBef>
            </a:pPr>
            <a:r>
              <a:rPr sz="2750" spc="-155" dirty="0">
                <a:solidFill>
                  <a:srgbClr val="FFFFFF"/>
                </a:solidFill>
                <a:latin typeface="Verdana"/>
                <a:cs typeface="Verdana"/>
              </a:rPr>
              <a:t>5</a:t>
            </a:r>
            <a:endParaRPr sz="2750">
              <a:latin typeface="Verdana"/>
              <a:cs typeface="Verdana"/>
            </a:endParaRPr>
          </a:p>
        </p:txBody>
      </p:sp>
      <p:sp>
        <p:nvSpPr>
          <p:cNvPr id="9" name="Slide Number Placeholder 8">
            <a:extLst>
              <a:ext uri="{FF2B5EF4-FFF2-40B4-BE49-F238E27FC236}">
                <a16:creationId xmlns:a16="http://schemas.microsoft.com/office/drawing/2014/main" id="{2B8F488C-620F-49A9-AF6D-697BD1338E89}"/>
              </a:ext>
            </a:extLst>
          </p:cNvPr>
          <p:cNvSpPr>
            <a:spLocks noGrp="1"/>
          </p:cNvSpPr>
          <p:nvPr>
            <p:ph type="sldNum" sz="quarter" idx="12"/>
          </p:nvPr>
        </p:nvSpPr>
        <p:spPr/>
        <p:txBody>
          <a:bodyPr/>
          <a:lstStyle/>
          <a:p>
            <a:fld id="{B15D7328-7D48-4674-A38C-9792F09AAE38}"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474035"/>
            <a:ext cx="1087755" cy="669925"/>
          </a:xfrm>
          <a:prstGeom prst="rect">
            <a:avLst/>
          </a:prstGeom>
        </p:spPr>
        <p:txBody>
          <a:bodyPr vert="horz" wrap="square" lIns="0" tIns="15875" rIns="0" bIns="0" rtlCol="0">
            <a:spAutoFit/>
          </a:bodyPr>
          <a:lstStyle/>
          <a:p>
            <a:pPr marL="12700">
              <a:lnSpc>
                <a:spcPct val="100000"/>
              </a:lnSpc>
              <a:spcBef>
                <a:spcPts val="125"/>
              </a:spcBef>
            </a:pPr>
            <a:r>
              <a:rPr spc="-145" dirty="0"/>
              <a:t>UDP</a:t>
            </a:r>
          </a:p>
        </p:txBody>
      </p:sp>
      <p:sp>
        <p:nvSpPr>
          <p:cNvPr id="3" name="object 3"/>
          <p:cNvSpPr txBox="1"/>
          <p:nvPr/>
        </p:nvSpPr>
        <p:spPr>
          <a:xfrm>
            <a:off x="1182724" y="2081602"/>
            <a:ext cx="8710930" cy="3006725"/>
          </a:xfrm>
          <a:prstGeom prst="rect">
            <a:avLst/>
          </a:prstGeom>
        </p:spPr>
        <p:txBody>
          <a:bodyPr vert="horz" wrap="square" lIns="0" tIns="15875" rIns="0" bIns="0" rtlCol="0">
            <a:spAutoFit/>
          </a:bodyPr>
          <a:lstStyle/>
          <a:p>
            <a:pPr marL="353695" marR="589280"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95" dirty="0">
                <a:solidFill>
                  <a:srgbClr val="FFFFFF"/>
                </a:solidFill>
                <a:latin typeface="Verdana"/>
                <a:cs typeface="Verdana"/>
              </a:rPr>
              <a:t>User</a:t>
            </a:r>
            <a:r>
              <a:rPr sz="1800" spc="-85" dirty="0">
                <a:solidFill>
                  <a:srgbClr val="FFFFFF"/>
                </a:solidFill>
                <a:latin typeface="Times New Roman"/>
                <a:cs typeface="Times New Roman"/>
              </a:rPr>
              <a:t> </a:t>
            </a:r>
            <a:r>
              <a:rPr sz="1800" dirty="0">
                <a:solidFill>
                  <a:srgbClr val="FFFFFF"/>
                </a:solidFill>
                <a:latin typeface="Verdana"/>
                <a:cs typeface="Verdana"/>
              </a:rPr>
              <a:t>Datagram</a:t>
            </a:r>
            <a:r>
              <a:rPr sz="1800" spc="-40" dirty="0">
                <a:solidFill>
                  <a:srgbClr val="FFFFFF"/>
                </a:solidFill>
                <a:latin typeface="Times New Roman"/>
                <a:cs typeface="Times New Roman"/>
              </a:rPr>
              <a:t> </a:t>
            </a:r>
            <a:r>
              <a:rPr sz="1800" dirty="0">
                <a:solidFill>
                  <a:srgbClr val="FFFFFF"/>
                </a:solidFill>
                <a:latin typeface="Verdana"/>
                <a:cs typeface="Verdana"/>
              </a:rPr>
              <a:t>Protocol</a:t>
            </a:r>
            <a:r>
              <a:rPr sz="1800" spc="-30" dirty="0">
                <a:solidFill>
                  <a:srgbClr val="FFFFFF"/>
                </a:solidFill>
                <a:latin typeface="Times New Roman"/>
                <a:cs typeface="Times New Roman"/>
              </a:rPr>
              <a:t> </a:t>
            </a:r>
            <a:r>
              <a:rPr sz="1800" spc="-90" dirty="0">
                <a:solidFill>
                  <a:srgbClr val="FFFFFF"/>
                </a:solidFill>
                <a:latin typeface="Verdana"/>
                <a:cs typeface="Verdana"/>
              </a:rPr>
              <a:t>(UDP)</a:t>
            </a:r>
            <a:r>
              <a:rPr sz="1800" dirty="0">
                <a:solidFill>
                  <a:srgbClr val="FFFFFF"/>
                </a:solidFill>
                <a:latin typeface="Times New Roman"/>
                <a:cs typeface="Times New Roman"/>
              </a:rPr>
              <a:t> </a:t>
            </a:r>
            <a:r>
              <a:rPr sz="1800" spc="-160" dirty="0">
                <a:solidFill>
                  <a:srgbClr val="FFFFFF"/>
                </a:solidFill>
                <a:latin typeface="Verdana"/>
                <a:cs typeface="Verdana"/>
              </a:rPr>
              <a:t>is</a:t>
            </a:r>
            <a:r>
              <a:rPr sz="1800" spc="10" dirty="0">
                <a:solidFill>
                  <a:srgbClr val="FFFFFF"/>
                </a:solidFill>
                <a:latin typeface="Times New Roman"/>
                <a:cs typeface="Times New Roman"/>
              </a:rPr>
              <a:t> </a:t>
            </a:r>
            <a:r>
              <a:rPr sz="1800" spc="170" dirty="0">
                <a:solidFill>
                  <a:srgbClr val="FFFFFF"/>
                </a:solidFill>
                <a:latin typeface="Verdana"/>
                <a:cs typeface="Verdana"/>
              </a:rPr>
              <a:t>a</a:t>
            </a:r>
            <a:r>
              <a:rPr sz="1800" spc="120" dirty="0">
                <a:solidFill>
                  <a:srgbClr val="FFFFFF"/>
                </a:solidFill>
                <a:latin typeface="Times New Roman"/>
                <a:cs typeface="Times New Roman"/>
              </a:rPr>
              <a:t> </a:t>
            </a:r>
            <a:r>
              <a:rPr sz="1800" spc="-25" dirty="0">
                <a:solidFill>
                  <a:srgbClr val="FFFFFF"/>
                </a:solidFill>
                <a:latin typeface="Verdana"/>
                <a:cs typeface="Verdana"/>
              </a:rPr>
              <a:t>connectionless,</a:t>
            </a:r>
            <a:r>
              <a:rPr sz="1800" spc="-30" dirty="0">
                <a:solidFill>
                  <a:srgbClr val="FFFFFF"/>
                </a:solidFill>
                <a:latin typeface="Times New Roman"/>
                <a:cs typeface="Times New Roman"/>
              </a:rPr>
              <a:t> </a:t>
            </a:r>
            <a:r>
              <a:rPr sz="1800" spc="-25" dirty="0">
                <a:solidFill>
                  <a:srgbClr val="FFFFFF"/>
                </a:solidFill>
                <a:latin typeface="Verdana"/>
                <a:cs typeface="Verdana"/>
              </a:rPr>
              <a:t>unreliable</a:t>
            </a:r>
            <a:r>
              <a:rPr sz="1800" spc="-40" dirty="0">
                <a:solidFill>
                  <a:srgbClr val="FFFFFF"/>
                </a:solidFill>
                <a:latin typeface="Times New Roman"/>
                <a:cs typeface="Times New Roman"/>
              </a:rPr>
              <a:t> </a:t>
            </a:r>
            <a:r>
              <a:rPr sz="1800" spc="-20" dirty="0">
                <a:solidFill>
                  <a:srgbClr val="FFFFFF"/>
                </a:solidFill>
                <a:latin typeface="Verdana"/>
                <a:cs typeface="Verdana"/>
              </a:rPr>
              <a:t>transport</a:t>
            </a:r>
            <a:r>
              <a:rPr sz="1800" spc="-20" dirty="0">
                <a:solidFill>
                  <a:srgbClr val="FFFFFF"/>
                </a:solidFill>
                <a:latin typeface="Times New Roman"/>
                <a:cs typeface="Times New Roman"/>
              </a:rPr>
              <a:t> </a:t>
            </a:r>
            <a:r>
              <a:rPr sz="1800" spc="-10" dirty="0">
                <a:solidFill>
                  <a:srgbClr val="FFFFFF"/>
                </a:solidFill>
                <a:latin typeface="Verdana"/>
                <a:cs typeface="Verdana"/>
              </a:rPr>
              <a:t>protocol.</a:t>
            </a:r>
            <a:endParaRPr sz="1800">
              <a:latin typeface="Verdana"/>
              <a:cs typeface="Verdana"/>
            </a:endParaRPr>
          </a:p>
          <a:p>
            <a:pPr marL="353695" marR="104775"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80" dirty="0">
                <a:solidFill>
                  <a:srgbClr val="FFFFFF"/>
                </a:solidFill>
                <a:latin typeface="Verdana"/>
                <a:cs typeface="Verdana"/>
              </a:rPr>
              <a:t>It</a:t>
            </a:r>
            <a:r>
              <a:rPr sz="1800" spc="-45" dirty="0">
                <a:solidFill>
                  <a:srgbClr val="FFFFFF"/>
                </a:solidFill>
                <a:latin typeface="Times New Roman"/>
                <a:cs typeface="Times New Roman"/>
              </a:rPr>
              <a:t> </a:t>
            </a:r>
            <a:r>
              <a:rPr sz="1800" dirty="0">
                <a:solidFill>
                  <a:srgbClr val="FFFFFF"/>
                </a:solidFill>
                <a:latin typeface="Verdana"/>
                <a:cs typeface="Verdana"/>
              </a:rPr>
              <a:t>does</a:t>
            </a:r>
            <a:r>
              <a:rPr sz="1800" spc="20" dirty="0">
                <a:solidFill>
                  <a:srgbClr val="FFFFFF"/>
                </a:solidFill>
                <a:latin typeface="Times New Roman"/>
                <a:cs typeface="Times New Roman"/>
              </a:rPr>
              <a:t> </a:t>
            </a:r>
            <a:r>
              <a:rPr sz="1800" dirty="0">
                <a:solidFill>
                  <a:srgbClr val="FFFFFF"/>
                </a:solidFill>
                <a:latin typeface="Verdana"/>
                <a:cs typeface="Verdana"/>
              </a:rPr>
              <a:t>not</a:t>
            </a:r>
            <a:r>
              <a:rPr sz="1800" spc="10" dirty="0">
                <a:solidFill>
                  <a:srgbClr val="FFFFFF"/>
                </a:solidFill>
                <a:latin typeface="Times New Roman"/>
                <a:cs typeface="Times New Roman"/>
              </a:rPr>
              <a:t> </a:t>
            </a:r>
            <a:r>
              <a:rPr sz="1800" spc="125" dirty="0">
                <a:solidFill>
                  <a:srgbClr val="FFFFFF"/>
                </a:solidFill>
                <a:latin typeface="Verdana"/>
                <a:cs typeface="Verdana"/>
              </a:rPr>
              <a:t>add</a:t>
            </a:r>
            <a:r>
              <a:rPr sz="1800" spc="50" dirty="0">
                <a:solidFill>
                  <a:srgbClr val="FFFFFF"/>
                </a:solidFill>
                <a:latin typeface="Times New Roman"/>
                <a:cs typeface="Times New Roman"/>
              </a:rPr>
              <a:t> </a:t>
            </a:r>
            <a:r>
              <a:rPr sz="1800" spc="-25" dirty="0">
                <a:solidFill>
                  <a:srgbClr val="FFFFFF"/>
                </a:solidFill>
                <a:latin typeface="Verdana"/>
                <a:cs typeface="Verdana"/>
              </a:rPr>
              <a:t>anything</a:t>
            </a:r>
            <a:r>
              <a:rPr sz="1800" spc="-80" dirty="0">
                <a:solidFill>
                  <a:srgbClr val="FFFFFF"/>
                </a:solidFill>
                <a:latin typeface="Times New Roman"/>
                <a:cs typeface="Times New Roman"/>
              </a:rPr>
              <a:t> </a:t>
            </a:r>
            <a:r>
              <a:rPr sz="1800" dirty="0">
                <a:solidFill>
                  <a:srgbClr val="FFFFFF"/>
                </a:solidFill>
                <a:latin typeface="Verdana"/>
                <a:cs typeface="Verdana"/>
              </a:rPr>
              <a:t>to</a:t>
            </a:r>
            <a:r>
              <a:rPr sz="1800" spc="15"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spc="-55" dirty="0">
                <a:solidFill>
                  <a:srgbClr val="FFFFFF"/>
                </a:solidFill>
                <a:latin typeface="Verdana"/>
                <a:cs typeface="Verdana"/>
              </a:rPr>
              <a:t>services</a:t>
            </a:r>
            <a:r>
              <a:rPr sz="1800" spc="-85" dirty="0">
                <a:solidFill>
                  <a:srgbClr val="FFFFFF"/>
                </a:solidFill>
                <a:latin typeface="Times New Roman"/>
                <a:cs typeface="Times New Roman"/>
              </a:rPr>
              <a:t> </a:t>
            </a:r>
            <a:r>
              <a:rPr sz="1800" dirty="0">
                <a:solidFill>
                  <a:srgbClr val="FFFFFF"/>
                </a:solidFill>
                <a:latin typeface="Verdana"/>
                <a:cs typeface="Verdana"/>
              </a:rPr>
              <a:t>of</a:t>
            </a:r>
            <a:r>
              <a:rPr sz="1800" spc="55" dirty="0">
                <a:solidFill>
                  <a:srgbClr val="FFFFFF"/>
                </a:solidFill>
                <a:latin typeface="Times New Roman"/>
                <a:cs typeface="Times New Roman"/>
              </a:rPr>
              <a:t> </a:t>
            </a:r>
            <a:r>
              <a:rPr sz="1800" spc="-135" dirty="0">
                <a:solidFill>
                  <a:srgbClr val="FFFFFF"/>
                </a:solidFill>
                <a:latin typeface="Verdana"/>
                <a:cs typeface="Verdana"/>
              </a:rPr>
              <a:t>IP</a:t>
            </a:r>
            <a:r>
              <a:rPr sz="1800" spc="-70" dirty="0">
                <a:solidFill>
                  <a:srgbClr val="FFFFFF"/>
                </a:solidFill>
                <a:latin typeface="Times New Roman"/>
                <a:cs typeface="Times New Roman"/>
              </a:rPr>
              <a:t> </a:t>
            </a:r>
            <a:r>
              <a:rPr sz="1800" spc="50" dirty="0">
                <a:solidFill>
                  <a:srgbClr val="FFFFFF"/>
                </a:solidFill>
                <a:latin typeface="Verdana"/>
                <a:cs typeface="Verdana"/>
              </a:rPr>
              <a:t>except</a:t>
            </a:r>
            <a:r>
              <a:rPr sz="1800" spc="-40" dirty="0">
                <a:solidFill>
                  <a:srgbClr val="FFFFFF"/>
                </a:solidFill>
                <a:latin typeface="Times New Roman"/>
                <a:cs typeface="Times New Roman"/>
              </a:rPr>
              <a:t> </a:t>
            </a:r>
            <a:r>
              <a:rPr sz="1800" spc="-40" dirty="0">
                <a:solidFill>
                  <a:srgbClr val="FFFFFF"/>
                </a:solidFill>
                <a:latin typeface="Verdana"/>
                <a:cs typeface="Verdana"/>
              </a:rPr>
              <a:t>for</a:t>
            </a:r>
            <a:r>
              <a:rPr sz="1800" spc="30" dirty="0">
                <a:solidFill>
                  <a:srgbClr val="FFFFFF"/>
                </a:solidFill>
                <a:latin typeface="Times New Roman"/>
                <a:cs typeface="Times New Roman"/>
              </a:rPr>
              <a:t> </a:t>
            </a:r>
            <a:r>
              <a:rPr sz="1800" spc="-20" dirty="0">
                <a:solidFill>
                  <a:srgbClr val="FFFFFF"/>
                </a:solidFill>
                <a:latin typeface="Verdana"/>
                <a:cs typeface="Verdana"/>
              </a:rPr>
              <a:t>providing</a:t>
            </a:r>
            <a:r>
              <a:rPr sz="1800" spc="-125" dirty="0">
                <a:solidFill>
                  <a:srgbClr val="FFFFFF"/>
                </a:solidFill>
                <a:latin typeface="Times New Roman"/>
                <a:cs typeface="Times New Roman"/>
              </a:rPr>
              <a:t> </a:t>
            </a:r>
            <a:r>
              <a:rPr sz="1800" spc="-10" dirty="0">
                <a:solidFill>
                  <a:srgbClr val="FFFFFF"/>
                </a:solidFill>
                <a:latin typeface="Verdana"/>
                <a:cs typeface="Verdana"/>
              </a:rPr>
              <a:t>process-</a:t>
            </a:r>
            <a:r>
              <a:rPr sz="1800" spc="-10" dirty="0">
                <a:solidFill>
                  <a:srgbClr val="FFFFFF"/>
                </a:solidFill>
                <a:latin typeface="Times New Roman"/>
                <a:cs typeface="Times New Roman"/>
              </a:rPr>
              <a:t> </a:t>
            </a:r>
            <a:r>
              <a:rPr sz="1800" spc="-55" dirty="0">
                <a:solidFill>
                  <a:srgbClr val="FFFFFF"/>
                </a:solidFill>
                <a:latin typeface="Verdana"/>
                <a:cs typeface="Verdana"/>
              </a:rPr>
              <a:t>to-</a:t>
            </a:r>
            <a:r>
              <a:rPr sz="1800" spc="-35" dirty="0">
                <a:solidFill>
                  <a:srgbClr val="FFFFFF"/>
                </a:solidFill>
                <a:latin typeface="Verdana"/>
                <a:cs typeface="Verdana"/>
              </a:rPr>
              <a:t>process</a:t>
            </a:r>
            <a:r>
              <a:rPr sz="1800" spc="-35" dirty="0">
                <a:solidFill>
                  <a:srgbClr val="FFFFFF"/>
                </a:solidFill>
                <a:latin typeface="Times New Roman"/>
                <a:cs typeface="Times New Roman"/>
              </a:rPr>
              <a:t> </a:t>
            </a:r>
            <a:r>
              <a:rPr sz="1800" spc="-10" dirty="0">
                <a:solidFill>
                  <a:srgbClr val="FFFFFF"/>
                </a:solidFill>
                <a:latin typeface="Verdana"/>
                <a:cs typeface="Verdana"/>
              </a:rPr>
              <a:t>communication</a:t>
            </a:r>
            <a:endParaRPr sz="1800">
              <a:latin typeface="Verdana"/>
              <a:cs typeface="Verdana"/>
            </a:endParaRPr>
          </a:p>
          <a:p>
            <a:pPr marL="12700">
              <a:lnSpc>
                <a:spcPct val="100000"/>
              </a:lnSpc>
              <a:spcBef>
                <a:spcPts val="96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40" dirty="0">
                <a:solidFill>
                  <a:srgbClr val="FFFFFF"/>
                </a:solidFill>
                <a:latin typeface="Verdana"/>
                <a:cs typeface="Verdana"/>
              </a:rPr>
              <a:t>UDP</a:t>
            </a:r>
            <a:r>
              <a:rPr sz="1800" spc="-70" dirty="0">
                <a:solidFill>
                  <a:srgbClr val="FFFFFF"/>
                </a:solidFill>
                <a:latin typeface="Times New Roman"/>
                <a:cs typeface="Times New Roman"/>
              </a:rPr>
              <a:t> </a:t>
            </a:r>
            <a:r>
              <a:rPr sz="1800" spc="-160" dirty="0">
                <a:solidFill>
                  <a:srgbClr val="FFFFFF"/>
                </a:solidFill>
                <a:latin typeface="Verdana"/>
                <a:cs typeface="Verdana"/>
              </a:rPr>
              <a:t>is</a:t>
            </a:r>
            <a:r>
              <a:rPr sz="1800" spc="-35" dirty="0">
                <a:solidFill>
                  <a:srgbClr val="FFFFFF"/>
                </a:solidFill>
                <a:latin typeface="Times New Roman"/>
                <a:cs typeface="Times New Roman"/>
              </a:rPr>
              <a:t> </a:t>
            </a:r>
            <a:r>
              <a:rPr sz="1800" spc="170" dirty="0">
                <a:solidFill>
                  <a:srgbClr val="FFFFFF"/>
                </a:solidFill>
                <a:latin typeface="Verdana"/>
                <a:cs typeface="Verdana"/>
              </a:rPr>
              <a:t>a</a:t>
            </a:r>
            <a:r>
              <a:rPr sz="1800" spc="65" dirty="0">
                <a:solidFill>
                  <a:srgbClr val="FFFFFF"/>
                </a:solidFill>
                <a:latin typeface="Times New Roman"/>
                <a:cs typeface="Times New Roman"/>
              </a:rPr>
              <a:t> </a:t>
            </a:r>
            <a:r>
              <a:rPr sz="1800" spc="-55" dirty="0">
                <a:solidFill>
                  <a:srgbClr val="FFFFFF"/>
                </a:solidFill>
                <a:latin typeface="Verdana"/>
                <a:cs typeface="Verdana"/>
              </a:rPr>
              <a:t>very</a:t>
            </a:r>
            <a:r>
              <a:rPr sz="1800" spc="45" dirty="0">
                <a:solidFill>
                  <a:srgbClr val="FFFFFF"/>
                </a:solidFill>
                <a:latin typeface="Times New Roman"/>
                <a:cs typeface="Times New Roman"/>
              </a:rPr>
              <a:t> </a:t>
            </a:r>
            <a:r>
              <a:rPr sz="1800" spc="-45" dirty="0">
                <a:solidFill>
                  <a:srgbClr val="FFFFFF"/>
                </a:solidFill>
                <a:latin typeface="Verdana"/>
                <a:cs typeface="Verdana"/>
              </a:rPr>
              <a:t>simple</a:t>
            </a:r>
            <a:r>
              <a:rPr sz="1800" spc="-80" dirty="0">
                <a:solidFill>
                  <a:srgbClr val="FFFFFF"/>
                </a:solidFill>
                <a:latin typeface="Times New Roman"/>
                <a:cs typeface="Times New Roman"/>
              </a:rPr>
              <a:t> </a:t>
            </a:r>
            <a:r>
              <a:rPr sz="1800" dirty="0">
                <a:solidFill>
                  <a:srgbClr val="FFFFFF"/>
                </a:solidFill>
                <a:latin typeface="Verdana"/>
                <a:cs typeface="Verdana"/>
              </a:rPr>
              <a:t>protocol</a:t>
            </a:r>
            <a:r>
              <a:rPr sz="1800" spc="-30" dirty="0">
                <a:solidFill>
                  <a:srgbClr val="FFFFFF"/>
                </a:solidFill>
                <a:latin typeface="Times New Roman"/>
                <a:cs typeface="Times New Roman"/>
              </a:rPr>
              <a:t> </a:t>
            </a:r>
            <a:r>
              <a:rPr sz="1800" spc="-65" dirty="0">
                <a:solidFill>
                  <a:srgbClr val="FFFFFF"/>
                </a:solidFill>
                <a:latin typeface="Verdana"/>
                <a:cs typeface="Verdana"/>
              </a:rPr>
              <a:t>using</a:t>
            </a:r>
            <a:r>
              <a:rPr sz="1800" spc="-75" dirty="0">
                <a:solidFill>
                  <a:srgbClr val="FFFFFF"/>
                </a:solidFill>
                <a:latin typeface="Times New Roman"/>
                <a:cs typeface="Times New Roman"/>
              </a:rPr>
              <a:t> </a:t>
            </a:r>
            <a:r>
              <a:rPr sz="1800" spc="170" dirty="0">
                <a:solidFill>
                  <a:srgbClr val="FFFFFF"/>
                </a:solidFill>
                <a:latin typeface="Verdana"/>
                <a:cs typeface="Verdana"/>
              </a:rPr>
              <a:t>a</a:t>
            </a:r>
            <a:r>
              <a:rPr sz="1800" spc="65" dirty="0">
                <a:solidFill>
                  <a:srgbClr val="FFFFFF"/>
                </a:solidFill>
                <a:latin typeface="Times New Roman"/>
                <a:cs typeface="Times New Roman"/>
              </a:rPr>
              <a:t> </a:t>
            </a:r>
            <a:r>
              <a:rPr sz="1800" spc="-70" dirty="0">
                <a:solidFill>
                  <a:srgbClr val="FFFFFF"/>
                </a:solidFill>
                <a:latin typeface="Verdana"/>
                <a:cs typeface="Verdana"/>
              </a:rPr>
              <a:t>minimum</a:t>
            </a:r>
            <a:r>
              <a:rPr sz="1800" spc="-80" dirty="0">
                <a:solidFill>
                  <a:srgbClr val="FFFFFF"/>
                </a:solidFill>
                <a:latin typeface="Times New Roman"/>
                <a:cs typeface="Times New Roman"/>
              </a:rPr>
              <a:t> </a:t>
            </a:r>
            <a:r>
              <a:rPr sz="1800" dirty="0">
                <a:solidFill>
                  <a:srgbClr val="FFFFFF"/>
                </a:solidFill>
                <a:latin typeface="Verdana"/>
                <a:cs typeface="Verdana"/>
              </a:rPr>
              <a:t>of</a:t>
            </a:r>
            <a:r>
              <a:rPr sz="1800" spc="65" dirty="0">
                <a:solidFill>
                  <a:srgbClr val="FFFFFF"/>
                </a:solidFill>
                <a:latin typeface="Times New Roman"/>
                <a:cs typeface="Times New Roman"/>
              </a:rPr>
              <a:t> </a:t>
            </a:r>
            <a:r>
              <a:rPr sz="1800" spc="-10" dirty="0">
                <a:solidFill>
                  <a:srgbClr val="FFFFFF"/>
                </a:solidFill>
                <a:latin typeface="Verdana"/>
                <a:cs typeface="Verdana"/>
              </a:rPr>
              <a:t>overhead.</a:t>
            </a:r>
            <a:endParaRPr sz="1800">
              <a:latin typeface="Verdana"/>
              <a:cs typeface="Verdana"/>
            </a:endParaRPr>
          </a:p>
          <a:p>
            <a:pPr marL="353695" marR="5080"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65" dirty="0">
                <a:solidFill>
                  <a:srgbClr val="FFFFFF"/>
                </a:solidFill>
                <a:latin typeface="Verdana"/>
                <a:cs typeface="Verdana"/>
              </a:rPr>
              <a:t>If</a:t>
            </a:r>
            <a:r>
              <a:rPr sz="1800" spc="-40" dirty="0">
                <a:solidFill>
                  <a:srgbClr val="FFFFFF"/>
                </a:solidFill>
                <a:latin typeface="Times New Roman"/>
                <a:cs typeface="Times New Roman"/>
              </a:rPr>
              <a:t> </a:t>
            </a:r>
            <a:r>
              <a:rPr sz="1800" spc="170" dirty="0">
                <a:solidFill>
                  <a:srgbClr val="FFFFFF"/>
                </a:solidFill>
                <a:latin typeface="Verdana"/>
                <a:cs typeface="Verdana"/>
              </a:rPr>
              <a:t>a</a:t>
            </a:r>
            <a:r>
              <a:rPr sz="1800" spc="65" dirty="0">
                <a:solidFill>
                  <a:srgbClr val="FFFFFF"/>
                </a:solidFill>
                <a:latin typeface="Times New Roman"/>
                <a:cs typeface="Times New Roman"/>
              </a:rPr>
              <a:t> </a:t>
            </a:r>
            <a:r>
              <a:rPr sz="1800" spc="-20" dirty="0">
                <a:solidFill>
                  <a:srgbClr val="FFFFFF"/>
                </a:solidFill>
                <a:latin typeface="Verdana"/>
                <a:cs typeface="Verdana"/>
              </a:rPr>
              <a:t>process</a:t>
            </a:r>
            <a:r>
              <a:rPr sz="1800" spc="-85" dirty="0">
                <a:solidFill>
                  <a:srgbClr val="FFFFFF"/>
                </a:solidFill>
                <a:latin typeface="Times New Roman"/>
                <a:cs typeface="Times New Roman"/>
              </a:rPr>
              <a:t> </a:t>
            </a:r>
            <a:r>
              <a:rPr sz="1800" spc="-20" dirty="0">
                <a:solidFill>
                  <a:srgbClr val="FFFFFF"/>
                </a:solidFill>
                <a:latin typeface="Verdana"/>
                <a:cs typeface="Verdana"/>
              </a:rPr>
              <a:t>wants</a:t>
            </a:r>
            <a:r>
              <a:rPr sz="1800" spc="-75" dirty="0">
                <a:solidFill>
                  <a:srgbClr val="FFFFFF"/>
                </a:solidFill>
                <a:latin typeface="Times New Roman"/>
                <a:cs typeface="Times New Roman"/>
              </a:rPr>
              <a:t> </a:t>
            </a:r>
            <a:r>
              <a:rPr sz="1800" dirty="0">
                <a:solidFill>
                  <a:srgbClr val="FFFFFF"/>
                </a:solidFill>
                <a:latin typeface="Verdana"/>
                <a:cs typeface="Verdana"/>
              </a:rPr>
              <a:t>to</a:t>
            </a:r>
            <a:r>
              <a:rPr sz="1800" spc="-40" dirty="0">
                <a:solidFill>
                  <a:srgbClr val="FFFFFF"/>
                </a:solidFill>
                <a:latin typeface="Times New Roman"/>
                <a:cs typeface="Times New Roman"/>
              </a:rPr>
              <a:t> </a:t>
            </a:r>
            <a:r>
              <a:rPr sz="1800" dirty="0">
                <a:solidFill>
                  <a:srgbClr val="FFFFFF"/>
                </a:solidFill>
                <a:latin typeface="Verdana"/>
                <a:cs typeface="Verdana"/>
              </a:rPr>
              <a:t>send</a:t>
            </a:r>
            <a:r>
              <a:rPr sz="1800" spc="10" dirty="0">
                <a:solidFill>
                  <a:srgbClr val="FFFFFF"/>
                </a:solidFill>
                <a:latin typeface="Times New Roman"/>
                <a:cs typeface="Times New Roman"/>
              </a:rPr>
              <a:t> </a:t>
            </a:r>
            <a:r>
              <a:rPr sz="1800" spc="170" dirty="0">
                <a:solidFill>
                  <a:srgbClr val="FFFFFF"/>
                </a:solidFill>
                <a:latin typeface="Verdana"/>
                <a:cs typeface="Verdana"/>
              </a:rPr>
              <a:t>a</a:t>
            </a:r>
            <a:r>
              <a:rPr sz="1800" spc="65" dirty="0">
                <a:solidFill>
                  <a:srgbClr val="FFFFFF"/>
                </a:solidFill>
                <a:latin typeface="Times New Roman"/>
                <a:cs typeface="Times New Roman"/>
              </a:rPr>
              <a:t> </a:t>
            </a:r>
            <a:r>
              <a:rPr sz="1800" spc="-70" dirty="0">
                <a:solidFill>
                  <a:srgbClr val="FFFFFF"/>
                </a:solidFill>
                <a:latin typeface="Verdana"/>
                <a:cs typeface="Verdana"/>
              </a:rPr>
              <a:t>small</a:t>
            </a:r>
            <a:r>
              <a:rPr sz="1800" spc="-75" dirty="0">
                <a:solidFill>
                  <a:srgbClr val="FFFFFF"/>
                </a:solidFill>
                <a:latin typeface="Times New Roman"/>
                <a:cs typeface="Times New Roman"/>
              </a:rPr>
              <a:t> </a:t>
            </a:r>
            <a:r>
              <a:rPr sz="1800" dirty="0">
                <a:solidFill>
                  <a:srgbClr val="FFFFFF"/>
                </a:solidFill>
                <a:latin typeface="Verdana"/>
                <a:cs typeface="Verdana"/>
              </a:rPr>
              <a:t>message</a:t>
            </a:r>
            <a:r>
              <a:rPr sz="1800" spc="-80" dirty="0">
                <a:solidFill>
                  <a:srgbClr val="FFFFFF"/>
                </a:solidFill>
                <a:latin typeface="Times New Roman"/>
                <a:cs typeface="Times New Roman"/>
              </a:rPr>
              <a:t> </a:t>
            </a:r>
            <a:r>
              <a:rPr sz="1800" spc="80" dirty="0">
                <a:solidFill>
                  <a:srgbClr val="FFFFFF"/>
                </a:solidFill>
                <a:latin typeface="Verdana"/>
                <a:cs typeface="Verdana"/>
              </a:rPr>
              <a:t>and</a:t>
            </a:r>
            <a:r>
              <a:rPr sz="1800" spc="5" dirty="0">
                <a:solidFill>
                  <a:srgbClr val="FFFFFF"/>
                </a:solidFill>
                <a:latin typeface="Times New Roman"/>
                <a:cs typeface="Times New Roman"/>
              </a:rPr>
              <a:t> </a:t>
            </a:r>
            <a:r>
              <a:rPr sz="1800" dirty="0">
                <a:solidFill>
                  <a:srgbClr val="FFFFFF"/>
                </a:solidFill>
                <a:latin typeface="Verdana"/>
                <a:cs typeface="Verdana"/>
              </a:rPr>
              <a:t>does</a:t>
            </a:r>
            <a:r>
              <a:rPr sz="1800" spc="20" dirty="0">
                <a:solidFill>
                  <a:srgbClr val="FFFFFF"/>
                </a:solidFill>
                <a:latin typeface="Times New Roman"/>
                <a:cs typeface="Times New Roman"/>
              </a:rPr>
              <a:t> </a:t>
            </a:r>
            <a:r>
              <a:rPr sz="1800" dirty="0">
                <a:solidFill>
                  <a:srgbClr val="FFFFFF"/>
                </a:solidFill>
                <a:latin typeface="Verdana"/>
                <a:cs typeface="Verdana"/>
              </a:rPr>
              <a:t>not</a:t>
            </a:r>
            <a:r>
              <a:rPr sz="1800" spc="70" dirty="0">
                <a:solidFill>
                  <a:srgbClr val="FFFFFF"/>
                </a:solidFill>
                <a:latin typeface="Times New Roman"/>
                <a:cs typeface="Times New Roman"/>
              </a:rPr>
              <a:t> </a:t>
            </a:r>
            <a:r>
              <a:rPr sz="1800" spc="70" dirty="0">
                <a:solidFill>
                  <a:srgbClr val="FFFFFF"/>
                </a:solidFill>
                <a:latin typeface="Verdana"/>
                <a:cs typeface="Verdana"/>
              </a:rPr>
              <a:t>care</a:t>
            </a:r>
            <a:r>
              <a:rPr sz="1800" spc="-30" dirty="0">
                <a:solidFill>
                  <a:srgbClr val="FFFFFF"/>
                </a:solidFill>
                <a:latin typeface="Times New Roman"/>
                <a:cs typeface="Times New Roman"/>
              </a:rPr>
              <a:t> </a:t>
            </a:r>
            <a:r>
              <a:rPr sz="1800" dirty="0">
                <a:solidFill>
                  <a:srgbClr val="FFFFFF"/>
                </a:solidFill>
                <a:latin typeface="Verdana"/>
                <a:cs typeface="Verdana"/>
              </a:rPr>
              <a:t>much</a:t>
            </a:r>
            <a:r>
              <a:rPr sz="1800" spc="-55" dirty="0">
                <a:solidFill>
                  <a:srgbClr val="FFFFFF"/>
                </a:solidFill>
                <a:latin typeface="Times New Roman"/>
                <a:cs typeface="Times New Roman"/>
              </a:rPr>
              <a:t> </a:t>
            </a:r>
            <a:r>
              <a:rPr sz="1800" spc="40" dirty="0">
                <a:solidFill>
                  <a:srgbClr val="FFFFFF"/>
                </a:solidFill>
                <a:latin typeface="Verdana"/>
                <a:cs typeface="Verdana"/>
              </a:rPr>
              <a:t>about</a:t>
            </a:r>
            <a:r>
              <a:rPr sz="1800" spc="40" dirty="0">
                <a:solidFill>
                  <a:srgbClr val="FFFFFF"/>
                </a:solidFill>
                <a:latin typeface="Times New Roman"/>
                <a:cs typeface="Times New Roman"/>
              </a:rPr>
              <a:t> </a:t>
            </a:r>
            <a:r>
              <a:rPr sz="1800" spc="-75" dirty="0">
                <a:solidFill>
                  <a:srgbClr val="FFFFFF"/>
                </a:solidFill>
                <a:latin typeface="Verdana"/>
                <a:cs typeface="Verdana"/>
              </a:rPr>
              <a:t>reliability,</a:t>
            </a:r>
            <a:r>
              <a:rPr sz="1800" spc="-90" dirty="0">
                <a:solidFill>
                  <a:srgbClr val="FFFFFF"/>
                </a:solidFill>
                <a:latin typeface="Times New Roman"/>
                <a:cs typeface="Times New Roman"/>
              </a:rPr>
              <a:t> </a:t>
            </a:r>
            <a:r>
              <a:rPr sz="1800" spc="-85" dirty="0">
                <a:solidFill>
                  <a:srgbClr val="FFFFFF"/>
                </a:solidFill>
                <a:latin typeface="Verdana"/>
                <a:cs typeface="Verdana"/>
              </a:rPr>
              <a:t>it</a:t>
            </a:r>
            <a:r>
              <a:rPr sz="1800" spc="-15" dirty="0">
                <a:solidFill>
                  <a:srgbClr val="FFFFFF"/>
                </a:solidFill>
                <a:latin typeface="Times New Roman"/>
                <a:cs typeface="Times New Roman"/>
              </a:rPr>
              <a:t> </a:t>
            </a:r>
            <a:r>
              <a:rPr sz="1800" spc="130" dirty="0">
                <a:solidFill>
                  <a:srgbClr val="FFFFFF"/>
                </a:solidFill>
                <a:latin typeface="Verdana"/>
                <a:cs typeface="Verdana"/>
              </a:rPr>
              <a:t>can</a:t>
            </a:r>
            <a:r>
              <a:rPr sz="1800" spc="-20" dirty="0">
                <a:solidFill>
                  <a:srgbClr val="FFFFFF"/>
                </a:solidFill>
                <a:latin typeface="Times New Roman"/>
                <a:cs typeface="Times New Roman"/>
              </a:rPr>
              <a:t> </a:t>
            </a:r>
            <a:r>
              <a:rPr sz="1800" spc="-40" dirty="0">
                <a:solidFill>
                  <a:srgbClr val="FFFFFF"/>
                </a:solidFill>
                <a:latin typeface="Verdana"/>
                <a:cs typeface="Verdana"/>
              </a:rPr>
              <a:t>use</a:t>
            </a:r>
            <a:r>
              <a:rPr sz="1800" spc="-5" dirty="0">
                <a:solidFill>
                  <a:srgbClr val="FFFFFF"/>
                </a:solidFill>
                <a:latin typeface="Times New Roman"/>
                <a:cs typeface="Times New Roman"/>
              </a:rPr>
              <a:t> </a:t>
            </a:r>
            <a:r>
              <a:rPr sz="1800" spc="-20" dirty="0">
                <a:solidFill>
                  <a:srgbClr val="FFFFFF"/>
                </a:solidFill>
                <a:latin typeface="Verdana"/>
                <a:cs typeface="Verdana"/>
              </a:rPr>
              <a:t>UDP.</a:t>
            </a:r>
            <a:endParaRPr sz="1800">
              <a:latin typeface="Verdana"/>
              <a:cs typeface="Verdana"/>
            </a:endParaRPr>
          </a:p>
          <a:p>
            <a:pPr marL="353695" marR="266065" indent="-34163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30" dirty="0">
                <a:solidFill>
                  <a:srgbClr val="FFFFFF"/>
                </a:solidFill>
                <a:latin typeface="Verdana"/>
                <a:cs typeface="Verdana"/>
              </a:rPr>
              <a:t>Sending</a:t>
            </a:r>
            <a:r>
              <a:rPr sz="1800" spc="-55" dirty="0">
                <a:solidFill>
                  <a:srgbClr val="FFFFFF"/>
                </a:solidFill>
                <a:latin typeface="Times New Roman"/>
                <a:cs typeface="Times New Roman"/>
              </a:rPr>
              <a:t> </a:t>
            </a:r>
            <a:r>
              <a:rPr sz="1800" spc="170" dirty="0">
                <a:solidFill>
                  <a:srgbClr val="FFFFFF"/>
                </a:solidFill>
                <a:latin typeface="Verdana"/>
                <a:cs typeface="Verdana"/>
              </a:rPr>
              <a:t>a</a:t>
            </a:r>
            <a:r>
              <a:rPr sz="1800" spc="90" dirty="0">
                <a:solidFill>
                  <a:srgbClr val="FFFFFF"/>
                </a:solidFill>
                <a:latin typeface="Times New Roman"/>
                <a:cs typeface="Times New Roman"/>
              </a:rPr>
              <a:t> </a:t>
            </a:r>
            <a:r>
              <a:rPr sz="1800" spc="-70" dirty="0">
                <a:solidFill>
                  <a:srgbClr val="FFFFFF"/>
                </a:solidFill>
                <a:latin typeface="Verdana"/>
                <a:cs typeface="Verdana"/>
              </a:rPr>
              <a:t>small</a:t>
            </a:r>
            <a:r>
              <a:rPr sz="1800" spc="-50" dirty="0">
                <a:solidFill>
                  <a:srgbClr val="FFFFFF"/>
                </a:solidFill>
                <a:latin typeface="Times New Roman"/>
                <a:cs typeface="Times New Roman"/>
              </a:rPr>
              <a:t> </a:t>
            </a:r>
            <a:r>
              <a:rPr sz="1800" spc="-10" dirty="0">
                <a:solidFill>
                  <a:srgbClr val="FFFFFF"/>
                </a:solidFill>
                <a:latin typeface="Verdana"/>
                <a:cs typeface="Verdana"/>
              </a:rPr>
              <a:t>message</a:t>
            </a:r>
            <a:r>
              <a:rPr sz="1800" spc="-60" dirty="0">
                <a:solidFill>
                  <a:srgbClr val="FFFFFF"/>
                </a:solidFill>
                <a:latin typeface="Times New Roman"/>
                <a:cs typeface="Times New Roman"/>
              </a:rPr>
              <a:t> </a:t>
            </a:r>
            <a:r>
              <a:rPr sz="1800" spc="-65" dirty="0">
                <a:solidFill>
                  <a:srgbClr val="FFFFFF"/>
                </a:solidFill>
                <a:latin typeface="Verdana"/>
                <a:cs typeface="Verdana"/>
              </a:rPr>
              <a:t>using</a:t>
            </a:r>
            <a:r>
              <a:rPr sz="1800" dirty="0">
                <a:solidFill>
                  <a:srgbClr val="FFFFFF"/>
                </a:solidFill>
                <a:latin typeface="Times New Roman"/>
                <a:cs typeface="Times New Roman"/>
              </a:rPr>
              <a:t> </a:t>
            </a:r>
            <a:r>
              <a:rPr sz="1800" spc="-40" dirty="0">
                <a:solidFill>
                  <a:srgbClr val="FFFFFF"/>
                </a:solidFill>
                <a:latin typeface="Verdana"/>
                <a:cs typeface="Verdana"/>
              </a:rPr>
              <a:t>UDP</a:t>
            </a:r>
            <a:r>
              <a:rPr sz="1800" spc="-45" dirty="0">
                <a:solidFill>
                  <a:srgbClr val="FFFFFF"/>
                </a:solidFill>
                <a:latin typeface="Times New Roman"/>
                <a:cs typeface="Times New Roman"/>
              </a:rPr>
              <a:t> </a:t>
            </a:r>
            <a:r>
              <a:rPr sz="1800" spc="-35" dirty="0">
                <a:solidFill>
                  <a:srgbClr val="FFFFFF"/>
                </a:solidFill>
                <a:latin typeface="Verdana"/>
                <a:cs typeface="Verdana"/>
              </a:rPr>
              <a:t>takes</a:t>
            </a:r>
            <a:r>
              <a:rPr sz="1800" spc="-65" dirty="0">
                <a:solidFill>
                  <a:srgbClr val="FFFFFF"/>
                </a:solidFill>
                <a:latin typeface="Times New Roman"/>
                <a:cs typeface="Times New Roman"/>
              </a:rPr>
              <a:t> </a:t>
            </a:r>
            <a:r>
              <a:rPr sz="1800" dirty="0">
                <a:solidFill>
                  <a:srgbClr val="FFFFFF"/>
                </a:solidFill>
                <a:latin typeface="Verdana"/>
                <a:cs typeface="Verdana"/>
              </a:rPr>
              <a:t>much</a:t>
            </a:r>
            <a:r>
              <a:rPr sz="1800" spc="-35" dirty="0">
                <a:solidFill>
                  <a:srgbClr val="FFFFFF"/>
                </a:solidFill>
                <a:latin typeface="Times New Roman"/>
                <a:cs typeface="Times New Roman"/>
              </a:rPr>
              <a:t> </a:t>
            </a:r>
            <a:r>
              <a:rPr sz="1800" spc="-110" dirty="0">
                <a:solidFill>
                  <a:srgbClr val="FFFFFF"/>
                </a:solidFill>
                <a:latin typeface="Verdana"/>
                <a:cs typeface="Verdana"/>
              </a:rPr>
              <a:t>less</a:t>
            </a:r>
            <a:r>
              <a:rPr sz="1800" spc="-5" dirty="0">
                <a:solidFill>
                  <a:srgbClr val="FFFFFF"/>
                </a:solidFill>
                <a:latin typeface="Times New Roman"/>
                <a:cs typeface="Times New Roman"/>
              </a:rPr>
              <a:t> </a:t>
            </a:r>
            <a:r>
              <a:rPr sz="1800" spc="-20" dirty="0">
                <a:solidFill>
                  <a:srgbClr val="FFFFFF"/>
                </a:solidFill>
                <a:latin typeface="Verdana"/>
                <a:cs typeface="Verdana"/>
              </a:rPr>
              <a:t>interaction</a:t>
            </a:r>
            <a:r>
              <a:rPr sz="1800" spc="-85" dirty="0">
                <a:solidFill>
                  <a:srgbClr val="FFFFFF"/>
                </a:solidFill>
                <a:latin typeface="Times New Roman"/>
                <a:cs typeface="Times New Roman"/>
              </a:rPr>
              <a:t> </a:t>
            </a:r>
            <a:r>
              <a:rPr sz="1800" spc="40" dirty="0">
                <a:solidFill>
                  <a:srgbClr val="FFFFFF"/>
                </a:solidFill>
                <a:latin typeface="Verdana"/>
                <a:cs typeface="Verdana"/>
              </a:rPr>
              <a:t>between</a:t>
            </a:r>
            <a:r>
              <a:rPr sz="1800" spc="40"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spc="-30" dirty="0">
                <a:solidFill>
                  <a:srgbClr val="FFFFFF"/>
                </a:solidFill>
                <a:latin typeface="Verdana"/>
                <a:cs typeface="Verdana"/>
              </a:rPr>
              <a:t>sender</a:t>
            </a:r>
            <a:r>
              <a:rPr sz="1800" spc="-65" dirty="0">
                <a:solidFill>
                  <a:srgbClr val="FFFFFF"/>
                </a:solidFill>
                <a:latin typeface="Times New Roman"/>
                <a:cs typeface="Times New Roman"/>
              </a:rPr>
              <a:t> </a:t>
            </a:r>
            <a:r>
              <a:rPr sz="1800" spc="80" dirty="0">
                <a:solidFill>
                  <a:srgbClr val="FFFFFF"/>
                </a:solidFill>
                <a:latin typeface="Verdana"/>
                <a:cs typeface="Verdana"/>
              </a:rPr>
              <a:t>and</a:t>
            </a:r>
            <a:r>
              <a:rPr sz="1800" spc="55" dirty="0">
                <a:solidFill>
                  <a:srgbClr val="FFFFFF"/>
                </a:solidFill>
                <a:latin typeface="Times New Roman"/>
                <a:cs typeface="Times New Roman"/>
              </a:rPr>
              <a:t> </a:t>
            </a:r>
            <a:r>
              <a:rPr sz="1800" spc="-10" dirty="0">
                <a:solidFill>
                  <a:srgbClr val="FFFFFF"/>
                </a:solidFill>
                <a:latin typeface="Verdana"/>
                <a:cs typeface="Verdana"/>
              </a:rPr>
              <a:t>receiver</a:t>
            </a:r>
            <a:r>
              <a:rPr sz="1800" spc="-65" dirty="0">
                <a:solidFill>
                  <a:srgbClr val="FFFFFF"/>
                </a:solidFill>
                <a:latin typeface="Times New Roman"/>
                <a:cs typeface="Times New Roman"/>
              </a:rPr>
              <a:t> </a:t>
            </a:r>
            <a:r>
              <a:rPr sz="1800" dirty="0">
                <a:solidFill>
                  <a:srgbClr val="FFFFFF"/>
                </a:solidFill>
                <a:latin typeface="Verdana"/>
                <a:cs typeface="Verdana"/>
              </a:rPr>
              <a:t>than</a:t>
            </a:r>
            <a:r>
              <a:rPr sz="1800" spc="-55" dirty="0">
                <a:solidFill>
                  <a:srgbClr val="FFFFFF"/>
                </a:solidFill>
                <a:latin typeface="Times New Roman"/>
                <a:cs typeface="Times New Roman"/>
              </a:rPr>
              <a:t> </a:t>
            </a:r>
            <a:r>
              <a:rPr sz="1800" spc="-65" dirty="0">
                <a:solidFill>
                  <a:srgbClr val="FFFFFF"/>
                </a:solidFill>
                <a:latin typeface="Verdana"/>
                <a:cs typeface="Verdana"/>
              </a:rPr>
              <a:t>using</a:t>
            </a:r>
            <a:r>
              <a:rPr sz="1800" spc="-20" dirty="0">
                <a:solidFill>
                  <a:srgbClr val="FFFFFF"/>
                </a:solidFill>
                <a:latin typeface="Times New Roman"/>
                <a:cs typeface="Times New Roman"/>
              </a:rPr>
              <a:t> </a:t>
            </a:r>
            <a:r>
              <a:rPr sz="1800" spc="-20" dirty="0">
                <a:solidFill>
                  <a:srgbClr val="FFFFFF"/>
                </a:solidFill>
                <a:latin typeface="Verdana"/>
                <a:cs typeface="Verdana"/>
              </a:rPr>
              <a:t>TCP.</a:t>
            </a:r>
            <a:endParaRPr sz="180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662674" y="572841"/>
            <a:ext cx="221615" cy="450215"/>
          </a:xfrm>
          <a:prstGeom prst="rect">
            <a:avLst/>
          </a:prstGeom>
        </p:spPr>
        <p:txBody>
          <a:bodyPr vert="horz" wrap="square" lIns="0" tIns="17145" rIns="0" bIns="0" rtlCol="0">
            <a:spAutoFit/>
          </a:bodyPr>
          <a:lstStyle/>
          <a:p>
            <a:pPr marL="12700">
              <a:lnSpc>
                <a:spcPct val="100000"/>
              </a:lnSpc>
              <a:spcBef>
                <a:spcPts val="135"/>
              </a:spcBef>
            </a:pPr>
            <a:r>
              <a:rPr sz="2750" spc="-155" dirty="0">
                <a:solidFill>
                  <a:srgbClr val="FFFFFF"/>
                </a:solidFill>
                <a:latin typeface="Verdana"/>
                <a:cs typeface="Verdana"/>
              </a:rPr>
              <a:t>6</a:t>
            </a:r>
            <a:endParaRPr sz="2750">
              <a:latin typeface="Verdana"/>
              <a:cs typeface="Verdana"/>
            </a:endParaRPr>
          </a:p>
        </p:txBody>
      </p:sp>
      <p:sp>
        <p:nvSpPr>
          <p:cNvPr id="6" name="Slide Number Placeholder 5">
            <a:extLst>
              <a:ext uri="{FF2B5EF4-FFF2-40B4-BE49-F238E27FC236}">
                <a16:creationId xmlns:a16="http://schemas.microsoft.com/office/drawing/2014/main" id="{A13DE9AB-B258-4131-B44D-465CF33141CC}"/>
              </a:ext>
            </a:extLst>
          </p:cNvPr>
          <p:cNvSpPr>
            <a:spLocks noGrp="1"/>
          </p:cNvSpPr>
          <p:nvPr>
            <p:ph type="sldNum" sz="quarter" idx="12"/>
          </p:nvPr>
        </p:nvSpPr>
        <p:spPr/>
        <p:txBody>
          <a:bodyPr/>
          <a:lstStyle/>
          <a:p>
            <a:fld id="{B15D7328-7D48-4674-A38C-9792F09AAE38}"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95" dirty="0"/>
              <a:t>UDP</a:t>
            </a:r>
            <a:r>
              <a:rPr spc="-160" dirty="0">
                <a:latin typeface="Times New Roman"/>
                <a:cs typeface="Times New Roman"/>
              </a:rPr>
              <a:t> </a:t>
            </a:r>
            <a:r>
              <a:rPr spc="55" dirty="0"/>
              <a:t>datagram</a:t>
            </a:r>
          </a:p>
        </p:txBody>
      </p:sp>
      <p:sp>
        <p:nvSpPr>
          <p:cNvPr id="3" name="object 3"/>
          <p:cNvSpPr txBox="1"/>
          <p:nvPr/>
        </p:nvSpPr>
        <p:spPr>
          <a:xfrm>
            <a:off x="1298195" y="2055059"/>
            <a:ext cx="8698865" cy="1530350"/>
          </a:xfrm>
          <a:prstGeom prst="rect">
            <a:avLst/>
          </a:prstGeom>
        </p:spPr>
        <p:txBody>
          <a:bodyPr vert="horz" wrap="square" lIns="0" tIns="15875" rIns="0" bIns="0" rtlCol="0">
            <a:spAutoFit/>
          </a:bodyPr>
          <a:lstStyle/>
          <a:p>
            <a:pPr marL="1270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40" dirty="0">
                <a:solidFill>
                  <a:srgbClr val="FFFFFF"/>
                </a:solidFill>
                <a:latin typeface="Verdana"/>
                <a:cs typeface="Verdana"/>
              </a:rPr>
              <a:t>UDP</a:t>
            </a:r>
            <a:r>
              <a:rPr sz="1800" spc="-50" dirty="0">
                <a:solidFill>
                  <a:srgbClr val="FFFFFF"/>
                </a:solidFill>
                <a:latin typeface="Times New Roman"/>
                <a:cs typeface="Times New Roman"/>
              </a:rPr>
              <a:t> </a:t>
            </a:r>
            <a:r>
              <a:rPr sz="1800" dirty="0">
                <a:solidFill>
                  <a:srgbClr val="FFFFFF"/>
                </a:solidFill>
                <a:latin typeface="Verdana"/>
                <a:cs typeface="Verdana"/>
              </a:rPr>
              <a:t>packets,</a:t>
            </a:r>
            <a:r>
              <a:rPr sz="1800" spc="-45" dirty="0">
                <a:solidFill>
                  <a:srgbClr val="FFFFFF"/>
                </a:solidFill>
                <a:latin typeface="Times New Roman"/>
                <a:cs typeface="Times New Roman"/>
              </a:rPr>
              <a:t> </a:t>
            </a:r>
            <a:r>
              <a:rPr sz="1800" spc="70" dirty="0">
                <a:solidFill>
                  <a:srgbClr val="FFFFFF"/>
                </a:solidFill>
                <a:latin typeface="Verdana"/>
                <a:cs typeface="Verdana"/>
              </a:rPr>
              <a:t>called</a:t>
            </a:r>
            <a:r>
              <a:rPr sz="1800" spc="-75" dirty="0">
                <a:solidFill>
                  <a:srgbClr val="FFFFFF"/>
                </a:solidFill>
                <a:latin typeface="Times New Roman"/>
                <a:cs typeface="Times New Roman"/>
              </a:rPr>
              <a:t> </a:t>
            </a:r>
            <a:r>
              <a:rPr sz="1800" spc="-85" dirty="0">
                <a:solidFill>
                  <a:srgbClr val="FFFFFF"/>
                </a:solidFill>
                <a:latin typeface="Verdana"/>
                <a:cs typeface="Verdana"/>
              </a:rPr>
              <a:t>user</a:t>
            </a:r>
            <a:r>
              <a:rPr sz="1800" spc="70" dirty="0">
                <a:solidFill>
                  <a:srgbClr val="FFFFFF"/>
                </a:solidFill>
                <a:latin typeface="Times New Roman"/>
                <a:cs typeface="Times New Roman"/>
              </a:rPr>
              <a:t> </a:t>
            </a:r>
            <a:r>
              <a:rPr sz="1800" spc="-10" dirty="0">
                <a:solidFill>
                  <a:srgbClr val="FFFFFF"/>
                </a:solidFill>
                <a:latin typeface="Verdana"/>
                <a:cs typeface="Verdana"/>
              </a:rPr>
              <a:t>datagrams,</a:t>
            </a:r>
            <a:r>
              <a:rPr sz="1800" spc="-45" dirty="0">
                <a:solidFill>
                  <a:srgbClr val="FFFFFF"/>
                </a:solidFill>
                <a:latin typeface="Times New Roman"/>
                <a:cs typeface="Times New Roman"/>
              </a:rPr>
              <a:t> </a:t>
            </a:r>
            <a:r>
              <a:rPr sz="1800" dirty="0">
                <a:solidFill>
                  <a:srgbClr val="FFFFFF"/>
                </a:solidFill>
                <a:latin typeface="Verdana"/>
                <a:cs typeface="Verdana"/>
              </a:rPr>
              <a:t>have</a:t>
            </a:r>
            <a:r>
              <a:rPr sz="1800" spc="50" dirty="0">
                <a:solidFill>
                  <a:srgbClr val="FFFFFF"/>
                </a:solidFill>
                <a:latin typeface="Times New Roman"/>
                <a:cs typeface="Times New Roman"/>
              </a:rPr>
              <a:t> </a:t>
            </a:r>
            <a:r>
              <a:rPr sz="1800" spc="170" dirty="0">
                <a:solidFill>
                  <a:srgbClr val="FFFFFF"/>
                </a:solidFill>
                <a:latin typeface="Verdana"/>
                <a:cs typeface="Verdana"/>
              </a:rPr>
              <a:t>a</a:t>
            </a:r>
            <a:r>
              <a:rPr sz="1800" spc="95" dirty="0">
                <a:solidFill>
                  <a:srgbClr val="FFFFFF"/>
                </a:solidFill>
                <a:latin typeface="Times New Roman"/>
                <a:cs typeface="Times New Roman"/>
              </a:rPr>
              <a:t> </a:t>
            </a:r>
            <a:r>
              <a:rPr sz="1800" spc="-50" dirty="0">
                <a:solidFill>
                  <a:srgbClr val="FFFFFF"/>
                </a:solidFill>
                <a:latin typeface="Verdana"/>
                <a:cs typeface="Verdana"/>
              </a:rPr>
              <a:t>fixed-</a:t>
            </a:r>
            <a:r>
              <a:rPr sz="1800" spc="-125" dirty="0">
                <a:solidFill>
                  <a:srgbClr val="FFFFFF"/>
                </a:solidFill>
                <a:latin typeface="Verdana"/>
                <a:cs typeface="Verdana"/>
              </a:rPr>
              <a:t>size</a:t>
            </a:r>
            <a:r>
              <a:rPr sz="1800" spc="-55" dirty="0">
                <a:solidFill>
                  <a:srgbClr val="FFFFFF"/>
                </a:solidFill>
                <a:latin typeface="Times New Roman"/>
                <a:cs typeface="Times New Roman"/>
              </a:rPr>
              <a:t> </a:t>
            </a:r>
            <a:r>
              <a:rPr sz="1800" dirty="0">
                <a:solidFill>
                  <a:srgbClr val="FFFFFF"/>
                </a:solidFill>
                <a:latin typeface="Verdana"/>
                <a:cs typeface="Verdana"/>
              </a:rPr>
              <a:t>header</a:t>
            </a:r>
            <a:r>
              <a:rPr sz="1800" spc="15" dirty="0">
                <a:solidFill>
                  <a:srgbClr val="FFFFFF"/>
                </a:solidFill>
                <a:latin typeface="Times New Roman"/>
                <a:cs typeface="Times New Roman"/>
              </a:rPr>
              <a:t> </a:t>
            </a:r>
            <a:r>
              <a:rPr sz="1800" dirty="0">
                <a:solidFill>
                  <a:srgbClr val="FFFFFF"/>
                </a:solidFill>
                <a:latin typeface="Verdana"/>
                <a:cs typeface="Verdana"/>
              </a:rPr>
              <a:t>of</a:t>
            </a:r>
            <a:r>
              <a:rPr sz="1800" spc="50" dirty="0">
                <a:solidFill>
                  <a:srgbClr val="FFFFFF"/>
                </a:solidFill>
                <a:latin typeface="Times New Roman"/>
                <a:cs typeface="Times New Roman"/>
              </a:rPr>
              <a:t> </a:t>
            </a:r>
            <a:r>
              <a:rPr sz="1800" spc="-140" dirty="0">
                <a:solidFill>
                  <a:srgbClr val="FFFFFF"/>
                </a:solidFill>
                <a:latin typeface="Verdana"/>
                <a:cs typeface="Verdana"/>
              </a:rPr>
              <a:t>8</a:t>
            </a:r>
            <a:r>
              <a:rPr sz="1800" spc="90" dirty="0">
                <a:solidFill>
                  <a:srgbClr val="FFFFFF"/>
                </a:solidFill>
                <a:latin typeface="Times New Roman"/>
                <a:cs typeface="Times New Roman"/>
              </a:rPr>
              <a:t> </a:t>
            </a:r>
            <a:r>
              <a:rPr sz="1800" spc="-10" dirty="0">
                <a:solidFill>
                  <a:srgbClr val="FFFFFF"/>
                </a:solidFill>
                <a:latin typeface="Verdana"/>
                <a:cs typeface="Verdana"/>
              </a:rPr>
              <a:t>bytes</a:t>
            </a:r>
            <a:endParaRPr sz="1800">
              <a:latin typeface="Verdana"/>
              <a:cs typeface="Verdana"/>
            </a:endParaRPr>
          </a:p>
          <a:p>
            <a:pPr marL="353695">
              <a:lnSpc>
                <a:spcPct val="100000"/>
              </a:lnSpc>
            </a:pPr>
            <a:r>
              <a:rPr sz="1800" spc="100" dirty="0">
                <a:solidFill>
                  <a:srgbClr val="FFFFFF"/>
                </a:solidFill>
                <a:latin typeface="Verdana"/>
                <a:cs typeface="Verdana"/>
              </a:rPr>
              <a:t>made</a:t>
            </a:r>
            <a:r>
              <a:rPr sz="1800" spc="-114" dirty="0">
                <a:solidFill>
                  <a:srgbClr val="FFFFFF"/>
                </a:solidFill>
                <a:latin typeface="Times New Roman"/>
                <a:cs typeface="Times New Roman"/>
              </a:rPr>
              <a:t> </a:t>
            </a:r>
            <a:r>
              <a:rPr sz="1800" dirty="0">
                <a:solidFill>
                  <a:srgbClr val="FFFFFF"/>
                </a:solidFill>
                <a:latin typeface="Verdana"/>
                <a:cs typeface="Verdana"/>
              </a:rPr>
              <a:t>of</a:t>
            </a:r>
            <a:r>
              <a:rPr sz="1800" spc="20" dirty="0">
                <a:solidFill>
                  <a:srgbClr val="FFFFFF"/>
                </a:solidFill>
                <a:latin typeface="Times New Roman"/>
                <a:cs typeface="Times New Roman"/>
              </a:rPr>
              <a:t> </a:t>
            </a:r>
            <a:r>
              <a:rPr sz="1800" spc="-40" dirty="0">
                <a:solidFill>
                  <a:srgbClr val="FFFFFF"/>
                </a:solidFill>
                <a:latin typeface="Verdana"/>
                <a:cs typeface="Verdana"/>
              </a:rPr>
              <a:t>four</a:t>
            </a:r>
            <a:r>
              <a:rPr sz="1800" spc="-5" dirty="0">
                <a:solidFill>
                  <a:srgbClr val="FFFFFF"/>
                </a:solidFill>
                <a:latin typeface="Times New Roman"/>
                <a:cs typeface="Times New Roman"/>
              </a:rPr>
              <a:t> </a:t>
            </a:r>
            <a:r>
              <a:rPr sz="1800" spc="-70" dirty="0">
                <a:solidFill>
                  <a:srgbClr val="FFFFFF"/>
                </a:solidFill>
                <a:latin typeface="Verdana"/>
                <a:cs typeface="Verdana"/>
              </a:rPr>
              <a:t>fields,</a:t>
            </a:r>
            <a:r>
              <a:rPr sz="1800" spc="-95" dirty="0">
                <a:solidFill>
                  <a:srgbClr val="FFFFFF"/>
                </a:solidFill>
                <a:latin typeface="Times New Roman"/>
                <a:cs typeface="Times New Roman"/>
              </a:rPr>
              <a:t> </a:t>
            </a:r>
            <a:r>
              <a:rPr sz="1800" spc="125" dirty="0">
                <a:solidFill>
                  <a:srgbClr val="FFFFFF"/>
                </a:solidFill>
                <a:latin typeface="Verdana"/>
                <a:cs typeface="Verdana"/>
              </a:rPr>
              <a:t>each</a:t>
            </a:r>
            <a:r>
              <a:rPr sz="1800" spc="-35" dirty="0">
                <a:solidFill>
                  <a:srgbClr val="FFFFFF"/>
                </a:solidFill>
                <a:latin typeface="Times New Roman"/>
                <a:cs typeface="Times New Roman"/>
              </a:rPr>
              <a:t> </a:t>
            </a:r>
            <a:r>
              <a:rPr sz="1800" dirty="0">
                <a:solidFill>
                  <a:srgbClr val="FFFFFF"/>
                </a:solidFill>
                <a:latin typeface="Verdana"/>
                <a:cs typeface="Verdana"/>
              </a:rPr>
              <a:t>of</a:t>
            </a:r>
            <a:r>
              <a:rPr sz="1800" spc="-20" dirty="0">
                <a:solidFill>
                  <a:srgbClr val="FFFFFF"/>
                </a:solidFill>
                <a:latin typeface="Times New Roman"/>
                <a:cs typeface="Times New Roman"/>
              </a:rPr>
              <a:t> </a:t>
            </a:r>
            <a:r>
              <a:rPr sz="1800" dirty="0">
                <a:solidFill>
                  <a:srgbClr val="FFFFFF"/>
                </a:solidFill>
                <a:latin typeface="Verdana"/>
                <a:cs typeface="Verdana"/>
              </a:rPr>
              <a:t>2</a:t>
            </a:r>
            <a:r>
              <a:rPr sz="1800" spc="65" dirty="0">
                <a:solidFill>
                  <a:srgbClr val="FFFFFF"/>
                </a:solidFill>
                <a:latin typeface="Times New Roman"/>
                <a:cs typeface="Times New Roman"/>
              </a:rPr>
              <a:t> </a:t>
            </a:r>
            <a:r>
              <a:rPr sz="1800" spc="-40" dirty="0">
                <a:solidFill>
                  <a:srgbClr val="FFFFFF"/>
                </a:solidFill>
                <a:latin typeface="Verdana"/>
                <a:cs typeface="Verdana"/>
              </a:rPr>
              <a:t>bytes</a:t>
            </a:r>
            <a:r>
              <a:rPr sz="1800" spc="-105" dirty="0">
                <a:solidFill>
                  <a:srgbClr val="FFFFFF"/>
                </a:solidFill>
                <a:latin typeface="Times New Roman"/>
                <a:cs typeface="Times New Roman"/>
              </a:rPr>
              <a:t> </a:t>
            </a:r>
            <a:r>
              <a:rPr sz="1800" spc="-155" dirty="0">
                <a:solidFill>
                  <a:srgbClr val="FFFFFF"/>
                </a:solidFill>
                <a:latin typeface="Verdana"/>
                <a:cs typeface="Verdana"/>
              </a:rPr>
              <a:t>(16</a:t>
            </a:r>
            <a:r>
              <a:rPr sz="1800" spc="20" dirty="0">
                <a:solidFill>
                  <a:srgbClr val="FFFFFF"/>
                </a:solidFill>
                <a:latin typeface="Times New Roman"/>
                <a:cs typeface="Times New Roman"/>
              </a:rPr>
              <a:t> </a:t>
            </a:r>
            <a:r>
              <a:rPr sz="1800" spc="-10" dirty="0">
                <a:solidFill>
                  <a:srgbClr val="FFFFFF"/>
                </a:solidFill>
                <a:latin typeface="Verdana"/>
                <a:cs typeface="Verdana"/>
              </a:rPr>
              <a:t>bits).</a:t>
            </a:r>
            <a:endParaRPr sz="1800">
              <a:latin typeface="Verdana"/>
              <a:cs typeface="Verdana"/>
            </a:endParaRPr>
          </a:p>
          <a:p>
            <a:pPr marL="353695" marR="5080"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70" dirty="0">
                <a:solidFill>
                  <a:srgbClr val="FFFFFF"/>
                </a:solidFill>
                <a:latin typeface="Verdana"/>
                <a:cs typeface="Verdana"/>
              </a:rPr>
              <a:t>The</a:t>
            </a:r>
            <a:r>
              <a:rPr sz="1800" spc="60" dirty="0">
                <a:solidFill>
                  <a:srgbClr val="FFFFFF"/>
                </a:solidFill>
                <a:latin typeface="Times New Roman"/>
                <a:cs typeface="Times New Roman"/>
              </a:rPr>
              <a:t> </a:t>
            </a:r>
            <a:r>
              <a:rPr sz="1800" spc="-150" dirty="0">
                <a:solidFill>
                  <a:srgbClr val="FFFFFF"/>
                </a:solidFill>
                <a:latin typeface="Verdana"/>
                <a:cs typeface="Verdana"/>
              </a:rPr>
              <a:t>first</a:t>
            </a:r>
            <a:r>
              <a:rPr sz="1800" spc="-50" dirty="0">
                <a:solidFill>
                  <a:srgbClr val="FFFFFF"/>
                </a:solidFill>
                <a:latin typeface="Times New Roman"/>
                <a:cs typeface="Times New Roman"/>
              </a:rPr>
              <a:t> </a:t>
            </a:r>
            <a:r>
              <a:rPr sz="1800" dirty="0">
                <a:solidFill>
                  <a:srgbClr val="FFFFFF"/>
                </a:solidFill>
                <a:latin typeface="Verdana"/>
                <a:cs typeface="Verdana"/>
              </a:rPr>
              <a:t>two</a:t>
            </a:r>
            <a:r>
              <a:rPr sz="1800" spc="-100" dirty="0">
                <a:solidFill>
                  <a:srgbClr val="FFFFFF"/>
                </a:solidFill>
                <a:latin typeface="Times New Roman"/>
                <a:cs typeface="Times New Roman"/>
              </a:rPr>
              <a:t> </a:t>
            </a:r>
            <a:r>
              <a:rPr sz="1800" spc="-50" dirty="0">
                <a:solidFill>
                  <a:srgbClr val="FFFFFF"/>
                </a:solidFill>
                <a:latin typeface="Verdana"/>
                <a:cs typeface="Verdana"/>
              </a:rPr>
              <a:t>fields</a:t>
            </a:r>
            <a:r>
              <a:rPr sz="1800" spc="-90" dirty="0">
                <a:solidFill>
                  <a:srgbClr val="FFFFFF"/>
                </a:solidFill>
                <a:latin typeface="Times New Roman"/>
                <a:cs typeface="Times New Roman"/>
              </a:rPr>
              <a:t> </a:t>
            </a:r>
            <a:r>
              <a:rPr sz="1800" dirty="0">
                <a:solidFill>
                  <a:srgbClr val="FFFFFF"/>
                </a:solidFill>
                <a:latin typeface="Verdana"/>
                <a:cs typeface="Verdana"/>
              </a:rPr>
              <a:t>define</a:t>
            </a:r>
            <a:r>
              <a:rPr sz="1800" spc="-90"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dirty="0">
                <a:solidFill>
                  <a:srgbClr val="FFFFFF"/>
                </a:solidFill>
                <a:latin typeface="Verdana"/>
                <a:cs typeface="Verdana"/>
              </a:rPr>
              <a:t>source</a:t>
            </a:r>
            <a:r>
              <a:rPr sz="1800" spc="-40" dirty="0">
                <a:solidFill>
                  <a:srgbClr val="FFFFFF"/>
                </a:solidFill>
                <a:latin typeface="Times New Roman"/>
                <a:cs typeface="Times New Roman"/>
              </a:rPr>
              <a:t> </a:t>
            </a:r>
            <a:r>
              <a:rPr sz="1800" spc="80" dirty="0">
                <a:solidFill>
                  <a:srgbClr val="FFFFFF"/>
                </a:solidFill>
                <a:latin typeface="Verdana"/>
                <a:cs typeface="Verdana"/>
              </a:rPr>
              <a:t>and</a:t>
            </a:r>
            <a:r>
              <a:rPr sz="1800" spc="45" dirty="0">
                <a:solidFill>
                  <a:srgbClr val="FFFFFF"/>
                </a:solidFill>
                <a:latin typeface="Times New Roman"/>
                <a:cs typeface="Times New Roman"/>
              </a:rPr>
              <a:t> </a:t>
            </a:r>
            <a:r>
              <a:rPr sz="1800" spc="-35" dirty="0">
                <a:solidFill>
                  <a:srgbClr val="FFFFFF"/>
                </a:solidFill>
                <a:latin typeface="Verdana"/>
                <a:cs typeface="Verdana"/>
              </a:rPr>
              <a:t>destination</a:t>
            </a:r>
            <a:r>
              <a:rPr sz="1800" spc="-114" dirty="0">
                <a:solidFill>
                  <a:srgbClr val="FFFFFF"/>
                </a:solidFill>
                <a:latin typeface="Times New Roman"/>
                <a:cs typeface="Times New Roman"/>
              </a:rPr>
              <a:t> </a:t>
            </a:r>
            <a:r>
              <a:rPr sz="1800" dirty="0">
                <a:solidFill>
                  <a:srgbClr val="FFFFFF"/>
                </a:solidFill>
                <a:latin typeface="Verdana"/>
                <a:cs typeface="Verdana"/>
              </a:rPr>
              <a:t>port</a:t>
            </a:r>
            <a:r>
              <a:rPr sz="1800" spc="50" dirty="0">
                <a:solidFill>
                  <a:srgbClr val="FFFFFF"/>
                </a:solidFill>
                <a:latin typeface="Times New Roman"/>
                <a:cs typeface="Times New Roman"/>
              </a:rPr>
              <a:t> </a:t>
            </a:r>
            <a:r>
              <a:rPr sz="1800" spc="-65" dirty="0">
                <a:solidFill>
                  <a:srgbClr val="FFFFFF"/>
                </a:solidFill>
                <a:latin typeface="Verdana"/>
                <a:cs typeface="Verdana"/>
              </a:rPr>
              <a:t>numbers.</a:t>
            </a:r>
            <a:r>
              <a:rPr sz="1800" spc="-125" dirty="0">
                <a:solidFill>
                  <a:srgbClr val="FFFFFF"/>
                </a:solidFill>
                <a:latin typeface="Times New Roman"/>
                <a:cs typeface="Times New Roman"/>
              </a:rPr>
              <a:t> </a:t>
            </a:r>
            <a:r>
              <a:rPr sz="1800" spc="-70" dirty="0">
                <a:solidFill>
                  <a:srgbClr val="FFFFFF"/>
                </a:solidFill>
                <a:latin typeface="Verdana"/>
                <a:cs typeface="Verdana"/>
              </a:rPr>
              <a:t>The</a:t>
            </a:r>
            <a:r>
              <a:rPr sz="1800" spc="60" dirty="0">
                <a:solidFill>
                  <a:srgbClr val="FFFFFF"/>
                </a:solidFill>
                <a:latin typeface="Times New Roman"/>
                <a:cs typeface="Times New Roman"/>
              </a:rPr>
              <a:t> </a:t>
            </a:r>
            <a:r>
              <a:rPr sz="1800" spc="-10" dirty="0">
                <a:solidFill>
                  <a:srgbClr val="FFFFFF"/>
                </a:solidFill>
                <a:latin typeface="Verdana"/>
                <a:cs typeface="Verdana"/>
              </a:rPr>
              <a:t>third</a:t>
            </a:r>
            <a:r>
              <a:rPr sz="1800" spc="-10" dirty="0">
                <a:solidFill>
                  <a:srgbClr val="FFFFFF"/>
                </a:solidFill>
                <a:latin typeface="Times New Roman"/>
                <a:cs typeface="Times New Roman"/>
              </a:rPr>
              <a:t> </a:t>
            </a:r>
            <a:r>
              <a:rPr sz="1800" spc="-10" dirty="0">
                <a:solidFill>
                  <a:srgbClr val="FFFFFF"/>
                </a:solidFill>
                <a:latin typeface="Verdana"/>
                <a:cs typeface="Verdana"/>
              </a:rPr>
              <a:t>field</a:t>
            </a:r>
            <a:r>
              <a:rPr sz="1800" spc="-65" dirty="0">
                <a:solidFill>
                  <a:srgbClr val="FFFFFF"/>
                </a:solidFill>
                <a:latin typeface="Times New Roman"/>
                <a:cs typeface="Times New Roman"/>
              </a:rPr>
              <a:t> </a:t>
            </a:r>
            <a:r>
              <a:rPr sz="1800" spc="-20" dirty="0">
                <a:solidFill>
                  <a:srgbClr val="FFFFFF"/>
                </a:solidFill>
                <a:latin typeface="Verdana"/>
                <a:cs typeface="Verdana"/>
              </a:rPr>
              <a:t>defines</a:t>
            </a:r>
            <a:r>
              <a:rPr sz="1800" spc="-45" dirty="0">
                <a:solidFill>
                  <a:srgbClr val="FFFFFF"/>
                </a:solidFill>
                <a:latin typeface="Times New Roman"/>
                <a:cs typeface="Times New Roman"/>
              </a:rPr>
              <a:t> </a:t>
            </a:r>
            <a:r>
              <a:rPr sz="1800" dirty="0">
                <a:solidFill>
                  <a:srgbClr val="FFFFFF"/>
                </a:solidFill>
                <a:latin typeface="Verdana"/>
                <a:cs typeface="Verdana"/>
              </a:rPr>
              <a:t>the</a:t>
            </a:r>
            <a:r>
              <a:rPr sz="1800" spc="70" dirty="0">
                <a:solidFill>
                  <a:srgbClr val="FFFFFF"/>
                </a:solidFill>
                <a:latin typeface="Times New Roman"/>
                <a:cs typeface="Times New Roman"/>
              </a:rPr>
              <a:t> </a:t>
            </a:r>
            <a:r>
              <a:rPr sz="1800" spc="-10" dirty="0">
                <a:solidFill>
                  <a:srgbClr val="FFFFFF"/>
                </a:solidFill>
                <a:latin typeface="Verdana"/>
                <a:cs typeface="Verdana"/>
              </a:rPr>
              <a:t>total</a:t>
            </a:r>
            <a:r>
              <a:rPr sz="1800" spc="-35" dirty="0">
                <a:solidFill>
                  <a:srgbClr val="FFFFFF"/>
                </a:solidFill>
                <a:latin typeface="Times New Roman"/>
                <a:cs typeface="Times New Roman"/>
              </a:rPr>
              <a:t> </a:t>
            </a:r>
            <a:r>
              <a:rPr sz="1800" dirty="0">
                <a:solidFill>
                  <a:srgbClr val="FFFFFF"/>
                </a:solidFill>
                <a:latin typeface="Verdana"/>
                <a:cs typeface="Verdana"/>
              </a:rPr>
              <a:t>length</a:t>
            </a:r>
            <a:r>
              <a:rPr sz="1800" spc="-10" dirty="0">
                <a:solidFill>
                  <a:srgbClr val="FFFFFF"/>
                </a:solidFill>
                <a:latin typeface="Times New Roman"/>
                <a:cs typeface="Times New Roman"/>
              </a:rPr>
              <a:t> </a:t>
            </a:r>
            <a:r>
              <a:rPr sz="1800" dirty="0">
                <a:solidFill>
                  <a:srgbClr val="FFFFFF"/>
                </a:solidFill>
                <a:latin typeface="Verdana"/>
                <a:cs typeface="Verdana"/>
              </a:rPr>
              <a:t>of</a:t>
            </a:r>
            <a:r>
              <a:rPr sz="1800" spc="60" dirty="0">
                <a:solidFill>
                  <a:srgbClr val="FFFFFF"/>
                </a:solidFill>
                <a:latin typeface="Times New Roman"/>
                <a:cs typeface="Times New Roman"/>
              </a:rPr>
              <a:t> </a:t>
            </a:r>
            <a:r>
              <a:rPr sz="1800" dirty="0">
                <a:solidFill>
                  <a:srgbClr val="FFFFFF"/>
                </a:solidFill>
                <a:latin typeface="Verdana"/>
                <a:cs typeface="Verdana"/>
              </a:rPr>
              <a:t>the</a:t>
            </a:r>
            <a:r>
              <a:rPr sz="1800" spc="70" dirty="0">
                <a:solidFill>
                  <a:srgbClr val="FFFFFF"/>
                </a:solidFill>
                <a:latin typeface="Times New Roman"/>
                <a:cs typeface="Times New Roman"/>
              </a:rPr>
              <a:t> </a:t>
            </a:r>
            <a:r>
              <a:rPr sz="1800" spc="-95" dirty="0">
                <a:solidFill>
                  <a:srgbClr val="FFFFFF"/>
                </a:solidFill>
                <a:latin typeface="Verdana"/>
                <a:cs typeface="Verdana"/>
              </a:rPr>
              <a:t>user</a:t>
            </a:r>
            <a:r>
              <a:rPr sz="1800" spc="85" dirty="0">
                <a:solidFill>
                  <a:srgbClr val="FFFFFF"/>
                </a:solidFill>
                <a:latin typeface="Times New Roman"/>
                <a:cs typeface="Times New Roman"/>
              </a:rPr>
              <a:t> </a:t>
            </a:r>
            <a:r>
              <a:rPr sz="1800" dirty="0">
                <a:solidFill>
                  <a:srgbClr val="FFFFFF"/>
                </a:solidFill>
                <a:latin typeface="Verdana"/>
                <a:cs typeface="Verdana"/>
              </a:rPr>
              <a:t>datagram,</a:t>
            </a:r>
            <a:r>
              <a:rPr sz="1800" spc="-35" dirty="0">
                <a:solidFill>
                  <a:srgbClr val="FFFFFF"/>
                </a:solidFill>
                <a:latin typeface="Times New Roman"/>
                <a:cs typeface="Times New Roman"/>
              </a:rPr>
              <a:t> </a:t>
            </a:r>
            <a:r>
              <a:rPr sz="1800" dirty="0">
                <a:solidFill>
                  <a:srgbClr val="FFFFFF"/>
                </a:solidFill>
                <a:latin typeface="Verdana"/>
                <a:cs typeface="Verdana"/>
              </a:rPr>
              <a:t>header</a:t>
            </a:r>
            <a:r>
              <a:rPr sz="1800" spc="35" dirty="0">
                <a:solidFill>
                  <a:srgbClr val="FFFFFF"/>
                </a:solidFill>
                <a:latin typeface="Times New Roman"/>
                <a:cs typeface="Times New Roman"/>
              </a:rPr>
              <a:t> </a:t>
            </a:r>
            <a:r>
              <a:rPr sz="1800" spc="-60" dirty="0">
                <a:solidFill>
                  <a:srgbClr val="FFFFFF"/>
                </a:solidFill>
                <a:latin typeface="Verdana"/>
                <a:cs typeface="Verdana"/>
              </a:rPr>
              <a:t>plus</a:t>
            </a:r>
            <a:r>
              <a:rPr sz="1800" spc="5" dirty="0">
                <a:solidFill>
                  <a:srgbClr val="FFFFFF"/>
                </a:solidFill>
                <a:latin typeface="Times New Roman"/>
                <a:cs typeface="Times New Roman"/>
              </a:rPr>
              <a:t> </a:t>
            </a:r>
            <a:r>
              <a:rPr sz="1800" dirty="0">
                <a:solidFill>
                  <a:srgbClr val="FFFFFF"/>
                </a:solidFill>
                <a:latin typeface="Verdana"/>
                <a:cs typeface="Verdana"/>
              </a:rPr>
              <a:t>data.</a:t>
            </a:r>
            <a:r>
              <a:rPr sz="1800" spc="-35"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spc="-60" dirty="0">
                <a:solidFill>
                  <a:srgbClr val="FFFFFF"/>
                </a:solidFill>
                <a:latin typeface="Verdana"/>
                <a:cs typeface="Verdana"/>
              </a:rPr>
              <a:t>last</a:t>
            </a:r>
            <a:r>
              <a:rPr sz="1800" spc="-65" dirty="0">
                <a:solidFill>
                  <a:srgbClr val="FFFFFF"/>
                </a:solidFill>
                <a:latin typeface="Times New Roman"/>
                <a:cs typeface="Times New Roman"/>
              </a:rPr>
              <a:t> </a:t>
            </a:r>
            <a:r>
              <a:rPr sz="1800" spc="-10" dirty="0">
                <a:solidFill>
                  <a:srgbClr val="FFFFFF"/>
                </a:solidFill>
                <a:latin typeface="Verdana"/>
                <a:cs typeface="Verdana"/>
              </a:rPr>
              <a:t>field</a:t>
            </a:r>
            <a:r>
              <a:rPr sz="1800" spc="-120" dirty="0">
                <a:solidFill>
                  <a:srgbClr val="FFFFFF"/>
                </a:solidFill>
                <a:latin typeface="Times New Roman"/>
                <a:cs typeface="Times New Roman"/>
              </a:rPr>
              <a:t> </a:t>
            </a:r>
            <a:r>
              <a:rPr sz="1800" spc="125" dirty="0">
                <a:solidFill>
                  <a:srgbClr val="FFFFFF"/>
                </a:solidFill>
                <a:latin typeface="Verdana"/>
                <a:cs typeface="Verdana"/>
              </a:rPr>
              <a:t>can</a:t>
            </a:r>
            <a:r>
              <a:rPr sz="1800" spc="-30" dirty="0">
                <a:solidFill>
                  <a:srgbClr val="FFFFFF"/>
                </a:solidFill>
                <a:latin typeface="Times New Roman"/>
                <a:cs typeface="Times New Roman"/>
              </a:rPr>
              <a:t> </a:t>
            </a:r>
            <a:r>
              <a:rPr sz="1800" spc="-10" dirty="0">
                <a:solidFill>
                  <a:srgbClr val="FFFFFF"/>
                </a:solidFill>
                <a:latin typeface="Verdana"/>
                <a:cs typeface="Verdana"/>
              </a:rPr>
              <a:t>carry</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dirty="0">
                <a:solidFill>
                  <a:srgbClr val="FFFFFF"/>
                </a:solidFill>
                <a:latin typeface="Verdana"/>
                <a:cs typeface="Verdana"/>
              </a:rPr>
              <a:t>optional</a:t>
            </a:r>
            <a:r>
              <a:rPr sz="1800" spc="-50" dirty="0">
                <a:solidFill>
                  <a:srgbClr val="FFFFFF"/>
                </a:solidFill>
                <a:latin typeface="Times New Roman"/>
                <a:cs typeface="Times New Roman"/>
              </a:rPr>
              <a:t> </a:t>
            </a:r>
            <a:r>
              <a:rPr sz="1800" spc="-10" dirty="0">
                <a:solidFill>
                  <a:srgbClr val="FFFFFF"/>
                </a:solidFill>
                <a:latin typeface="Verdana"/>
                <a:cs typeface="Verdana"/>
              </a:rPr>
              <a:t>checksum</a:t>
            </a:r>
            <a:endParaRPr sz="1800">
              <a:latin typeface="Verdana"/>
              <a:cs typeface="Verdana"/>
            </a:endParaRPr>
          </a:p>
        </p:txBody>
      </p:sp>
      <p:pic>
        <p:nvPicPr>
          <p:cNvPr id="4" name="object 4"/>
          <p:cNvPicPr/>
          <p:nvPr/>
        </p:nvPicPr>
        <p:blipFill>
          <a:blip r:embed="rId2" cstate="print"/>
          <a:stretch>
            <a:fillRect/>
          </a:stretch>
        </p:blipFill>
        <p:spPr>
          <a:xfrm>
            <a:off x="2717292" y="3824606"/>
            <a:ext cx="6559814" cy="2673096"/>
          </a:xfrm>
          <a:prstGeom prst="rect">
            <a:avLst/>
          </a:prstGeom>
        </p:spPr>
      </p:pic>
      <p:pic>
        <p:nvPicPr>
          <p:cNvPr id="5" name="object 5"/>
          <p:cNvPicPr/>
          <p:nvPr/>
        </p:nvPicPr>
        <p:blipFill>
          <a:blip r:embed="rId3" cstate="print"/>
          <a:stretch>
            <a:fillRect/>
          </a:stretch>
        </p:blipFill>
        <p:spPr>
          <a:xfrm>
            <a:off x="10781020" y="1551431"/>
            <a:ext cx="132466" cy="2259080"/>
          </a:xfrm>
          <a:prstGeom prst="rect">
            <a:avLst/>
          </a:prstGeom>
        </p:spPr>
      </p:pic>
      <p:sp>
        <p:nvSpPr>
          <p:cNvPr id="6" name="object 6"/>
          <p:cNvSpPr txBox="1"/>
          <p:nvPr/>
        </p:nvSpPr>
        <p:spPr>
          <a:xfrm>
            <a:off x="10662674" y="572841"/>
            <a:ext cx="221615" cy="450215"/>
          </a:xfrm>
          <a:prstGeom prst="rect">
            <a:avLst/>
          </a:prstGeom>
        </p:spPr>
        <p:txBody>
          <a:bodyPr vert="horz" wrap="square" lIns="0" tIns="17145" rIns="0" bIns="0" rtlCol="0">
            <a:spAutoFit/>
          </a:bodyPr>
          <a:lstStyle/>
          <a:p>
            <a:pPr marL="12700">
              <a:lnSpc>
                <a:spcPct val="100000"/>
              </a:lnSpc>
              <a:spcBef>
                <a:spcPts val="135"/>
              </a:spcBef>
            </a:pPr>
            <a:r>
              <a:rPr sz="2750" spc="-155" dirty="0">
                <a:solidFill>
                  <a:srgbClr val="FFFFFF"/>
                </a:solidFill>
                <a:latin typeface="Verdana"/>
                <a:cs typeface="Verdana"/>
              </a:rPr>
              <a:t>7</a:t>
            </a:r>
            <a:endParaRPr sz="2750">
              <a:latin typeface="Verdana"/>
              <a:cs typeface="Verdana"/>
            </a:endParaRPr>
          </a:p>
        </p:txBody>
      </p:sp>
      <p:sp>
        <p:nvSpPr>
          <p:cNvPr id="7" name="Slide Number Placeholder 6">
            <a:extLst>
              <a:ext uri="{FF2B5EF4-FFF2-40B4-BE49-F238E27FC236}">
                <a16:creationId xmlns:a16="http://schemas.microsoft.com/office/drawing/2014/main" id="{B46E790A-E2AE-4DCB-B799-D611A2C18FE4}"/>
              </a:ext>
            </a:extLst>
          </p:cNvPr>
          <p:cNvSpPr>
            <a:spLocks noGrp="1"/>
          </p:cNvSpPr>
          <p:nvPr>
            <p:ph type="sldNum" sz="quarter" idx="12"/>
          </p:nvPr>
        </p:nvSpPr>
        <p:spPr/>
        <p:txBody>
          <a:bodyPr/>
          <a:lstStyle/>
          <a:p>
            <a:fld id="{B15D7328-7D48-4674-A38C-9792F09AAE38}"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97533" y="877138"/>
            <a:ext cx="8442716" cy="4879848"/>
          </a:xfrm>
          <a:prstGeom prst="rect">
            <a:avLst/>
          </a:prstGeom>
        </p:spPr>
      </p:pic>
      <p:sp>
        <p:nvSpPr>
          <p:cNvPr id="3" name="object 3"/>
          <p:cNvSpPr txBox="1"/>
          <p:nvPr/>
        </p:nvSpPr>
        <p:spPr>
          <a:xfrm>
            <a:off x="10662674" y="572841"/>
            <a:ext cx="221615" cy="450215"/>
          </a:xfrm>
          <a:prstGeom prst="rect">
            <a:avLst/>
          </a:prstGeom>
        </p:spPr>
        <p:txBody>
          <a:bodyPr vert="horz" wrap="square" lIns="0" tIns="17145" rIns="0" bIns="0" rtlCol="0">
            <a:spAutoFit/>
          </a:bodyPr>
          <a:lstStyle/>
          <a:p>
            <a:pPr marL="12700">
              <a:lnSpc>
                <a:spcPct val="100000"/>
              </a:lnSpc>
              <a:spcBef>
                <a:spcPts val="135"/>
              </a:spcBef>
            </a:pPr>
            <a:r>
              <a:rPr sz="2750" spc="-155" dirty="0">
                <a:solidFill>
                  <a:srgbClr val="FFFFFF"/>
                </a:solidFill>
                <a:latin typeface="Verdana"/>
                <a:cs typeface="Verdana"/>
              </a:rPr>
              <a:t>2</a:t>
            </a:r>
            <a:endParaRPr sz="2750">
              <a:latin typeface="Verdana"/>
              <a:cs typeface="Verdana"/>
            </a:endParaRPr>
          </a:p>
        </p:txBody>
      </p:sp>
      <p:pic>
        <p:nvPicPr>
          <p:cNvPr id="4" name="object 4"/>
          <p:cNvPicPr/>
          <p:nvPr/>
        </p:nvPicPr>
        <p:blipFill>
          <a:blip r:embed="rId3" cstate="print"/>
          <a:stretch>
            <a:fillRect/>
          </a:stretch>
        </p:blipFill>
        <p:spPr>
          <a:xfrm>
            <a:off x="10781020" y="1551431"/>
            <a:ext cx="132466" cy="2259080"/>
          </a:xfrm>
          <a:prstGeom prst="rect">
            <a:avLst/>
          </a:prstGeom>
        </p:spPr>
      </p:pic>
      <p:sp>
        <p:nvSpPr>
          <p:cNvPr id="5" name="Slide Number Placeholder 4">
            <a:extLst>
              <a:ext uri="{FF2B5EF4-FFF2-40B4-BE49-F238E27FC236}">
                <a16:creationId xmlns:a16="http://schemas.microsoft.com/office/drawing/2014/main" id="{F07D0A2A-E820-4FAA-A29B-4435A927B305}"/>
              </a:ext>
            </a:extLst>
          </p:cNvPr>
          <p:cNvSpPr>
            <a:spLocks noGrp="1"/>
          </p:cNvSpPr>
          <p:nvPr>
            <p:ph type="sldNum" sz="quarter" idx="12"/>
          </p:nvPr>
        </p:nvSpPr>
        <p:spPr/>
        <p:txBody>
          <a:bodyPr/>
          <a:lstStyle/>
          <a:p>
            <a:fld id="{B15D7328-7D48-4674-A38C-9792F09AAE38}"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474035"/>
            <a:ext cx="1007110" cy="669925"/>
          </a:xfrm>
          <a:prstGeom prst="rect">
            <a:avLst/>
          </a:prstGeom>
        </p:spPr>
        <p:txBody>
          <a:bodyPr vert="horz" wrap="square" lIns="0" tIns="15875" rIns="0" bIns="0" rtlCol="0">
            <a:spAutoFit/>
          </a:bodyPr>
          <a:lstStyle/>
          <a:p>
            <a:pPr marL="12700">
              <a:lnSpc>
                <a:spcPct val="100000"/>
              </a:lnSpc>
              <a:spcBef>
                <a:spcPts val="125"/>
              </a:spcBef>
            </a:pPr>
            <a:r>
              <a:rPr spc="-100" dirty="0"/>
              <a:t>TCP</a:t>
            </a:r>
          </a:p>
        </p:txBody>
      </p:sp>
      <p:sp>
        <p:nvSpPr>
          <p:cNvPr id="3" name="object 3"/>
          <p:cNvSpPr txBox="1"/>
          <p:nvPr/>
        </p:nvSpPr>
        <p:spPr>
          <a:xfrm>
            <a:off x="1182724" y="2081602"/>
            <a:ext cx="8761095" cy="2604135"/>
          </a:xfrm>
          <a:prstGeom prst="rect">
            <a:avLst/>
          </a:prstGeom>
        </p:spPr>
        <p:txBody>
          <a:bodyPr vert="horz" wrap="square" lIns="0" tIns="15875" rIns="0" bIns="0" rtlCol="0">
            <a:spAutoFit/>
          </a:bodyPr>
          <a:lstStyle/>
          <a:p>
            <a:pPr marL="353695" marR="815975"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25" dirty="0">
                <a:solidFill>
                  <a:srgbClr val="FFFFFF"/>
                </a:solidFill>
                <a:latin typeface="Verdana"/>
                <a:cs typeface="Verdana"/>
              </a:rPr>
              <a:t>Transmission</a:t>
            </a:r>
            <a:r>
              <a:rPr sz="1800" spc="-80" dirty="0">
                <a:solidFill>
                  <a:srgbClr val="FFFFFF"/>
                </a:solidFill>
                <a:latin typeface="Times New Roman"/>
                <a:cs typeface="Times New Roman"/>
              </a:rPr>
              <a:t> </a:t>
            </a:r>
            <a:r>
              <a:rPr sz="1800" dirty="0">
                <a:solidFill>
                  <a:srgbClr val="FFFFFF"/>
                </a:solidFill>
                <a:latin typeface="Verdana"/>
                <a:cs typeface="Verdana"/>
              </a:rPr>
              <a:t>Control</a:t>
            </a:r>
            <a:r>
              <a:rPr sz="1800" spc="10" dirty="0">
                <a:solidFill>
                  <a:srgbClr val="FFFFFF"/>
                </a:solidFill>
                <a:latin typeface="Times New Roman"/>
                <a:cs typeface="Times New Roman"/>
              </a:rPr>
              <a:t> </a:t>
            </a:r>
            <a:r>
              <a:rPr sz="1800" dirty="0">
                <a:solidFill>
                  <a:srgbClr val="FFFFFF"/>
                </a:solidFill>
                <a:latin typeface="Verdana"/>
                <a:cs typeface="Verdana"/>
              </a:rPr>
              <a:t>Protocol</a:t>
            </a:r>
            <a:r>
              <a:rPr sz="1800" spc="-50" dirty="0">
                <a:solidFill>
                  <a:srgbClr val="FFFFFF"/>
                </a:solidFill>
                <a:latin typeface="Times New Roman"/>
                <a:cs typeface="Times New Roman"/>
              </a:rPr>
              <a:t> </a:t>
            </a:r>
            <a:r>
              <a:rPr sz="1800" spc="-85" dirty="0">
                <a:solidFill>
                  <a:srgbClr val="FFFFFF"/>
                </a:solidFill>
                <a:latin typeface="Verdana"/>
                <a:cs typeface="Verdana"/>
              </a:rPr>
              <a:t>(TCP)</a:t>
            </a:r>
            <a:r>
              <a:rPr sz="1800" spc="95" dirty="0">
                <a:solidFill>
                  <a:srgbClr val="FFFFFF"/>
                </a:solidFill>
                <a:latin typeface="Times New Roman"/>
                <a:cs typeface="Times New Roman"/>
              </a:rPr>
              <a:t> </a:t>
            </a:r>
            <a:r>
              <a:rPr sz="1800" spc="-160" dirty="0">
                <a:solidFill>
                  <a:srgbClr val="FFFFFF"/>
                </a:solidFill>
                <a:latin typeface="Verdana"/>
                <a:cs typeface="Verdana"/>
              </a:rPr>
              <a:t>is</a:t>
            </a:r>
            <a:r>
              <a:rPr sz="1800" spc="-5" dirty="0">
                <a:solidFill>
                  <a:srgbClr val="FFFFFF"/>
                </a:solidFill>
                <a:latin typeface="Times New Roman"/>
                <a:cs typeface="Times New Roman"/>
              </a:rPr>
              <a:t> </a:t>
            </a:r>
            <a:r>
              <a:rPr sz="1800" spc="170" dirty="0">
                <a:solidFill>
                  <a:srgbClr val="FFFFFF"/>
                </a:solidFill>
                <a:latin typeface="Verdana"/>
                <a:cs typeface="Verdana"/>
              </a:rPr>
              <a:t>a</a:t>
            </a:r>
            <a:r>
              <a:rPr sz="1800" spc="100" dirty="0">
                <a:solidFill>
                  <a:srgbClr val="FFFFFF"/>
                </a:solidFill>
                <a:latin typeface="Times New Roman"/>
                <a:cs typeface="Times New Roman"/>
              </a:rPr>
              <a:t> </a:t>
            </a:r>
            <a:r>
              <a:rPr sz="1800" dirty="0">
                <a:solidFill>
                  <a:srgbClr val="FFFFFF"/>
                </a:solidFill>
                <a:latin typeface="Verdana"/>
                <a:cs typeface="Verdana"/>
              </a:rPr>
              <a:t>connection-</a:t>
            </a:r>
            <a:r>
              <a:rPr sz="1800" spc="-40" dirty="0">
                <a:solidFill>
                  <a:srgbClr val="FFFFFF"/>
                </a:solidFill>
                <a:latin typeface="Verdana"/>
                <a:cs typeface="Verdana"/>
              </a:rPr>
              <a:t>oriented,</a:t>
            </a:r>
            <a:r>
              <a:rPr sz="1800" spc="-40" dirty="0">
                <a:solidFill>
                  <a:srgbClr val="FFFFFF"/>
                </a:solidFill>
                <a:latin typeface="Times New Roman"/>
                <a:cs typeface="Times New Roman"/>
              </a:rPr>
              <a:t> </a:t>
            </a:r>
            <a:r>
              <a:rPr sz="1800" spc="-10" dirty="0">
                <a:solidFill>
                  <a:srgbClr val="FFFFFF"/>
                </a:solidFill>
                <a:latin typeface="Verdana"/>
                <a:cs typeface="Verdana"/>
              </a:rPr>
              <a:t>reliable</a:t>
            </a:r>
            <a:r>
              <a:rPr sz="1800" spc="-10" dirty="0">
                <a:solidFill>
                  <a:srgbClr val="FFFFFF"/>
                </a:solidFill>
                <a:latin typeface="Times New Roman"/>
                <a:cs typeface="Times New Roman"/>
              </a:rPr>
              <a:t> </a:t>
            </a:r>
            <a:r>
              <a:rPr sz="1800" spc="-10" dirty="0">
                <a:solidFill>
                  <a:srgbClr val="FFFFFF"/>
                </a:solidFill>
                <a:latin typeface="Verdana"/>
                <a:cs typeface="Verdana"/>
              </a:rPr>
              <a:t>protocol.</a:t>
            </a:r>
            <a:endParaRPr sz="1800">
              <a:latin typeface="Verdana"/>
              <a:cs typeface="Verdana"/>
            </a:endParaRPr>
          </a:p>
          <a:p>
            <a:pPr marL="353695" marR="408305"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20" dirty="0">
                <a:solidFill>
                  <a:srgbClr val="FFFFFF"/>
                </a:solidFill>
                <a:latin typeface="Verdana"/>
                <a:cs typeface="Verdana"/>
              </a:rPr>
              <a:t>TCP</a:t>
            </a:r>
            <a:r>
              <a:rPr sz="1800" spc="105" dirty="0">
                <a:solidFill>
                  <a:srgbClr val="FFFFFF"/>
                </a:solidFill>
                <a:latin typeface="Times New Roman"/>
                <a:cs typeface="Times New Roman"/>
              </a:rPr>
              <a:t> </a:t>
            </a:r>
            <a:r>
              <a:rPr sz="1800" spc="-45" dirty="0">
                <a:solidFill>
                  <a:srgbClr val="FFFFFF"/>
                </a:solidFill>
                <a:latin typeface="Verdana"/>
                <a:cs typeface="Verdana"/>
              </a:rPr>
              <a:t>explicitly</a:t>
            </a:r>
            <a:r>
              <a:rPr sz="1800" spc="-5" dirty="0">
                <a:solidFill>
                  <a:srgbClr val="FFFFFF"/>
                </a:solidFill>
                <a:latin typeface="Times New Roman"/>
                <a:cs typeface="Times New Roman"/>
              </a:rPr>
              <a:t> </a:t>
            </a:r>
            <a:r>
              <a:rPr sz="1800" spc="-25" dirty="0">
                <a:solidFill>
                  <a:srgbClr val="FFFFFF"/>
                </a:solidFill>
                <a:latin typeface="Verdana"/>
                <a:cs typeface="Verdana"/>
              </a:rPr>
              <a:t>defines</a:t>
            </a:r>
            <a:r>
              <a:rPr sz="1800" spc="-35" dirty="0">
                <a:solidFill>
                  <a:srgbClr val="FFFFFF"/>
                </a:solidFill>
                <a:latin typeface="Times New Roman"/>
                <a:cs typeface="Times New Roman"/>
              </a:rPr>
              <a:t> </a:t>
            </a:r>
            <a:r>
              <a:rPr sz="1800" dirty="0">
                <a:solidFill>
                  <a:srgbClr val="FFFFFF"/>
                </a:solidFill>
                <a:latin typeface="Verdana"/>
                <a:cs typeface="Verdana"/>
              </a:rPr>
              <a:t>connection</a:t>
            </a:r>
            <a:r>
              <a:rPr sz="1800" spc="5" dirty="0">
                <a:solidFill>
                  <a:srgbClr val="FFFFFF"/>
                </a:solidFill>
                <a:latin typeface="Times New Roman"/>
                <a:cs typeface="Times New Roman"/>
              </a:rPr>
              <a:t> </a:t>
            </a:r>
            <a:r>
              <a:rPr sz="1800" spc="-60" dirty="0">
                <a:solidFill>
                  <a:srgbClr val="FFFFFF"/>
                </a:solidFill>
                <a:latin typeface="Verdana"/>
                <a:cs typeface="Verdana"/>
              </a:rPr>
              <a:t>establishment,</a:t>
            </a:r>
            <a:r>
              <a:rPr sz="1800" spc="-70" dirty="0">
                <a:solidFill>
                  <a:srgbClr val="FFFFFF"/>
                </a:solidFill>
                <a:latin typeface="Times New Roman"/>
                <a:cs typeface="Times New Roman"/>
              </a:rPr>
              <a:t> </a:t>
            </a:r>
            <a:r>
              <a:rPr sz="1800" spc="105" dirty="0">
                <a:solidFill>
                  <a:srgbClr val="FFFFFF"/>
                </a:solidFill>
                <a:latin typeface="Verdana"/>
                <a:cs typeface="Verdana"/>
              </a:rPr>
              <a:t>data</a:t>
            </a:r>
            <a:r>
              <a:rPr sz="1800" spc="20" dirty="0">
                <a:solidFill>
                  <a:srgbClr val="FFFFFF"/>
                </a:solidFill>
                <a:latin typeface="Times New Roman"/>
                <a:cs typeface="Times New Roman"/>
              </a:rPr>
              <a:t> </a:t>
            </a:r>
            <a:r>
              <a:rPr sz="1800" spc="-90" dirty="0">
                <a:solidFill>
                  <a:srgbClr val="FFFFFF"/>
                </a:solidFill>
                <a:latin typeface="Verdana"/>
                <a:cs typeface="Verdana"/>
              </a:rPr>
              <a:t>transfer,</a:t>
            </a:r>
            <a:r>
              <a:rPr sz="1800" spc="45" dirty="0">
                <a:solidFill>
                  <a:srgbClr val="FFFFFF"/>
                </a:solidFill>
                <a:latin typeface="Times New Roman"/>
                <a:cs typeface="Times New Roman"/>
              </a:rPr>
              <a:t> </a:t>
            </a:r>
            <a:r>
              <a:rPr sz="1800" spc="55" dirty="0">
                <a:solidFill>
                  <a:srgbClr val="FFFFFF"/>
                </a:solidFill>
                <a:latin typeface="Verdana"/>
                <a:cs typeface="Verdana"/>
              </a:rPr>
              <a:t>and</a:t>
            </a:r>
            <a:r>
              <a:rPr sz="1800" spc="55" dirty="0">
                <a:solidFill>
                  <a:srgbClr val="FFFFFF"/>
                </a:solidFill>
                <a:latin typeface="Times New Roman"/>
                <a:cs typeface="Times New Roman"/>
              </a:rPr>
              <a:t> </a:t>
            </a:r>
            <a:r>
              <a:rPr sz="1800" dirty="0">
                <a:solidFill>
                  <a:srgbClr val="FFFFFF"/>
                </a:solidFill>
                <a:latin typeface="Verdana"/>
                <a:cs typeface="Verdana"/>
              </a:rPr>
              <a:t>connection</a:t>
            </a:r>
            <a:r>
              <a:rPr sz="1800" dirty="0">
                <a:solidFill>
                  <a:srgbClr val="FFFFFF"/>
                </a:solidFill>
                <a:latin typeface="Times New Roman"/>
                <a:cs typeface="Times New Roman"/>
              </a:rPr>
              <a:t> </a:t>
            </a:r>
            <a:r>
              <a:rPr sz="1800" dirty="0">
                <a:solidFill>
                  <a:srgbClr val="FFFFFF"/>
                </a:solidFill>
                <a:latin typeface="Verdana"/>
                <a:cs typeface="Verdana"/>
              </a:rPr>
              <a:t>teardown</a:t>
            </a:r>
            <a:r>
              <a:rPr sz="1800" dirty="0">
                <a:solidFill>
                  <a:srgbClr val="FFFFFF"/>
                </a:solidFill>
                <a:latin typeface="Times New Roman"/>
                <a:cs typeface="Times New Roman"/>
              </a:rPr>
              <a:t> </a:t>
            </a:r>
            <a:r>
              <a:rPr sz="1800" spc="-10" dirty="0">
                <a:solidFill>
                  <a:srgbClr val="FFFFFF"/>
                </a:solidFill>
                <a:latin typeface="Verdana"/>
                <a:cs typeface="Verdana"/>
              </a:rPr>
              <a:t>phases</a:t>
            </a:r>
            <a:r>
              <a:rPr sz="1800" spc="95" dirty="0">
                <a:solidFill>
                  <a:srgbClr val="FFFFFF"/>
                </a:solidFill>
                <a:latin typeface="Times New Roman"/>
                <a:cs typeface="Times New Roman"/>
              </a:rPr>
              <a:t> </a:t>
            </a:r>
            <a:r>
              <a:rPr sz="1800" dirty="0">
                <a:solidFill>
                  <a:srgbClr val="FFFFFF"/>
                </a:solidFill>
                <a:latin typeface="Verdana"/>
                <a:cs typeface="Verdana"/>
              </a:rPr>
              <a:t>to</a:t>
            </a:r>
            <a:r>
              <a:rPr sz="1800" spc="155" dirty="0">
                <a:solidFill>
                  <a:srgbClr val="FFFFFF"/>
                </a:solidFill>
                <a:latin typeface="Times New Roman"/>
                <a:cs typeface="Times New Roman"/>
              </a:rPr>
              <a:t> </a:t>
            </a:r>
            <a:r>
              <a:rPr sz="1800" dirty="0">
                <a:solidFill>
                  <a:srgbClr val="FFFFFF"/>
                </a:solidFill>
                <a:latin typeface="Verdana"/>
                <a:cs typeface="Verdana"/>
              </a:rPr>
              <a:t>provide</a:t>
            </a:r>
            <a:r>
              <a:rPr sz="1800" spc="20" dirty="0">
                <a:solidFill>
                  <a:srgbClr val="FFFFFF"/>
                </a:solidFill>
                <a:latin typeface="Times New Roman"/>
                <a:cs typeface="Times New Roman"/>
              </a:rPr>
              <a:t> </a:t>
            </a:r>
            <a:r>
              <a:rPr sz="1800" spc="170" dirty="0">
                <a:solidFill>
                  <a:srgbClr val="FFFFFF"/>
                </a:solidFill>
                <a:latin typeface="Verdana"/>
                <a:cs typeface="Verdana"/>
              </a:rPr>
              <a:t>a</a:t>
            </a:r>
            <a:r>
              <a:rPr sz="1800" spc="220" dirty="0">
                <a:solidFill>
                  <a:srgbClr val="FFFFFF"/>
                </a:solidFill>
                <a:latin typeface="Times New Roman"/>
                <a:cs typeface="Times New Roman"/>
              </a:rPr>
              <a:t> </a:t>
            </a:r>
            <a:r>
              <a:rPr sz="1800" dirty="0">
                <a:solidFill>
                  <a:srgbClr val="FFFFFF"/>
                </a:solidFill>
                <a:latin typeface="Verdana"/>
                <a:cs typeface="Verdana"/>
              </a:rPr>
              <a:t>connection-</a:t>
            </a:r>
            <a:r>
              <a:rPr sz="1800" spc="-20" dirty="0">
                <a:solidFill>
                  <a:srgbClr val="FFFFFF"/>
                </a:solidFill>
                <a:latin typeface="Verdana"/>
                <a:cs typeface="Verdana"/>
              </a:rPr>
              <a:t>oriented</a:t>
            </a:r>
            <a:r>
              <a:rPr sz="1800" spc="75" dirty="0">
                <a:solidFill>
                  <a:srgbClr val="FFFFFF"/>
                </a:solidFill>
                <a:latin typeface="Times New Roman"/>
                <a:cs typeface="Times New Roman"/>
              </a:rPr>
              <a:t> </a:t>
            </a:r>
            <a:r>
              <a:rPr sz="1800" spc="-10" dirty="0">
                <a:solidFill>
                  <a:srgbClr val="FFFFFF"/>
                </a:solidFill>
                <a:latin typeface="Verdana"/>
                <a:cs typeface="Verdana"/>
              </a:rPr>
              <a:t>service.</a:t>
            </a:r>
            <a:endParaRPr sz="1800">
              <a:latin typeface="Verdana"/>
              <a:cs typeface="Verdana"/>
            </a:endParaRPr>
          </a:p>
          <a:p>
            <a:pPr marL="12700">
              <a:lnSpc>
                <a:spcPct val="100000"/>
              </a:lnSpc>
              <a:spcBef>
                <a:spcPts val="96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20" dirty="0">
                <a:solidFill>
                  <a:srgbClr val="FFFFFF"/>
                </a:solidFill>
                <a:latin typeface="Verdana"/>
                <a:cs typeface="Verdana"/>
              </a:rPr>
              <a:t>TCP</a:t>
            </a:r>
            <a:r>
              <a:rPr sz="1800" spc="35" dirty="0">
                <a:solidFill>
                  <a:srgbClr val="FFFFFF"/>
                </a:solidFill>
                <a:latin typeface="Times New Roman"/>
                <a:cs typeface="Times New Roman"/>
              </a:rPr>
              <a:t> </a:t>
            </a:r>
            <a:r>
              <a:rPr sz="1800" spc="-105" dirty="0">
                <a:solidFill>
                  <a:srgbClr val="FFFFFF"/>
                </a:solidFill>
                <a:latin typeface="Verdana"/>
                <a:cs typeface="Verdana"/>
              </a:rPr>
              <a:t>uses</a:t>
            </a:r>
            <a:r>
              <a:rPr sz="1800" spc="15" dirty="0">
                <a:solidFill>
                  <a:srgbClr val="FFFFFF"/>
                </a:solidFill>
                <a:latin typeface="Times New Roman"/>
                <a:cs typeface="Times New Roman"/>
              </a:rPr>
              <a:t> </a:t>
            </a:r>
            <a:r>
              <a:rPr sz="1800" spc="170" dirty="0">
                <a:solidFill>
                  <a:srgbClr val="FFFFFF"/>
                </a:solidFill>
                <a:latin typeface="Verdana"/>
                <a:cs typeface="Verdana"/>
              </a:rPr>
              <a:t>a</a:t>
            </a:r>
            <a:r>
              <a:rPr sz="1800" spc="65" dirty="0">
                <a:solidFill>
                  <a:srgbClr val="FFFFFF"/>
                </a:solidFill>
                <a:latin typeface="Times New Roman"/>
                <a:cs typeface="Times New Roman"/>
              </a:rPr>
              <a:t> </a:t>
            </a:r>
            <a:r>
              <a:rPr sz="1800" dirty="0">
                <a:solidFill>
                  <a:srgbClr val="FFFFFF"/>
                </a:solidFill>
                <a:latin typeface="Verdana"/>
                <a:cs typeface="Verdana"/>
              </a:rPr>
              <a:t>combination</a:t>
            </a:r>
            <a:r>
              <a:rPr sz="1800" spc="-105" dirty="0">
                <a:solidFill>
                  <a:srgbClr val="FFFFFF"/>
                </a:solidFill>
                <a:latin typeface="Times New Roman"/>
                <a:cs typeface="Times New Roman"/>
              </a:rPr>
              <a:t> </a:t>
            </a:r>
            <a:r>
              <a:rPr sz="1800" dirty="0">
                <a:solidFill>
                  <a:srgbClr val="FFFFFF"/>
                </a:solidFill>
                <a:latin typeface="Verdana"/>
                <a:cs typeface="Verdana"/>
              </a:rPr>
              <a:t>of</a:t>
            </a:r>
            <a:r>
              <a:rPr sz="1800" spc="60" dirty="0">
                <a:solidFill>
                  <a:srgbClr val="FFFFFF"/>
                </a:solidFill>
                <a:latin typeface="Times New Roman"/>
                <a:cs typeface="Times New Roman"/>
              </a:rPr>
              <a:t> </a:t>
            </a:r>
            <a:r>
              <a:rPr sz="1800" dirty="0">
                <a:solidFill>
                  <a:srgbClr val="FFFFFF"/>
                </a:solidFill>
                <a:latin typeface="Verdana"/>
                <a:cs typeface="Verdana"/>
              </a:rPr>
              <a:t>GBN</a:t>
            </a:r>
            <a:r>
              <a:rPr sz="1800" spc="50" dirty="0">
                <a:solidFill>
                  <a:srgbClr val="FFFFFF"/>
                </a:solidFill>
                <a:latin typeface="Times New Roman"/>
                <a:cs typeface="Times New Roman"/>
              </a:rPr>
              <a:t> </a:t>
            </a:r>
            <a:r>
              <a:rPr sz="1800" spc="80" dirty="0">
                <a:solidFill>
                  <a:srgbClr val="FFFFFF"/>
                </a:solidFill>
                <a:latin typeface="Verdana"/>
                <a:cs typeface="Verdana"/>
              </a:rPr>
              <a:t>and</a:t>
            </a:r>
            <a:r>
              <a:rPr sz="1800" spc="5" dirty="0">
                <a:solidFill>
                  <a:srgbClr val="FFFFFF"/>
                </a:solidFill>
                <a:latin typeface="Times New Roman"/>
                <a:cs typeface="Times New Roman"/>
              </a:rPr>
              <a:t> </a:t>
            </a:r>
            <a:r>
              <a:rPr sz="1800" spc="-245" dirty="0">
                <a:solidFill>
                  <a:srgbClr val="FFFFFF"/>
                </a:solidFill>
                <a:latin typeface="Verdana"/>
                <a:cs typeface="Verdana"/>
              </a:rPr>
              <a:t>SR</a:t>
            </a:r>
            <a:r>
              <a:rPr sz="1800" spc="55" dirty="0">
                <a:solidFill>
                  <a:srgbClr val="FFFFFF"/>
                </a:solidFill>
                <a:latin typeface="Times New Roman"/>
                <a:cs typeface="Times New Roman"/>
              </a:rPr>
              <a:t> </a:t>
            </a:r>
            <a:r>
              <a:rPr sz="1800" dirty="0">
                <a:solidFill>
                  <a:srgbClr val="FFFFFF"/>
                </a:solidFill>
                <a:latin typeface="Verdana"/>
                <a:cs typeface="Verdana"/>
              </a:rPr>
              <a:t>protocols</a:t>
            </a:r>
            <a:r>
              <a:rPr sz="1800" spc="-80" dirty="0">
                <a:solidFill>
                  <a:srgbClr val="FFFFFF"/>
                </a:solidFill>
                <a:latin typeface="Times New Roman"/>
                <a:cs typeface="Times New Roman"/>
              </a:rPr>
              <a:t> </a:t>
            </a:r>
            <a:r>
              <a:rPr sz="1800" dirty="0">
                <a:solidFill>
                  <a:srgbClr val="FFFFFF"/>
                </a:solidFill>
                <a:latin typeface="Verdana"/>
                <a:cs typeface="Verdana"/>
              </a:rPr>
              <a:t>to</a:t>
            </a:r>
            <a:r>
              <a:rPr sz="1800" spc="-40" dirty="0">
                <a:solidFill>
                  <a:srgbClr val="FFFFFF"/>
                </a:solidFill>
                <a:latin typeface="Times New Roman"/>
                <a:cs typeface="Times New Roman"/>
              </a:rPr>
              <a:t> </a:t>
            </a:r>
            <a:r>
              <a:rPr sz="1800" dirty="0">
                <a:solidFill>
                  <a:srgbClr val="FFFFFF"/>
                </a:solidFill>
                <a:latin typeface="Verdana"/>
                <a:cs typeface="Verdana"/>
              </a:rPr>
              <a:t>provide</a:t>
            </a:r>
            <a:r>
              <a:rPr sz="1800" spc="-35" dirty="0">
                <a:solidFill>
                  <a:srgbClr val="FFFFFF"/>
                </a:solidFill>
                <a:latin typeface="Times New Roman"/>
                <a:cs typeface="Times New Roman"/>
              </a:rPr>
              <a:t> </a:t>
            </a:r>
            <a:r>
              <a:rPr sz="1800" spc="-10" dirty="0">
                <a:solidFill>
                  <a:srgbClr val="FFFFFF"/>
                </a:solidFill>
                <a:latin typeface="Verdana"/>
                <a:cs typeface="Verdana"/>
              </a:rPr>
              <a:t>reliability.</a:t>
            </a:r>
            <a:endParaRPr sz="1800">
              <a:latin typeface="Verdana"/>
              <a:cs typeface="Verdana"/>
            </a:endParaRPr>
          </a:p>
          <a:p>
            <a:pPr marL="353695" marR="5080"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20" dirty="0">
                <a:solidFill>
                  <a:srgbClr val="FFFFFF"/>
                </a:solidFill>
                <a:latin typeface="Verdana"/>
                <a:cs typeface="Verdana"/>
              </a:rPr>
              <a:t>To</a:t>
            </a:r>
            <a:r>
              <a:rPr sz="1800" spc="50" dirty="0">
                <a:solidFill>
                  <a:srgbClr val="FFFFFF"/>
                </a:solidFill>
                <a:latin typeface="Times New Roman"/>
                <a:cs typeface="Times New Roman"/>
              </a:rPr>
              <a:t> </a:t>
            </a:r>
            <a:r>
              <a:rPr sz="1800" spc="55" dirty="0">
                <a:solidFill>
                  <a:srgbClr val="FFFFFF"/>
                </a:solidFill>
                <a:latin typeface="Verdana"/>
                <a:cs typeface="Verdana"/>
              </a:rPr>
              <a:t>achieve</a:t>
            </a:r>
            <a:r>
              <a:rPr sz="1800" spc="-95" dirty="0">
                <a:solidFill>
                  <a:srgbClr val="FFFFFF"/>
                </a:solidFill>
                <a:latin typeface="Times New Roman"/>
                <a:cs typeface="Times New Roman"/>
              </a:rPr>
              <a:t> </a:t>
            </a:r>
            <a:r>
              <a:rPr sz="1800" spc="-110" dirty="0">
                <a:solidFill>
                  <a:srgbClr val="FFFFFF"/>
                </a:solidFill>
                <a:latin typeface="Verdana"/>
                <a:cs typeface="Verdana"/>
              </a:rPr>
              <a:t>this</a:t>
            </a:r>
            <a:r>
              <a:rPr sz="1800" spc="-90" dirty="0">
                <a:solidFill>
                  <a:srgbClr val="FFFFFF"/>
                </a:solidFill>
                <a:latin typeface="Times New Roman"/>
                <a:cs typeface="Times New Roman"/>
              </a:rPr>
              <a:t> </a:t>
            </a:r>
            <a:r>
              <a:rPr sz="1800" dirty="0">
                <a:solidFill>
                  <a:srgbClr val="FFFFFF"/>
                </a:solidFill>
                <a:latin typeface="Verdana"/>
                <a:cs typeface="Verdana"/>
              </a:rPr>
              <a:t>goal,</a:t>
            </a:r>
            <a:r>
              <a:rPr sz="1800" spc="-80" dirty="0">
                <a:solidFill>
                  <a:srgbClr val="FFFFFF"/>
                </a:solidFill>
                <a:latin typeface="Times New Roman"/>
                <a:cs typeface="Times New Roman"/>
              </a:rPr>
              <a:t> </a:t>
            </a:r>
            <a:r>
              <a:rPr sz="1800" spc="-20" dirty="0">
                <a:solidFill>
                  <a:srgbClr val="FFFFFF"/>
                </a:solidFill>
                <a:latin typeface="Verdana"/>
                <a:cs typeface="Verdana"/>
              </a:rPr>
              <a:t>TCP</a:t>
            </a:r>
            <a:r>
              <a:rPr sz="1800" spc="30" dirty="0">
                <a:solidFill>
                  <a:srgbClr val="FFFFFF"/>
                </a:solidFill>
                <a:latin typeface="Times New Roman"/>
                <a:cs typeface="Times New Roman"/>
              </a:rPr>
              <a:t> </a:t>
            </a:r>
            <a:r>
              <a:rPr sz="1800" spc="-105" dirty="0">
                <a:solidFill>
                  <a:srgbClr val="FFFFFF"/>
                </a:solidFill>
                <a:latin typeface="Verdana"/>
                <a:cs typeface="Verdana"/>
              </a:rPr>
              <a:t>uses</a:t>
            </a:r>
            <a:r>
              <a:rPr sz="1800" spc="10" dirty="0">
                <a:solidFill>
                  <a:srgbClr val="FFFFFF"/>
                </a:solidFill>
                <a:latin typeface="Times New Roman"/>
                <a:cs typeface="Times New Roman"/>
              </a:rPr>
              <a:t> </a:t>
            </a:r>
            <a:r>
              <a:rPr sz="1800" dirty="0">
                <a:solidFill>
                  <a:srgbClr val="FFFFFF"/>
                </a:solidFill>
                <a:latin typeface="Verdana"/>
                <a:cs typeface="Verdana"/>
              </a:rPr>
              <a:t>checksum</a:t>
            </a:r>
            <a:r>
              <a:rPr sz="1800" spc="-35" dirty="0">
                <a:solidFill>
                  <a:srgbClr val="FFFFFF"/>
                </a:solidFill>
                <a:latin typeface="Times New Roman"/>
                <a:cs typeface="Times New Roman"/>
              </a:rPr>
              <a:t> </a:t>
            </a:r>
            <a:r>
              <a:rPr sz="1800" spc="-85" dirty="0">
                <a:solidFill>
                  <a:srgbClr val="FFFFFF"/>
                </a:solidFill>
                <a:latin typeface="Verdana"/>
                <a:cs typeface="Verdana"/>
              </a:rPr>
              <a:t>(for</a:t>
            </a:r>
            <a:r>
              <a:rPr sz="1800" spc="-15" dirty="0">
                <a:solidFill>
                  <a:srgbClr val="FFFFFF"/>
                </a:solidFill>
                <a:latin typeface="Times New Roman"/>
                <a:cs typeface="Times New Roman"/>
              </a:rPr>
              <a:t> </a:t>
            </a:r>
            <a:r>
              <a:rPr sz="1800" spc="-90" dirty="0">
                <a:solidFill>
                  <a:srgbClr val="FFFFFF"/>
                </a:solidFill>
                <a:latin typeface="Verdana"/>
                <a:cs typeface="Verdana"/>
              </a:rPr>
              <a:t>error</a:t>
            </a:r>
            <a:r>
              <a:rPr sz="1800" spc="30" dirty="0">
                <a:solidFill>
                  <a:srgbClr val="FFFFFF"/>
                </a:solidFill>
                <a:latin typeface="Times New Roman"/>
                <a:cs typeface="Times New Roman"/>
              </a:rPr>
              <a:t> </a:t>
            </a:r>
            <a:r>
              <a:rPr sz="1800" dirty="0">
                <a:solidFill>
                  <a:srgbClr val="FFFFFF"/>
                </a:solidFill>
                <a:latin typeface="Verdana"/>
                <a:cs typeface="Verdana"/>
              </a:rPr>
              <a:t>detection),</a:t>
            </a:r>
            <a:r>
              <a:rPr sz="1800" spc="-75" dirty="0">
                <a:solidFill>
                  <a:srgbClr val="FFFFFF"/>
                </a:solidFill>
                <a:latin typeface="Times New Roman"/>
                <a:cs typeface="Times New Roman"/>
              </a:rPr>
              <a:t> </a:t>
            </a:r>
            <a:r>
              <a:rPr sz="1800" spc="-65" dirty="0">
                <a:solidFill>
                  <a:srgbClr val="FFFFFF"/>
                </a:solidFill>
                <a:latin typeface="Verdana"/>
                <a:cs typeface="Verdana"/>
              </a:rPr>
              <a:t>retransmission</a:t>
            </a:r>
            <a:r>
              <a:rPr sz="1800" spc="-65" dirty="0">
                <a:solidFill>
                  <a:srgbClr val="FFFFFF"/>
                </a:solidFill>
                <a:latin typeface="Times New Roman"/>
                <a:cs typeface="Times New Roman"/>
              </a:rPr>
              <a:t> </a:t>
            </a:r>
            <a:r>
              <a:rPr sz="1800" dirty="0">
                <a:solidFill>
                  <a:srgbClr val="FFFFFF"/>
                </a:solidFill>
                <a:latin typeface="Verdana"/>
                <a:cs typeface="Verdana"/>
              </a:rPr>
              <a:t>of</a:t>
            </a:r>
            <a:r>
              <a:rPr sz="1800" spc="65" dirty="0">
                <a:solidFill>
                  <a:srgbClr val="FFFFFF"/>
                </a:solidFill>
                <a:latin typeface="Times New Roman"/>
                <a:cs typeface="Times New Roman"/>
              </a:rPr>
              <a:t> </a:t>
            </a:r>
            <a:r>
              <a:rPr sz="1800" spc="-80" dirty="0">
                <a:solidFill>
                  <a:srgbClr val="FFFFFF"/>
                </a:solidFill>
                <a:latin typeface="Verdana"/>
                <a:cs typeface="Verdana"/>
              </a:rPr>
              <a:t>lost</a:t>
            </a:r>
            <a:r>
              <a:rPr sz="1800" spc="-85" dirty="0">
                <a:solidFill>
                  <a:srgbClr val="FFFFFF"/>
                </a:solidFill>
                <a:latin typeface="Times New Roman"/>
                <a:cs typeface="Times New Roman"/>
              </a:rPr>
              <a:t> </a:t>
            </a:r>
            <a:r>
              <a:rPr sz="1800" dirty="0">
                <a:solidFill>
                  <a:srgbClr val="FFFFFF"/>
                </a:solidFill>
                <a:latin typeface="Verdana"/>
                <a:cs typeface="Verdana"/>
              </a:rPr>
              <a:t>or</a:t>
            </a:r>
            <a:r>
              <a:rPr sz="1800" spc="45" dirty="0">
                <a:solidFill>
                  <a:srgbClr val="FFFFFF"/>
                </a:solidFill>
                <a:latin typeface="Times New Roman"/>
                <a:cs typeface="Times New Roman"/>
              </a:rPr>
              <a:t> </a:t>
            </a:r>
            <a:r>
              <a:rPr sz="1800" dirty="0">
                <a:solidFill>
                  <a:srgbClr val="FFFFFF"/>
                </a:solidFill>
                <a:latin typeface="Verdana"/>
                <a:cs typeface="Verdana"/>
              </a:rPr>
              <a:t>corrupted</a:t>
            </a:r>
            <a:r>
              <a:rPr sz="1800" spc="-95" dirty="0">
                <a:solidFill>
                  <a:srgbClr val="FFFFFF"/>
                </a:solidFill>
                <a:latin typeface="Times New Roman"/>
                <a:cs typeface="Times New Roman"/>
              </a:rPr>
              <a:t> </a:t>
            </a:r>
            <a:r>
              <a:rPr sz="1800" dirty="0">
                <a:solidFill>
                  <a:srgbClr val="FFFFFF"/>
                </a:solidFill>
                <a:latin typeface="Verdana"/>
                <a:cs typeface="Verdana"/>
              </a:rPr>
              <a:t>packets,</a:t>
            </a:r>
            <a:r>
              <a:rPr sz="1800" spc="-65" dirty="0">
                <a:solidFill>
                  <a:srgbClr val="FFFFFF"/>
                </a:solidFill>
                <a:latin typeface="Times New Roman"/>
                <a:cs typeface="Times New Roman"/>
              </a:rPr>
              <a:t> </a:t>
            </a:r>
            <a:r>
              <a:rPr sz="1800" dirty="0">
                <a:solidFill>
                  <a:srgbClr val="FFFFFF"/>
                </a:solidFill>
                <a:latin typeface="Verdana"/>
                <a:cs typeface="Verdana"/>
              </a:rPr>
              <a:t>cumulative</a:t>
            </a:r>
            <a:r>
              <a:rPr sz="1800" spc="-130" dirty="0">
                <a:solidFill>
                  <a:srgbClr val="FFFFFF"/>
                </a:solidFill>
                <a:latin typeface="Times New Roman"/>
                <a:cs typeface="Times New Roman"/>
              </a:rPr>
              <a:t> </a:t>
            </a:r>
            <a:r>
              <a:rPr sz="1800" spc="80" dirty="0">
                <a:solidFill>
                  <a:srgbClr val="FFFFFF"/>
                </a:solidFill>
                <a:latin typeface="Verdana"/>
                <a:cs typeface="Verdana"/>
              </a:rPr>
              <a:t>and</a:t>
            </a:r>
            <a:r>
              <a:rPr sz="1800" spc="60" dirty="0">
                <a:solidFill>
                  <a:srgbClr val="FFFFFF"/>
                </a:solidFill>
                <a:latin typeface="Times New Roman"/>
                <a:cs typeface="Times New Roman"/>
              </a:rPr>
              <a:t> </a:t>
            </a:r>
            <a:r>
              <a:rPr sz="1800" spc="-10" dirty="0">
                <a:solidFill>
                  <a:srgbClr val="FFFFFF"/>
                </a:solidFill>
                <a:latin typeface="Verdana"/>
                <a:cs typeface="Verdana"/>
              </a:rPr>
              <a:t>selective</a:t>
            </a:r>
            <a:r>
              <a:rPr sz="1800" spc="-135" dirty="0">
                <a:solidFill>
                  <a:srgbClr val="FFFFFF"/>
                </a:solidFill>
                <a:latin typeface="Times New Roman"/>
                <a:cs typeface="Times New Roman"/>
              </a:rPr>
              <a:t> </a:t>
            </a:r>
            <a:r>
              <a:rPr sz="1800" spc="-10" dirty="0">
                <a:solidFill>
                  <a:srgbClr val="FFFFFF"/>
                </a:solidFill>
                <a:latin typeface="Verdana"/>
                <a:cs typeface="Verdana"/>
              </a:rPr>
              <a:t>acknowledgments,</a:t>
            </a:r>
            <a:r>
              <a:rPr sz="1800" spc="-10" dirty="0">
                <a:solidFill>
                  <a:srgbClr val="FFFFFF"/>
                </a:solidFill>
                <a:latin typeface="Times New Roman"/>
                <a:cs typeface="Times New Roman"/>
              </a:rPr>
              <a:t> </a:t>
            </a:r>
            <a:r>
              <a:rPr sz="1800" spc="80" dirty="0">
                <a:solidFill>
                  <a:srgbClr val="FFFFFF"/>
                </a:solidFill>
                <a:latin typeface="Verdana"/>
                <a:cs typeface="Verdana"/>
              </a:rPr>
              <a:t>and</a:t>
            </a:r>
            <a:r>
              <a:rPr sz="1800" spc="30" dirty="0">
                <a:solidFill>
                  <a:srgbClr val="FFFFFF"/>
                </a:solidFill>
                <a:latin typeface="Times New Roman"/>
                <a:cs typeface="Times New Roman"/>
              </a:rPr>
              <a:t> </a:t>
            </a:r>
            <a:r>
              <a:rPr sz="1800" spc="-10" dirty="0">
                <a:solidFill>
                  <a:srgbClr val="FFFFFF"/>
                </a:solidFill>
                <a:latin typeface="Verdana"/>
                <a:cs typeface="Verdana"/>
              </a:rPr>
              <a:t>timers</a:t>
            </a:r>
            <a:endParaRPr sz="180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662674" y="572841"/>
            <a:ext cx="221615" cy="450215"/>
          </a:xfrm>
          <a:prstGeom prst="rect">
            <a:avLst/>
          </a:prstGeom>
        </p:spPr>
        <p:txBody>
          <a:bodyPr vert="horz" wrap="square" lIns="0" tIns="17145" rIns="0" bIns="0" rtlCol="0">
            <a:spAutoFit/>
          </a:bodyPr>
          <a:lstStyle/>
          <a:p>
            <a:pPr marL="12700">
              <a:lnSpc>
                <a:spcPct val="100000"/>
              </a:lnSpc>
              <a:spcBef>
                <a:spcPts val="135"/>
              </a:spcBef>
            </a:pPr>
            <a:r>
              <a:rPr sz="2750" spc="-155" dirty="0">
                <a:solidFill>
                  <a:srgbClr val="FFFFFF"/>
                </a:solidFill>
                <a:latin typeface="Verdana"/>
                <a:cs typeface="Verdana"/>
              </a:rPr>
              <a:t>8</a:t>
            </a:r>
            <a:endParaRPr sz="2750">
              <a:latin typeface="Verdana"/>
              <a:cs typeface="Verdana"/>
            </a:endParaRPr>
          </a:p>
        </p:txBody>
      </p:sp>
      <p:sp>
        <p:nvSpPr>
          <p:cNvPr id="6" name="Slide Number Placeholder 5">
            <a:extLst>
              <a:ext uri="{FF2B5EF4-FFF2-40B4-BE49-F238E27FC236}">
                <a16:creationId xmlns:a16="http://schemas.microsoft.com/office/drawing/2014/main" id="{D7C37AC3-F3C1-4DD4-91DE-2D4A86619864}"/>
              </a:ext>
            </a:extLst>
          </p:cNvPr>
          <p:cNvSpPr>
            <a:spLocks noGrp="1"/>
          </p:cNvSpPr>
          <p:nvPr>
            <p:ph type="sldNum" sz="quarter" idx="12"/>
          </p:nvPr>
        </p:nvSpPr>
        <p:spPr/>
        <p:txBody>
          <a:bodyPr/>
          <a:lstStyle/>
          <a:p>
            <a:fld id="{B15D7328-7D48-4674-A38C-9792F09AAE38}"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45" dirty="0"/>
              <a:t>TCP</a:t>
            </a:r>
            <a:r>
              <a:rPr spc="-215" dirty="0">
                <a:latin typeface="Times New Roman"/>
                <a:cs typeface="Times New Roman"/>
              </a:rPr>
              <a:t> </a:t>
            </a:r>
            <a:r>
              <a:rPr spc="-20" dirty="0"/>
              <a:t>segment</a:t>
            </a:r>
          </a:p>
        </p:txBody>
      </p:sp>
      <p:sp>
        <p:nvSpPr>
          <p:cNvPr id="3" name="object 3"/>
          <p:cNvSpPr txBox="1"/>
          <p:nvPr/>
        </p:nvSpPr>
        <p:spPr>
          <a:xfrm>
            <a:off x="1121466" y="1687775"/>
            <a:ext cx="8540115" cy="1256030"/>
          </a:xfrm>
          <a:prstGeom prst="rect">
            <a:avLst/>
          </a:prstGeom>
        </p:spPr>
        <p:txBody>
          <a:bodyPr vert="horz" wrap="square" lIns="0" tIns="15875" rIns="0" bIns="0" rtlCol="0">
            <a:spAutoFit/>
          </a:bodyPr>
          <a:lstStyle/>
          <a:p>
            <a:pPr marL="353695" marR="5080"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0" dirty="0">
                <a:solidFill>
                  <a:srgbClr val="FFFFFF"/>
                </a:solidFill>
                <a:latin typeface="Verdana"/>
                <a:cs typeface="Verdana"/>
              </a:rPr>
              <a:t>The</a:t>
            </a:r>
            <a:r>
              <a:rPr sz="1800" spc="85" dirty="0">
                <a:solidFill>
                  <a:srgbClr val="FFFFFF"/>
                </a:solidFill>
                <a:latin typeface="Times New Roman"/>
                <a:cs typeface="Times New Roman"/>
              </a:rPr>
              <a:t> </a:t>
            </a:r>
            <a:r>
              <a:rPr sz="1800" spc="-20" dirty="0">
                <a:solidFill>
                  <a:srgbClr val="FFFFFF"/>
                </a:solidFill>
                <a:latin typeface="Verdana"/>
                <a:cs typeface="Verdana"/>
              </a:rPr>
              <a:t>segment</a:t>
            </a:r>
            <a:r>
              <a:rPr sz="1800" spc="-30" dirty="0">
                <a:solidFill>
                  <a:srgbClr val="FFFFFF"/>
                </a:solidFill>
                <a:latin typeface="Times New Roman"/>
                <a:cs typeface="Times New Roman"/>
              </a:rPr>
              <a:t> </a:t>
            </a:r>
            <a:r>
              <a:rPr sz="1800" spc="-80" dirty="0">
                <a:solidFill>
                  <a:srgbClr val="FFFFFF"/>
                </a:solidFill>
                <a:latin typeface="Verdana"/>
                <a:cs typeface="Verdana"/>
              </a:rPr>
              <a:t>consists</a:t>
            </a:r>
            <a:r>
              <a:rPr sz="1800" spc="-65" dirty="0">
                <a:solidFill>
                  <a:srgbClr val="FFFFFF"/>
                </a:solidFill>
                <a:latin typeface="Times New Roman"/>
                <a:cs typeface="Times New Roman"/>
              </a:rPr>
              <a:t> </a:t>
            </a:r>
            <a:r>
              <a:rPr sz="1800" dirty="0">
                <a:solidFill>
                  <a:srgbClr val="FFFFFF"/>
                </a:solidFill>
                <a:latin typeface="Verdana"/>
                <a:cs typeface="Verdana"/>
              </a:rPr>
              <a:t>of</a:t>
            </a:r>
            <a:r>
              <a:rPr sz="1800" spc="25" dirty="0">
                <a:solidFill>
                  <a:srgbClr val="FFFFFF"/>
                </a:solidFill>
                <a:latin typeface="Times New Roman"/>
                <a:cs typeface="Times New Roman"/>
              </a:rPr>
              <a:t> </a:t>
            </a:r>
            <a:r>
              <a:rPr sz="1800" spc="170" dirty="0">
                <a:solidFill>
                  <a:srgbClr val="FFFFFF"/>
                </a:solidFill>
                <a:latin typeface="Verdana"/>
                <a:cs typeface="Verdana"/>
              </a:rPr>
              <a:t>a</a:t>
            </a:r>
            <a:r>
              <a:rPr sz="1800" spc="75" dirty="0">
                <a:solidFill>
                  <a:srgbClr val="FFFFFF"/>
                </a:solidFill>
                <a:latin typeface="Times New Roman"/>
                <a:cs typeface="Times New Roman"/>
              </a:rPr>
              <a:t> </a:t>
            </a:r>
            <a:r>
              <a:rPr sz="1800" dirty="0">
                <a:solidFill>
                  <a:srgbClr val="FFFFFF"/>
                </a:solidFill>
                <a:latin typeface="Verdana"/>
                <a:cs typeface="Verdana"/>
              </a:rPr>
              <a:t>header</a:t>
            </a:r>
            <a:r>
              <a:rPr sz="1800" dirty="0">
                <a:solidFill>
                  <a:srgbClr val="FFFFFF"/>
                </a:solidFill>
                <a:latin typeface="Times New Roman"/>
                <a:cs typeface="Times New Roman"/>
              </a:rPr>
              <a:t> </a:t>
            </a:r>
            <a:r>
              <a:rPr sz="1800" dirty="0">
                <a:solidFill>
                  <a:srgbClr val="FFFFFF"/>
                </a:solidFill>
                <a:latin typeface="Verdana"/>
                <a:cs typeface="Verdana"/>
              </a:rPr>
              <a:t>of</a:t>
            </a:r>
            <a:r>
              <a:rPr sz="1800" spc="75" dirty="0">
                <a:solidFill>
                  <a:srgbClr val="FFFFFF"/>
                </a:solidFill>
                <a:latin typeface="Times New Roman"/>
                <a:cs typeface="Times New Roman"/>
              </a:rPr>
              <a:t> </a:t>
            </a:r>
            <a:r>
              <a:rPr sz="1800" spc="-145" dirty="0">
                <a:solidFill>
                  <a:srgbClr val="FFFFFF"/>
                </a:solidFill>
                <a:latin typeface="Verdana"/>
                <a:cs typeface="Verdana"/>
              </a:rPr>
              <a:t>20</a:t>
            </a:r>
            <a:r>
              <a:rPr sz="1800" spc="65" dirty="0">
                <a:solidFill>
                  <a:srgbClr val="FFFFFF"/>
                </a:solidFill>
                <a:latin typeface="Times New Roman"/>
                <a:cs typeface="Times New Roman"/>
              </a:rPr>
              <a:t> </a:t>
            </a:r>
            <a:r>
              <a:rPr sz="1800" dirty="0">
                <a:solidFill>
                  <a:srgbClr val="FFFFFF"/>
                </a:solidFill>
                <a:latin typeface="Verdana"/>
                <a:cs typeface="Verdana"/>
              </a:rPr>
              <a:t>to</a:t>
            </a:r>
            <a:r>
              <a:rPr sz="1800" spc="25" dirty="0">
                <a:solidFill>
                  <a:srgbClr val="FFFFFF"/>
                </a:solidFill>
                <a:latin typeface="Times New Roman"/>
                <a:cs typeface="Times New Roman"/>
              </a:rPr>
              <a:t> </a:t>
            </a:r>
            <a:r>
              <a:rPr sz="1800" spc="-145" dirty="0">
                <a:solidFill>
                  <a:srgbClr val="FFFFFF"/>
                </a:solidFill>
                <a:latin typeface="Verdana"/>
                <a:cs typeface="Verdana"/>
              </a:rPr>
              <a:t>60</a:t>
            </a:r>
            <a:r>
              <a:rPr sz="1800" spc="65" dirty="0">
                <a:solidFill>
                  <a:srgbClr val="FFFFFF"/>
                </a:solidFill>
                <a:latin typeface="Times New Roman"/>
                <a:cs typeface="Times New Roman"/>
              </a:rPr>
              <a:t> </a:t>
            </a:r>
            <a:r>
              <a:rPr sz="1800" spc="-55" dirty="0">
                <a:solidFill>
                  <a:srgbClr val="FFFFFF"/>
                </a:solidFill>
                <a:latin typeface="Verdana"/>
                <a:cs typeface="Verdana"/>
              </a:rPr>
              <a:t>bytes,</a:t>
            </a:r>
            <a:r>
              <a:rPr sz="1800" spc="-60" dirty="0">
                <a:solidFill>
                  <a:srgbClr val="FFFFFF"/>
                </a:solidFill>
                <a:latin typeface="Times New Roman"/>
                <a:cs typeface="Times New Roman"/>
              </a:rPr>
              <a:t> </a:t>
            </a:r>
            <a:r>
              <a:rPr sz="1800" dirty="0">
                <a:solidFill>
                  <a:srgbClr val="FFFFFF"/>
                </a:solidFill>
                <a:latin typeface="Verdana"/>
                <a:cs typeface="Verdana"/>
              </a:rPr>
              <a:t>followed</a:t>
            </a:r>
            <a:r>
              <a:rPr sz="1800" spc="-35" dirty="0">
                <a:solidFill>
                  <a:srgbClr val="FFFFFF"/>
                </a:solidFill>
                <a:latin typeface="Times New Roman"/>
                <a:cs typeface="Times New Roman"/>
              </a:rPr>
              <a:t> </a:t>
            </a:r>
            <a:r>
              <a:rPr sz="1800" dirty="0">
                <a:solidFill>
                  <a:srgbClr val="FFFFFF"/>
                </a:solidFill>
                <a:latin typeface="Verdana"/>
                <a:cs typeface="Verdana"/>
              </a:rPr>
              <a:t>by</a:t>
            </a:r>
            <a:r>
              <a:rPr sz="1800" spc="55" dirty="0">
                <a:solidFill>
                  <a:srgbClr val="FFFFFF"/>
                </a:solidFill>
                <a:latin typeface="Times New Roman"/>
                <a:cs typeface="Times New Roman"/>
              </a:rPr>
              <a:t> </a:t>
            </a:r>
            <a:r>
              <a:rPr sz="1800" spc="105" dirty="0">
                <a:solidFill>
                  <a:srgbClr val="FFFFFF"/>
                </a:solidFill>
                <a:latin typeface="Verdana"/>
                <a:cs typeface="Verdana"/>
              </a:rPr>
              <a:t>data</a:t>
            </a:r>
            <a:r>
              <a:rPr sz="1800" spc="-35" dirty="0">
                <a:solidFill>
                  <a:srgbClr val="FFFFFF"/>
                </a:solidFill>
                <a:latin typeface="Times New Roman"/>
                <a:cs typeface="Times New Roman"/>
              </a:rPr>
              <a:t> </a:t>
            </a:r>
            <a:r>
              <a:rPr sz="1800" spc="-20" dirty="0">
                <a:solidFill>
                  <a:srgbClr val="FFFFFF"/>
                </a:solidFill>
                <a:latin typeface="Verdana"/>
                <a:cs typeface="Verdana"/>
              </a:rPr>
              <a:t>from</a:t>
            </a:r>
            <a:r>
              <a:rPr sz="1800" spc="-20" dirty="0">
                <a:solidFill>
                  <a:srgbClr val="FFFFFF"/>
                </a:solidFill>
                <a:latin typeface="Times New Roman"/>
                <a:cs typeface="Times New Roman"/>
              </a:rPr>
              <a:t> </a:t>
            </a:r>
            <a:r>
              <a:rPr sz="1800" spc="10" dirty="0">
                <a:solidFill>
                  <a:srgbClr val="FFFFFF"/>
                </a:solidFill>
                <a:latin typeface="Verdana"/>
                <a:cs typeface="Verdana"/>
              </a:rPr>
              <a:t>the</a:t>
            </a:r>
            <a:r>
              <a:rPr sz="1800" spc="100" dirty="0">
                <a:solidFill>
                  <a:srgbClr val="FFFFFF"/>
                </a:solidFill>
                <a:latin typeface="Times New Roman"/>
                <a:cs typeface="Times New Roman"/>
              </a:rPr>
              <a:t> </a:t>
            </a:r>
            <a:r>
              <a:rPr sz="1800" spc="10" dirty="0">
                <a:solidFill>
                  <a:srgbClr val="FFFFFF"/>
                </a:solidFill>
                <a:latin typeface="Verdana"/>
                <a:cs typeface="Verdana"/>
              </a:rPr>
              <a:t>application</a:t>
            </a:r>
            <a:r>
              <a:rPr sz="1800" spc="-40" dirty="0">
                <a:solidFill>
                  <a:srgbClr val="FFFFFF"/>
                </a:solidFill>
                <a:latin typeface="Times New Roman"/>
                <a:cs typeface="Times New Roman"/>
              </a:rPr>
              <a:t> </a:t>
            </a:r>
            <a:r>
              <a:rPr sz="1800" spc="-10" dirty="0">
                <a:solidFill>
                  <a:srgbClr val="FFFFFF"/>
                </a:solidFill>
                <a:latin typeface="Verdana"/>
                <a:cs typeface="Verdana"/>
              </a:rPr>
              <a:t>program.</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70" dirty="0">
                <a:solidFill>
                  <a:srgbClr val="FFFFFF"/>
                </a:solidFill>
                <a:latin typeface="Verdana"/>
                <a:cs typeface="Verdana"/>
              </a:rPr>
              <a:t>The</a:t>
            </a:r>
            <a:r>
              <a:rPr sz="1800" spc="70" dirty="0">
                <a:solidFill>
                  <a:srgbClr val="FFFFFF"/>
                </a:solidFill>
                <a:latin typeface="Times New Roman"/>
                <a:cs typeface="Times New Roman"/>
              </a:rPr>
              <a:t> </a:t>
            </a:r>
            <a:r>
              <a:rPr sz="1800" dirty="0">
                <a:solidFill>
                  <a:srgbClr val="FFFFFF"/>
                </a:solidFill>
                <a:latin typeface="Verdana"/>
                <a:cs typeface="Verdana"/>
              </a:rPr>
              <a:t>header</a:t>
            </a:r>
            <a:r>
              <a:rPr sz="1800" spc="-65" dirty="0">
                <a:solidFill>
                  <a:srgbClr val="FFFFFF"/>
                </a:solidFill>
                <a:latin typeface="Times New Roman"/>
                <a:cs typeface="Times New Roman"/>
              </a:rPr>
              <a:t> </a:t>
            </a:r>
            <a:r>
              <a:rPr sz="1800" spc="-160" dirty="0">
                <a:solidFill>
                  <a:srgbClr val="FFFFFF"/>
                </a:solidFill>
                <a:latin typeface="Verdana"/>
                <a:cs typeface="Verdana"/>
              </a:rPr>
              <a:t>is</a:t>
            </a:r>
            <a:r>
              <a:rPr sz="1800" spc="15" dirty="0">
                <a:solidFill>
                  <a:srgbClr val="FFFFFF"/>
                </a:solidFill>
                <a:latin typeface="Times New Roman"/>
                <a:cs typeface="Times New Roman"/>
              </a:rPr>
              <a:t> </a:t>
            </a:r>
            <a:r>
              <a:rPr sz="1800" spc="-155" dirty="0">
                <a:solidFill>
                  <a:srgbClr val="FFFFFF"/>
                </a:solidFill>
                <a:latin typeface="Verdana"/>
                <a:cs typeface="Verdana"/>
              </a:rPr>
              <a:t>20</a:t>
            </a:r>
            <a:r>
              <a:rPr sz="1800" spc="50" dirty="0">
                <a:solidFill>
                  <a:srgbClr val="FFFFFF"/>
                </a:solidFill>
                <a:latin typeface="Times New Roman"/>
                <a:cs typeface="Times New Roman"/>
              </a:rPr>
              <a:t> </a:t>
            </a:r>
            <a:r>
              <a:rPr sz="1800" spc="-30" dirty="0">
                <a:solidFill>
                  <a:srgbClr val="FFFFFF"/>
                </a:solidFill>
                <a:latin typeface="Verdana"/>
                <a:cs typeface="Verdana"/>
              </a:rPr>
              <a:t>bytes</a:t>
            </a:r>
            <a:r>
              <a:rPr sz="1800" spc="-80" dirty="0">
                <a:solidFill>
                  <a:srgbClr val="FFFFFF"/>
                </a:solidFill>
                <a:latin typeface="Times New Roman"/>
                <a:cs typeface="Times New Roman"/>
              </a:rPr>
              <a:t> </a:t>
            </a:r>
            <a:r>
              <a:rPr sz="1800" spc="-50" dirty="0">
                <a:solidFill>
                  <a:srgbClr val="FFFFFF"/>
                </a:solidFill>
                <a:latin typeface="Verdana"/>
                <a:cs typeface="Verdana"/>
              </a:rPr>
              <a:t>if</a:t>
            </a:r>
            <a:r>
              <a:rPr sz="1800" spc="15" dirty="0">
                <a:solidFill>
                  <a:srgbClr val="FFFFFF"/>
                </a:solidFill>
                <a:latin typeface="Times New Roman"/>
                <a:cs typeface="Times New Roman"/>
              </a:rPr>
              <a:t> </a:t>
            </a:r>
            <a:r>
              <a:rPr sz="1800" spc="-20" dirty="0">
                <a:solidFill>
                  <a:srgbClr val="FFFFFF"/>
                </a:solidFill>
                <a:latin typeface="Verdana"/>
                <a:cs typeface="Verdana"/>
              </a:rPr>
              <a:t>there</a:t>
            </a:r>
            <a:r>
              <a:rPr sz="1800" spc="-30" dirty="0">
                <a:solidFill>
                  <a:srgbClr val="FFFFFF"/>
                </a:solidFill>
                <a:latin typeface="Times New Roman"/>
                <a:cs typeface="Times New Roman"/>
              </a:rPr>
              <a:t> </a:t>
            </a:r>
            <a:r>
              <a:rPr sz="1800" dirty="0">
                <a:solidFill>
                  <a:srgbClr val="FFFFFF"/>
                </a:solidFill>
                <a:latin typeface="Verdana"/>
                <a:cs typeface="Verdana"/>
              </a:rPr>
              <a:t>are</a:t>
            </a:r>
            <a:r>
              <a:rPr sz="1800" spc="25" dirty="0">
                <a:solidFill>
                  <a:srgbClr val="FFFFFF"/>
                </a:solidFill>
                <a:latin typeface="Times New Roman"/>
                <a:cs typeface="Times New Roman"/>
              </a:rPr>
              <a:t> </a:t>
            </a:r>
            <a:r>
              <a:rPr sz="1800" dirty="0">
                <a:solidFill>
                  <a:srgbClr val="FFFFFF"/>
                </a:solidFill>
                <a:latin typeface="Verdana"/>
                <a:cs typeface="Verdana"/>
              </a:rPr>
              <a:t>no</a:t>
            </a:r>
            <a:r>
              <a:rPr sz="1800" spc="65" dirty="0">
                <a:solidFill>
                  <a:srgbClr val="FFFFFF"/>
                </a:solidFill>
                <a:latin typeface="Times New Roman"/>
                <a:cs typeface="Times New Roman"/>
              </a:rPr>
              <a:t> </a:t>
            </a:r>
            <a:r>
              <a:rPr sz="1800" spc="-25" dirty="0">
                <a:solidFill>
                  <a:srgbClr val="FFFFFF"/>
                </a:solidFill>
                <a:latin typeface="Verdana"/>
                <a:cs typeface="Verdana"/>
              </a:rPr>
              <a:t>options</a:t>
            </a:r>
            <a:r>
              <a:rPr sz="1800" spc="-85" dirty="0">
                <a:solidFill>
                  <a:srgbClr val="FFFFFF"/>
                </a:solidFill>
                <a:latin typeface="Times New Roman"/>
                <a:cs typeface="Times New Roman"/>
              </a:rPr>
              <a:t> </a:t>
            </a:r>
            <a:r>
              <a:rPr sz="1800" spc="80" dirty="0">
                <a:solidFill>
                  <a:srgbClr val="FFFFFF"/>
                </a:solidFill>
                <a:latin typeface="Verdana"/>
                <a:cs typeface="Verdana"/>
              </a:rPr>
              <a:t>and</a:t>
            </a:r>
            <a:r>
              <a:rPr sz="1800" spc="60" dirty="0">
                <a:solidFill>
                  <a:srgbClr val="FFFFFF"/>
                </a:solidFill>
                <a:latin typeface="Times New Roman"/>
                <a:cs typeface="Times New Roman"/>
              </a:rPr>
              <a:t> </a:t>
            </a:r>
            <a:r>
              <a:rPr sz="1800" dirty="0">
                <a:solidFill>
                  <a:srgbClr val="FFFFFF"/>
                </a:solidFill>
                <a:latin typeface="Verdana"/>
                <a:cs typeface="Verdana"/>
              </a:rPr>
              <a:t>up</a:t>
            </a:r>
            <a:r>
              <a:rPr sz="1800" spc="5" dirty="0">
                <a:solidFill>
                  <a:srgbClr val="FFFFFF"/>
                </a:solidFill>
                <a:latin typeface="Times New Roman"/>
                <a:cs typeface="Times New Roman"/>
              </a:rPr>
              <a:t> </a:t>
            </a:r>
            <a:r>
              <a:rPr sz="1800" dirty="0">
                <a:solidFill>
                  <a:srgbClr val="FFFFFF"/>
                </a:solidFill>
                <a:latin typeface="Verdana"/>
                <a:cs typeface="Verdana"/>
              </a:rPr>
              <a:t>to</a:t>
            </a:r>
            <a:r>
              <a:rPr sz="1800" spc="15" dirty="0">
                <a:solidFill>
                  <a:srgbClr val="FFFFFF"/>
                </a:solidFill>
                <a:latin typeface="Times New Roman"/>
                <a:cs typeface="Times New Roman"/>
              </a:rPr>
              <a:t> </a:t>
            </a:r>
            <a:r>
              <a:rPr sz="1800" spc="-155" dirty="0">
                <a:solidFill>
                  <a:srgbClr val="FFFFFF"/>
                </a:solidFill>
                <a:latin typeface="Verdana"/>
                <a:cs typeface="Verdana"/>
              </a:rPr>
              <a:t>60</a:t>
            </a:r>
            <a:r>
              <a:rPr sz="1800" spc="50" dirty="0">
                <a:solidFill>
                  <a:srgbClr val="FFFFFF"/>
                </a:solidFill>
                <a:latin typeface="Times New Roman"/>
                <a:cs typeface="Times New Roman"/>
              </a:rPr>
              <a:t> </a:t>
            </a:r>
            <a:r>
              <a:rPr sz="1800" spc="-30" dirty="0">
                <a:solidFill>
                  <a:srgbClr val="FFFFFF"/>
                </a:solidFill>
                <a:latin typeface="Verdana"/>
                <a:cs typeface="Verdana"/>
              </a:rPr>
              <a:t>bytes</a:t>
            </a:r>
            <a:r>
              <a:rPr sz="1800" spc="-80" dirty="0">
                <a:solidFill>
                  <a:srgbClr val="FFFFFF"/>
                </a:solidFill>
                <a:latin typeface="Times New Roman"/>
                <a:cs typeface="Times New Roman"/>
              </a:rPr>
              <a:t> </a:t>
            </a:r>
            <a:r>
              <a:rPr sz="1800" spc="-50" dirty="0">
                <a:solidFill>
                  <a:srgbClr val="FFFFFF"/>
                </a:solidFill>
                <a:latin typeface="Verdana"/>
                <a:cs typeface="Verdana"/>
              </a:rPr>
              <a:t>if</a:t>
            </a:r>
            <a:r>
              <a:rPr sz="1800" spc="10" dirty="0">
                <a:solidFill>
                  <a:srgbClr val="FFFFFF"/>
                </a:solidFill>
                <a:latin typeface="Times New Roman"/>
                <a:cs typeface="Times New Roman"/>
              </a:rPr>
              <a:t> </a:t>
            </a:r>
            <a:r>
              <a:rPr sz="1800" spc="-25" dirty="0">
                <a:solidFill>
                  <a:srgbClr val="FFFFFF"/>
                </a:solidFill>
                <a:latin typeface="Verdana"/>
                <a:cs typeface="Verdana"/>
              </a:rPr>
              <a:t>it</a:t>
            </a:r>
            <a:endParaRPr sz="1800">
              <a:latin typeface="Verdana"/>
              <a:cs typeface="Verdana"/>
            </a:endParaRPr>
          </a:p>
          <a:p>
            <a:pPr marL="353695">
              <a:lnSpc>
                <a:spcPct val="100000"/>
              </a:lnSpc>
            </a:pPr>
            <a:r>
              <a:rPr sz="1800" spc="-10" dirty="0">
                <a:solidFill>
                  <a:srgbClr val="FFFFFF"/>
                </a:solidFill>
                <a:latin typeface="Verdana"/>
                <a:cs typeface="Verdana"/>
              </a:rPr>
              <a:t>contains</a:t>
            </a:r>
            <a:r>
              <a:rPr sz="1800" spc="-50" dirty="0">
                <a:solidFill>
                  <a:srgbClr val="FFFFFF"/>
                </a:solidFill>
                <a:latin typeface="Times New Roman"/>
                <a:cs typeface="Times New Roman"/>
              </a:rPr>
              <a:t> </a:t>
            </a:r>
            <a:r>
              <a:rPr sz="1800" spc="-10" dirty="0">
                <a:solidFill>
                  <a:srgbClr val="FFFFFF"/>
                </a:solidFill>
                <a:latin typeface="Verdana"/>
                <a:cs typeface="Verdana"/>
              </a:rPr>
              <a:t>options.</a:t>
            </a:r>
            <a:endParaRPr sz="1800">
              <a:latin typeface="Verdana"/>
              <a:cs typeface="Verdana"/>
            </a:endParaRPr>
          </a:p>
        </p:txBody>
      </p:sp>
      <p:pic>
        <p:nvPicPr>
          <p:cNvPr id="4" name="object 4"/>
          <p:cNvPicPr/>
          <p:nvPr/>
        </p:nvPicPr>
        <p:blipFill>
          <a:blip r:embed="rId2" cstate="print"/>
          <a:stretch>
            <a:fillRect/>
          </a:stretch>
        </p:blipFill>
        <p:spPr>
          <a:xfrm>
            <a:off x="2328543" y="3136539"/>
            <a:ext cx="6060826" cy="3607704"/>
          </a:xfrm>
          <a:prstGeom prst="rect">
            <a:avLst/>
          </a:prstGeom>
        </p:spPr>
      </p:pic>
      <p:pic>
        <p:nvPicPr>
          <p:cNvPr id="5" name="object 5"/>
          <p:cNvPicPr/>
          <p:nvPr/>
        </p:nvPicPr>
        <p:blipFill>
          <a:blip r:embed="rId3" cstate="print"/>
          <a:stretch>
            <a:fillRect/>
          </a:stretch>
        </p:blipFill>
        <p:spPr>
          <a:xfrm>
            <a:off x="10781020" y="1551431"/>
            <a:ext cx="132466" cy="2259080"/>
          </a:xfrm>
          <a:prstGeom prst="rect">
            <a:avLst/>
          </a:prstGeom>
        </p:spPr>
      </p:pic>
      <p:sp>
        <p:nvSpPr>
          <p:cNvPr id="6" name="object 6"/>
          <p:cNvSpPr txBox="1"/>
          <p:nvPr/>
        </p:nvSpPr>
        <p:spPr>
          <a:xfrm>
            <a:off x="10662674" y="572841"/>
            <a:ext cx="221615" cy="450215"/>
          </a:xfrm>
          <a:prstGeom prst="rect">
            <a:avLst/>
          </a:prstGeom>
        </p:spPr>
        <p:txBody>
          <a:bodyPr vert="horz" wrap="square" lIns="0" tIns="17145" rIns="0" bIns="0" rtlCol="0">
            <a:spAutoFit/>
          </a:bodyPr>
          <a:lstStyle/>
          <a:p>
            <a:pPr marL="12700">
              <a:lnSpc>
                <a:spcPct val="100000"/>
              </a:lnSpc>
              <a:spcBef>
                <a:spcPts val="135"/>
              </a:spcBef>
            </a:pPr>
            <a:r>
              <a:rPr sz="2750" spc="-155" dirty="0">
                <a:solidFill>
                  <a:srgbClr val="FFFFFF"/>
                </a:solidFill>
                <a:latin typeface="Verdana"/>
                <a:cs typeface="Verdana"/>
              </a:rPr>
              <a:t>9</a:t>
            </a:r>
            <a:endParaRPr sz="2750">
              <a:latin typeface="Verdana"/>
              <a:cs typeface="Verdana"/>
            </a:endParaRPr>
          </a:p>
        </p:txBody>
      </p:sp>
      <p:sp>
        <p:nvSpPr>
          <p:cNvPr id="7" name="Slide Number Placeholder 6">
            <a:extLst>
              <a:ext uri="{FF2B5EF4-FFF2-40B4-BE49-F238E27FC236}">
                <a16:creationId xmlns:a16="http://schemas.microsoft.com/office/drawing/2014/main" id="{B9E88918-4378-40C7-8FFF-65094FA812FC}"/>
              </a:ext>
            </a:extLst>
          </p:cNvPr>
          <p:cNvSpPr>
            <a:spLocks noGrp="1"/>
          </p:cNvSpPr>
          <p:nvPr>
            <p:ph type="sldNum" sz="quarter" idx="12"/>
          </p:nvPr>
        </p:nvSpPr>
        <p:spPr/>
        <p:txBody>
          <a:bodyPr/>
          <a:lstStyle/>
          <a:p>
            <a:fld id="{B15D7328-7D48-4674-A38C-9792F09AAE38}"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45" dirty="0"/>
              <a:t>TCP</a:t>
            </a:r>
            <a:r>
              <a:rPr spc="-215" dirty="0">
                <a:latin typeface="Times New Roman"/>
                <a:cs typeface="Times New Roman"/>
              </a:rPr>
              <a:t> </a:t>
            </a:r>
            <a:r>
              <a:rPr spc="-20" dirty="0"/>
              <a:t>segment</a:t>
            </a:r>
          </a:p>
        </p:txBody>
      </p:sp>
      <p:sp>
        <p:nvSpPr>
          <p:cNvPr id="3" name="object 3"/>
          <p:cNvSpPr txBox="1"/>
          <p:nvPr/>
        </p:nvSpPr>
        <p:spPr>
          <a:xfrm>
            <a:off x="1182724" y="2081602"/>
            <a:ext cx="8744585" cy="3702685"/>
          </a:xfrm>
          <a:prstGeom prst="rect">
            <a:avLst/>
          </a:prstGeom>
        </p:spPr>
        <p:txBody>
          <a:bodyPr vert="horz" wrap="square" lIns="0" tIns="15875" rIns="0" bIns="0" rtlCol="0">
            <a:spAutoFit/>
          </a:bodyPr>
          <a:lstStyle/>
          <a:p>
            <a:pPr marL="353695" marR="72390" indent="-341630" algn="just">
              <a:lnSpc>
                <a:spcPct val="100000"/>
              </a:lnSpc>
              <a:spcBef>
                <a:spcPts val="125"/>
              </a:spcBef>
            </a:pPr>
            <a:r>
              <a:rPr sz="1450" spc="114" dirty="0">
                <a:solidFill>
                  <a:srgbClr val="89D0D6"/>
                </a:solidFill>
                <a:latin typeface="Lucida Sans Unicode"/>
                <a:cs typeface="Lucida Sans Unicode"/>
              </a:rPr>
              <a:t>▶</a:t>
            </a:r>
            <a:r>
              <a:rPr sz="1450" spc="95" dirty="0">
                <a:solidFill>
                  <a:srgbClr val="89D0D6"/>
                </a:solidFill>
                <a:latin typeface="Lucida Sans Unicode"/>
                <a:cs typeface="Lucida Sans Unicode"/>
              </a:rPr>
              <a:t>  </a:t>
            </a:r>
            <a:r>
              <a:rPr sz="1800" spc="-20" dirty="0">
                <a:solidFill>
                  <a:srgbClr val="FFFFFF"/>
                </a:solidFill>
                <a:latin typeface="Verdana"/>
                <a:cs typeface="Verdana"/>
              </a:rPr>
              <a:t>Source</a:t>
            </a:r>
            <a:r>
              <a:rPr sz="1800" spc="-40" dirty="0">
                <a:solidFill>
                  <a:srgbClr val="FFFFFF"/>
                </a:solidFill>
                <a:latin typeface="Times New Roman"/>
                <a:cs typeface="Times New Roman"/>
              </a:rPr>
              <a:t> </a:t>
            </a:r>
            <a:r>
              <a:rPr sz="1800" dirty="0">
                <a:solidFill>
                  <a:srgbClr val="FFFFFF"/>
                </a:solidFill>
                <a:latin typeface="Verdana"/>
                <a:cs typeface="Verdana"/>
              </a:rPr>
              <a:t>port</a:t>
            </a:r>
            <a:r>
              <a:rPr sz="1800" spc="55" dirty="0">
                <a:solidFill>
                  <a:srgbClr val="FFFFFF"/>
                </a:solidFill>
                <a:latin typeface="Times New Roman"/>
                <a:cs typeface="Times New Roman"/>
              </a:rPr>
              <a:t> </a:t>
            </a:r>
            <a:r>
              <a:rPr sz="1800" spc="-45" dirty="0">
                <a:solidFill>
                  <a:srgbClr val="FFFFFF"/>
                </a:solidFill>
                <a:latin typeface="Verdana"/>
                <a:cs typeface="Verdana"/>
              </a:rPr>
              <a:t>address.</a:t>
            </a:r>
            <a:r>
              <a:rPr sz="1800" spc="-30" dirty="0">
                <a:solidFill>
                  <a:srgbClr val="FFFFFF"/>
                </a:solidFill>
                <a:latin typeface="Times New Roman"/>
                <a:cs typeface="Times New Roman"/>
              </a:rPr>
              <a:t> </a:t>
            </a:r>
            <a:r>
              <a:rPr sz="1800" spc="-225" dirty="0">
                <a:solidFill>
                  <a:srgbClr val="FFFFFF"/>
                </a:solidFill>
                <a:latin typeface="Verdana"/>
                <a:cs typeface="Verdana"/>
              </a:rPr>
              <a:t>This</a:t>
            </a:r>
            <a:r>
              <a:rPr sz="1800" spc="110" dirty="0">
                <a:solidFill>
                  <a:srgbClr val="FFFFFF"/>
                </a:solidFill>
                <a:latin typeface="Times New Roman"/>
                <a:cs typeface="Times New Roman"/>
              </a:rPr>
              <a:t> </a:t>
            </a:r>
            <a:r>
              <a:rPr sz="1800" spc="-260" dirty="0">
                <a:solidFill>
                  <a:srgbClr val="FFFFFF"/>
                </a:solidFill>
                <a:latin typeface="Verdana"/>
                <a:cs typeface="Verdana"/>
              </a:rPr>
              <a:t>is</a:t>
            </a:r>
            <a:r>
              <a:rPr sz="1800" spc="150" dirty="0">
                <a:solidFill>
                  <a:srgbClr val="FFFFFF"/>
                </a:solidFill>
                <a:latin typeface="Times New Roman"/>
                <a:cs typeface="Times New Roman"/>
              </a:rPr>
              <a:t> </a:t>
            </a:r>
            <a:r>
              <a:rPr sz="1800" spc="170" dirty="0">
                <a:solidFill>
                  <a:srgbClr val="FFFFFF"/>
                </a:solidFill>
                <a:latin typeface="Verdana"/>
                <a:cs typeface="Verdana"/>
              </a:rPr>
              <a:t>a</a:t>
            </a:r>
            <a:r>
              <a:rPr sz="1800" spc="50" dirty="0">
                <a:solidFill>
                  <a:srgbClr val="FFFFFF"/>
                </a:solidFill>
                <a:latin typeface="Times New Roman"/>
                <a:cs typeface="Times New Roman"/>
              </a:rPr>
              <a:t> </a:t>
            </a:r>
            <a:r>
              <a:rPr sz="1800" spc="-155" dirty="0">
                <a:solidFill>
                  <a:srgbClr val="FFFFFF"/>
                </a:solidFill>
                <a:latin typeface="Verdana"/>
                <a:cs typeface="Verdana"/>
              </a:rPr>
              <a:t>16-</a:t>
            </a:r>
            <a:r>
              <a:rPr sz="1800" spc="-10" dirty="0">
                <a:solidFill>
                  <a:srgbClr val="FFFFFF"/>
                </a:solidFill>
                <a:latin typeface="Verdana"/>
                <a:cs typeface="Verdana"/>
              </a:rPr>
              <a:t>bit</a:t>
            </a:r>
            <a:r>
              <a:rPr sz="1800" spc="-45" dirty="0">
                <a:solidFill>
                  <a:srgbClr val="FFFFFF"/>
                </a:solidFill>
                <a:latin typeface="Times New Roman"/>
                <a:cs typeface="Times New Roman"/>
              </a:rPr>
              <a:t> </a:t>
            </a:r>
            <a:r>
              <a:rPr sz="1800" spc="-10" dirty="0">
                <a:solidFill>
                  <a:srgbClr val="FFFFFF"/>
                </a:solidFill>
                <a:latin typeface="Verdana"/>
                <a:cs typeface="Verdana"/>
              </a:rPr>
              <a:t>field</a:t>
            </a:r>
            <a:r>
              <a:rPr sz="1800" spc="-100" dirty="0">
                <a:solidFill>
                  <a:srgbClr val="FFFFFF"/>
                </a:solidFill>
                <a:latin typeface="Times New Roman"/>
                <a:cs typeface="Times New Roman"/>
              </a:rPr>
              <a:t> </a:t>
            </a:r>
            <a:r>
              <a:rPr sz="1800" dirty="0">
                <a:solidFill>
                  <a:srgbClr val="FFFFFF"/>
                </a:solidFill>
                <a:latin typeface="Verdana"/>
                <a:cs typeface="Verdana"/>
              </a:rPr>
              <a:t>that</a:t>
            </a:r>
            <a:r>
              <a:rPr sz="1800" dirty="0">
                <a:solidFill>
                  <a:srgbClr val="FFFFFF"/>
                </a:solidFill>
                <a:latin typeface="Times New Roman"/>
                <a:cs typeface="Times New Roman"/>
              </a:rPr>
              <a:t> </a:t>
            </a:r>
            <a:r>
              <a:rPr sz="1800" spc="-20" dirty="0">
                <a:solidFill>
                  <a:srgbClr val="FFFFFF"/>
                </a:solidFill>
                <a:latin typeface="Verdana"/>
                <a:cs typeface="Verdana"/>
              </a:rPr>
              <a:t>defines</a:t>
            </a:r>
            <a:r>
              <a:rPr sz="1800" spc="-90"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dirty="0">
                <a:solidFill>
                  <a:srgbClr val="FFFFFF"/>
                </a:solidFill>
                <a:latin typeface="Verdana"/>
                <a:cs typeface="Verdana"/>
              </a:rPr>
              <a:t>port</a:t>
            </a:r>
            <a:r>
              <a:rPr sz="1800" spc="55" dirty="0">
                <a:solidFill>
                  <a:srgbClr val="FFFFFF"/>
                </a:solidFill>
                <a:latin typeface="Times New Roman"/>
                <a:cs typeface="Times New Roman"/>
              </a:rPr>
              <a:t> </a:t>
            </a:r>
            <a:r>
              <a:rPr sz="1800" spc="-25" dirty="0">
                <a:solidFill>
                  <a:srgbClr val="FFFFFF"/>
                </a:solidFill>
                <a:latin typeface="Verdana"/>
                <a:cs typeface="Verdana"/>
              </a:rPr>
              <a:t>number</a:t>
            </a:r>
            <a:r>
              <a:rPr sz="1800" spc="-90" dirty="0">
                <a:solidFill>
                  <a:srgbClr val="FFFFFF"/>
                </a:solidFill>
                <a:latin typeface="Times New Roman"/>
                <a:cs typeface="Times New Roman"/>
              </a:rPr>
              <a:t> </a:t>
            </a:r>
            <a:r>
              <a:rPr sz="1800" dirty="0">
                <a:solidFill>
                  <a:srgbClr val="FFFFFF"/>
                </a:solidFill>
                <a:latin typeface="Verdana"/>
                <a:cs typeface="Verdana"/>
              </a:rPr>
              <a:t>of</a:t>
            </a:r>
            <a:r>
              <a:rPr sz="1800" spc="55"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dirty="0">
                <a:solidFill>
                  <a:srgbClr val="FFFFFF"/>
                </a:solidFill>
                <a:latin typeface="Verdana"/>
                <a:cs typeface="Verdana"/>
              </a:rPr>
              <a:t>application</a:t>
            </a:r>
            <a:r>
              <a:rPr sz="1800" spc="-50" dirty="0">
                <a:solidFill>
                  <a:srgbClr val="FFFFFF"/>
                </a:solidFill>
                <a:latin typeface="Times New Roman"/>
                <a:cs typeface="Times New Roman"/>
              </a:rPr>
              <a:t> </a:t>
            </a:r>
            <a:r>
              <a:rPr sz="1800" spc="-10" dirty="0">
                <a:solidFill>
                  <a:srgbClr val="FFFFFF"/>
                </a:solidFill>
                <a:latin typeface="Verdana"/>
                <a:cs typeface="Verdana"/>
              </a:rPr>
              <a:t>program</a:t>
            </a:r>
            <a:r>
              <a:rPr sz="1800" spc="-75" dirty="0">
                <a:solidFill>
                  <a:srgbClr val="FFFFFF"/>
                </a:solidFill>
                <a:latin typeface="Times New Roman"/>
                <a:cs typeface="Times New Roman"/>
              </a:rPr>
              <a:t> </a:t>
            </a:r>
            <a:r>
              <a:rPr sz="1800" spc="-30" dirty="0">
                <a:solidFill>
                  <a:srgbClr val="FFFFFF"/>
                </a:solidFill>
                <a:latin typeface="Verdana"/>
                <a:cs typeface="Verdana"/>
              </a:rPr>
              <a:t>in</a:t>
            </a:r>
            <a:r>
              <a:rPr sz="1800" spc="10"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60" dirty="0">
                <a:solidFill>
                  <a:srgbClr val="FFFFFF"/>
                </a:solidFill>
                <a:latin typeface="Verdana"/>
                <a:cs typeface="Verdana"/>
              </a:rPr>
              <a:t>host</a:t>
            </a:r>
            <a:r>
              <a:rPr sz="1800" spc="20" dirty="0">
                <a:solidFill>
                  <a:srgbClr val="FFFFFF"/>
                </a:solidFill>
                <a:latin typeface="Times New Roman"/>
                <a:cs typeface="Times New Roman"/>
              </a:rPr>
              <a:t> </a:t>
            </a:r>
            <a:r>
              <a:rPr sz="1800" dirty="0">
                <a:solidFill>
                  <a:srgbClr val="FFFFFF"/>
                </a:solidFill>
                <a:latin typeface="Verdana"/>
                <a:cs typeface="Verdana"/>
              </a:rPr>
              <a:t>that</a:t>
            </a:r>
            <a:r>
              <a:rPr sz="1800" spc="-30" dirty="0">
                <a:solidFill>
                  <a:srgbClr val="FFFFFF"/>
                </a:solidFill>
                <a:latin typeface="Times New Roman"/>
                <a:cs typeface="Times New Roman"/>
              </a:rPr>
              <a:t> </a:t>
            </a:r>
            <a:r>
              <a:rPr sz="1800" spc="-160" dirty="0">
                <a:solidFill>
                  <a:srgbClr val="FFFFFF"/>
                </a:solidFill>
                <a:latin typeface="Verdana"/>
                <a:cs typeface="Verdana"/>
              </a:rPr>
              <a:t>is</a:t>
            </a:r>
            <a:r>
              <a:rPr sz="1800" spc="30" dirty="0">
                <a:solidFill>
                  <a:srgbClr val="FFFFFF"/>
                </a:solidFill>
                <a:latin typeface="Times New Roman"/>
                <a:cs typeface="Times New Roman"/>
              </a:rPr>
              <a:t> </a:t>
            </a:r>
            <a:r>
              <a:rPr sz="1800" spc="-10" dirty="0">
                <a:solidFill>
                  <a:srgbClr val="FFFFFF"/>
                </a:solidFill>
                <a:latin typeface="Verdana"/>
                <a:cs typeface="Verdana"/>
              </a:rPr>
              <a:t>sending</a:t>
            </a:r>
            <a:r>
              <a:rPr sz="1800" spc="-70"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10" dirty="0">
                <a:solidFill>
                  <a:srgbClr val="FFFFFF"/>
                </a:solidFill>
                <a:latin typeface="Verdana"/>
                <a:cs typeface="Verdana"/>
              </a:rPr>
              <a:t>segment.</a:t>
            </a:r>
            <a:endParaRPr sz="1800">
              <a:latin typeface="Verdana"/>
              <a:cs typeface="Verdana"/>
            </a:endParaRPr>
          </a:p>
          <a:p>
            <a:pPr marL="353695" marR="33655" indent="-341630" algn="just">
              <a:lnSpc>
                <a:spcPct val="100000"/>
              </a:lnSpc>
              <a:spcBef>
                <a:spcPts val="1015"/>
              </a:spcBef>
            </a:pPr>
            <a:r>
              <a:rPr sz="1450" spc="114" dirty="0">
                <a:solidFill>
                  <a:srgbClr val="89D0D6"/>
                </a:solidFill>
                <a:latin typeface="Lucida Sans Unicode"/>
                <a:cs typeface="Lucida Sans Unicode"/>
              </a:rPr>
              <a:t>▶</a:t>
            </a:r>
            <a:r>
              <a:rPr sz="1450" spc="145" dirty="0">
                <a:solidFill>
                  <a:srgbClr val="89D0D6"/>
                </a:solidFill>
                <a:latin typeface="Lucida Sans Unicode"/>
                <a:cs typeface="Lucida Sans Unicode"/>
              </a:rPr>
              <a:t>  </a:t>
            </a:r>
            <a:r>
              <a:rPr sz="1800" spc="-45" dirty="0">
                <a:solidFill>
                  <a:srgbClr val="FFFFFF"/>
                </a:solidFill>
                <a:latin typeface="Verdana"/>
                <a:cs typeface="Verdana"/>
              </a:rPr>
              <a:t>Destination</a:t>
            </a:r>
            <a:r>
              <a:rPr sz="1800" spc="-65" dirty="0">
                <a:solidFill>
                  <a:srgbClr val="FFFFFF"/>
                </a:solidFill>
                <a:latin typeface="Times New Roman"/>
                <a:cs typeface="Times New Roman"/>
              </a:rPr>
              <a:t> </a:t>
            </a:r>
            <a:r>
              <a:rPr sz="1800" spc="-10" dirty="0">
                <a:solidFill>
                  <a:srgbClr val="FFFFFF"/>
                </a:solidFill>
                <a:latin typeface="Verdana"/>
                <a:cs typeface="Verdana"/>
              </a:rPr>
              <a:t>port</a:t>
            </a:r>
            <a:r>
              <a:rPr sz="1800" dirty="0">
                <a:solidFill>
                  <a:srgbClr val="FFFFFF"/>
                </a:solidFill>
                <a:latin typeface="Times New Roman"/>
                <a:cs typeface="Times New Roman"/>
              </a:rPr>
              <a:t> </a:t>
            </a:r>
            <a:r>
              <a:rPr sz="1800" spc="-45" dirty="0">
                <a:solidFill>
                  <a:srgbClr val="FFFFFF"/>
                </a:solidFill>
                <a:latin typeface="Verdana"/>
                <a:cs typeface="Verdana"/>
              </a:rPr>
              <a:t>address.</a:t>
            </a:r>
            <a:r>
              <a:rPr sz="1800" spc="-35" dirty="0">
                <a:solidFill>
                  <a:srgbClr val="FFFFFF"/>
                </a:solidFill>
                <a:latin typeface="Times New Roman"/>
                <a:cs typeface="Times New Roman"/>
              </a:rPr>
              <a:t> </a:t>
            </a:r>
            <a:r>
              <a:rPr sz="1800" spc="-225" dirty="0">
                <a:solidFill>
                  <a:srgbClr val="FFFFFF"/>
                </a:solidFill>
                <a:latin typeface="Verdana"/>
                <a:cs typeface="Verdana"/>
              </a:rPr>
              <a:t>This</a:t>
            </a:r>
            <a:r>
              <a:rPr sz="1800" spc="110" dirty="0">
                <a:solidFill>
                  <a:srgbClr val="FFFFFF"/>
                </a:solidFill>
                <a:latin typeface="Times New Roman"/>
                <a:cs typeface="Times New Roman"/>
              </a:rPr>
              <a:t> </a:t>
            </a:r>
            <a:r>
              <a:rPr sz="1800" spc="-204" dirty="0">
                <a:solidFill>
                  <a:srgbClr val="FFFFFF"/>
                </a:solidFill>
                <a:latin typeface="Verdana"/>
                <a:cs typeface="Verdana"/>
              </a:rPr>
              <a:t>is</a:t>
            </a:r>
            <a:r>
              <a:rPr sz="1800" spc="95" dirty="0">
                <a:solidFill>
                  <a:srgbClr val="FFFFFF"/>
                </a:solidFill>
                <a:latin typeface="Times New Roman"/>
                <a:cs typeface="Times New Roman"/>
              </a:rPr>
              <a:t> </a:t>
            </a:r>
            <a:r>
              <a:rPr sz="1800" spc="170" dirty="0">
                <a:solidFill>
                  <a:srgbClr val="FFFFFF"/>
                </a:solidFill>
                <a:latin typeface="Verdana"/>
                <a:cs typeface="Verdana"/>
              </a:rPr>
              <a:t>a</a:t>
            </a:r>
            <a:r>
              <a:rPr sz="1800" spc="50" dirty="0">
                <a:solidFill>
                  <a:srgbClr val="FFFFFF"/>
                </a:solidFill>
                <a:latin typeface="Times New Roman"/>
                <a:cs typeface="Times New Roman"/>
              </a:rPr>
              <a:t> </a:t>
            </a:r>
            <a:r>
              <a:rPr sz="1800" spc="-155" dirty="0">
                <a:solidFill>
                  <a:srgbClr val="FFFFFF"/>
                </a:solidFill>
                <a:latin typeface="Verdana"/>
                <a:cs typeface="Verdana"/>
              </a:rPr>
              <a:t>16-</a:t>
            </a:r>
            <a:r>
              <a:rPr sz="1800" spc="-35" dirty="0">
                <a:solidFill>
                  <a:srgbClr val="FFFFFF"/>
                </a:solidFill>
                <a:latin typeface="Verdana"/>
                <a:cs typeface="Verdana"/>
              </a:rPr>
              <a:t>bit</a:t>
            </a:r>
            <a:r>
              <a:rPr sz="1800" spc="-80" dirty="0">
                <a:solidFill>
                  <a:srgbClr val="FFFFFF"/>
                </a:solidFill>
                <a:latin typeface="Times New Roman"/>
                <a:cs typeface="Times New Roman"/>
              </a:rPr>
              <a:t> </a:t>
            </a:r>
            <a:r>
              <a:rPr sz="1800" dirty="0">
                <a:solidFill>
                  <a:srgbClr val="FFFFFF"/>
                </a:solidFill>
                <a:latin typeface="Verdana"/>
                <a:cs typeface="Verdana"/>
              </a:rPr>
              <a:t>field</a:t>
            </a:r>
            <a:r>
              <a:rPr sz="1800" spc="-55" dirty="0">
                <a:solidFill>
                  <a:srgbClr val="FFFFFF"/>
                </a:solidFill>
                <a:latin typeface="Times New Roman"/>
                <a:cs typeface="Times New Roman"/>
              </a:rPr>
              <a:t> </a:t>
            </a:r>
            <a:r>
              <a:rPr sz="1800" dirty="0">
                <a:solidFill>
                  <a:srgbClr val="FFFFFF"/>
                </a:solidFill>
                <a:latin typeface="Verdana"/>
                <a:cs typeface="Verdana"/>
              </a:rPr>
              <a:t>that</a:t>
            </a:r>
            <a:r>
              <a:rPr sz="1800" spc="-50" dirty="0">
                <a:solidFill>
                  <a:srgbClr val="FFFFFF"/>
                </a:solidFill>
                <a:latin typeface="Times New Roman"/>
                <a:cs typeface="Times New Roman"/>
              </a:rPr>
              <a:t> </a:t>
            </a:r>
            <a:r>
              <a:rPr sz="1800" spc="-20" dirty="0">
                <a:solidFill>
                  <a:srgbClr val="FFFFFF"/>
                </a:solidFill>
                <a:latin typeface="Verdana"/>
                <a:cs typeface="Verdana"/>
              </a:rPr>
              <a:t>defines</a:t>
            </a:r>
            <a:r>
              <a:rPr sz="1800" spc="-90"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spc="-10" dirty="0">
                <a:solidFill>
                  <a:srgbClr val="FFFFFF"/>
                </a:solidFill>
                <a:latin typeface="Verdana"/>
                <a:cs typeface="Verdana"/>
              </a:rPr>
              <a:t>port</a:t>
            </a:r>
            <a:r>
              <a:rPr sz="1800" dirty="0">
                <a:solidFill>
                  <a:srgbClr val="FFFFFF"/>
                </a:solidFill>
                <a:latin typeface="Times New Roman"/>
                <a:cs typeface="Times New Roman"/>
              </a:rPr>
              <a:t> </a:t>
            </a:r>
            <a:r>
              <a:rPr sz="1800" spc="-10" dirty="0">
                <a:solidFill>
                  <a:srgbClr val="FFFFFF"/>
                </a:solidFill>
                <a:latin typeface="Verdana"/>
                <a:cs typeface="Verdana"/>
              </a:rPr>
              <a:t>number</a:t>
            </a:r>
            <a:r>
              <a:rPr sz="1800" spc="-75" dirty="0">
                <a:solidFill>
                  <a:srgbClr val="FFFFFF"/>
                </a:solidFill>
                <a:latin typeface="Times New Roman"/>
                <a:cs typeface="Times New Roman"/>
              </a:rPr>
              <a:t> </a:t>
            </a:r>
            <a:r>
              <a:rPr sz="1800" spc="-25" dirty="0">
                <a:solidFill>
                  <a:srgbClr val="FFFFFF"/>
                </a:solidFill>
                <a:latin typeface="Verdana"/>
                <a:cs typeface="Verdana"/>
              </a:rPr>
              <a:t>of</a:t>
            </a:r>
            <a:r>
              <a:rPr sz="1800" spc="-25"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dirty="0">
                <a:solidFill>
                  <a:srgbClr val="FFFFFF"/>
                </a:solidFill>
                <a:latin typeface="Verdana"/>
                <a:cs typeface="Verdana"/>
              </a:rPr>
              <a:t>application</a:t>
            </a:r>
            <a:r>
              <a:rPr sz="1800" spc="-100" dirty="0">
                <a:solidFill>
                  <a:srgbClr val="FFFFFF"/>
                </a:solidFill>
                <a:latin typeface="Times New Roman"/>
                <a:cs typeface="Times New Roman"/>
              </a:rPr>
              <a:t> </a:t>
            </a:r>
            <a:r>
              <a:rPr sz="1800" dirty="0">
                <a:solidFill>
                  <a:srgbClr val="FFFFFF"/>
                </a:solidFill>
                <a:latin typeface="Verdana"/>
                <a:cs typeface="Verdana"/>
              </a:rPr>
              <a:t>program</a:t>
            </a:r>
            <a:r>
              <a:rPr sz="1800" spc="-20" dirty="0">
                <a:solidFill>
                  <a:srgbClr val="FFFFFF"/>
                </a:solidFill>
                <a:latin typeface="Times New Roman"/>
                <a:cs typeface="Times New Roman"/>
              </a:rPr>
              <a:t> </a:t>
            </a:r>
            <a:r>
              <a:rPr sz="1800" spc="-30" dirty="0">
                <a:solidFill>
                  <a:srgbClr val="FFFFFF"/>
                </a:solidFill>
                <a:latin typeface="Verdana"/>
                <a:cs typeface="Verdana"/>
              </a:rPr>
              <a:t>in</a:t>
            </a:r>
            <a:r>
              <a:rPr sz="1800"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60" dirty="0">
                <a:solidFill>
                  <a:srgbClr val="FFFFFF"/>
                </a:solidFill>
                <a:latin typeface="Verdana"/>
                <a:cs typeface="Verdana"/>
              </a:rPr>
              <a:t>host</a:t>
            </a:r>
            <a:r>
              <a:rPr sz="1800" spc="15" dirty="0">
                <a:solidFill>
                  <a:srgbClr val="FFFFFF"/>
                </a:solidFill>
                <a:latin typeface="Times New Roman"/>
                <a:cs typeface="Times New Roman"/>
              </a:rPr>
              <a:t> </a:t>
            </a:r>
            <a:r>
              <a:rPr sz="1800" dirty="0">
                <a:solidFill>
                  <a:srgbClr val="FFFFFF"/>
                </a:solidFill>
                <a:latin typeface="Verdana"/>
                <a:cs typeface="Verdana"/>
              </a:rPr>
              <a:t>that</a:t>
            </a:r>
            <a:r>
              <a:rPr sz="1800" spc="15" dirty="0">
                <a:solidFill>
                  <a:srgbClr val="FFFFFF"/>
                </a:solidFill>
                <a:latin typeface="Times New Roman"/>
                <a:cs typeface="Times New Roman"/>
              </a:rPr>
              <a:t> </a:t>
            </a:r>
            <a:r>
              <a:rPr sz="1800" spc="-160" dirty="0">
                <a:solidFill>
                  <a:srgbClr val="FFFFFF"/>
                </a:solidFill>
                <a:latin typeface="Verdana"/>
                <a:cs typeface="Verdana"/>
              </a:rPr>
              <a:t>is</a:t>
            </a:r>
            <a:r>
              <a:rPr sz="1800" spc="-30" dirty="0">
                <a:solidFill>
                  <a:srgbClr val="FFFFFF"/>
                </a:solidFill>
                <a:latin typeface="Times New Roman"/>
                <a:cs typeface="Times New Roman"/>
              </a:rPr>
              <a:t> </a:t>
            </a:r>
            <a:r>
              <a:rPr sz="1800" dirty="0">
                <a:solidFill>
                  <a:srgbClr val="FFFFFF"/>
                </a:solidFill>
                <a:latin typeface="Verdana"/>
                <a:cs typeface="Verdana"/>
              </a:rPr>
              <a:t>receiving</a:t>
            </a:r>
            <a:r>
              <a:rPr sz="1800" spc="-125"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10" dirty="0">
                <a:solidFill>
                  <a:srgbClr val="FFFFFF"/>
                </a:solidFill>
                <a:latin typeface="Verdana"/>
                <a:cs typeface="Verdana"/>
              </a:rPr>
              <a:t>segment.</a:t>
            </a:r>
            <a:endParaRPr sz="1800">
              <a:latin typeface="Verdana"/>
              <a:cs typeface="Verdana"/>
            </a:endParaRPr>
          </a:p>
          <a:p>
            <a:pPr marL="353695" marR="156845" indent="-341630" algn="just">
              <a:lnSpc>
                <a:spcPct val="100000"/>
              </a:lnSpc>
              <a:spcBef>
                <a:spcPts val="960"/>
              </a:spcBef>
            </a:pPr>
            <a:r>
              <a:rPr sz="1450" spc="114" dirty="0">
                <a:solidFill>
                  <a:srgbClr val="89D0D6"/>
                </a:solidFill>
                <a:latin typeface="Lucida Sans Unicode"/>
                <a:cs typeface="Lucida Sans Unicode"/>
              </a:rPr>
              <a:t>▶</a:t>
            </a:r>
            <a:r>
              <a:rPr sz="1450" spc="315" dirty="0">
                <a:solidFill>
                  <a:srgbClr val="89D0D6"/>
                </a:solidFill>
                <a:latin typeface="Lucida Sans Unicode"/>
                <a:cs typeface="Lucida Sans Unicode"/>
              </a:rPr>
              <a:t>  </a:t>
            </a:r>
            <a:r>
              <a:rPr sz="1800" dirty="0">
                <a:solidFill>
                  <a:srgbClr val="FFFFFF"/>
                </a:solidFill>
                <a:latin typeface="Verdana"/>
                <a:cs typeface="Verdana"/>
              </a:rPr>
              <a:t>Sequence</a:t>
            </a:r>
            <a:r>
              <a:rPr sz="1800" spc="-55" dirty="0">
                <a:solidFill>
                  <a:srgbClr val="FFFFFF"/>
                </a:solidFill>
                <a:latin typeface="Times New Roman"/>
                <a:cs typeface="Times New Roman"/>
              </a:rPr>
              <a:t> </a:t>
            </a:r>
            <a:r>
              <a:rPr sz="1800" spc="-40" dirty="0">
                <a:solidFill>
                  <a:srgbClr val="FFFFFF"/>
                </a:solidFill>
                <a:latin typeface="Verdana"/>
                <a:cs typeface="Verdana"/>
              </a:rPr>
              <a:t>number.</a:t>
            </a:r>
            <a:r>
              <a:rPr sz="1800" spc="-50" dirty="0">
                <a:solidFill>
                  <a:srgbClr val="FFFFFF"/>
                </a:solidFill>
                <a:latin typeface="Times New Roman"/>
                <a:cs typeface="Times New Roman"/>
              </a:rPr>
              <a:t> </a:t>
            </a:r>
            <a:r>
              <a:rPr sz="1800" spc="-210" dirty="0">
                <a:solidFill>
                  <a:srgbClr val="FFFFFF"/>
                </a:solidFill>
                <a:latin typeface="Verdana"/>
                <a:cs typeface="Verdana"/>
              </a:rPr>
              <a:t>This</a:t>
            </a:r>
            <a:r>
              <a:rPr sz="1800" spc="100" dirty="0">
                <a:solidFill>
                  <a:srgbClr val="FFFFFF"/>
                </a:solidFill>
                <a:latin typeface="Times New Roman"/>
                <a:cs typeface="Times New Roman"/>
              </a:rPr>
              <a:t> </a:t>
            </a:r>
            <a:r>
              <a:rPr sz="1800" spc="-160" dirty="0">
                <a:solidFill>
                  <a:srgbClr val="FFFFFF"/>
                </a:solidFill>
                <a:latin typeface="Verdana"/>
                <a:cs typeface="Verdana"/>
              </a:rPr>
              <a:t>32-</a:t>
            </a:r>
            <a:r>
              <a:rPr sz="1800" spc="-35" dirty="0">
                <a:solidFill>
                  <a:srgbClr val="FFFFFF"/>
                </a:solidFill>
                <a:latin typeface="Verdana"/>
                <a:cs typeface="Verdana"/>
              </a:rPr>
              <a:t>bit</a:t>
            </a:r>
            <a:r>
              <a:rPr sz="1800" spc="-65" dirty="0">
                <a:solidFill>
                  <a:srgbClr val="FFFFFF"/>
                </a:solidFill>
                <a:latin typeface="Times New Roman"/>
                <a:cs typeface="Times New Roman"/>
              </a:rPr>
              <a:t> </a:t>
            </a:r>
            <a:r>
              <a:rPr sz="1800" spc="-10" dirty="0">
                <a:solidFill>
                  <a:srgbClr val="FFFFFF"/>
                </a:solidFill>
                <a:latin typeface="Verdana"/>
                <a:cs typeface="Verdana"/>
              </a:rPr>
              <a:t>field</a:t>
            </a:r>
            <a:r>
              <a:rPr sz="1800" spc="-80" dirty="0">
                <a:solidFill>
                  <a:srgbClr val="FFFFFF"/>
                </a:solidFill>
                <a:latin typeface="Times New Roman"/>
                <a:cs typeface="Times New Roman"/>
              </a:rPr>
              <a:t> </a:t>
            </a:r>
            <a:r>
              <a:rPr sz="1800" spc="-20" dirty="0">
                <a:solidFill>
                  <a:srgbClr val="FFFFFF"/>
                </a:solidFill>
                <a:latin typeface="Verdana"/>
                <a:cs typeface="Verdana"/>
              </a:rPr>
              <a:t>defines</a:t>
            </a:r>
            <a:r>
              <a:rPr sz="1800" spc="-65" dirty="0">
                <a:solidFill>
                  <a:srgbClr val="FFFFFF"/>
                </a:solidFill>
                <a:latin typeface="Times New Roman"/>
                <a:cs typeface="Times New Roman"/>
              </a:rPr>
              <a:t> </a:t>
            </a:r>
            <a:r>
              <a:rPr sz="1800" dirty="0">
                <a:solidFill>
                  <a:srgbClr val="FFFFFF"/>
                </a:solidFill>
                <a:latin typeface="Verdana"/>
                <a:cs typeface="Verdana"/>
              </a:rPr>
              <a:t>the</a:t>
            </a:r>
            <a:r>
              <a:rPr sz="1800" spc="45" dirty="0">
                <a:solidFill>
                  <a:srgbClr val="FFFFFF"/>
                </a:solidFill>
                <a:latin typeface="Times New Roman"/>
                <a:cs typeface="Times New Roman"/>
              </a:rPr>
              <a:t> </a:t>
            </a:r>
            <a:r>
              <a:rPr sz="1800" spc="-10" dirty="0">
                <a:solidFill>
                  <a:srgbClr val="FFFFFF"/>
                </a:solidFill>
                <a:latin typeface="Verdana"/>
                <a:cs typeface="Verdana"/>
              </a:rPr>
              <a:t>number</a:t>
            </a:r>
            <a:r>
              <a:rPr sz="1800" spc="-40" dirty="0">
                <a:solidFill>
                  <a:srgbClr val="FFFFFF"/>
                </a:solidFill>
                <a:latin typeface="Times New Roman"/>
                <a:cs typeface="Times New Roman"/>
              </a:rPr>
              <a:t> </a:t>
            </a:r>
            <a:r>
              <a:rPr sz="1800" spc="-20" dirty="0">
                <a:solidFill>
                  <a:srgbClr val="FFFFFF"/>
                </a:solidFill>
                <a:latin typeface="Verdana"/>
                <a:cs typeface="Verdana"/>
              </a:rPr>
              <a:t>assigned</a:t>
            </a:r>
            <a:r>
              <a:rPr sz="1800" spc="-20" dirty="0">
                <a:solidFill>
                  <a:srgbClr val="FFFFFF"/>
                </a:solidFill>
                <a:latin typeface="Times New Roman"/>
                <a:cs typeface="Times New Roman"/>
              </a:rPr>
              <a:t> </a:t>
            </a:r>
            <a:r>
              <a:rPr sz="1800" dirty="0">
                <a:solidFill>
                  <a:srgbClr val="FFFFFF"/>
                </a:solidFill>
                <a:latin typeface="Verdana"/>
                <a:cs typeface="Verdana"/>
              </a:rPr>
              <a:t>to</a:t>
            </a:r>
            <a:r>
              <a:rPr sz="1800" spc="-15" dirty="0">
                <a:solidFill>
                  <a:srgbClr val="FFFFFF"/>
                </a:solidFill>
                <a:latin typeface="Times New Roman"/>
                <a:cs typeface="Times New Roman"/>
              </a:rPr>
              <a:t> </a:t>
            </a:r>
            <a:r>
              <a:rPr sz="1800" dirty="0">
                <a:solidFill>
                  <a:srgbClr val="FFFFFF"/>
                </a:solidFill>
                <a:latin typeface="Verdana"/>
                <a:cs typeface="Verdana"/>
              </a:rPr>
              <a:t>the</a:t>
            </a:r>
            <a:r>
              <a:rPr sz="1800" spc="45" dirty="0">
                <a:solidFill>
                  <a:srgbClr val="FFFFFF"/>
                </a:solidFill>
                <a:latin typeface="Times New Roman"/>
                <a:cs typeface="Times New Roman"/>
              </a:rPr>
              <a:t> </a:t>
            </a:r>
            <a:r>
              <a:rPr sz="1800" spc="-10" dirty="0">
                <a:solidFill>
                  <a:srgbClr val="FFFFFF"/>
                </a:solidFill>
                <a:latin typeface="Verdana"/>
                <a:cs typeface="Verdana"/>
              </a:rPr>
              <a:t>first</a:t>
            </a:r>
            <a:r>
              <a:rPr sz="1800" spc="-10" dirty="0">
                <a:solidFill>
                  <a:srgbClr val="FFFFFF"/>
                </a:solidFill>
                <a:latin typeface="Times New Roman"/>
                <a:cs typeface="Times New Roman"/>
              </a:rPr>
              <a:t> </a:t>
            </a:r>
            <a:r>
              <a:rPr sz="1800" dirty="0">
                <a:solidFill>
                  <a:srgbClr val="FFFFFF"/>
                </a:solidFill>
                <a:latin typeface="Verdana"/>
                <a:cs typeface="Verdana"/>
              </a:rPr>
              <a:t>byte</a:t>
            </a:r>
            <a:r>
              <a:rPr sz="1800" spc="-114" dirty="0">
                <a:solidFill>
                  <a:srgbClr val="FFFFFF"/>
                </a:solidFill>
                <a:latin typeface="Times New Roman"/>
                <a:cs typeface="Times New Roman"/>
              </a:rPr>
              <a:t> </a:t>
            </a:r>
            <a:r>
              <a:rPr sz="1800" dirty="0">
                <a:solidFill>
                  <a:srgbClr val="FFFFFF"/>
                </a:solidFill>
                <a:latin typeface="Verdana"/>
                <a:cs typeface="Verdana"/>
              </a:rPr>
              <a:t>of</a:t>
            </a:r>
            <a:r>
              <a:rPr sz="1800" spc="-15" dirty="0">
                <a:solidFill>
                  <a:srgbClr val="FFFFFF"/>
                </a:solidFill>
                <a:latin typeface="Times New Roman"/>
                <a:cs typeface="Times New Roman"/>
              </a:rPr>
              <a:t> </a:t>
            </a:r>
            <a:r>
              <a:rPr sz="1800" spc="105" dirty="0">
                <a:solidFill>
                  <a:srgbClr val="FFFFFF"/>
                </a:solidFill>
                <a:latin typeface="Verdana"/>
                <a:cs typeface="Verdana"/>
              </a:rPr>
              <a:t>data</a:t>
            </a:r>
            <a:r>
              <a:rPr sz="1800" spc="-25" dirty="0">
                <a:solidFill>
                  <a:srgbClr val="FFFFFF"/>
                </a:solidFill>
                <a:latin typeface="Times New Roman"/>
                <a:cs typeface="Times New Roman"/>
              </a:rPr>
              <a:t> </a:t>
            </a:r>
            <a:r>
              <a:rPr sz="1800" spc="50" dirty="0">
                <a:solidFill>
                  <a:srgbClr val="FFFFFF"/>
                </a:solidFill>
                <a:latin typeface="Verdana"/>
                <a:cs typeface="Verdana"/>
              </a:rPr>
              <a:t>contained</a:t>
            </a:r>
            <a:r>
              <a:rPr sz="1800" spc="-85" dirty="0">
                <a:solidFill>
                  <a:srgbClr val="FFFFFF"/>
                </a:solidFill>
                <a:latin typeface="Times New Roman"/>
                <a:cs typeface="Times New Roman"/>
              </a:rPr>
              <a:t> </a:t>
            </a:r>
            <a:r>
              <a:rPr sz="1800" spc="-30" dirty="0">
                <a:solidFill>
                  <a:srgbClr val="FFFFFF"/>
                </a:solidFill>
                <a:latin typeface="Verdana"/>
                <a:cs typeface="Verdana"/>
              </a:rPr>
              <a:t>in</a:t>
            </a:r>
            <a:r>
              <a:rPr sz="1800" spc="10" dirty="0">
                <a:solidFill>
                  <a:srgbClr val="FFFFFF"/>
                </a:solidFill>
                <a:latin typeface="Times New Roman"/>
                <a:cs typeface="Times New Roman"/>
              </a:rPr>
              <a:t> </a:t>
            </a:r>
            <a:r>
              <a:rPr sz="1800" spc="-135" dirty="0">
                <a:solidFill>
                  <a:srgbClr val="FFFFFF"/>
                </a:solidFill>
                <a:latin typeface="Verdana"/>
                <a:cs typeface="Verdana"/>
              </a:rPr>
              <a:t>this</a:t>
            </a:r>
            <a:r>
              <a:rPr sz="1800" spc="20" dirty="0">
                <a:solidFill>
                  <a:srgbClr val="FFFFFF"/>
                </a:solidFill>
                <a:latin typeface="Times New Roman"/>
                <a:cs typeface="Times New Roman"/>
              </a:rPr>
              <a:t> </a:t>
            </a:r>
            <a:r>
              <a:rPr sz="1800" spc="-40" dirty="0">
                <a:solidFill>
                  <a:srgbClr val="FFFFFF"/>
                </a:solidFill>
                <a:latin typeface="Verdana"/>
                <a:cs typeface="Verdana"/>
              </a:rPr>
              <a:t>segment.</a:t>
            </a:r>
            <a:r>
              <a:rPr sz="1800" spc="-70" dirty="0">
                <a:solidFill>
                  <a:srgbClr val="FFFFFF"/>
                </a:solidFill>
                <a:latin typeface="Times New Roman"/>
                <a:cs typeface="Times New Roman"/>
              </a:rPr>
              <a:t> </a:t>
            </a:r>
            <a:r>
              <a:rPr sz="1800" spc="-120" dirty="0">
                <a:solidFill>
                  <a:srgbClr val="FFFFFF"/>
                </a:solidFill>
                <a:latin typeface="Verdana"/>
                <a:cs typeface="Verdana"/>
              </a:rPr>
              <a:t>To</a:t>
            </a:r>
            <a:r>
              <a:rPr sz="1800" spc="80" dirty="0">
                <a:solidFill>
                  <a:srgbClr val="FFFFFF"/>
                </a:solidFill>
                <a:latin typeface="Times New Roman"/>
                <a:cs typeface="Times New Roman"/>
              </a:rPr>
              <a:t> </a:t>
            </a:r>
            <a:r>
              <a:rPr sz="1800" spc="-55" dirty="0">
                <a:solidFill>
                  <a:srgbClr val="FFFFFF"/>
                </a:solidFill>
                <a:latin typeface="Verdana"/>
                <a:cs typeface="Verdana"/>
              </a:rPr>
              <a:t>ensure</a:t>
            </a:r>
            <a:r>
              <a:rPr sz="1800" spc="30" dirty="0">
                <a:solidFill>
                  <a:srgbClr val="FFFFFF"/>
                </a:solidFill>
                <a:latin typeface="Times New Roman"/>
                <a:cs typeface="Times New Roman"/>
              </a:rPr>
              <a:t> </a:t>
            </a:r>
            <a:r>
              <a:rPr sz="1800" spc="-20" dirty="0">
                <a:solidFill>
                  <a:srgbClr val="FFFFFF"/>
                </a:solidFill>
                <a:latin typeface="Verdana"/>
                <a:cs typeface="Verdana"/>
              </a:rPr>
              <a:t>connectivity,</a:t>
            </a:r>
            <a:r>
              <a:rPr sz="1800" spc="-55" dirty="0">
                <a:solidFill>
                  <a:srgbClr val="FFFFFF"/>
                </a:solidFill>
                <a:latin typeface="Times New Roman"/>
                <a:cs typeface="Times New Roman"/>
              </a:rPr>
              <a:t> </a:t>
            </a:r>
            <a:r>
              <a:rPr sz="1800" spc="125" dirty="0">
                <a:solidFill>
                  <a:srgbClr val="FFFFFF"/>
                </a:solidFill>
                <a:latin typeface="Verdana"/>
                <a:cs typeface="Verdana"/>
              </a:rPr>
              <a:t>each</a:t>
            </a:r>
            <a:r>
              <a:rPr sz="1800" spc="-45" dirty="0">
                <a:solidFill>
                  <a:srgbClr val="FFFFFF"/>
                </a:solidFill>
                <a:latin typeface="Times New Roman"/>
                <a:cs typeface="Times New Roman"/>
              </a:rPr>
              <a:t> </a:t>
            </a:r>
            <a:r>
              <a:rPr sz="1800" spc="-20" dirty="0">
                <a:solidFill>
                  <a:srgbClr val="FFFFFF"/>
                </a:solidFill>
                <a:latin typeface="Verdana"/>
                <a:cs typeface="Verdana"/>
              </a:rPr>
              <a:t>byte</a:t>
            </a:r>
            <a:r>
              <a:rPr sz="1800" spc="-20" dirty="0">
                <a:solidFill>
                  <a:srgbClr val="FFFFFF"/>
                </a:solidFill>
                <a:latin typeface="Times New Roman"/>
                <a:cs typeface="Times New Roman"/>
              </a:rPr>
              <a:t> </a:t>
            </a:r>
            <a:r>
              <a:rPr sz="1800" dirty="0">
                <a:solidFill>
                  <a:srgbClr val="FFFFFF"/>
                </a:solidFill>
                <a:latin typeface="Verdana"/>
                <a:cs typeface="Verdana"/>
              </a:rPr>
              <a:t>to</a:t>
            </a:r>
            <a:r>
              <a:rPr sz="1800" spc="-114" dirty="0">
                <a:solidFill>
                  <a:srgbClr val="FFFFFF"/>
                </a:solidFill>
                <a:latin typeface="Times New Roman"/>
                <a:cs typeface="Times New Roman"/>
              </a:rPr>
              <a:t> </a:t>
            </a:r>
            <a:r>
              <a:rPr sz="1800" spc="110" dirty="0">
                <a:solidFill>
                  <a:srgbClr val="FFFFFF"/>
                </a:solidFill>
                <a:latin typeface="Verdana"/>
                <a:cs typeface="Verdana"/>
              </a:rPr>
              <a:t>be</a:t>
            </a:r>
            <a:r>
              <a:rPr sz="1800" spc="40" dirty="0">
                <a:solidFill>
                  <a:srgbClr val="FFFFFF"/>
                </a:solidFill>
                <a:latin typeface="Times New Roman"/>
                <a:cs typeface="Times New Roman"/>
              </a:rPr>
              <a:t> </a:t>
            </a:r>
            <a:r>
              <a:rPr sz="1800" spc="-60" dirty="0">
                <a:solidFill>
                  <a:srgbClr val="FFFFFF"/>
                </a:solidFill>
                <a:latin typeface="Verdana"/>
                <a:cs typeface="Verdana"/>
              </a:rPr>
              <a:t>transmitted</a:t>
            </a:r>
            <a:r>
              <a:rPr sz="1800" spc="-55" dirty="0">
                <a:solidFill>
                  <a:srgbClr val="FFFFFF"/>
                </a:solidFill>
                <a:latin typeface="Times New Roman"/>
                <a:cs typeface="Times New Roman"/>
              </a:rPr>
              <a:t> </a:t>
            </a:r>
            <a:r>
              <a:rPr sz="1800" spc="-204" dirty="0">
                <a:solidFill>
                  <a:srgbClr val="FFFFFF"/>
                </a:solidFill>
                <a:latin typeface="Verdana"/>
                <a:cs typeface="Verdana"/>
              </a:rPr>
              <a:t>is</a:t>
            </a:r>
            <a:r>
              <a:rPr sz="1800" spc="95" dirty="0">
                <a:solidFill>
                  <a:srgbClr val="FFFFFF"/>
                </a:solidFill>
                <a:latin typeface="Times New Roman"/>
                <a:cs typeface="Times New Roman"/>
              </a:rPr>
              <a:t> </a:t>
            </a:r>
            <a:r>
              <a:rPr sz="1800" spc="-10" dirty="0">
                <a:solidFill>
                  <a:srgbClr val="FFFFFF"/>
                </a:solidFill>
                <a:latin typeface="Verdana"/>
                <a:cs typeface="Verdana"/>
              </a:rPr>
              <a:t>numbered.</a:t>
            </a:r>
            <a:r>
              <a:rPr sz="1800" spc="-60" dirty="0">
                <a:solidFill>
                  <a:srgbClr val="FFFFFF"/>
                </a:solidFill>
                <a:latin typeface="Times New Roman"/>
                <a:cs typeface="Times New Roman"/>
              </a:rPr>
              <a:t> </a:t>
            </a:r>
            <a:r>
              <a:rPr sz="1800" spc="-105" dirty="0">
                <a:solidFill>
                  <a:srgbClr val="FFFFFF"/>
                </a:solidFill>
                <a:latin typeface="Verdana"/>
                <a:cs typeface="Verdana"/>
              </a:rPr>
              <a:t>The</a:t>
            </a:r>
            <a:r>
              <a:rPr sz="1800" spc="35" dirty="0">
                <a:solidFill>
                  <a:srgbClr val="FFFFFF"/>
                </a:solidFill>
                <a:latin typeface="Times New Roman"/>
                <a:cs typeface="Times New Roman"/>
              </a:rPr>
              <a:t> </a:t>
            </a:r>
            <a:r>
              <a:rPr sz="1800" spc="50" dirty="0">
                <a:solidFill>
                  <a:srgbClr val="FFFFFF"/>
                </a:solidFill>
                <a:latin typeface="Verdana"/>
                <a:cs typeface="Verdana"/>
              </a:rPr>
              <a:t>sequence</a:t>
            </a:r>
            <a:r>
              <a:rPr sz="1800" spc="-65" dirty="0">
                <a:solidFill>
                  <a:srgbClr val="FFFFFF"/>
                </a:solidFill>
                <a:latin typeface="Times New Roman"/>
                <a:cs typeface="Times New Roman"/>
              </a:rPr>
              <a:t> </a:t>
            </a:r>
            <a:r>
              <a:rPr sz="1800" spc="-10" dirty="0">
                <a:solidFill>
                  <a:srgbClr val="FFFFFF"/>
                </a:solidFill>
                <a:latin typeface="Verdana"/>
                <a:cs typeface="Verdana"/>
              </a:rPr>
              <a:t>number</a:t>
            </a:r>
            <a:r>
              <a:rPr sz="1800" spc="-50" dirty="0">
                <a:solidFill>
                  <a:srgbClr val="FFFFFF"/>
                </a:solidFill>
                <a:latin typeface="Times New Roman"/>
                <a:cs typeface="Times New Roman"/>
              </a:rPr>
              <a:t> </a:t>
            </a:r>
            <a:r>
              <a:rPr sz="1800" spc="-105" dirty="0">
                <a:solidFill>
                  <a:srgbClr val="FFFFFF"/>
                </a:solidFill>
                <a:latin typeface="Verdana"/>
                <a:cs typeface="Verdana"/>
              </a:rPr>
              <a:t>tells</a:t>
            </a:r>
            <a:r>
              <a:rPr sz="1800" spc="-10"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spc="-10" dirty="0">
                <a:solidFill>
                  <a:srgbClr val="FFFFFF"/>
                </a:solidFill>
                <a:latin typeface="Verdana"/>
                <a:cs typeface="Verdana"/>
              </a:rPr>
              <a:t>destination</a:t>
            </a:r>
            <a:r>
              <a:rPr sz="1800" spc="-10" dirty="0">
                <a:solidFill>
                  <a:srgbClr val="FFFFFF"/>
                </a:solidFill>
                <a:latin typeface="Times New Roman"/>
                <a:cs typeface="Times New Roman"/>
              </a:rPr>
              <a:t> </a:t>
            </a:r>
            <a:r>
              <a:rPr sz="1800" dirty="0">
                <a:solidFill>
                  <a:srgbClr val="FFFFFF"/>
                </a:solidFill>
                <a:latin typeface="Verdana"/>
                <a:cs typeface="Verdana"/>
              </a:rPr>
              <a:t>which</a:t>
            </a:r>
            <a:r>
              <a:rPr sz="1800" spc="-100" dirty="0">
                <a:solidFill>
                  <a:srgbClr val="FFFFFF"/>
                </a:solidFill>
                <a:latin typeface="Times New Roman"/>
                <a:cs typeface="Times New Roman"/>
              </a:rPr>
              <a:t> </a:t>
            </a:r>
            <a:r>
              <a:rPr sz="1800" dirty="0">
                <a:solidFill>
                  <a:srgbClr val="FFFFFF"/>
                </a:solidFill>
                <a:latin typeface="Verdana"/>
                <a:cs typeface="Verdana"/>
              </a:rPr>
              <a:t>byte</a:t>
            </a:r>
            <a:r>
              <a:rPr sz="1800" spc="-70" dirty="0">
                <a:solidFill>
                  <a:srgbClr val="FFFFFF"/>
                </a:solidFill>
                <a:latin typeface="Times New Roman"/>
                <a:cs typeface="Times New Roman"/>
              </a:rPr>
              <a:t> </a:t>
            </a:r>
            <a:r>
              <a:rPr sz="1800" spc="-30" dirty="0">
                <a:solidFill>
                  <a:srgbClr val="FFFFFF"/>
                </a:solidFill>
                <a:latin typeface="Verdana"/>
                <a:cs typeface="Verdana"/>
              </a:rPr>
              <a:t>in</a:t>
            </a:r>
            <a:r>
              <a:rPr sz="1800" spc="5" dirty="0">
                <a:solidFill>
                  <a:srgbClr val="FFFFFF"/>
                </a:solidFill>
                <a:latin typeface="Times New Roman"/>
                <a:cs typeface="Times New Roman"/>
              </a:rPr>
              <a:t> </a:t>
            </a:r>
            <a:r>
              <a:rPr sz="1800" spc="-105" dirty="0">
                <a:solidFill>
                  <a:srgbClr val="FFFFFF"/>
                </a:solidFill>
                <a:latin typeface="Verdana"/>
                <a:cs typeface="Verdana"/>
              </a:rPr>
              <a:t>this</a:t>
            </a:r>
            <a:r>
              <a:rPr sz="1800" spc="-20" dirty="0">
                <a:solidFill>
                  <a:srgbClr val="FFFFFF"/>
                </a:solidFill>
                <a:latin typeface="Times New Roman"/>
                <a:cs typeface="Times New Roman"/>
              </a:rPr>
              <a:t> </a:t>
            </a:r>
            <a:r>
              <a:rPr sz="1800" spc="50" dirty="0">
                <a:solidFill>
                  <a:srgbClr val="FFFFFF"/>
                </a:solidFill>
                <a:latin typeface="Verdana"/>
                <a:cs typeface="Verdana"/>
              </a:rPr>
              <a:t>sequence</a:t>
            </a:r>
            <a:r>
              <a:rPr sz="1800" spc="-70" dirty="0">
                <a:solidFill>
                  <a:srgbClr val="FFFFFF"/>
                </a:solidFill>
                <a:latin typeface="Times New Roman"/>
                <a:cs typeface="Times New Roman"/>
              </a:rPr>
              <a:t> </a:t>
            </a:r>
            <a:r>
              <a:rPr sz="1800" spc="-160" dirty="0">
                <a:solidFill>
                  <a:srgbClr val="FFFFFF"/>
                </a:solidFill>
                <a:latin typeface="Verdana"/>
                <a:cs typeface="Verdana"/>
              </a:rPr>
              <a:t>is</a:t>
            </a:r>
            <a:r>
              <a:rPr sz="1800" spc="-20" dirty="0">
                <a:solidFill>
                  <a:srgbClr val="FFFFFF"/>
                </a:solidFill>
                <a:latin typeface="Times New Roman"/>
                <a:cs typeface="Times New Roman"/>
              </a:rPr>
              <a:t> </a:t>
            </a:r>
            <a:r>
              <a:rPr sz="1800" dirty="0">
                <a:solidFill>
                  <a:srgbClr val="FFFFFF"/>
                </a:solidFill>
                <a:latin typeface="Verdana"/>
                <a:cs typeface="Verdana"/>
              </a:rPr>
              <a:t>the</a:t>
            </a:r>
            <a:r>
              <a:rPr sz="1800" spc="35" dirty="0">
                <a:solidFill>
                  <a:srgbClr val="FFFFFF"/>
                </a:solidFill>
                <a:latin typeface="Times New Roman"/>
                <a:cs typeface="Times New Roman"/>
              </a:rPr>
              <a:t> </a:t>
            </a:r>
            <a:r>
              <a:rPr sz="1800" spc="-150" dirty="0">
                <a:solidFill>
                  <a:srgbClr val="FFFFFF"/>
                </a:solidFill>
                <a:latin typeface="Verdana"/>
                <a:cs typeface="Verdana"/>
              </a:rPr>
              <a:t>first</a:t>
            </a:r>
            <a:r>
              <a:rPr sz="1800" spc="-30" dirty="0">
                <a:solidFill>
                  <a:srgbClr val="FFFFFF"/>
                </a:solidFill>
                <a:latin typeface="Times New Roman"/>
                <a:cs typeface="Times New Roman"/>
              </a:rPr>
              <a:t> </a:t>
            </a:r>
            <a:r>
              <a:rPr sz="1800" dirty="0">
                <a:solidFill>
                  <a:srgbClr val="FFFFFF"/>
                </a:solidFill>
                <a:latin typeface="Verdana"/>
                <a:cs typeface="Verdana"/>
              </a:rPr>
              <a:t>byte</a:t>
            </a:r>
            <a:r>
              <a:rPr sz="1800" spc="-75" dirty="0">
                <a:solidFill>
                  <a:srgbClr val="FFFFFF"/>
                </a:solidFill>
                <a:latin typeface="Times New Roman"/>
                <a:cs typeface="Times New Roman"/>
              </a:rPr>
              <a:t> </a:t>
            </a:r>
            <a:r>
              <a:rPr sz="1800" spc="-30" dirty="0">
                <a:solidFill>
                  <a:srgbClr val="FFFFFF"/>
                </a:solidFill>
                <a:latin typeface="Verdana"/>
                <a:cs typeface="Verdana"/>
              </a:rPr>
              <a:t>in</a:t>
            </a:r>
            <a:r>
              <a:rPr sz="1800" spc="10" dirty="0">
                <a:solidFill>
                  <a:srgbClr val="FFFFFF"/>
                </a:solidFill>
                <a:latin typeface="Times New Roman"/>
                <a:cs typeface="Times New Roman"/>
              </a:rPr>
              <a:t> </a:t>
            </a:r>
            <a:r>
              <a:rPr sz="1800" dirty="0">
                <a:solidFill>
                  <a:srgbClr val="FFFFFF"/>
                </a:solidFill>
                <a:latin typeface="Verdana"/>
                <a:cs typeface="Verdana"/>
              </a:rPr>
              <a:t>the</a:t>
            </a:r>
            <a:r>
              <a:rPr sz="1800" spc="35" dirty="0">
                <a:solidFill>
                  <a:srgbClr val="FFFFFF"/>
                </a:solidFill>
                <a:latin typeface="Times New Roman"/>
                <a:cs typeface="Times New Roman"/>
              </a:rPr>
              <a:t> </a:t>
            </a:r>
            <a:r>
              <a:rPr sz="1800" spc="-10" dirty="0">
                <a:solidFill>
                  <a:srgbClr val="FFFFFF"/>
                </a:solidFill>
                <a:latin typeface="Verdana"/>
                <a:cs typeface="Verdana"/>
              </a:rPr>
              <a:t>segment.</a:t>
            </a:r>
            <a:endParaRPr sz="1800">
              <a:latin typeface="Verdana"/>
              <a:cs typeface="Verdana"/>
            </a:endParaRPr>
          </a:p>
          <a:p>
            <a:pPr marL="353695" marR="5080" indent="-341630">
              <a:lnSpc>
                <a:spcPct val="100000"/>
              </a:lnSpc>
              <a:spcBef>
                <a:spcPts val="1019"/>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Acknowledgment</a:t>
            </a:r>
            <a:r>
              <a:rPr sz="1800" spc="-65" dirty="0">
                <a:solidFill>
                  <a:srgbClr val="FFFFFF"/>
                </a:solidFill>
                <a:latin typeface="Times New Roman"/>
                <a:cs typeface="Times New Roman"/>
              </a:rPr>
              <a:t> </a:t>
            </a:r>
            <a:r>
              <a:rPr sz="1800" spc="-40" dirty="0">
                <a:solidFill>
                  <a:srgbClr val="FFFFFF"/>
                </a:solidFill>
                <a:latin typeface="Verdana"/>
                <a:cs typeface="Verdana"/>
              </a:rPr>
              <a:t>number.</a:t>
            </a:r>
            <a:r>
              <a:rPr sz="1800" spc="-35" dirty="0">
                <a:solidFill>
                  <a:srgbClr val="FFFFFF"/>
                </a:solidFill>
                <a:latin typeface="Times New Roman"/>
                <a:cs typeface="Times New Roman"/>
              </a:rPr>
              <a:t> </a:t>
            </a:r>
            <a:r>
              <a:rPr sz="1800" spc="-185" dirty="0">
                <a:solidFill>
                  <a:srgbClr val="FFFFFF"/>
                </a:solidFill>
                <a:latin typeface="Verdana"/>
                <a:cs typeface="Verdana"/>
              </a:rPr>
              <a:t>This</a:t>
            </a:r>
            <a:r>
              <a:rPr sz="1800" spc="60" dirty="0">
                <a:solidFill>
                  <a:srgbClr val="FFFFFF"/>
                </a:solidFill>
                <a:latin typeface="Times New Roman"/>
                <a:cs typeface="Times New Roman"/>
              </a:rPr>
              <a:t> </a:t>
            </a:r>
            <a:r>
              <a:rPr sz="1800" spc="-165" dirty="0">
                <a:solidFill>
                  <a:srgbClr val="FFFFFF"/>
                </a:solidFill>
                <a:latin typeface="Verdana"/>
                <a:cs typeface="Verdana"/>
              </a:rPr>
              <a:t>32-</a:t>
            </a:r>
            <a:r>
              <a:rPr sz="1800" spc="-25" dirty="0">
                <a:solidFill>
                  <a:srgbClr val="FFFFFF"/>
                </a:solidFill>
                <a:latin typeface="Verdana"/>
                <a:cs typeface="Verdana"/>
              </a:rPr>
              <a:t>bit</a:t>
            </a:r>
            <a:r>
              <a:rPr sz="1800" spc="-65" dirty="0">
                <a:solidFill>
                  <a:srgbClr val="FFFFFF"/>
                </a:solidFill>
                <a:latin typeface="Times New Roman"/>
                <a:cs typeface="Times New Roman"/>
              </a:rPr>
              <a:t> </a:t>
            </a:r>
            <a:r>
              <a:rPr sz="1800" dirty="0">
                <a:solidFill>
                  <a:srgbClr val="FFFFFF"/>
                </a:solidFill>
                <a:latin typeface="Verdana"/>
                <a:cs typeface="Verdana"/>
              </a:rPr>
              <a:t>field</a:t>
            </a:r>
            <a:r>
              <a:rPr sz="1800" spc="-5" dirty="0">
                <a:solidFill>
                  <a:srgbClr val="FFFFFF"/>
                </a:solidFill>
                <a:latin typeface="Times New Roman"/>
                <a:cs typeface="Times New Roman"/>
              </a:rPr>
              <a:t> </a:t>
            </a:r>
            <a:r>
              <a:rPr sz="1800" spc="-25" dirty="0">
                <a:solidFill>
                  <a:srgbClr val="FFFFFF"/>
                </a:solidFill>
                <a:latin typeface="Verdana"/>
                <a:cs typeface="Verdana"/>
              </a:rPr>
              <a:t>defines</a:t>
            </a:r>
            <a:r>
              <a:rPr sz="1800" spc="-50" dirty="0">
                <a:solidFill>
                  <a:srgbClr val="FFFFFF"/>
                </a:solidFill>
                <a:latin typeface="Times New Roman"/>
                <a:cs typeface="Times New Roman"/>
              </a:rPr>
              <a:t> </a:t>
            </a:r>
            <a:r>
              <a:rPr sz="1800" dirty="0">
                <a:solidFill>
                  <a:srgbClr val="FFFFFF"/>
                </a:solidFill>
                <a:latin typeface="Verdana"/>
                <a:cs typeface="Verdana"/>
              </a:rPr>
              <a:t>the</a:t>
            </a:r>
            <a:r>
              <a:rPr sz="1800" spc="65" dirty="0">
                <a:solidFill>
                  <a:srgbClr val="FFFFFF"/>
                </a:solidFill>
                <a:latin typeface="Times New Roman"/>
                <a:cs typeface="Times New Roman"/>
              </a:rPr>
              <a:t> </a:t>
            </a:r>
            <a:r>
              <a:rPr sz="1800" dirty="0">
                <a:solidFill>
                  <a:srgbClr val="FFFFFF"/>
                </a:solidFill>
                <a:latin typeface="Verdana"/>
                <a:cs typeface="Verdana"/>
              </a:rPr>
              <a:t>byte</a:t>
            </a:r>
            <a:r>
              <a:rPr sz="1800" spc="-50" dirty="0">
                <a:solidFill>
                  <a:srgbClr val="FFFFFF"/>
                </a:solidFill>
                <a:latin typeface="Times New Roman"/>
                <a:cs typeface="Times New Roman"/>
              </a:rPr>
              <a:t> </a:t>
            </a:r>
            <a:r>
              <a:rPr sz="1800" spc="-10" dirty="0">
                <a:solidFill>
                  <a:srgbClr val="FFFFFF"/>
                </a:solidFill>
                <a:latin typeface="Verdana"/>
                <a:cs typeface="Verdana"/>
              </a:rPr>
              <a:t>number</a:t>
            </a:r>
            <a:r>
              <a:rPr sz="1800" spc="-35" dirty="0">
                <a:solidFill>
                  <a:srgbClr val="FFFFFF"/>
                </a:solidFill>
                <a:latin typeface="Times New Roman"/>
                <a:cs typeface="Times New Roman"/>
              </a:rPr>
              <a:t> </a:t>
            </a:r>
            <a:r>
              <a:rPr sz="1800" dirty="0">
                <a:solidFill>
                  <a:srgbClr val="FFFFFF"/>
                </a:solidFill>
                <a:latin typeface="Verdana"/>
                <a:cs typeface="Verdana"/>
              </a:rPr>
              <a:t>that</a:t>
            </a:r>
            <a:r>
              <a:rPr sz="1800" spc="5"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spc="-10" dirty="0">
                <a:solidFill>
                  <a:srgbClr val="FFFFFF"/>
                </a:solidFill>
                <a:latin typeface="Verdana"/>
                <a:cs typeface="Verdana"/>
              </a:rPr>
              <a:t>receiver</a:t>
            </a:r>
            <a:r>
              <a:rPr sz="1800" spc="-45" dirty="0">
                <a:solidFill>
                  <a:srgbClr val="FFFFFF"/>
                </a:solidFill>
                <a:latin typeface="Times New Roman"/>
                <a:cs typeface="Times New Roman"/>
              </a:rPr>
              <a:t> </a:t>
            </a:r>
            <a:r>
              <a:rPr sz="1800" dirty="0">
                <a:solidFill>
                  <a:srgbClr val="FFFFFF"/>
                </a:solidFill>
                <a:latin typeface="Verdana"/>
                <a:cs typeface="Verdana"/>
              </a:rPr>
              <a:t>of</a:t>
            </a:r>
            <a:r>
              <a:rPr sz="1800" spc="40" dirty="0">
                <a:solidFill>
                  <a:srgbClr val="FFFFFF"/>
                </a:solidFill>
                <a:latin typeface="Times New Roman"/>
                <a:cs typeface="Times New Roman"/>
              </a:rPr>
              <a:t> </a:t>
            </a:r>
            <a:r>
              <a:rPr sz="1800" dirty="0">
                <a:solidFill>
                  <a:srgbClr val="FFFFFF"/>
                </a:solidFill>
                <a:latin typeface="Verdana"/>
                <a:cs typeface="Verdana"/>
              </a:rPr>
              <a:t>the</a:t>
            </a:r>
            <a:r>
              <a:rPr sz="1800" spc="55" dirty="0">
                <a:solidFill>
                  <a:srgbClr val="FFFFFF"/>
                </a:solidFill>
                <a:latin typeface="Times New Roman"/>
                <a:cs typeface="Times New Roman"/>
              </a:rPr>
              <a:t> </a:t>
            </a:r>
            <a:r>
              <a:rPr sz="1800" spc="-10" dirty="0">
                <a:solidFill>
                  <a:srgbClr val="FFFFFF"/>
                </a:solidFill>
                <a:latin typeface="Verdana"/>
                <a:cs typeface="Verdana"/>
              </a:rPr>
              <a:t>segment</a:t>
            </a:r>
            <a:r>
              <a:rPr sz="1800" spc="-75" dirty="0">
                <a:solidFill>
                  <a:srgbClr val="FFFFFF"/>
                </a:solidFill>
                <a:latin typeface="Times New Roman"/>
                <a:cs typeface="Times New Roman"/>
              </a:rPr>
              <a:t> </a:t>
            </a:r>
            <a:r>
              <a:rPr sz="1800" spc="-160" dirty="0">
                <a:solidFill>
                  <a:srgbClr val="FFFFFF"/>
                </a:solidFill>
                <a:latin typeface="Verdana"/>
                <a:cs typeface="Verdana"/>
              </a:rPr>
              <a:t>is</a:t>
            </a:r>
            <a:r>
              <a:rPr sz="1800" spc="50" dirty="0">
                <a:solidFill>
                  <a:srgbClr val="FFFFFF"/>
                </a:solidFill>
                <a:latin typeface="Times New Roman"/>
                <a:cs typeface="Times New Roman"/>
              </a:rPr>
              <a:t> </a:t>
            </a:r>
            <a:r>
              <a:rPr sz="1800" dirty="0">
                <a:solidFill>
                  <a:srgbClr val="FFFFFF"/>
                </a:solidFill>
                <a:latin typeface="Verdana"/>
                <a:cs typeface="Verdana"/>
              </a:rPr>
              <a:t>expecting</a:t>
            </a:r>
            <a:r>
              <a:rPr sz="1800" spc="-105" dirty="0">
                <a:solidFill>
                  <a:srgbClr val="FFFFFF"/>
                </a:solidFill>
                <a:latin typeface="Times New Roman"/>
                <a:cs typeface="Times New Roman"/>
              </a:rPr>
              <a:t> </a:t>
            </a:r>
            <a:r>
              <a:rPr sz="1800" dirty="0">
                <a:solidFill>
                  <a:srgbClr val="FFFFFF"/>
                </a:solidFill>
                <a:latin typeface="Verdana"/>
                <a:cs typeface="Verdana"/>
              </a:rPr>
              <a:t>to</a:t>
            </a:r>
            <a:r>
              <a:rPr sz="1800" spc="40" dirty="0">
                <a:solidFill>
                  <a:srgbClr val="FFFFFF"/>
                </a:solidFill>
                <a:latin typeface="Times New Roman"/>
                <a:cs typeface="Times New Roman"/>
              </a:rPr>
              <a:t> </a:t>
            </a:r>
            <a:r>
              <a:rPr sz="1800" dirty="0">
                <a:solidFill>
                  <a:srgbClr val="FFFFFF"/>
                </a:solidFill>
                <a:latin typeface="Verdana"/>
                <a:cs typeface="Verdana"/>
              </a:rPr>
              <a:t>receive</a:t>
            </a:r>
            <a:r>
              <a:rPr sz="1800" spc="-60" dirty="0">
                <a:solidFill>
                  <a:srgbClr val="FFFFFF"/>
                </a:solidFill>
                <a:latin typeface="Times New Roman"/>
                <a:cs typeface="Times New Roman"/>
              </a:rPr>
              <a:t> </a:t>
            </a:r>
            <a:r>
              <a:rPr sz="1800" spc="-60" dirty="0">
                <a:solidFill>
                  <a:srgbClr val="FFFFFF"/>
                </a:solidFill>
                <a:latin typeface="Verdana"/>
                <a:cs typeface="Verdana"/>
              </a:rPr>
              <a:t>from</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55" dirty="0">
                <a:solidFill>
                  <a:srgbClr val="FFFFFF"/>
                </a:solidFill>
                <a:latin typeface="Times New Roman"/>
                <a:cs typeface="Times New Roman"/>
              </a:rPr>
              <a:t> </a:t>
            </a:r>
            <a:r>
              <a:rPr sz="1800" spc="-20" dirty="0">
                <a:solidFill>
                  <a:srgbClr val="FFFFFF"/>
                </a:solidFill>
                <a:latin typeface="Verdana"/>
                <a:cs typeface="Verdana"/>
              </a:rPr>
              <a:t>other</a:t>
            </a:r>
            <a:r>
              <a:rPr sz="1800" spc="-45" dirty="0">
                <a:solidFill>
                  <a:srgbClr val="FFFFFF"/>
                </a:solidFill>
                <a:latin typeface="Times New Roman"/>
                <a:cs typeface="Times New Roman"/>
              </a:rPr>
              <a:t> </a:t>
            </a:r>
            <a:r>
              <a:rPr sz="1800" spc="-40" dirty="0">
                <a:solidFill>
                  <a:srgbClr val="FFFFFF"/>
                </a:solidFill>
                <a:latin typeface="Verdana"/>
                <a:cs typeface="Verdana"/>
              </a:rPr>
              <a:t>party.</a:t>
            </a:r>
            <a:r>
              <a:rPr sz="1800" spc="-50" dirty="0">
                <a:solidFill>
                  <a:srgbClr val="FFFFFF"/>
                </a:solidFill>
                <a:latin typeface="Times New Roman"/>
                <a:cs typeface="Times New Roman"/>
              </a:rPr>
              <a:t> </a:t>
            </a:r>
            <a:r>
              <a:rPr sz="1800" spc="-165" dirty="0">
                <a:solidFill>
                  <a:srgbClr val="FFFFFF"/>
                </a:solidFill>
                <a:latin typeface="Verdana"/>
                <a:cs typeface="Verdana"/>
              </a:rPr>
              <a:t>If</a:t>
            </a:r>
            <a:r>
              <a:rPr sz="1800" spc="-15"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spc="-10" dirty="0">
                <a:solidFill>
                  <a:srgbClr val="FFFFFF"/>
                </a:solidFill>
                <a:latin typeface="Verdana"/>
                <a:cs typeface="Verdana"/>
              </a:rPr>
              <a:t>receiver</a:t>
            </a:r>
            <a:r>
              <a:rPr sz="1800" spc="-50" dirty="0">
                <a:solidFill>
                  <a:srgbClr val="FFFFFF"/>
                </a:solidFill>
                <a:latin typeface="Times New Roman"/>
                <a:cs typeface="Times New Roman"/>
              </a:rPr>
              <a:t> </a:t>
            </a:r>
            <a:r>
              <a:rPr sz="1800" dirty="0">
                <a:solidFill>
                  <a:srgbClr val="FFFFFF"/>
                </a:solidFill>
                <a:latin typeface="Verdana"/>
                <a:cs typeface="Verdana"/>
              </a:rPr>
              <a:t>of</a:t>
            </a:r>
            <a:r>
              <a:rPr sz="1800" spc="35" dirty="0">
                <a:solidFill>
                  <a:srgbClr val="FFFFFF"/>
                </a:solidFill>
                <a:latin typeface="Times New Roman"/>
                <a:cs typeface="Times New Roman"/>
              </a:rPr>
              <a:t> </a:t>
            </a:r>
            <a:r>
              <a:rPr sz="1800" dirty="0">
                <a:solidFill>
                  <a:srgbClr val="FFFFFF"/>
                </a:solidFill>
                <a:latin typeface="Verdana"/>
                <a:cs typeface="Verdana"/>
              </a:rPr>
              <a:t>the</a:t>
            </a:r>
            <a:r>
              <a:rPr sz="1800" spc="45" dirty="0">
                <a:solidFill>
                  <a:srgbClr val="FFFFFF"/>
                </a:solidFill>
                <a:latin typeface="Times New Roman"/>
                <a:cs typeface="Times New Roman"/>
              </a:rPr>
              <a:t> </a:t>
            </a:r>
            <a:r>
              <a:rPr sz="1800" spc="-10" dirty="0">
                <a:solidFill>
                  <a:srgbClr val="FFFFFF"/>
                </a:solidFill>
                <a:latin typeface="Verdana"/>
                <a:cs typeface="Verdana"/>
              </a:rPr>
              <a:t>segment</a:t>
            </a:r>
            <a:r>
              <a:rPr sz="1800" spc="-75" dirty="0">
                <a:solidFill>
                  <a:srgbClr val="FFFFFF"/>
                </a:solidFill>
                <a:latin typeface="Times New Roman"/>
                <a:cs typeface="Times New Roman"/>
              </a:rPr>
              <a:t> </a:t>
            </a:r>
            <a:r>
              <a:rPr sz="1800" dirty="0">
                <a:solidFill>
                  <a:srgbClr val="FFFFFF"/>
                </a:solidFill>
                <a:latin typeface="Verdana"/>
                <a:cs typeface="Verdana"/>
              </a:rPr>
              <a:t>has</a:t>
            </a:r>
            <a:r>
              <a:rPr sz="1800" spc="95" dirty="0">
                <a:solidFill>
                  <a:srgbClr val="FFFFFF"/>
                </a:solidFill>
                <a:latin typeface="Times New Roman"/>
                <a:cs typeface="Times New Roman"/>
              </a:rPr>
              <a:t> </a:t>
            </a:r>
            <a:r>
              <a:rPr sz="1800" spc="-60" dirty="0">
                <a:solidFill>
                  <a:srgbClr val="FFFFFF"/>
                </a:solidFill>
                <a:latin typeface="Verdana"/>
                <a:cs typeface="Verdana"/>
              </a:rPr>
              <a:t>successfully</a:t>
            </a:r>
            <a:r>
              <a:rPr sz="1800" spc="-100" dirty="0">
                <a:solidFill>
                  <a:srgbClr val="FFFFFF"/>
                </a:solidFill>
                <a:latin typeface="Times New Roman"/>
                <a:cs typeface="Times New Roman"/>
              </a:rPr>
              <a:t> </a:t>
            </a:r>
            <a:r>
              <a:rPr sz="1800" dirty="0">
                <a:solidFill>
                  <a:srgbClr val="FFFFFF"/>
                </a:solidFill>
                <a:latin typeface="Verdana"/>
                <a:cs typeface="Verdana"/>
              </a:rPr>
              <a:t>received</a:t>
            </a:r>
            <a:r>
              <a:rPr sz="1800" spc="-75" dirty="0">
                <a:solidFill>
                  <a:srgbClr val="FFFFFF"/>
                </a:solidFill>
                <a:latin typeface="Times New Roman"/>
                <a:cs typeface="Times New Roman"/>
              </a:rPr>
              <a:t> </a:t>
            </a:r>
            <a:r>
              <a:rPr sz="1800" dirty="0">
                <a:solidFill>
                  <a:srgbClr val="FFFFFF"/>
                </a:solidFill>
                <a:latin typeface="Verdana"/>
                <a:cs typeface="Verdana"/>
              </a:rPr>
              <a:t>byte</a:t>
            </a:r>
            <a:r>
              <a:rPr sz="1800" spc="-65" dirty="0">
                <a:solidFill>
                  <a:srgbClr val="FFFFFF"/>
                </a:solidFill>
                <a:latin typeface="Times New Roman"/>
                <a:cs typeface="Times New Roman"/>
              </a:rPr>
              <a:t> </a:t>
            </a:r>
            <a:r>
              <a:rPr sz="1800" spc="-10" dirty="0">
                <a:solidFill>
                  <a:srgbClr val="FFFFFF"/>
                </a:solidFill>
                <a:latin typeface="Verdana"/>
                <a:cs typeface="Verdana"/>
              </a:rPr>
              <a:t>number</a:t>
            </a:r>
            <a:r>
              <a:rPr sz="1800" spc="-50" dirty="0">
                <a:solidFill>
                  <a:srgbClr val="FFFFFF"/>
                </a:solidFill>
                <a:latin typeface="Times New Roman"/>
                <a:cs typeface="Times New Roman"/>
              </a:rPr>
              <a:t> </a:t>
            </a:r>
            <a:r>
              <a:rPr sz="1800" spc="-200" dirty="0">
                <a:solidFill>
                  <a:srgbClr val="FFFFFF"/>
                </a:solidFill>
                <a:latin typeface="Verdana"/>
                <a:cs typeface="Verdana"/>
              </a:rPr>
              <a:t>x</a:t>
            </a:r>
            <a:r>
              <a:rPr sz="1800" spc="70" dirty="0">
                <a:solidFill>
                  <a:srgbClr val="FFFFFF"/>
                </a:solidFill>
                <a:latin typeface="Times New Roman"/>
                <a:cs typeface="Times New Roman"/>
              </a:rPr>
              <a:t> </a:t>
            </a:r>
            <a:r>
              <a:rPr sz="1800" spc="-50" dirty="0">
                <a:solidFill>
                  <a:srgbClr val="FFFFFF"/>
                </a:solidFill>
                <a:latin typeface="Verdana"/>
                <a:cs typeface="Verdana"/>
              </a:rPr>
              <a:t>from</a:t>
            </a:r>
            <a:r>
              <a:rPr sz="1800" spc="50"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spc="-20" dirty="0">
                <a:solidFill>
                  <a:srgbClr val="FFFFFF"/>
                </a:solidFill>
                <a:latin typeface="Verdana"/>
                <a:cs typeface="Verdana"/>
              </a:rPr>
              <a:t>other</a:t>
            </a:r>
            <a:r>
              <a:rPr sz="1800" spc="-55" dirty="0">
                <a:solidFill>
                  <a:srgbClr val="FFFFFF"/>
                </a:solidFill>
                <a:latin typeface="Times New Roman"/>
                <a:cs typeface="Times New Roman"/>
              </a:rPr>
              <a:t> </a:t>
            </a:r>
            <a:r>
              <a:rPr sz="1800" spc="-40" dirty="0">
                <a:solidFill>
                  <a:srgbClr val="FFFFFF"/>
                </a:solidFill>
                <a:latin typeface="Verdana"/>
                <a:cs typeface="Verdana"/>
              </a:rPr>
              <a:t>party,</a:t>
            </a:r>
            <a:r>
              <a:rPr sz="1800" spc="-55" dirty="0">
                <a:solidFill>
                  <a:srgbClr val="FFFFFF"/>
                </a:solidFill>
                <a:latin typeface="Times New Roman"/>
                <a:cs typeface="Times New Roman"/>
              </a:rPr>
              <a:t> </a:t>
            </a:r>
            <a:r>
              <a:rPr sz="1800" spc="-85" dirty="0">
                <a:solidFill>
                  <a:srgbClr val="FFFFFF"/>
                </a:solidFill>
                <a:latin typeface="Verdana"/>
                <a:cs typeface="Verdana"/>
              </a:rPr>
              <a:t>it</a:t>
            </a:r>
            <a:r>
              <a:rPr sz="1800" spc="25" dirty="0">
                <a:solidFill>
                  <a:srgbClr val="FFFFFF"/>
                </a:solidFill>
                <a:latin typeface="Times New Roman"/>
                <a:cs typeface="Times New Roman"/>
              </a:rPr>
              <a:t> </a:t>
            </a:r>
            <a:r>
              <a:rPr sz="1800" spc="-114" dirty="0">
                <a:solidFill>
                  <a:srgbClr val="FFFFFF"/>
                </a:solidFill>
                <a:latin typeface="Verdana"/>
                <a:cs typeface="Verdana"/>
              </a:rPr>
              <a:t>returns</a:t>
            </a:r>
            <a:r>
              <a:rPr sz="1800" spc="-20" dirty="0">
                <a:solidFill>
                  <a:srgbClr val="FFFFFF"/>
                </a:solidFill>
                <a:latin typeface="Times New Roman"/>
                <a:cs typeface="Times New Roman"/>
              </a:rPr>
              <a:t> </a:t>
            </a:r>
            <a:r>
              <a:rPr sz="1800" spc="-200" dirty="0">
                <a:solidFill>
                  <a:srgbClr val="FFFFFF"/>
                </a:solidFill>
                <a:latin typeface="Verdana"/>
                <a:cs typeface="Verdana"/>
              </a:rPr>
              <a:t>x</a:t>
            </a:r>
            <a:r>
              <a:rPr sz="1800" spc="114" dirty="0">
                <a:solidFill>
                  <a:srgbClr val="FFFFFF"/>
                </a:solidFill>
                <a:latin typeface="Times New Roman"/>
                <a:cs typeface="Times New Roman"/>
              </a:rPr>
              <a:t> </a:t>
            </a:r>
            <a:r>
              <a:rPr sz="1800" spc="-370" dirty="0">
                <a:solidFill>
                  <a:srgbClr val="FFFFFF"/>
                </a:solidFill>
                <a:latin typeface="Verdana"/>
                <a:cs typeface="Verdana"/>
              </a:rPr>
              <a:t>+</a:t>
            </a:r>
            <a:r>
              <a:rPr sz="1800" spc="75" dirty="0">
                <a:solidFill>
                  <a:srgbClr val="FFFFFF"/>
                </a:solidFill>
                <a:latin typeface="Times New Roman"/>
                <a:cs typeface="Times New Roman"/>
              </a:rPr>
              <a:t> </a:t>
            </a:r>
            <a:r>
              <a:rPr sz="1800" spc="-140" dirty="0">
                <a:solidFill>
                  <a:srgbClr val="FFFFFF"/>
                </a:solidFill>
                <a:latin typeface="Verdana"/>
                <a:cs typeface="Verdana"/>
              </a:rPr>
              <a:t>1</a:t>
            </a:r>
            <a:r>
              <a:rPr sz="1800" spc="75" dirty="0">
                <a:solidFill>
                  <a:srgbClr val="FFFFFF"/>
                </a:solidFill>
                <a:latin typeface="Times New Roman"/>
                <a:cs typeface="Times New Roman"/>
              </a:rPr>
              <a:t> </a:t>
            </a:r>
            <a:r>
              <a:rPr sz="1800" dirty="0">
                <a:solidFill>
                  <a:srgbClr val="FFFFFF"/>
                </a:solidFill>
                <a:latin typeface="Verdana"/>
                <a:cs typeface="Verdana"/>
              </a:rPr>
              <a:t>as</a:t>
            </a:r>
            <a:r>
              <a:rPr sz="1800" spc="90"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dirty="0">
                <a:solidFill>
                  <a:srgbClr val="FFFFFF"/>
                </a:solidFill>
                <a:latin typeface="Verdana"/>
                <a:cs typeface="Verdana"/>
              </a:rPr>
              <a:t>acknowledgment</a:t>
            </a:r>
            <a:r>
              <a:rPr sz="1800" spc="-75" dirty="0">
                <a:solidFill>
                  <a:srgbClr val="FFFFFF"/>
                </a:solidFill>
                <a:latin typeface="Times New Roman"/>
                <a:cs typeface="Times New Roman"/>
              </a:rPr>
              <a:t> </a:t>
            </a:r>
            <a:r>
              <a:rPr sz="1800" spc="-10" dirty="0">
                <a:solidFill>
                  <a:srgbClr val="FFFFFF"/>
                </a:solidFill>
                <a:latin typeface="Verdana"/>
                <a:cs typeface="Verdana"/>
              </a:rPr>
              <a:t>number.</a:t>
            </a:r>
            <a:endParaRPr sz="180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10</a:t>
            </a:r>
            <a:endParaRPr sz="2750">
              <a:latin typeface="Verdana"/>
              <a:cs typeface="Verdana"/>
            </a:endParaRPr>
          </a:p>
        </p:txBody>
      </p:sp>
      <p:sp>
        <p:nvSpPr>
          <p:cNvPr id="6" name="Slide Number Placeholder 5">
            <a:extLst>
              <a:ext uri="{FF2B5EF4-FFF2-40B4-BE49-F238E27FC236}">
                <a16:creationId xmlns:a16="http://schemas.microsoft.com/office/drawing/2014/main" id="{1F03FBF0-3108-4B92-B4DB-40573C307DB6}"/>
              </a:ext>
            </a:extLst>
          </p:cNvPr>
          <p:cNvSpPr>
            <a:spLocks noGrp="1"/>
          </p:cNvSpPr>
          <p:nvPr>
            <p:ph type="sldNum" sz="quarter" idx="12"/>
          </p:nvPr>
        </p:nvSpPr>
        <p:spPr/>
        <p:txBody>
          <a:bodyPr/>
          <a:lstStyle/>
          <a:p>
            <a:fld id="{B15D7328-7D48-4674-A38C-9792F09AAE38}"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45" dirty="0"/>
              <a:t>TCP</a:t>
            </a:r>
            <a:r>
              <a:rPr spc="-215" dirty="0">
                <a:latin typeface="Times New Roman"/>
                <a:cs typeface="Times New Roman"/>
              </a:rPr>
              <a:t> </a:t>
            </a:r>
            <a:r>
              <a:rPr spc="-50" dirty="0"/>
              <a:t>Segment</a:t>
            </a:r>
          </a:p>
        </p:txBody>
      </p:sp>
      <p:sp>
        <p:nvSpPr>
          <p:cNvPr id="3" name="object 3"/>
          <p:cNvSpPr txBox="1"/>
          <p:nvPr/>
        </p:nvSpPr>
        <p:spPr>
          <a:xfrm>
            <a:off x="1182724" y="2081602"/>
            <a:ext cx="8612505" cy="2353945"/>
          </a:xfrm>
          <a:prstGeom prst="rect">
            <a:avLst/>
          </a:prstGeom>
        </p:spPr>
        <p:txBody>
          <a:bodyPr vert="horz" wrap="square" lIns="0" tIns="15875" rIns="0" bIns="0" rtlCol="0">
            <a:spAutoFit/>
          </a:bodyPr>
          <a:lstStyle/>
          <a:p>
            <a:pPr marL="353695" marR="5080"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Header</a:t>
            </a:r>
            <a:r>
              <a:rPr sz="1800" spc="-55" dirty="0">
                <a:solidFill>
                  <a:srgbClr val="FFFFFF"/>
                </a:solidFill>
                <a:latin typeface="Times New Roman"/>
                <a:cs typeface="Times New Roman"/>
              </a:rPr>
              <a:t> </a:t>
            </a:r>
            <a:r>
              <a:rPr sz="1800" spc="-30" dirty="0">
                <a:solidFill>
                  <a:srgbClr val="FFFFFF"/>
                </a:solidFill>
                <a:latin typeface="Verdana"/>
                <a:cs typeface="Verdana"/>
              </a:rPr>
              <a:t>length.</a:t>
            </a:r>
            <a:r>
              <a:rPr sz="1800" spc="-70" dirty="0">
                <a:solidFill>
                  <a:srgbClr val="FFFFFF"/>
                </a:solidFill>
                <a:latin typeface="Times New Roman"/>
                <a:cs typeface="Times New Roman"/>
              </a:rPr>
              <a:t> </a:t>
            </a:r>
            <a:r>
              <a:rPr sz="1800" spc="-185" dirty="0">
                <a:solidFill>
                  <a:srgbClr val="FFFFFF"/>
                </a:solidFill>
                <a:latin typeface="Verdana"/>
                <a:cs typeface="Verdana"/>
              </a:rPr>
              <a:t>This</a:t>
            </a:r>
            <a:r>
              <a:rPr sz="1800" spc="-20" dirty="0">
                <a:solidFill>
                  <a:srgbClr val="FFFFFF"/>
                </a:solidFill>
                <a:latin typeface="Times New Roman"/>
                <a:cs typeface="Times New Roman"/>
              </a:rPr>
              <a:t> </a:t>
            </a:r>
            <a:r>
              <a:rPr sz="1800" spc="-165" dirty="0">
                <a:solidFill>
                  <a:srgbClr val="FFFFFF"/>
                </a:solidFill>
                <a:latin typeface="Verdana"/>
                <a:cs typeface="Verdana"/>
              </a:rPr>
              <a:t>4-</a:t>
            </a:r>
            <a:r>
              <a:rPr sz="1800" spc="-10" dirty="0">
                <a:solidFill>
                  <a:srgbClr val="FFFFFF"/>
                </a:solidFill>
                <a:latin typeface="Verdana"/>
                <a:cs typeface="Verdana"/>
              </a:rPr>
              <a:t>bit</a:t>
            </a:r>
            <a:r>
              <a:rPr sz="1800" spc="-30" dirty="0">
                <a:solidFill>
                  <a:srgbClr val="FFFFFF"/>
                </a:solidFill>
                <a:latin typeface="Times New Roman"/>
                <a:cs typeface="Times New Roman"/>
              </a:rPr>
              <a:t> </a:t>
            </a:r>
            <a:r>
              <a:rPr sz="1800" dirty="0">
                <a:solidFill>
                  <a:srgbClr val="FFFFFF"/>
                </a:solidFill>
                <a:latin typeface="Verdana"/>
                <a:cs typeface="Verdana"/>
              </a:rPr>
              <a:t>field</a:t>
            </a:r>
            <a:r>
              <a:rPr sz="1800" spc="-30" dirty="0">
                <a:solidFill>
                  <a:srgbClr val="FFFFFF"/>
                </a:solidFill>
                <a:latin typeface="Times New Roman"/>
                <a:cs typeface="Times New Roman"/>
              </a:rPr>
              <a:t> </a:t>
            </a:r>
            <a:r>
              <a:rPr sz="1800" dirty="0">
                <a:solidFill>
                  <a:srgbClr val="FFFFFF"/>
                </a:solidFill>
                <a:latin typeface="Verdana"/>
                <a:cs typeface="Verdana"/>
              </a:rPr>
              <a:t>indicates</a:t>
            </a:r>
            <a:r>
              <a:rPr sz="1800" spc="-80" dirty="0">
                <a:solidFill>
                  <a:srgbClr val="FFFFFF"/>
                </a:solidFill>
                <a:latin typeface="Times New Roman"/>
                <a:cs typeface="Times New Roman"/>
              </a:rPr>
              <a:t> </a:t>
            </a:r>
            <a:r>
              <a:rPr sz="1800" dirty="0">
                <a:solidFill>
                  <a:srgbClr val="FFFFFF"/>
                </a:solidFill>
                <a:latin typeface="Verdana"/>
                <a:cs typeface="Verdana"/>
              </a:rPr>
              <a:t>the</a:t>
            </a:r>
            <a:r>
              <a:rPr sz="1800" spc="35" dirty="0">
                <a:solidFill>
                  <a:srgbClr val="FFFFFF"/>
                </a:solidFill>
                <a:latin typeface="Times New Roman"/>
                <a:cs typeface="Times New Roman"/>
              </a:rPr>
              <a:t> </a:t>
            </a:r>
            <a:r>
              <a:rPr sz="1800" spc="-20" dirty="0">
                <a:solidFill>
                  <a:srgbClr val="FFFFFF"/>
                </a:solidFill>
                <a:latin typeface="Verdana"/>
                <a:cs typeface="Verdana"/>
              </a:rPr>
              <a:t>number</a:t>
            </a:r>
            <a:r>
              <a:rPr sz="1800" spc="-110" dirty="0">
                <a:solidFill>
                  <a:srgbClr val="FFFFFF"/>
                </a:solidFill>
                <a:latin typeface="Times New Roman"/>
                <a:cs typeface="Times New Roman"/>
              </a:rPr>
              <a:t> </a:t>
            </a:r>
            <a:r>
              <a:rPr sz="1800" dirty="0">
                <a:solidFill>
                  <a:srgbClr val="FFFFFF"/>
                </a:solidFill>
                <a:latin typeface="Verdana"/>
                <a:cs typeface="Verdana"/>
              </a:rPr>
              <a:t>of</a:t>
            </a:r>
            <a:r>
              <a:rPr sz="1800" spc="75" dirty="0">
                <a:solidFill>
                  <a:srgbClr val="FFFFFF"/>
                </a:solidFill>
                <a:latin typeface="Times New Roman"/>
                <a:cs typeface="Times New Roman"/>
              </a:rPr>
              <a:t> </a:t>
            </a:r>
            <a:r>
              <a:rPr sz="1800" spc="-155" dirty="0">
                <a:solidFill>
                  <a:srgbClr val="FFFFFF"/>
                </a:solidFill>
                <a:latin typeface="Verdana"/>
                <a:cs typeface="Verdana"/>
              </a:rPr>
              <a:t>4-</a:t>
            </a:r>
            <a:r>
              <a:rPr sz="1800" dirty="0">
                <a:solidFill>
                  <a:srgbClr val="FFFFFF"/>
                </a:solidFill>
                <a:latin typeface="Verdana"/>
                <a:cs typeface="Verdana"/>
              </a:rPr>
              <a:t>byte</a:t>
            </a:r>
            <a:r>
              <a:rPr sz="1800" spc="-70" dirty="0">
                <a:solidFill>
                  <a:srgbClr val="FFFFFF"/>
                </a:solidFill>
                <a:latin typeface="Times New Roman"/>
                <a:cs typeface="Times New Roman"/>
              </a:rPr>
              <a:t> </a:t>
            </a:r>
            <a:r>
              <a:rPr sz="1800" spc="-40" dirty="0">
                <a:solidFill>
                  <a:srgbClr val="FFFFFF"/>
                </a:solidFill>
                <a:latin typeface="Verdana"/>
                <a:cs typeface="Verdana"/>
              </a:rPr>
              <a:t>words</a:t>
            </a:r>
            <a:r>
              <a:rPr sz="1800" spc="-75" dirty="0">
                <a:solidFill>
                  <a:srgbClr val="FFFFFF"/>
                </a:solidFill>
                <a:latin typeface="Times New Roman"/>
                <a:cs typeface="Times New Roman"/>
              </a:rPr>
              <a:t> </a:t>
            </a:r>
            <a:r>
              <a:rPr sz="1800" spc="-30" dirty="0">
                <a:solidFill>
                  <a:srgbClr val="FFFFFF"/>
                </a:solidFill>
                <a:latin typeface="Verdana"/>
                <a:cs typeface="Verdana"/>
              </a:rPr>
              <a:t>in</a:t>
            </a:r>
            <a:r>
              <a:rPr sz="1800" spc="10"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spc="-20" dirty="0">
                <a:solidFill>
                  <a:srgbClr val="FFFFFF"/>
                </a:solidFill>
                <a:latin typeface="Verdana"/>
                <a:cs typeface="Verdana"/>
              </a:rPr>
              <a:t>TCP</a:t>
            </a:r>
            <a:r>
              <a:rPr sz="1800" spc="30" dirty="0">
                <a:solidFill>
                  <a:srgbClr val="FFFFFF"/>
                </a:solidFill>
                <a:latin typeface="Times New Roman"/>
                <a:cs typeface="Times New Roman"/>
              </a:rPr>
              <a:t> </a:t>
            </a:r>
            <a:r>
              <a:rPr sz="1800" dirty="0">
                <a:solidFill>
                  <a:srgbClr val="FFFFFF"/>
                </a:solidFill>
                <a:latin typeface="Verdana"/>
                <a:cs typeface="Verdana"/>
              </a:rPr>
              <a:t>header.</a:t>
            </a:r>
            <a:r>
              <a:rPr sz="1800" spc="-30" dirty="0">
                <a:solidFill>
                  <a:srgbClr val="FFFFFF"/>
                </a:solidFill>
                <a:latin typeface="Times New Roman"/>
                <a:cs typeface="Times New Roman"/>
              </a:rPr>
              <a:t> </a:t>
            </a:r>
            <a:r>
              <a:rPr sz="1800" spc="-80" dirty="0">
                <a:solidFill>
                  <a:srgbClr val="FFFFFF"/>
                </a:solidFill>
                <a:latin typeface="Verdana"/>
                <a:cs typeface="Verdana"/>
              </a:rPr>
              <a:t>The</a:t>
            </a:r>
            <a:r>
              <a:rPr sz="1800" spc="70" dirty="0">
                <a:solidFill>
                  <a:srgbClr val="FFFFFF"/>
                </a:solidFill>
                <a:latin typeface="Times New Roman"/>
                <a:cs typeface="Times New Roman"/>
              </a:rPr>
              <a:t> </a:t>
            </a:r>
            <a:r>
              <a:rPr sz="1800" spc="-10" dirty="0">
                <a:solidFill>
                  <a:srgbClr val="FFFFFF"/>
                </a:solidFill>
                <a:latin typeface="Verdana"/>
                <a:cs typeface="Verdana"/>
              </a:rPr>
              <a:t>length</a:t>
            </a:r>
            <a:r>
              <a:rPr sz="1800" spc="-100" dirty="0">
                <a:solidFill>
                  <a:srgbClr val="FFFFFF"/>
                </a:solidFill>
                <a:latin typeface="Times New Roman"/>
                <a:cs typeface="Times New Roman"/>
              </a:rPr>
              <a:t> </a:t>
            </a:r>
            <a:r>
              <a:rPr sz="1800" dirty="0">
                <a:solidFill>
                  <a:srgbClr val="FFFFFF"/>
                </a:solidFill>
                <a:latin typeface="Verdana"/>
                <a:cs typeface="Verdana"/>
              </a:rPr>
              <a:t>of</a:t>
            </a:r>
            <a:r>
              <a:rPr sz="1800" spc="60"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dirty="0">
                <a:solidFill>
                  <a:srgbClr val="FFFFFF"/>
                </a:solidFill>
                <a:latin typeface="Verdana"/>
                <a:cs typeface="Verdana"/>
              </a:rPr>
              <a:t>header</a:t>
            </a:r>
            <a:r>
              <a:rPr sz="1800" spc="-15" dirty="0">
                <a:solidFill>
                  <a:srgbClr val="FFFFFF"/>
                </a:solidFill>
                <a:latin typeface="Times New Roman"/>
                <a:cs typeface="Times New Roman"/>
              </a:rPr>
              <a:t> </a:t>
            </a:r>
            <a:r>
              <a:rPr sz="1800" spc="130" dirty="0">
                <a:solidFill>
                  <a:srgbClr val="FFFFFF"/>
                </a:solidFill>
                <a:latin typeface="Verdana"/>
                <a:cs typeface="Verdana"/>
              </a:rPr>
              <a:t>can</a:t>
            </a:r>
            <a:r>
              <a:rPr sz="1800" spc="-5" dirty="0">
                <a:solidFill>
                  <a:srgbClr val="FFFFFF"/>
                </a:solidFill>
                <a:latin typeface="Times New Roman"/>
                <a:cs typeface="Times New Roman"/>
              </a:rPr>
              <a:t> </a:t>
            </a:r>
            <a:r>
              <a:rPr sz="1800" spc="110" dirty="0">
                <a:solidFill>
                  <a:srgbClr val="FFFFFF"/>
                </a:solidFill>
                <a:latin typeface="Verdana"/>
                <a:cs typeface="Verdana"/>
              </a:rPr>
              <a:t>be</a:t>
            </a:r>
            <a:r>
              <a:rPr sz="1800" spc="65" dirty="0">
                <a:solidFill>
                  <a:srgbClr val="FFFFFF"/>
                </a:solidFill>
                <a:latin typeface="Times New Roman"/>
                <a:cs typeface="Times New Roman"/>
              </a:rPr>
              <a:t> </a:t>
            </a:r>
            <a:r>
              <a:rPr sz="1800" spc="50" dirty="0">
                <a:solidFill>
                  <a:srgbClr val="FFFFFF"/>
                </a:solidFill>
                <a:latin typeface="Verdana"/>
                <a:cs typeface="Verdana"/>
              </a:rPr>
              <a:t>between</a:t>
            </a:r>
            <a:r>
              <a:rPr sz="1800" spc="-105" dirty="0">
                <a:solidFill>
                  <a:srgbClr val="FFFFFF"/>
                </a:solidFill>
                <a:latin typeface="Times New Roman"/>
                <a:cs typeface="Times New Roman"/>
              </a:rPr>
              <a:t> </a:t>
            </a:r>
            <a:r>
              <a:rPr sz="1800" spc="-145" dirty="0">
                <a:solidFill>
                  <a:srgbClr val="FFFFFF"/>
                </a:solidFill>
                <a:latin typeface="Verdana"/>
                <a:cs typeface="Verdana"/>
              </a:rPr>
              <a:t>20</a:t>
            </a:r>
            <a:r>
              <a:rPr sz="1800" spc="50" dirty="0">
                <a:solidFill>
                  <a:srgbClr val="FFFFFF"/>
                </a:solidFill>
                <a:latin typeface="Times New Roman"/>
                <a:cs typeface="Times New Roman"/>
              </a:rPr>
              <a:t> </a:t>
            </a:r>
            <a:r>
              <a:rPr sz="1800" spc="80" dirty="0">
                <a:solidFill>
                  <a:srgbClr val="FFFFFF"/>
                </a:solidFill>
                <a:latin typeface="Verdana"/>
                <a:cs typeface="Verdana"/>
              </a:rPr>
              <a:t>and</a:t>
            </a:r>
            <a:r>
              <a:rPr sz="1800" spc="50" dirty="0">
                <a:solidFill>
                  <a:srgbClr val="FFFFFF"/>
                </a:solidFill>
                <a:latin typeface="Times New Roman"/>
                <a:cs typeface="Times New Roman"/>
              </a:rPr>
              <a:t> </a:t>
            </a:r>
            <a:r>
              <a:rPr sz="1800" spc="-145" dirty="0">
                <a:solidFill>
                  <a:srgbClr val="FFFFFF"/>
                </a:solidFill>
                <a:latin typeface="Verdana"/>
                <a:cs typeface="Verdana"/>
              </a:rPr>
              <a:t>60</a:t>
            </a:r>
            <a:r>
              <a:rPr sz="1800" spc="50" dirty="0">
                <a:solidFill>
                  <a:srgbClr val="FFFFFF"/>
                </a:solidFill>
                <a:latin typeface="Times New Roman"/>
                <a:cs typeface="Times New Roman"/>
              </a:rPr>
              <a:t> </a:t>
            </a:r>
            <a:r>
              <a:rPr sz="1800" spc="-10" dirty="0">
                <a:solidFill>
                  <a:srgbClr val="FFFFFF"/>
                </a:solidFill>
                <a:latin typeface="Verdana"/>
                <a:cs typeface="Verdana"/>
              </a:rPr>
              <a:t>bytes.</a:t>
            </a:r>
            <a:r>
              <a:rPr sz="1800" spc="-10" dirty="0">
                <a:solidFill>
                  <a:srgbClr val="FFFFFF"/>
                </a:solidFill>
                <a:latin typeface="Times New Roman"/>
                <a:cs typeface="Times New Roman"/>
              </a:rPr>
              <a:t> </a:t>
            </a:r>
            <a:r>
              <a:rPr sz="1800" spc="-65" dirty="0">
                <a:solidFill>
                  <a:srgbClr val="FFFFFF"/>
                </a:solidFill>
                <a:latin typeface="Verdana"/>
                <a:cs typeface="Verdana"/>
              </a:rPr>
              <a:t>Therefore,</a:t>
            </a:r>
            <a:r>
              <a:rPr sz="1800" spc="-45" dirty="0">
                <a:solidFill>
                  <a:srgbClr val="FFFFFF"/>
                </a:solidFill>
                <a:latin typeface="Times New Roman"/>
                <a:cs typeface="Times New Roman"/>
              </a:rPr>
              <a:t> </a:t>
            </a:r>
            <a:r>
              <a:rPr sz="1800" dirty="0">
                <a:solidFill>
                  <a:srgbClr val="FFFFFF"/>
                </a:solidFill>
                <a:latin typeface="Verdana"/>
                <a:cs typeface="Verdana"/>
              </a:rPr>
              <a:t>the</a:t>
            </a:r>
            <a:r>
              <a:rPr sz="1800" spc="-60" dirty="0">
                <a:solidFill>
                  <a:srgbClr val="FFFFFF"/>
                </a:solidFill>
                <a:latin typeface="Times New Roman"/>
                <a:cs typeface="Times New Roman"/>
              </a:rPr>
              <a:t> </a:t>
            </a:r>
            <a:r>
              <a:rPr sz="1800" dirty="0">
                <a:solidFill>
                  <a:srgbClr val="FFFFFF"/>
                </a:solidFill>
                <a:latin typeface="Verdana"/>
                <a:cs typeface="Verdana"/>
              </a:rPr>
              <a:t>value</a:t>
            </a:r>
            <a:r>
              <a:rPr sz="1800" spc="-55" dirty="0">
                <a:solidFill>
                  <a:srgbClr val="FFFFFF"/>
                </a:solidFill>
                <a:latin typeface="Times New Roman"/>
                <a:cs typeface="Times New Roman"/>
              </a:rPr>
              <a:t> </a:t>
            </a:r>
            <a:r>
              <a:rPr sz="1800" dirty="0">
                <a:solidFill>
                  <a:srgbClr val="FFFFFF"/>
                </a:solidFill>
                <a:latin typeface="Verdana"/>
                <a:cs typeface="Verdana"/>
              </a:rPr>
              <a:t>of</a:t>
            </a:r>
            <a:r>
              <a:rPr sz="1800" spc="30" dirty="0">
                <a:solidFill>
                  <a:srgbClr val="FFFFFF"/>
                </a:solidFill>
                <a:latin typeface="Times New Roman"/>
                <a:cs typeface="Times New Roman"/>
              </a:rPr>
              <a:t> </a:t>
            </a:r>
            <a:r>
              <a:rPr sz="1800" spc="-105" dirty="0">
                <a:solidFill>
                  <a:srgbClr val="FFFFFF"/>
                </a:solidFill>
                <a:latin typeface="Verdana"/>
                <a:cs typeface="Verdana"/>
              </a:rPr>
              <a:t>this</a:t>
            </a:r>
            <a:r>
              <a:rPr sz="1800" spc="-100" dirty="0">
                <a:solidFill>
                  <a:srgbClr val="FFFFFF"/>
                </a:solidFill>
                <a:latin typeface="Times New Roman"/>
                <a:cs typeface="Times New Roman"/>
              </a:rPr>
              <a:t> </a:t>
            </a:r>
            <a:r>
              <a:rPr sz="1800" spc="-10" dirty="0">
                <a:solidFill>
                  <a:srgbClr val="FFFFFF"/>
                </a:solidFill>
                <a:latin typeface="Verdana"/>
                <a:cs typeface="Verdana"/>
              </a:rPr>
              <a:t>field</a:t>
            </a:r>
            <a:r>
              <a:rPr sz="1800" spc="-120" dirty="0">
                <a:solidFill>
                  <a:srgbClr val="FFFFFF"/>
                </a:solidFill>
                <a:latin typeface="Times New Roman"/>
                <a:cs typeface="Times New Roman"/>
              </a:rPr>
              <a:t> </a:t>
            </a:r>
            <a:r>
              <a:rPr sz="1800" spc="-160" dirty="0">
                <a:solidFill>
                  <a:srgbClr val="FFFFFF"/>
                </a:solidFill>
                <a:latin typeface="Verdana"/>
                <a:cs typeface="Verdana"/>
              </a:rPr>
              <a:t>is</a:t>
            </a:r>
            <a:r>
              <a:rPr sz="1800" spc="-5" dirty="0">
                <a:solidFill>
                  <a:srgbClr val="FFFFFF"/>
                </a:solidFill>
                <a:latin typeface="Times New Roman"/>
                <a:cs typeface="Times New Roman"/>
              </a:rPr>
              <a:t> </a:t>
            </a:r>
            <a:r>
              <a:rPr sz="1800" spc="-10" dirty="0">
                <a:solidFill>
                  <a:srgbClr val="FFFFFF"/>
                </a:solidFill>
                <a:latin typeface="Verdana"/>
                <a:cs typeface="Verdana"/>
              </a:rPr>
              <a:t>always</a:t>
            </a:r>
            <a:r>
              <a:rPr sz="1800" spc="-105" dirty="0">
                <a:solidFill>
                  <a:srgbClr val="FFFFFF"/>
                </a:solidFill>
                <a:latin typeface="Times New Roman"/>
                <a:cs typeface="Times New Roman"/>
              </a:rPr>
              <a:t> </a:t>
            </a:r>
            <a:r>
              <a:rPr sz="1800" spc="50" dirty="0">
                <a:solidFill>
                  <a:srgbClr val="FFFFFF"/>
                </a:solidFill>
                <a:latin typeface="Verdana"/>
                <a:cs typeface="Verdana"/>
              </a:rPr>
              <a:t>between</a:t>
            </a:r>
            <a:r>
              <a:rPr sz="1800" spc="-120" dirty="0">
                <a:solidFill>
                  <a:srgbClr val="FFFFFF"/>
                </a:solidFill>
                <a:latin typeface="Times New Roman"/>
                <a:cs typeface="Times New Roman"/>
              </a:rPr>
              <a:t> </a:t>
            </a:r>
            <a:r>
              <a:rPr sz="1800" spc="-140" dirty="0">
                <a:solidFill>
                  <a:srgbClr val="FFFFFF"/>
                </a:solidFill>
                <a:latin typeface="Verdana"/>
                <a:cs typeface="Verdana"/>
              </a:rPr>
              <a:t>5</a:t>
            </a:r>
            <a:r>
              <a:rPr sz="1800" spc="25" dirty="0">
                <a:solidFill>
                  <a:srgbClr val="FFFFFF"/>
                </a:solidFill>
                <a:latin typeface="Times New Roman"/>
                <a:cs typeface="Times New Roman"/>
              </a:rPr>
              <a:t> </a:t>
            </a:r>
            <a:r>
              <a:rPr sz="1800" spc="-105" dirty="0">
                <a:solidFill>
                  <a:srgbClr val="FFFFFF"/>
                </a:solidFill>
                <a:latin typeface="Verdana"/>
                <a:cs typeface="Verdana"/>
              </a:rPr>
              <a:t>(5</a:t>
            </a:r>
            <a:r>
              <a:rPr sz="1800" spc="95" dirty="0">
                <a:solidFill>
                  <a:srgbClr val="FFFFFF"/>
                </a:solidFill>
                <a:latin typeface="Times New Roman"/>
                <a:cs typeface="Times New Roman"/>
              </a:rPr>
              <a:t> </a:t>
            </a:r>
            <a:r>
              <a:rPr sz="1800" spc="-370" dirty="0">
                <a:solidFill>
                  <a:srgbClr val="FFFFFF"/>
                </a:solidFill>
                <a:latin typeface="Verdana"/>
                <a:cs typeface="Verdana"/>
              </a:rPr>
              <a:t>×</a:t>
            </a:r>
            <a:r>
              <a:rPr sz="1800" spc="25" dirty="0">
                <a:solidFill>
                  <a:srgbClr val="FFFFFF"/>
                </a:solidFill>
                <a:latin typeface="Times New Roman"/>
                <a:cs typeface="Times New Roman"/>
              </a:rPr>
              <a:t> </a:t>
            </a:r>
            <a:r>
              <a:rPr sz="1800" dirty="0">
                <a:solidFill>
                  <a:srgbClr val="FFFFFF"/>
                </a:solidFill>
                <a:latin typeface="Verdana"/>
                <a:cs typeface="Verdana"/>
              </a:rPr>
              <a:t>4</a:t>
            </a:r>
            <a:r>
              <a:rPr sz="1800" spc="75" dirty="0">
                <a:solidFill>
                  <a:srgbClr val="FFFFFF"/>
                </a:solidFill>
                <a:latin typeface="Times New Roman"/>
                <a:cs typeface="Times New Roman"/>
              </a:rPr>
              <a:t> </a:t>
            </a:r>
            <a:r>
              <a:rPr sz="1800" spc="-370" dirty="0">
                <a:solidFill>
                  <a:srgbClr val="FFFFFF"/>
                </a:solidFill>
                <a:latin typeface="Verdana"/>
                <a:cs typeface="Verdana"/>
              </a:rPr>
              <a:t>=</a:t>
            </a:r>
            <a:r>
              <a:rPr sz="1800" spc="30" dirty="0">
                <a:solidFill>
                  <a:srgbClr val="FFFFFF"/>
                </a:solidFill>
                <a:latin typeface="Times New Roman"/>
                <a:cs typeface="Times New Roman"/>
              </a:rPr>
              <a:t> </a:t>
            </a:r>
            <a:r>
              <a:rPr sz="1800" spc="-150" dirty="0">
                <a:solidFill>
                  <a:srgbClr val="FFFFFF"/>
                </a:solidFill>
                <a:latin typeface="Verdana"/>
                <a:cs typeface="Verdana"/>
              </a:rPr>
              <a:t>20)</a:t>
            </a:r>
            <a:r>
              <a:rPr sz="1800" spc="25" dirty="0">
                <a:solidFill>
                  <a:srgbClr val="FFFFFF"/>
                </a:solidFill>
                <a:latin typeface="Times New Roman"/>
                <a:cs typeface="Times New Roman"/>
              </a:rPr>
              <a:t> </a:t>
            </a:r>
            <a:r>
              <a:rPr sz="1800" spc="80" dirty="0">
                <a:solidFill>
                  <a:srgbClr val="FFFFFF"/>
                </a:solidFill>
                <a:latin typeface="Verdana"/>
                <a:cs typeface="Verdana"/>
              </a:rPr>
              <a:t>and</a:t>
            </a:r>
            <a:r>
              <a:rPr sz="1800" spc="-20" dirty="0">
                <a:solidFill>
                  <a:srgbClr val="FFFFFF"/>
                </a:solidFill>
                <a:latin typeface="Times New Roman"/>
                <a:cs typeface="Times New Roman"/>
              </a:rPr>
              <a:t> </a:t>
            </a:r>
            <a:r>
              <a:rPr sz="1800" spc="-145" dirty="0">
                <a:solidFill>
                  <a:srgbClr val="FFFFFF"/>
                </a:solidFill>
                <a:latin typeface="Verdana"/>
                <a:cs typeface="Verdana"/>
              </a:rPr>
              <a:t>15</a:t>
            </a:r>
            <a:r>
              <a:rPr sz="1800" spc="20" dirty="0">
                <a:solidFill>
                  <a:srgbClr val="FFFFFF"/>
                </a:solidFill>
                <a:latin typeface="Times New Roman"/>
                <a:cs typeface="Times New Roman"/>
              </a:rPr>
              <a:t> </a:t>
            </a:r>
            <a:r>
              <a:rPr sz="1800" spc="-25" dirty="0">
                <a:solidFill>
                  <a:srgbClr val="FFFFFF"/>
                </a:solidFill>
                <a:latin typeface="Verdana"/>
                <a:cs typeface="Verdana"/>
              </a:rPr>
              <a:t>(15</a:t>
            </a:r>
            <a:endParaRPr sz="1800">
              <a:latin typeface="Verdana"/>
              <a:cs typeface="Verdana"/>
            </a:endParaRPr>
          </a:p>
          <a:p>
            <a:pPr marL="353695">
              <a:lnSpc>
                <a:spcPct val="100000"/>
              </a:lnSpc>
              <a:spcBef>
                <a:spcPts val="5"/>
              </a:spcBef>
            </a:pPr>
            <a:r>
              <a:rPr sz="1800" spc="-385" dirty="0">
                <a:solidFill>
                  <a:srgbClr val="FFFFFF"/>
                </a:solidFill>
                <a:latin typeface="Verdana"/>
                <a:cs typeface="Verdana"/>
              </a:rPr>
              <a:t>×</a:t>
            </a:r>
            <a:r>
              <a:rPr sz="1800" spc="30" dirty="0">
                <a:solidFill>
                  <a:srgbClr val="FFFFFF"/>
                </a:solidFill>
                <a:latin typeface="Times New Roman"/>
                <a:cs typeface="Times New Roman"/>
              </a:rPr>
              <a:t> </a:t>
            </a:r>
            <a:r>
              <a:rPr sz="1800" spc="-150" dirty="0">
                <a:solidFill>
                  <a:srgbClr val="FFFFFF"/>
                </a:solidFill>
                <a:latin typeface="Verdana"/>
                <a:cs typeface="Verdana"/>
              </a:rPr>
              <a:t>4</a:t>
            </a:r>
            <a:r>
              <a:rPr sz="1800" spc="25" dirty="0">
                <a:solidFill>
                  <a:srgbClr val="FFFFFF"/>
                </a:solidFill>
                <a:latin typeface="Times New Roman"/>
                <a:cs typeface="Times New Roman"/>
              </a:rPr>
              <a:t> </a:t>
            </a:r>
            <a:r>
              <a:rPr sz="1800" spc="-385" dirty="0">
                <a:solidFill>
                  <a:srgbClr val="FFFFFF"/>
                </a:solidFill>
                <a:latin typeface="Verdana"/>
                <a:cs typeface="Verdana"/>
              </a:rPr>
              <a:t>=</a:t>
            </a:r>
            <a:r>
              <a:rPr sz="1800" spc="25" dirty="0">
                <a:solidFill>
                  <a:srgbClr val="FFFFFF"/>
                </a:solidFill>
                <a:latin typeface="Times New Roman"/>
                <a:cs typeface="Times New Roman"/>
              </a:rPr>
              <a:t> </a:t>
            </a:r>
            <a:r>
              <a:rPr sz="1800" spc="-20" dirty="0">
                <a:solidFill>
                  <a:srgbClr val="FFFFFF"/>
                </a:solidFill>
                <a:latin typeface="Verdana"/>
                <a:cs typeface="Verdana"/>
              </a:rPr>
              <a:t>60).</a:t>
            </a:r>
            <a:endParaRPr sz="1800">
              <a:latin typeface="Verdana"/>
              <a:cs typeface="Verdana"/>
            </a:endParaRPr>
          </a:p>
          <a:p>
            <a:pPr marL="353695" marR="65405" indent="-34163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30" dirty="0">
                <a:solidFill>
                  <a:srgbClr val="FFFFFF"/>
                </a:solidFill>
                <a:latin typeface="Verdana"/>
                <a:cs typeface="Verdana"/>
              </a:rPr>
              <a:t>Control.</a:t>
            </a:r>
            <a:r>
              <a:rPr sz="1800" spc="-95" dirty="0">
                <a:solidFill>
                  <a:srgbClr val="FFFFFF"/>
                </a:solidFill>
                <a:latin typeface="Times New Roman"/>
                <a:cs typeface="Times New Roman"/>
              </a:rPr>
              <a:t> </a:t>
            </a:r>
            <a:r>
              <a:rPr sz="1800" spc="-185" dirty="0">
                <a:solidFill>
                  <a:srgbClr val="FFFFFF"/>
                </a:solidFill>
                <a:latin typeface="Verdana"/>
                <a:cs typeface="Verdana"/>
              </a:rPr>
              <a:t>This</a:t>
            </a:r>
            <a:r>
              <a:rPr sz="1800" spc="-55" dirty="0">
                <a:solidFill>
                  <a:srgbClr val="FFFFFF"/>
                </a:solidFill>
                <a:latin typeface="Times New Roman"/>
                <a:cs typeface="Times New Roman"/>
              </a:rPr>
              <a:t> </a:t>
            </a:r>
            <a:r>
              <a:rPr sz="1800" dirty="0">
                <a:solidFill>
                  <a:srgbClr val="FFFFFF"/>
                </a:solidFill>
                <a:latin typeface="Verdana"/>
                <a:cs typeface="Verdana"/>
              </a:rPr>
              <a:t>field</a:t>
            </a:r>
            <a:r>
              <a:rPr sz="1800" spc="-114" dirty="0">
                <a:solidFill>
                  <a:srgbClr val="FFFFFF"/>
                </a:solidFill>
                <a:latin typeface="Times New Roman"/>
                <a:cs typeface="Times New Roman"/>
              </a:rPr>
              <a:t> </a:t>
            </a:r>
            <a:r>
              <a:rPr sz="1800" spc="-25" dirty="0">
                <a:solidFill>
                  <a:srgbClr val="FFFFFF"/>
                </a:solidFill>
                <a:latin typeface="Verdana"/>
                <a:cs typeface="Verdana"/>
              </a:rPr>
              <a:t>defines</a:t>
            </a:r>
            <a:r>
              <a:rPr sz="1800" spc="-105" dirty="0">
                <a:solidFill>
                  <a:srgbClr val="FFFFFF"/>
                </a:solidFill>
                <a:latin typeface="Times New Roman"/>
                <a:cs typeface="Times New Roman"/>
              </a:rPr>
              <a:t> </a:t>
            </a:r>
            <a:r>
              <a:rPr sz="1800" dirty="0">
                <a:solidFill>
                  <a:srgbClr val="FFFFFF"/>
                </a:solidFill>
                <a:latin typeface="Verdana"/>
                <a:cs typeface="Verdana"/>
              </a:rPr>
              <a:t>6</a:t>
            </a:r>
            <a:r>
              <a:rPr sz="1800" spc="5" dirty="0">
                <a:solidFill>
                  <a:srgbClr val="FFFFFF"/>
                </a:solidFill>
                <a:latin typeface="Times New Roman"/>
                <a:cs typeface="Times New Roman"/>
              </a:rPr>
              <a:t> </a:t>
            </a:r>
            <a:r>
              <a:rPr sz="1800" spc="-35" dirty="0">
                <a:solidFill>
                  <a:srgbClr val="FFFFFF"/>
                </a:solidFill>
                <a:latin typeface="Verdana"/>
                <a:cs typeface="Verdana"/>
              </a:rPr>
              <a:t>different</a:t>
            </a:r>
            <a:r>
              <a:rPr sz="1800" spc="-75" dirty="0">
                <a:solidFill>
                  <a:srgbClr val="FFFFFF"/>
                </a:solidFill>
                <a:latin typeface="Times New Roman"/>
                <a:cs typeface="Times New Roman"/>
              </a:rPr>
              <a:t> </a:t>
            </a:r>
            <a:r>
              <a:rPr sz="1800" spc="-10" dirty="0">
                <a:solidFill>
                  <a:srgbClr val="FFFFFF"/>
                </a:solidFill>
                <a:latin typeface="Verdana"/>
                <a:cs typeface="Verdana"/>
              </a:rPr>
              <a:t>control</a:t>
            </a:r>
            <a:r>
              <a:rPr sz="1800" spc="-65" dirty="0">
                <a:solidFill>
                  <a:srgbClr val="FFFFFF"/>
                </a:solidFill>
                <a:latin typeface="Times New Roman"/>
                <a:cs typeface="Times New Roman"/>
              </a:rPr>
              <a:t> </a:t>
            </a:r>
            <a:r>
              <a:rPr sz="1800" spc="-65" dirty="0">
                <a:solidFill>
                  <a:srgbClr val="FFFFFF"/>
                </a:solidFill>
                <a:latin typeface="Verdana"/>
                <a:cs typeface="Verdana"/>
              </a:rPr>
              <a:t>bits</a:t>
            </a:r>
            <a:r>
              <a:rPr sz="1800" spc="-105" dirty="0">
                <a:solidFill>
                  <a:srgbClr val="FFFFFF"/>
                </a:solidFill>
                <a:latin typeface="Times New Roman"/>
                <a:cs typeface="Times New Roman"/>
              </a:rPr>
              <a:t> </a:t>
            </a:r>
            <a:r>
              <a:rPr sz="1800" dirty="0">
                <a:solidFill>
                  <a:srgbClr val="FFFFFF"/>
                </a:solidFill>
                <a:latin typeface="Verdana"/>
                <a:cs typeface="Verdana"/>
              </a:rPr>
              <a:t>or</a:t>
            </a:r>
            <a:r>
              <a:rPr sz="1800" spc="-5" dirty="0">
                <a:solidFill>
                  <a:srgbClr val="FFFFFF"/>
                </a:solidFill>
                <a:latin typeface="Times New Roman"/>
                <a:cs typeface="Times New Roman"/>
              </a:rPr>
              <a:t> </a:t>
            </a:r>
            <a:r>
              <a:rPr sz="1800" spc="-50" dirty="0">
                <a:solidFill>
                  <a:srgbClr val="FFFFFF"/>
                </a:solidFill>
                <a:latin typeface="Verdana"/>
                <a:cs typeface="Verdana"/>
              </a:rPr>
              <a:t>flags,</a:t>
            </a:r>
            <a:r>
              <a:rPr sz="1800" spc="-95" dirty="0">
                <a:solidFill>
                  <a:srgbClr val="FFFFFF"/>
                </a:solidFill>
                <a:latin typeface="Times New Roman"/>
                <a:cs typeface="Times New Roman"/>
              </a:rPr>
              <a:t> </a:t>
            </a:r>
            <a:r>
              <a:rPr sz="1800" spc="75" dirty="0">
                <a:solidFill>
                  <a:srgbClr val="FFFFFF"/>
                </a:solidFill>
                <a:latin typeface="Verdana"/>
                <a:cs typeface="Verdana"/>
              </a:rPr>
              <a:t>One</a:t>
            </a:r>
            <a:r>
              <a:rPr sz="1800" spc="25" dirty="0">
                <a:solidFill>
                  <a:srgbClr val="FFFFFF"/>
                </a:solidFill>
                <a:latin typeface="Times New Roman"/>
                <a:cs typeface="Times New Roman"/>
              </a:rPr>
              <a:t> </a:t>
            </a:r>
            <a:r>
              <a:rPr sz="1800" dirty="0">
                <a:solidFill>
                  <a:srgbClr val="FFFFFF"/>
                </a:solidFill>
                <a:latin typeface="Verdana"/>
                <a:cs typeface="Verdana"/>
              </a:rPr>
              <a:t>or</a:t>
            </a:r>
            <a:r>
              <a:rPr sz="1800" spc="-10" dirty="0">
                <a:solidFill>
                  <a:srgbClr val="FFFFFF"/>
                </a:solidFill>
                <a:latin typeface="Times New Roman"/>
                <a:cs typeface="Times New Roman"/>
              </a:rPr>
              <a:t> </a:t>
            </a:r>
            <a:r>
              <a:rPr sz="1800" spc="-10" dirty="0">
                <a:solidFill>
                  <a:srgbClr val="FFFFFF"/>
                </a:solidFill>
                <a:latin typeface="Verdana"/>
                <a:cs typeface="Verdana"/>
              </a:rPr>
              <a:t>more</a:t>
            </a:r>
            <a:r>
              <a:rPr sz="1800" spc="-105" dirty="0">
                <a:solidFill>
                  <a:srgbClr val="FFFFFF"/>
                </a:solidFill>
                <a:latin typeface="Times New Roman"/>
                <a:cs typeface="Times New Roman"/>
              </a:rPr>
              <a:t> </a:t>
            </a:r>
            <a:r>
              <a:rPr sz="1800" spc="-25" dirty="0">
                <a:solidFill>
                  <a:srgbClr val="FFFFFF"/>
                </a:solidFill>
                <a:latin typeface="Verdana"/>
                <a:cs typeface="Verdana"/>
              </a:rPr>
              <a:t>of</a:t>
            </a:r>
            <a:r>
              <a:rPr sz="1800" spc="-25" dirty="0">
                <a:solidFill>
                  <a:srgbClr val="FFFFFF"/>
                </a:solidFill>
                <a:latin typeface="Times New Roman"/>
                <a:cs typeface="Times New Roman"/>
              </a:rPr>
              <a:t> </a:t>
            </a:r>
            <a:r>
              <a:rPr sz="1800" spc="-10" dirty="0">
                <a:solidFill>
                  <a:srgbClr val="FFFFFF"/>
                </a:solidFill>
                <a:latin typeface="Verdana"/>
                <a:cs typeface="Verdana"/>
              </a:rPr>
              <a:t>these</a:t>
            </a:r>
            <a:r>
              <a:rPr sz="1800" spc="-50" dirty="0">
                <a:solidFill>
                  <a:srgbClr val="FFFFFF"/>
                </a:solidFill>
                <a:latin typeface="Times New Roman"/>
                <a:cs typeface="Times New Roman"/>
              </a:rPr>
              <a:t> </a:t>
            </a:r>
            <a:r>
              <a:rPr sz="1800" spc="-80" dirty="0">
                <a:solidFill>
                  <a:srgbClr val="FFFFFF"/>
                </a:solidFill>
                <a:latin typeface="Verdana"/>
                <a:cs typeface="Verdana"/>
              </a:rPr>
              <a:t>bits</a:t>
            </a:r>
            <a:r>
              <a:rPr sz="1800" spc="-100" dirty="0">
                <a:solidFill>
                  <a:srgbClr val="FFFFFF"/>
                </a:solidFill>
                <a:latin typeface="Times New Roman"/>
                <a:cs typeface="Times New Roman"/>
              </a:rPr>
              <a:t> </a:t>
            </a:r>
            <a:r>
              <a:rPr sz="1800" spc="125" dirty="0">
                <a:solidFill>
                  <a:srgbClr val="FFFFFF"/>
                </a:solidFill>
                <a:latin typeface="Verdana"/>
                <a:cs typeface="Verdana"/>
              </a:rPr>
              <a:t>can</a:t>
            </a:r>
            <a:r>
              <a:rPr sz="1800" spc="30" dirty="0">
                <a:solidFill>
                  <a:srgbClr val="FFFFFF"/>
                </a:solidFill>
                <a:latin typeface="Times New Roman"/>
                <a:cs typeface="Times New Roman"/>
              </a:rPr>
              <a:t> </a:t>
            </a:r>
            <a:r>
              <a:rPr sz="1800" spc="110" dirty="0">
                <a:solidFill>
                  <a:srgbClr val="FFFFFF"/>
                </a:solidFill>
                <a:latin typeface="Verdana"/>
                <a:cs typeface="Verdana"/>
              </a:rPr>
              <a:t>be</a:t>
            </a:r>
            <a:r>
              <a:rPr sz="1800" dirty="0">
                <a:solidFill>
                  <a:srgbClr val="FFFFFF"/>
                </a:solidFill>
                <a:latin typeface="Times New Roman"/>
                <a:cs typeface="Times New Roman"/>
              </a:rPr>
              <a:t> </a:t>
            </a:r>
            <a:r>
              <a:rPr sz="1800" spc="-55" dirty="0">
                <a:solidFill>
                  <a:srgbClr val="FFFFFF"/>
                </a:solidFill>
                <a:latin typeface="Verdana"/>
                <a:cs typeface="Verdana"/>
              </a:rPr>
              <a:t>set</a:t>
            </a:r>
            <a:r>
              <a:rPr sz="1800" spc="-5" dirty="0">
                <a:solidFill>
                  <a:srgbClr val="FFFFFF"/>
                </a:solidFill>
                <a:latin typeface="Times New Roman"/>
                <a:cs typeface="Times New Roman"/>
              </a:rPr>
              <a:t> </a:t>
            </a:r>
            <a:r>
              <a:rPr sz="1800" dirty="0">
                <a:solidFill>
                  <a:srgbClr val="FFFFFF"/>
                </a:solidFill>
                <a:latin typeface="Verdana"/>
                <a:cs typeface="Verdana"/>
              </a:rPr>
              <a:t>at</a:t>
            </a:r>
            <a:r>
              <a:rPr sz="1800" spc="45" dirty="0">
                <a:solidFill>
                  <a:srgbClr val="FFFFFF"/>
                </a:solidFill>
                <a:latin typeface="Times New Roman"/>
                <a:cs typeface="Times New Roman"/>
              </a:rPr>
              <a:t> </a:t>
            </a:r>
            <a:r>
              <a:rPr sz="1800" spc="160" dirty="0">
                <a:solidFill>
                  <a:srgbClr val="FFFFFF"/>
                </a:solidFill>
                <a:latin typeface="Verdana"/>
                <a:cs typeface="Verdana"/>
              </a:rPr>
              <a:t>a</a:t>
            </a:r>
            <a:r>
              <a:rPr sz="1800" spc="35" dirty="0">
                <a:solidFill>
                  <a:srgbClr val="FFFFFF"/>
                </a:solidFill>
                <a:latin typeface="Times New Roman"/>
                <a:cs typeface="Times New Roman"/>
              </a:rPr>
              <a:t> </a:t>
            </a:r>
            <a:r>
              <a:rPr sz="1800" spc="-55" dirty="0">
                <a:solidFill>
                  <a:srgbClr val="FFFFFF"/>
                </a:solidFill>
                <a:latin typeface="Verdana"/>
                <a:cs typeface="Verdana"/>
              </a:rPr>
              <a:t>time.</a:t>
            </a:r>
            <a:r>
              <a:rPr sz="1800" spc="-85" dirty="0">
                <a:solidFill>
                  <a:srgbClr val="FFFFFF"/>
                </a:solidFill>
                <a:latin typeface="Times New Roman"/>
                <a:cs typeface="Times New Roman"/>
              </a:rPr>
              <a:t> </a:t>
            </a:r>
            <a:r>
              <a:rPr sz="1800" spc="-85" dirty="0">
                <a:solidFill>
                  <a:srgbClr val="FFFFFF"/>
                </a:solidFill>
                <a:latin typeface="Verdana"/>
                <a:cs typeface="Verdana"/>
              </a:rPr>
              <a:t>These</a:t>
            </a:r>
            <a:r>
              <a:rPr sz="1800" spc="-50" dirty="0">
                <a:solidFill>
                  <a:srgbClr val="FFFFFF"/>
                </a:solidFill>
                <a:latin typeface="Times New Roman"/>
                <a:cs typeface="Times New Roman"/>
              </a:rPr>
              <a:t> </a:t>
            </a:r>
            <a:r>
              <a:rPr sz="1800" spc="-65" dirty="0">
                <a:solidFill>
                  <a:srgbClr val="FFFFFF"/>
                </a:solidFill>
                <a:latin typeface="Verdana"/>
                <a:cs typeface="Verdana"/>
              </a:rPr>
              <a:t>bits</a:t>
            </a:r>
            <a:r>
              <a:rPr sz="1800" spc="-100" dirty="0">
                <a:solidFill>
                  <a:srgbClr val="FFFFFF"/>
                </a:solidFill>
                <a:latin typeface="Times New Roman"/>
                <a:cs typeface="Times New Roman"/>
              </a:rPr>
              <a:t> </a:t>
            </a:r>
            <a:r>
              <a:rPr sz="1800" spc="65" dirty="0">
                <a:solidFill>
                  <a:srgbClr val="FFFFFF"/>
                </a:solidFill>
                <a:latin typeface="Verdana"/>
                <a:cs typeface="Verdana"/>
              </a:rPr>
              <a:t>enable</a:t>
            </a:r>
            <a:r>
              <a:rPr sz="1800" spc="-95" dirty="0">
                <a:solidFill>
                  <a:srgbClr val="FFFFFF"/>
                </a:solidFill>
                <a:latin typeface="Times New Roman"/>
                <a:cs typeface="Times New Roman"/>
              </a:rPr>
              <a:t> </a:t>
            </a:r>
            <a:r>
              <a:rPr sz="1800" dirty="0">
                <a:solidFill>
                  <a:srgbClr val="FFFFFF"/>
                </a:solidFill>
                <a:latin typeface="Verdana"/>
                <a:cs typeface="Verdana"/>
              </a:rPr>
              <a:t>flow</a:t>
            </a:r>
            <a:r>
              <a:rPr sz="1800" spc="-45" dirty="0">
                <a:solidFill>
                  <a:srgbClr val="FFFFFF"/>
                </a:solidFill>
                <a:latin typeface="Times New Roman"/>
                <a:cs typeface="Times New Roman"/>
              </a:rPr>
              <a:t> </a:t>
            </a:r>
            <a:r>
              <a:rPr sz="1800" spc="-25" dirty="0">
                <a:solidFill>
                  <a:srgbClr val="FFFFFF"/>
                </a:solidFill>
                <a:latin typeface="Verdana"/>
                <a:cs typeface="Verdana"/>
              </a:rPr>
              <a:t>control,</a:t>
            </a:r>
            <a:r>
              <a:rPr sz="1800" spc="-90" dirty="0">
                <a:solidFill>
                  <a:srgbClr val="FFFFFF"/>
                </a:solidFill>
                <a:latin typeface="Times New Roman"/>
                <a:cs typeface="Times New Roman"/>
              </a:rPr>
              <a:t> </a:t>
            </a:r>
            <a:r>
              <a:rPr sz="1800" spc="-10" dirty="0">
                <a:solidFill>
                  <a:srgbClr val="FFFFFF"/>
                </a:solidFill>
                <a:latin typeface="Verdana"/>
                <a:cs typeface="Verdana"/>
              </a:rPr>
              <a:t>connection</a:t>
            </a:r>
            <a:r>
              <a:rPr sz="1800" spc="-10" dirty="0">
                <a:solidFill>
                  <a:srgbClr val="FFFFFF"/>
                </a:solidFill>
                <a:latin typeface="Times New Roman"/>
                <a:cs typeface="Times New Roman"/>
              </a:rPr>
              <a:t> </a:t>
            </a:r>
            <a:r>
              <a:rPr sz="1800" spc="-55" dirty="0">
                <a:solidFill>
                  <a:srgbClr val="FFFFFF"/>
                </a:solidFill>
                <a:latin typeface="Verdana"/>
                <a:cs typeface="Verdana"/>
              </a:rPr>
              <a:t>establishment</a:t>
            </a:r>
            <a:r>
              <a:rPr sz="1800" spc="-35" dirty="0">
                <a:solidFill>
                  <a:srgbClr val="FFFFFF"/>
                </a:solidFill>
                <a:latin typeface="Times New Roman"/>
                <a:cs typeface="Times New Roman"/>
              </a:rPr>
              <a:t> </a:t>
            </a:r>
            <a:r>
              <a:rPr sz="1800" spc="80" dirty="0">
                <a:solidFill>
                  <a:srgbClr val="FFFFFF"/>
                </a:solidFill>
                <a:latin typeface="Verdana"/>
                <a:cs typeface="Verdana"/>
              </a:rPr>
              <a:t>and</a:t>
            </a:r>
            <a:r>
              <a:rPr sz="1800" spc="145" dirty="0">
                <a:solidFill>
                  <a:srgbClr val="FFFFFF"/>
                </a:solidFill>
                <a:latin typeface="Times New Roman"/>
                <a:cs typeface="Times New Roman"/>
              </a:rPr>
              <a:t> </a:t>
            </a:r>
            <a:r>
              <a:rPr sz="1800" spc="-60" dirty="0">
                <a:solidFill>
                  <a:srgbClr val="FFFFFF"/>
                </a:solidFill>
                <a:latin typeface="Verdana"/>
                <a:cs typeface="Verdana"/>
              </a:rPr>
              <a:t>termination,</a:t>
            </a:r>
            <a:r>
              <a:rPr sz="1800" spc="-10" dirty="0">
                <a:solidFill>
                  <a:srgbClr val="FFFFFF"/>
                </a:solidFill>
                <a:latin typeface="Times New Roman"/>
                <a:cs typeface="Times New Roman"/>
              </a:rPr>
              <a:t> </a:t>
            </a:r>
            <a:r>
              <a:rPr sz="1800" dirty="0">
                <a:solidFill>
                  <a:srgbClr val="FFFFFF"/>
                </a:solidFill>
                <a:latin typeface="Verdana"/>
                <a:cs typeface="Verdana"/>
              </a:rPr>
              <a:t>connection</a:t>
            </a:r>
            <a:r>
              <a:rPr sz="1800" spc="-35" dirty="0">
                <a:solidFill>
                  <a:srgbClr val="FFFFFF"/>
                </a:solidFill>
                <a:latin typeface="Times New Roman"/>
                <a:cs typeface="Times New Roman"/>
              </a:rPr>
              <a:t> </a:t>
            </a:r>
            <a:r>
              <a:rPr sz="1800" spc="-20" dirty="0">
                <a:solidFill>
                  <a:srgbClr val="FFFFFF"/>
                </a:solidFill>
                <a:latin typeface="Verdana"/>
                <a:cs typeface="Verdana"/>
              </a:rPr>
              <a:t>abortion,</a:t>
            </a:r>
            <a:r>
              <a:rPr sz="1800" spc="-10" dirty="0">
                <a:solidFill>
                  <a:srgbClr val="FFFFFF"/>
                </a:solidFill>
                <a:latin typeface="Times New Roman"/>
                <a:cs typeface="Times New Roman"/>
              </a:rPr>
              <a:t> </a:t>
            </a:r>
            <a:r>
              <a:rPr sz="1800" spc="80" dirty="0">
                <a:solidFill>
                  <a:srgbClr val="FFFFFF"/>
                </a:solidFill>
                <a:latin typeface="Verdana"/>
                <a:cs typeface="Verdana"/>
              </a:rPr>
              <a:t>and</a:t>
            </a:r>
            <a:r>
              <a:rPr sz="1800" spc="85" dirty="0">
                <a:solidFill>
                  <a:srgbClr val="FFFFFF"/>
                </a:solidFill>
                <a:latin typeface="Times New Roman"/>
                <a:cs typeface="Times New Roman"/>
              </a:rPr>
              <a:t> </a:t>
            </a:r>
            <a:r>
              <a:rPr sz="1800" dirty="0">
                <a:solidFill>
                  <a:srgbClr val="FFFFFF"/>
                </a:solidFill>
                <a:latin typeface="Verdana"/>
                <a:cs typeface="Verdana"/>
              </a:rPr>
              <a:t>the</a:t>
            </a:r>
            <a:r>
              <a:rPr sz="1800" spc="105" dirty="0">
                <a:solidFill>
                  <a:srgbClr val="FFFFFF"/>
                </a:solidFill>
                <a:latin typeface="Times New Roman"/>
                <a:cs typeface="Times New Roman"/>
              </a:rPr>
              <a:t> </a:t>
            </a:r>
            <a:r>
              <a:rPr sz="1800" spc="80" dirty="0">
                <a:solidFill>
                  <a:srgbClr val="FFFFFF"/>
                </a:solidFill>
                <a:latin typeface="Verdana"/>
                <a:cs typeface="Verdana"/>
              </a:rPr>
              <a:t>mode</a:t>
            </a:r>
            <a:r>
              <a:rPr sz="1800" spc="-10" dirty="0">
                <a:solidFill>
                  <a:srgbClr val="FFFFFF"/>
                </a:solidFill>
                <a:latin typeface="Times New Roman"/>
                <a:cs typeface="Times New Roman"/>
              </a:rPr>
              <a:t> </a:t>
            </a:r>
            <a:r>
              <a:rPr sz="1800" spc="-25" dirty="0">
                <a:solidFill>
                  <a:srgbClr val="FFFFFF"/>
                </a:solidFill>
                <a:latin typeface="Verdana"/>
                <a:cs typeface="Verdana"/>
              </a:rPr>
              <a:t>of</a:t>
            </a:r>
            <a:r>
              <a:rPr sz="1800" spc="-25" dirty="0">
                <a:solidFill>
                  <a:srgbClr val="FFFFFF"/>
                </a:solidFill>
                <a:latin typeface="Times New Roman"/>
                <a:cs typeface="Times New Roman"/>
              </a:rPr>
              <a:t> </a:t>
            </a:r>
            <a:r>
              <a:rPr sz="1800" spc="105" dirty="0">
                <a:solidFill>
                  <a:srgbClr val="FFFFFF"/>
                </a:solidFill>
                <a:latin typeface="Verdana"/>
                <a:cs typeface="Verdana"/>
              </a:rPr>
              <a:t>data</a:t>
            </a:r>
            <a:r>
              <a:rPr sz="1800" spc="-70" dirty="0">
                <a:solidFill>
                  <a:srgbClr val="FFFFFF"/>
                </a:solidFill>
                <a:latin typeface="Times New Roman"/>
                <a:cs typeface="Times New Roman"/>
              </a:rPr>
              <a:t> </a:t>
            </a:r>
            <a:r>
              <a:rPr sz="1800" spc="-75" dirty="0">
                <a:solidFill>
                  <a:srgbClr val="FFFFFF"/>
                </a:solidFill>
                <a:latin typeface="Verdana"/>
                <a:cs typeface="Verdana"/>
              </a:rPr>
              <a:t>transfer</a:t>
            </a:r>
            <a:r>
              <a:rPr sz="1800" spc="-90" dirty="0">
                <a:solidFill>
                  <a:srgbClr val="FFFFFF"/>
                </a:solidFill>
                <a:latin typeface="Times New Roman"/>
                <a:cs typeface="Times New Roman"/>
              </a:rPr>
              <a:t> </a:t>
            </a:r>
            <a:r>
              <a:rPr sz="1800" spc="-30" dirty="0">
                <a:solidFill>
                  <a:srgbClr val="FFFFFF"/>
                </a:solidFill>
                <a:latin typeface="Verdana"/>
                <a:cs typeface="Verdana"/>
              </a:rPr>
              <a:t>in</a:t>
            </a:r>
            <a:r>
              <a:rPr sz="1800" spc="-35" dirty="0">
                <a:solidFill>
                  <a:srgbClr val="FFFFFF"/>
                </a:solidFill>
                <a:latin typeface="Times New Roman"/>
                <a:cs typeface="Times New Roman"/>
              </a:rPr>
              <a:t> </a:t>
            </a:r>
            <a:r>
              <a:rPr sz="1800" spc="-20" dirty="0">
                <a:solidFill>
                  <a:srgbClr val="FFFFFF"/>
                </a:solidFill>
                <a:latin typeface="Verdana"/>
                <a:cs typeface="Verdana"/>
              </a:rPr>
              <a:t>TCP.</a:t>
            </a:r>
            <a:endParaRPr sz="1800">
              <a:latin typeface="Verdana"/>
              <a:cs typeface="Verdana"/>
            </a:endParaRPr>
          </a:p>
        </p:txBody>
      </p:sp>
      <p:pic>
        <p:nvPicPr>
          <p:cNvPr id="4" name="object 4"/>
          <p:cNvPicPr/>
          <p:nvPr/>
        </p:nvPicPr>
        <p:blipFill>
          <a:blip r:embed="rId2" cstate="print"/>
          <a:stretch>
            <a:fillRect/>
          </a:stretch>
        </p:blipFill>
        <p:spPr>
          <a:xfrm>
            <a:off x="2469008" y="4641747"/>
            <a:ext cx="8021817" cy="1806320"/>
          </a:xfrm>
          <a:prstGeom prst="rect">
            <a:avLst/>
          </a:prstGeom>
        </p:spPr>
      </p:pic>
      <p:pic>
        <p:nvPicPr>
          <p:cNvPr id="5" name="object 5"/>
          <p:cNvPicPr/>
          <p:nvPr/>
        </p:nvPicPr>
        <p:blipFill>
          <a:blip r:embed="rId3" cstate="print"/>
          <a:stretch>
            <a:fillRect/>
          </a:stretch>
        </p:blipFill>
        <p:spPr>
          <a:xfrm>
            <a:off x="10781020" y="1551431"/>
            <a:ext cx="132466" cy="2259080"/>
          </a:xfrm>
          <a:prstGeom prst="rect">
            <a:avLst/>
          </a:prstGeom>
        </p:spPr>
      </p:pic>
      <p:sp>
        <p:nvSpPr>
          <p:cNvPr id="6" name="object 6"/>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11</a:t>
            </a:r>
            <a:endParaRPr sz="2750">
              <a:latin typeface="Verdana"/>
              <a:cs typeface="Verdana"/>
            </a:endParaRPr>
          </a:p>
        </p:txBody>
      </p:sp>
      <p:sp>
        <p:nvSpPr>
          <p:cNvPr id="7" name="Slide Number Placeholder 6">
            <a:extLst>
              <a:ext uri="{FF2B5EF4-FFF2-40B4-BE49-F238E27FC236}">
                <a16:creationId xmlns:a16="http://schemas.microsoft.com/office/drawing/2014/main" id="{0FF6E299-FF17-463D-A1C2-AD18B45473B7}"/>
              </a:ext>
            </a:extLst>
          </p:cNvPr>
          <p:cNvSpPr>
            <a:spLocks noGrp="1"/>
          </p:cNvSpPr>
          <p:nvPr>
            <p:ph type="sldNum" sz="quarter" idx="12"/>
          </p:nvPr>
        </p:nvSpPr>
        <p:spPr/>
        <p:txBody>
          <a:bodyPr/>
          <a:lstStyle/>
          <a:p>
            <a:fld id="{B15D7328-7D48-4674-A38C-9792F09AAE38}"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45" dirty="0"/>
              <a:t>TCP</a:t>
            </a:r>
            <a:r>
              <a:rPr spc="-215" dirty="0">
                <a:latin typeface="Times New Roman"/>
                <a:cs typeface="Times New Roman"/>
              </a:rPr>
              <a:t> </a:t>
            </a:r>
            <a:r>
              <a:rPr spc="-20" dirty="0"/>
              <a:t>segment</a:t>
            </a:r>
          </a:p>
        </p:txBody>
      </p:sp>
      <p:sp>
        <p:nvSpPr>
          <p:cNvPr id="3" name="object 3"/>
          <p:cNvSpPr txBox="1"/>
          <p:nvPr/>
        </p:nvSpPr>
        <p:spPr>
          <a:xfrm>
            <a:off x="1182724" y="2051122"/>
            <a:ext cx="8722360" cy="4147820"/>
          </a:xfrm>
          <a:prstGeom prst="rect">
            <a:avLst/>
          </a:prstGeom>
        </p:spPr>
        <p:txBody>
          <a:bodyPr vert="horz" wrap="square" lIns="0" tIns="43180" rIns="0" bIns="0" rtlCol="0">
            <a:spAutoFit/>
          </a:bodyPr>
          <a:lstStyle/>
          <a:p>
            <a:pPr marL="353695" marR="190500" indent="-341630">
              <a:lnSpc>
                <a:spcPct val="90100"/>
              </a:lnSpc>
              <a:spcBef>
                <a:spcPts val="34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Window</a:t>
            </a:r>
            <a:r>
              <a:rPr sz="1800" spc="-40" dirty="0">
                <a:solidFill>
                  <a:srgbClr val="FFFFFF"/>
                </a:solidFill>
                <a:latin typeface="Times New Roman"/>
                <a:cs typeface="Times New Roman"/>
              </a:rPr>
              <a:t> </a:t>
            </a:r>
            <a:r>
              <a:rPr sz="1800" spc="-110" dirty="0">
                <a:solidFill>
                  <a:srgbClr val="FFFFFF"/>
                </a:solidFill>
                <a:latin typeface="Verdana"/>
                <a:cs typeface="Verdana"/>
              </a:rPr>
              <a:t>size.</a:t>
            </a:r>
            <a:r>
              <a:rPr sz="1800" spc="-30" dirty="0">
                <a:solidFill>
                  <a:srgbClr val="FFFFFF"/>
                </a:solidFill>
                <a:latin typeface="Times New Roman"/>
                <a:cs typeface="Times New Roman"/>
              </a:rPr>
              <a:t> </a:t>
            </a:r>
            <a:r>
              <a:rPr sz="1800" spc="-185" dirty="0">
                <a:solidFill>
                  <a:srgbClr val="FFFFFF"/>
                </a:solidFill>
                <a:latin typeface="Verdana"/>
                <a:cs typeface="Verdana"/>
              </a:rPr>
              <a:t>This</a:t>
            </a:r>
            <a:r>
              <a:rPr sz="1800" spc="-45" dirty="0">
                <a:solidFill>
                  <a:srgbClr val="FFFFFF"/>
                </a:solidFill>
                <a:latin typeface="Times New Roman"/>
                <a:cs typeface="Times New Roman"/>
              </a:rPr>
              <a:t> </a:t>
            </a:r>
            <a:r>
              <a:rPr sz="1800" dirty="0">
                <a:solidFill>
                  <a:srgbClr val="FFFFFF"/>
                </a:solidFill>
                <a:latin typeface="Verdana"/>
                <a:cs typeface="Verdana"/>
              </a:rPr>
              <a:t>field</a:t>
            </a:r>
            <a:r>
              <a:rPr sz="1800" spc="-50" dirty="0">
                <a:solidFill>
                  <a:srgbClr val="FFFFFF"/>
                </a:solidFill>
                <a:latin typeface="Times New Roman"/>
                <a:cs typeface="Times New Roman"/>
              </a:rPr>
              <a:t> </a:t>
            </a:r>
            <a:r>
              <a:rPr sz="1800" spc="-25" dirty="0">
                <a:solidFill>
                  <a:srgbClr val="FFFFFF"/>
                </a:solidFill>
                <a:latin typeface="Verdana"/>
                <a:cs typeface="Verdana"/>
              </a:rPr>
              <a:t>defines</a:t>
            </a:r>
            <a:r>
              <a:rPr sz="1800" spc="-95" dirty="0">
                <a:solidFill>
                  <a:srgbClr val="FFFFFF"/>
                </a:solidFill>
                <a:latin typeface="Times New Roman"/>
                <a:cs typeface="Times New Roman"/>
              </a:rPr>
              <a:t> </a:t>
            </a:r>
            <a:r>
              <a:rPr sz="1800" dirty="0">
                <a:solidFill>
                  <a:srgbClr val="FFFFFF"/>
                </a:solidFill>
                <a:latin typeface="Verdana"/>
                <a:cs typeface="Verdana"/>
              </a:rPr>
              <a:t>the</a:t>
            </a:r>
            <a:r>
              <a:rPr sz="1800" spc="10" dirty="0">
                <a:solidFill>
                  <a:srgbClr val="FFFFFF"/>
                </a:solidFill>
                <a:latin typeface="Times New Roman"/>
                <a:cs typeface="Times New Roman"/>
              </a:rPr>
              <a:t> </a:t>
            </a:r>
            <a:r>
              <a:rPr sz="1800" dirty="0">
                <a:solidFill>
                  <a:srgbClr val="FFFFFF"/>
                </a:solidFill>
                <a:latin typeface="Verdana"/>
                <a:cs typeface="Verdana"/>
              </a:rPr>
              <a:t>window</a:t>
            </a:r>
            <a:r>
              <a:rPr sz="1800" spc="-40" dirty="0">
                <a:solidFill>
                  <a:srgbClr val="FFFFFF"/>
                </a:solidFill>
                <a:latin typeface="Times New Roman"/>
                <a:cs typeface="Times New Roman"/>
              </a:rPr>
              <a:t> </a:t>
            </a:r>
            <a:r>
              <a:rPr sz="1800" spc="-105" dirty="0">
                <a:solidFill>
                  <a:srgbClr val="FFFFFF"/>
                </a:solidFill>
                <a:latin typeface="Verdana"/>
                <a:cs typeface="Verdana"/>
              </a:rPr>
              <a:t>size</a:t>
            </a:r>
            <a:r>
              <a:rPr sz="1800" spc="-40" dirty="0">
                <a:solidFill>
                  <a:srgbClr val="FFFFFF"/>
                </a:solidFill>
                <a:latin typeface="Times New Roman"/>
                <a:cs typeface="Times New Roman"/>
              </a:rPr>
              <a:t> </a:t>
            </a:r>
            <a:r>
              <a:rPr sz="1800" dirty="0">
                <a:solidFill>
                  <a:srgbClr val="FFFFFF"/>
                </a:solidFill>
                <a:latin typeface="Verdana"/>
                <a:cs typeface="Verdana"/>
              </a:rPr>
              <a:t>of</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10" dirty="0">
                <a:solidFill>
                  <a:srgbClr val="FFFFFF"/>
                </a:solidFill>
                <a:latin typeface="Times New Roman"/>
                <a:cs typeface="Times New Roman"/>
              </a:rPr>
              <a:t> </a:t>
            </a:r>
            <a:r>
              <a:rPr sz="1800" spc="-10" dirty="0">
                <a:solidFill>
                  <a:srgbClr val="FFFFFF"/>
                </a:solidFill>
                <a:latin typeface="Verdana"/>
                <a:cs typeface="Verdana"/>
              </a:rPr>
              <a:t>sending</a:t>
            </a:r>
            <a:r>
              <a:rPr sz="1800" spc="-85" dirty="0">
                <a:solidFill>
                  <a:srgbClr val="FFFFFF"/>
                </a:solidFill>
                <a:latin typeface="Times New Roman"/>
                <a:cs typeface="Times New Roman"/>
              </a:rPr>
              <a:t> </a:t>
            </a:r>
            <a:r>
              <a:rPr sz="1800" spc="-20" dirty="0">
                <a:solidFill>
                  <a:srgbClr val="FFFFFF"/>
                </a:solidFill>
                <a:latin typeface="Verdana"/>
                <a:cs typeface="Verdana"/>
              </a:rPr>
              <a:t>TCP</a:t>
            </a:r>
            <a:r>
              <a:rPr sz="1800" spc="25" dirty="0">
                <a:solidFill>
                  <a:srgbClr val="FFFFFF"/>
                </a:solidFill>
                <a:latin typeface="Times New Roman"/>
                <a:cs typeface="Times New Roman"/>
              </a:rPr>
              <a:t> </a:t>
            </a:r>
            <a:r>
              <a:rPr sz="1800" spc="-60" dirty="0">
                <a:solidFill>
                  <a:srgbClr val="FFFFFF"/>
                </a:solidFill>
                <a:latin typeface="Verdana"/>
                <a:cs typeface="Verdana"/>
              </a:rPr>
              <a:t>in</a:t>
            </a:r>
            <a:r>
              <a:rPr sz="1800" spc="-65" dirty="0">
                <a:solidFill>
                  <a:srgbClr val="FFFFFF"/>
                </a:solidFill>
                <a:latin typeface="Times New Roman"/>
                <a:cs typeface="Times New Roman"/>
              </a:rPr>
              <a:t> </a:t>
            </a:r>
            <a:r>
              <a:rPr sz="1800" spc="-10" dirty="0">
                <a:solidFill>
                  <a:srgbClr val="FFFFFF"/>
                </a:solidFill>
                <a:latin typeface="Verdana"/>
                <a:cs typeface="Verdana"/>
              </a:rPr>
              <a:t>bytes.</a:t>
            </a:r>
            <a:r>
              <a:rPr sz="1800" spc="-10" dirty="0">
                <a:solidFill>
                  <a:srgbClr val="FFFFFF"/>
                </a:solidFill>
                <a:latin typeface="Times New Roman"/>
                <a:cs typeface="Times New Roman"/>
              </a:rPr>
              <a:t> </a:t>
            </a:r>
            <a:r>
              <a:rPr sz="1800" dirty="0">
                <a:solidFill>
                  <a:srgbClr val="FFFFFF"/>
                </a:solidFill>
                <a:latin typeface="Verdana"/>
                <a:cs typeface="Verdana"/>
              </a:rPr>
              <a:t>Note</a:t>
            </a:r>
            <a:r>
              <a:rPr sz="1800" spc="-30" dirty="0">
                <a:solidFill>
                  <a:srgbClr val="FFFFFF"/>
                </a:solidFill>
                <a:latin typeface="Times New Roman"/>
                <a:cs typeface="Times New Roman"/>
              </a:rPr>
              <a:t> </a:t>
            </a:r>
            <a:r>
              <a:rPr sz="1800" dirty="0">
                <a:solidFill>
                  <a:srgbClr val="FFFFFF"/>
                </a:solidFill>
                <a:latin typeface="Verdana"/>
                <a:cs typeface="Verdana"/>
              </a:rPr>
              <a:t>that</a:t>
            </a:r>
            <a:r>
              <a:rPr sz="1800" spc="-35"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10" dirty="0">
                <a:solidFill>
                  <a:srgbClr val="FFFFFF"/>
                </a:solidFill>
                <a:latin typeface="Verdana"/>
                <a:cs typeface="Verdana"/>
              </a:rPr>
              <a:t>length</a:t>
            </a:r>
            <a:r>
              <a:rPr sz="1800" spc="-95" dirty="0">
                <a:solidFill>
                  <a:srgbClr val="FFFFFF"/>
                </a:solidFill>
                <a:latin typeface="Times New Roman"/>
                <a:cs typeface="Times New Roman"/>
              </a:rPr>
              <a:t> </a:t>
            </a:r>
            <a:r>
              <a:rPr sz="1800" dirty="0">
                <a:solidFill>
                  <a:srgbClr val="FFFFFF"/>
                </a:solidFill>
                <a:latin typeface="Verdana"/>
                <a:cs typeface="Verdana"/>
              </a:rPr>
              <a:t>of</a:t>
            </a:r>
            <a:r>
              <a:rPr sz="1800" spc="70" dirty="0">
                <a:solidFill>
                  <a:srgbClr val="FFFFFF"/>
                </a:solidFill>
                <a:latin typeface="Times New Roman"/>
                <a:cs typeface="Times New Roman"/>
              </a:rPr>
              <a:t> </a:t>
            </a:r>
            <a:r>
              <a:rPr sz="1800" spc="-110" dirty="0">
                <a:solidFill>
                  <a:srgbClr val="FFFFFF"/>
                </a:solidFill>
                <a:latin typeface="Verdana"/>
                <a:cs typeface="Verdana"/>
              </a:rPr>
              <a:t>this</a:t>
            </a:r>
            <a:r>
              <a:rPr sz="1800" spc="-85" dirty="0">
                <a:solidFill>
                  <a:srgbClr val="FFFFFF"/>
                </a:solidFill>
                <a:latin typeface="Times New Roman"/>
                <a:cs typeface="Times New Roman"/>
              </a:rPr>
              <a:t> </a:t>
            </a:r>
            <a:r>
              <a:rPr sz="1800" dirty="0">
                <a:solidFill>
                  <a:srgbClr val="FFFFFF"/>
                </a:solidFill>
                <a:latin typeface="Verdana"/>
                <a:cs typeface="Verdana"/>
              </a:rPr>
              <a:t>field</a:t>
            </a:r>
            <a:r>
              <a:rPr sz="1800" spc="-40" dirty="0">
                <a:solidFill>
                  <a:srgbClr val="FFFFFF"/>
                </a:solidFill>
                <a:latin typeface="Times New Roman"/>
                <a:cs typeface="Times New Roman"/>
              </a:rPr>
              <a:t> </a:t>
            </a:r>
            <a:r>
              <a:rPr sz="1800" spc="-160" dirty="0">
                <a:solidFill>
                  <a:srgbClr val="FFFFFF"/>
                </a:solidFill>
                <a:latin typeface="Verdana"/>
                <a:cs typeface="Verdana"/>
              </a:rPr>
              <a:t>is</a:t>
            </a:r>
            <a:r>
              <a:rPr sz="1800" spc="-25" dirty="0">
                <a:solidFill>
                  <a:srgbClr val="FFFFFF"/>
                </a:solidFill>
                <a:latin typeface="Times New Roman"/>
                <a:cs typeface="Times New Roman"/>
              </a:rPr>
              <a:t> </a:t>
            </a:r>
            <a:r>
              <a:rPr sz="1800" spc="-145" dirty="0">
                <a:solidFill>
                  <a:srgbClr val="FFFFFF"/>
                </a:solidFill>
                <a:latin typeface="Verdana"/>
                <a:cs typeface="Verdana"/>
              </a:rPr>
              <a:t>16</a:t>
            </a:r>
            <a:r>
              <a:rPr sz="1800" spc="55" dirty="0">
                <a:solidFill>
                  <a:srgbClr val="FFFFFF"/>
                </a:solidFill>
                <a:latin typeface="Times New Roman"/>
                <a:cs typeface="Times New Roman"/>
              </a:rPr>
              <a:t> </a:t>
            </a:r>
            <a:r>
              <a:rPr sz="1800" spc="-85" dirty="0">
                <a:solidFill>
                  <a:srgbClr val="FFFFFF"/>
                </a:solidFill>
                <a:latin typeface="Verdana"/>
                <a:cs typeface="Verdana"/>
              </a:rPr>
              <a:t>bits,</a:t>
            </a:r>
            <a:r>
              <a:rPr sz="1800" spc="-114" dirty="0">
                <a:solidFill>
                  <a:srgbClr val="FFFFFF"/>
                </a:solidFill>
                <a:latin typeface="Times New Roman"/>
                <a:cs typeface="Times New Roman"/>
              </a:rPr>
              <a:t> </a:t>
            </a:r>
            <a:r>
              <a:rPr sz="1800" dirty="0">
                <a:solidFill>
                  <a:srgbClr val="FFFFFF"/>
                </a:solidFill>
                <a:latin typeface="Verdana"/>
                <a:cs typeface="Verdana"/>
              </a:rPr>
              <a:t>which</a:t>
            </a:r>
            <a:r>
              <a:rPr sz="1800" spc="-50" dirty="0">
                <a:solidFill>
                  <a:srgbClr val="FFFFFF"/>
                </a:solidFill>
                <a:latin typeface="Times New Roman"/>
                <a:cs typeface="Times New Roman"/>
              </a:rPr>
              <a:t> </a:t>
            </a:r>
            <a:r>
              <a:rPr sz="1800" dirty="0">
                <a:solidFill>
                  <a:srgbClr val="FFFFFF"/>
                </a:solidFill>
                <a:latin typeface="Verdana"/>
                <a:cs typeface="Verdana"/>
              </a:rPr>
              <a:t>means</a:t>
            </a:r>
            <a:r>
              <a:rPr sz="1800" spc="-75" dirty="0">
                <a:solidFill>
                  <a:srgbClr val="FFFFFF"/>
                </a:solidFill>
                <a:latin typeface="Times New Roman"/>
                <a:cs typeface="Times New Roman"/>
              </a:rPr>
              <a:t> </a:t>
            </a:r>
            <a:r>
              <a:rPr sz="1800" dirty="0">
                <a:solidFill>
                  <a:srgbClr val="FFFFFF"/>
                </a:solidFill>
                <a:latin typeface="Verdana"/>
                <a:cs typeface="Verdana"/>
              </a:rPr>
              <a:t>that</a:t>
            </a:r>
            <a:r>
              <a:rPr sz="1800" spc="-35"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10" dirty="0">
                <a:solidFill>
                  <a:srgbClr val="FFFFFF"/>
                </a:solidFill>
                <a:latin typeface="Verdana"/>
                <a:cs typeface="Verdana"/>
              </a:rPr>
              <a:t>maximum</a:t>
            </a:r>
            <a:r>
              <a:rPr sz="1800" spc="-10" dirty="0">
                <a:solidFill>
                  <a:srgbClr val="FFFFFF"/>
                </a:solidFill>
                <a:latin typeface="Times New Roman"/>
                <a:cs typeface="Times New Roman"/>
              </a:rPr>
              <a:t> </a:t>
            </a:r>
            <a:r>
              <a:rPr sz="1800" spc="-105" dirty="0">
                <a:solidFill>
                  <a:srgbClr val="FFFFFF"/>
                </a:solidFill>
                <a:latin typeface="Verdana"/>
                <a:cs typeface="Verdana"/>
              </a:rPr>
              <a:t>size</a:t>
            </a:r>
            <a:r>
              <a:rPr sz="1800" spc="-35" dirty="0">
                <a:solidFill>
                  <a:srgbClr val="FFFFFF"/>
                </a:solidFill>
                <a:latin typeface="Times New Roman"/>
                <a:cs typeface="Times New Roman"/>
              </a:rPr>
              <a:t> </a:t>
            </a:r>
            <a:r>
              <a:rPr sz="1800" dirty="0">
                <a:solidFill>
                  <a:srgbClr val="FFFFFF"/>
                </a:solidFill>
                <a:latin typeface="Verdana"/>
                <a:cs typeface="Verdana"/>
              </a:rPr>
              <a:t>of</a:t>
            </a:r>
            <a:r>
              <a:rPr sz="1800" spc="70"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dirty="0">
                <a:solidFill>
                  <a:srgbClr val="FFFFFF"/>
                </a:solidFill>
                <a:latin typeface="Verdana"/>
                <a:cs typeface="Verdana"/>
              </a:rPr>
              <a:t>window</a:t>
            </a:r>
            <a:r>
              <a:rPr sz="1800" spc="-30" dirty="0">
                <a:solidFill>
                  <a:srgbClr val="FFFFFF"/>
                </a:solidFill>
                <a:latin typeface="Times New Roman"/>
                <a:cs typeface="Times New Roman"/>
              </a:rPr>
              <a:t> </a:t>
            </a:r>
            <a:r>
              <a:rPr sz="1800" spc="-160" dirty="0">
                <a:solidFill>
                  <a:srgbClr val="FFFFFF"/>
                </a:solidFill>
                <a:latin typeface="Verdana"/>
                <a:cs typeface="Verdana"/>
              </a:rPr>
              <a:t>is</a:t>
            </a:r>
            <a:r>
              <a:rPr sz="1800" spc="-30" dirty="0">
                <a:solidFill>
                  <a:srgbClr val="FFFFFF"/>
                </a:solidFill>
                <a:latin typeface="Times New Roman"/>
                <a:cs typeface="Times New Roman"/>
              </a:rPr>
              <a:t> </a:t>
            </a:r>
            <a:r>
              <a:rPr sz="1800" spc="-155" dirty="0">
                <a:solidFill>
                  <a:srgbClr val="FFFFFF"/>
                </a:solidFill>
                <a:latin typeface="Verdana"/>
                <a:cs typeface="Verdana"/>
              </a:rPr>
              <a:t>65,535</a:t>
            </a:r>
            <a:r>
              <a:rPr sz="1800" spc="65" dirty="0">
                <a:solidFill>
                  <a:srgbClr val="FFFFFF"/>
                </a:solidFill>
                <a:latin typeface="Times New Roman"/>
                <a:cs typeface="Times New Roman"/>
              </a:rPr>
              <a:t> </a:t>
            </a:r>
            <a:r>
              <a:rPr sz="1800" spc="-50" dirty="0">
                <a:solidFill>
                  <a:srgbClr val="FFFFFF"/>
                </a:solidFill>
                <a:latin typeface="Verdana"/>
                <a:cs typeface="Verdana"/>
              </a:rPr>
              <a:t>bytes.</a:t>
            </a:r>
            <a:r>
              <a:rPr sz="1800" spc="-70" dirty="0">
                <a:solidFill>
                  <a:srgbClr val="FFFFFF"/>
                </a:solidFill>
                <a:latin typeface="Times New Roman"/>
                <a:cs typeface="Times New Roman"/>
              </a:rPr>
              <a:t> </a:t>
            </a:r>
            <a:r>
              <a:rPr sz="1800" spc="-185" dirty="0">
                <a:solidFill>
                  <a:srgbClr val="FFFFFF"/>
                </a:solidFill>
                <a:latin typeface="Verdana"/>
                <a:cs typeface="Verdana"/>
              </a:rPr>
              <a:t>This</a:t>
            </a:r>
            <a:r>
              <a:rPr sz="1800" spc="-30" dirty="0">
                <a:solidFill>
                  <a:srgbClr val="FFFFFF"/>
                </a:solidFill>
                <a:latin typeface="Times New Roman"/>
                <a:cs typeface="Times New Roman"/>
              </a:rPr>
              <a:t> </a:t>
            </a:r>
            <a:r>
              <a:rPr sz="1800" dirty="0">
                <a:solidFill>
                  <a:srgbClr val="FFFFFF"/>
                </a:solidFill>
                <a:latin typeface="Verdana"/>
                <a:cs typeface="Verdana"/>
              </a:rPr>
              <a:t>value</a:t>
            </a:r>
            <a:r>
              <a:rPr sz="1800" spc="-30" dirty="0">
                <a:solidFill>
                  <a:srgbClr val="FFFFFF"/>
                </a:solidFill>
                <a:latin typeface="Times New Roman"/>
                <a:cs typeface="Times New Roman"/>
              </a:rPr>
              <a:t> </a:t>
            </a:r>
            <a:r>
              <a:rPr sz="1800" spc="-160" dirty="0">
                <a:solidFill>
                  <a:srgbClr val="FFFFFF"/>
                </a:solidFill>
                <a:latin typeface="Verdana"/>
                <a:cs typeface="Verdana"/>
              </a:rPr>
              <a:t>is</a:t>
            </a:r>
            <a:r>
              <a:rPr sz="1800" spc="-30" dirty="0">
                <a:solidFill>
                  <a:srgbClr val="FFFFFF"/>
                </a:solidFill>
                <a:latin typeface="Times New Roman"/>
                <a:cs typeface="Times New Roman"/>
              </a:rPr>
              <a:t> </a:t>
            </a:r>
            <a:r>
              <a:rPr sz="1800" spc="-50" dirty="0">
                <a:solidFill>
                  <a:srgbClr val="FFFFFF"/>
                </a:solidFill>
                <a:latin typeface="Verdana"/>
                <a:cs typeface="Verdana"/>
              </a:rPr>
              <a:t>normally</a:t>
            </a:r>
            <a:r>
              <a:rPr sz="1800" spc="-114" dirty="0">
                <a:solidFill>
                  <a:srgbClr val="FFFFFF"/>
                </a:solidFill>
                <a:latin typeface="Times New Roman"/>
                <a:cs typeface="Times New Roman"/>
              </a:rPr>
              <a:t> </a:t>
            </a:r>
            <a:r>
              <a:rPr sz="1800" spc="-35" dirty="0">
                <a:solidFill>
                  <a:srgbClr val="FFFFFF"/>
                </a:solidFill>
                <a:latin typeface="Verdana"/>
                <a:cs typeface="Verdana"/>
              </a:rPr>
              <a:t>referred</a:t>
            </a:r>
            <a:r>
              <a:rPr sz="1800" spc="10" dirty="0">
                <a:solidFill>
                  <a:srgbClr val="FFFFFF"/>
                </a:solidFill>
                <a:latin typeface="Times New Roman"/>
                <a:cs typeface="Times New Roman"/>
              </a:rPr>
              <a:t> </a:t>
            </a:r>
            <a:r>
              <a:rPr sz="1800" dirty="0">
                <a:solidFill>
                  <a:srgbClr val="FFFFFF"/>
                </a:solidFill>
                <a:latin typeface="Verdana"/>
                <a:cs typeface="Verdana"/>
              </a:rPr>
              <a:t>to</a:t>
            </a:r>
            <a:r>
              <a:rPr sz="1800" spc="15" dirty="0">
                <a:solidFill>
                  <a:srgbClr val="FFFFFF"/>
                </a:solidFill>
                <a:latin typeface="Times New Roman"/>
                <a:cs typeface="Times New Roman"/>
              </a:rPr>
              <a:t> </a:t>
            </a:r>
            <a:r>
              <a:rPr sz="1800" dirty="0">
                <a:solidFill>
                  <a:srgbClr val="FFFFFF"/>
                </a:solidFill>
                <a:latin typeface="Verdana"/>
                <a:cs typeface="Verdana"/>
              </a:rPr>
              <a:t>as</a:t>
            </a:r>
            <a:r>
              <a:rPr sz="1800" spc="25"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dirty="0">
                <a:solidFill>
                  <a:srgbClr val="FFFFFF"/>
                </a:solidFill>
                <a:latin typeface="Verdana"/>
                <a:cs typeface="Verdana"/>
              </a:rPr>
              <a:t>receiving</a:t>
            </a:r>
            <a:r>
              <a:rPr sz="1800" spc="-70" dirty="0">
                <a:solidFill>
                  <a:srgbClr val="FFFFFF"/>
                </a:solidFill>
                <a:latin typeface="Times New Roman"/>
                <a:cs typeface="Times New Roman"/>
              </a:rPr>
              <a:t> </a:t>
            </a:r>
            <a:r>
              <a:rPr sz="1800" dirty="0">
                <a:solidFill>
                  <a:srgbClr val="FFFFFF"/>
                </a:solidFill>
                <a:latin typeface="Verdana"/>
                <a:cs typeface="Verdana"/>
              </a:rPr>
              <a:t>window</a:t>
            </a:r>
            <a:r>
              <a:rPr sz="1800" spc="-20" dirty="0">
                <a:solidFill>
                  <a:srgbClr val="FFFFFF"/>
                </a:solidFill>
                <a:latin typeface="Times New Roman"/>
                <a:cs typeface="Times New Roman"/>
              </a:rPr>
              <a:t> </a:t>
            </a:r>
            <a:r>
              <a:rPr sz="1800" spc="-60" dirty="0">
                <a:solidFill>
                  <a:srgbClr val="FFFFFF"/>
                </a:solidFill>
                <a:latin typeface="Verdana"/>
                <a:cs typeface="Verdana"/>
              </a:rPr>
              <a:t>(rwnd)</a:t>
            </a:r>
            <a:r>
              <a:rPr sz="1800" spc="-45" dirty="0">
                <a:solidFill>
                  <a:srgbClr val="FFFFFF"/>
                </a:solidFill>
                <a:latin typeface="Times New Roman"/>
                <a:cs typeface="Times New Roman"/>
              </a:rPr>
              <a:t> </a:t>
            </a:r>
            <a:r>
              <a:rPr sz="1800" spc="80" dirty="0">
                <a:solidFill>
                  <a:srgbClr val="FFFFFF"/>
                </a:solidFill>
                <a:latin typeface="Verdana"/>
                <a:cs typeface="Verdana"/>
              </a:rPr>
              <a:t>and</a:t>
            </a:r>
            <a:r>
              <a:rPr sz="1800" spc="10" dirty="0">
                <a:solidFill>
                  <a:srgbClr val="FFFFFF"/>
                </a:solidFill>
                <a:latin typeface="Times New Roman"/>
                <a:cs typeface="Times New Roman"/>
              </a:rPr>
              <a:t> </a:t>
            </a:r>
            <a:r>
              <a:rPr sz="1800" spc="-160" dirty="0">
                <a:solidFill>
                  <a:srgbClr val="FFFFFF"/>
                </a:solidFill>
                <a:latin typeface="Verdana"/>
                <a:cs typeface="Verdana"/>
              </a:rPr>
              <a:t>is</a:t>
            </a:r>
            <a:r>
              <a:rPr sz="1800" spc="25" dirty="0">
                <a:solidFill>
                  <a:srgbClr val="FFFFFF"/>
                </a:solidFill>
                <a:latin typeface="Times New Roman"/>
                <a:cs typeface="Times New Roman"/>
              </a:rPr>
              <a:t> </a:t>
            </a:r>
            <a:r>
              <a:rPr sz="1800" dirty="0">
                <a:solidFill>
                  <a:srgbClr val="FFFFFF"/>
                </a:solidFill>
                <a:latin typeface="Verdana"/>
                <a:cs typeface="Verdana"/>
              </a:rPr>
              <a:t>determined</a:t>
            </a:r>
            <a:r>
              <a:rPr sz="1800" spc="-90" dirty="0">
                <a:solidFill>
                  <a:srgbClr val="FFFFFF"/>
                </a:solidFill>
                <a:latin typeface="Times New Roman"/>
                <a:cs typeface="Times New Roman"/>
              </a:rPr>
              <a:t> </a:t>
            </a:r>
            <a:r>
              <a:rPr sz="1800" dirty="0">
                <a:solidFill>
                  <a:srgbClr val="FFFFFF"/>
                </a:solidFill>
                <a:latin typeface="Verdana"/>
                <a:cs typeface="Verdana"/>
              </a:rPr>
              <a:t>by</a:t>
            </a:r>
            <a:r>
              <a:rPr sz="1800" spc="40"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25" dirty="0">
                <a:solidFill>
                  <a:srgbClr val="FFFFFF"/>
                </a:solidFill>
                <a:latin typeface="Verdana"/>
                <a:cs typeface="Verdana"/>
              </a:rPr>
              <a:t>receiver.</a:t>
            </a:r>
            <a:r>
              <a:rPr sz="1800" spc="-70" dirty="0">
                <a:solidFill>
                  <a:srgbClr val="FFFFFF"/>
                </a:solidFill>
                <a:latin typeface="Times New Roman"/>
                <a:cs typeface="Times New Roman"/>
              </a:rPr>
              <a:t> </a:t>
            </a:r>
            <a:r>
              <a:rPr sz="1800" spc="-100" dirty="0">
                <a:solidFill>
                  <a:srgbClr val="FFFFFF"/>
                </a:solidFill>
                <a:latin typeface="Verdana"/>
                <a:cs typeface="Verdana"/>
              </a:rPr>
              <a:t>The</a:t>
            </a:r>
            <a:r>
              <a:rPr sz="1800" spc="30" dirty="0">
                <a:solidFill>
                  <a:srgbClr val="FFFFFF"/>
                </a:solidFill>
                <a:latin typeface="Times New Roman"/>
                <a:cs typeface="Times New Roman"/>
              </a:rPr>
              <a:t> </a:t>
            </a:r>
            <a:r>
              <a:rPr sz="1800" spc="-10" dirty="0">
                <a:solidFill>
                  <a:srgbClr val="FFFFFF"/>
                </a:solidFill>
                <a:latin typeface="Verdana"/>
                <a:cs typeface="Verdana"/>
              </a:rPr>
              <a:t>sender</a:t>
            </a:r>
            <a:r>
              <a:rPr sz="1800" spc="-10" dirty="0">
                <a:solidFill>
                  <a:srgbClr val="FFFFFF"/>
                </a:solidFill>
                <a:latin typeface="Times New Roman"/>
                <a:cs typeface="Times New Roman"/>
              </a:rPr>
              <a:t> </a:t>
            </a:r>
            <a:r>
              <a:rPr sz="1800" spc="-100" dirty="0">
                <a:solidFill>
                  <a:srgbClr val="FFFFFF"/>
                </a:solidFill>
                <a:latin typeface="Verdana"/>
                <a:cs typeface="Verdana"/>
              </a:rPr>
              <a:t>must</a:t>
            </a:r>
            <a:r>
              <a:rPr sz="1800" spc="-35" dirty="0">
                <a:solidFill>
                  <a:srgbClr val="FFFFFF"/>
                </a:solidFill>
                <a:latin typeface="Times New Roman"/>
                <a:cs typeface="Times New Roman"/>
              </a:rPr>
              <a:t> </a:t>
            </a:r>
            <a:r>
              <a:rPr sz="1800" spc="60" dirty="0">
                <a:solidFill>
                  <a:srgbClr val="FFFFFF"/>
                </a:solidFill>
                <a:latin typeface="Verdana"/>
                <a:cs typeface="Verdana"/>
              </a:rPr>
              <a:t>obey</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dirty="0">
                <a:solidFill>
                  <a:srgbClr val="FFFFFF"/>
                </a:solidFill>
                <a:latin typeface="Verdana"/>
                <a:cs typeface="Verdana"/>
              </a:rPr>
              <a:t>dictation</a:t>
            </a:r>
            <a:r>
              <a:rPr sz="1800" spc="-100" dirty="0">
                <a:solidFill>
                  <a:srgbClr val="FFFFFF"/>
                </a:solidFill>
                <a:latin typeface="Times New Roman"/>
                <a:cs typeface="Times New Roman"/>
              </a:rPr>
              <a:t> </a:t>
            </a:r>
            <a:r>
              <a:rPr sz="1800" dirty="0">
                <a:solidFill>
                  <a:srgbClr val="FFFFFF"/>
                </a:solidFill>
                <a:latin typeface="Verdana"/>
                <a:cs typeface="Verdana"/>
              </a:rPr>
              <a:t>of</a:t>
            </a:r>
            <a:r>
              <a:rPr sz="1800" spc="70"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dirty="0">
                <a:solidFill>
                  <a:srgbClr val="FFFFFF"/>
                </a:solidFill>
                <a:latin typeface="Verdana"/>
                <a:cs typeface="Verdana"/>
              </a:rPr>
              <a:t>receiver</a:t>
            </a:r>
            <a:r>
              <a:rPr sz="1800" spc="-114" dirty="0">
                <a:solidFill>
                  <a:srgbClr val="FFFFFF"/>
                </a:solidFill>
                <a:latin typeface="Times New Roman"/>
                <a:cs typeface="Times New Roman"/>
              </a:rPr>
              <a:t> </a:t>
            </a:r>
            <a:r>
              <a:rPr sz="1800" spc="-30" dirty="0">
                <a:solidFill>
                  <a:srgbClr val="FFFFFF"/>
                </a:solidFill>
                <a:latin typeface="Verdana"/>
                <a:cs typeface="Verdana"/>
              </a:rPr>
              <a:t>in</a:t>
            </a:r>
            <a:r>
              <a:rPr sz="1800" spc="5" dirty="0">
                <a:solidFill>
                  <a:srgbClr val="FFFFFF"/>
                </a:solidFill>
                <a:latin typeface="Times New Roman"/>
                <a:cs typeface="Times New Roman"/>
              </a:rPr>
              <a:t> </a:t>
            </a:r>
            <a:r>
              <a:rPr sz="1800" spc="-110" dirty="0">
                <a:solidFill>
                  <a:srgbClr val="FFFFFF"/>
                </a:solidFill>
                <a:latin typeface="Verdana"/>
                <a:cs typeface="Verdana"/>
              </a:rPr>
              <a:t>this</a:t>
            </a:r>
            <a:r>
              <a:rPr sz="1800" spc="-85" dirty="0">
                <a:solidFill>
                  <a:srgbClr val="FFFFFF"/>
                </a:solidFill>
                <a:latin typeface="Times New Roman"/>
                <a:cs typeface="Times New Roman"/>
              </a:rPr>
              <a:t> </a:t>
            </a:r>
            <a:r>
              <a:rPr sz="1800" spc="-10" dirty="0">
                <a:solidFill>
                  <a:srgbClr val="FFFFFF"/>
                </a:solidFill>
                <a:latin typeface="Verdana"/>
                <a:cs typeface="Verdana"/>
              </a:rPr>
              <a:t>case.</a:t>
            </a:r>
            <a:endParaRPr sz="1800">
              <a:latin typeface="Verdana"/>
              <a:cs typeface="Verdana"/>
            </a:endParaRPr>
          </a:p>
          <a:p>
            <a:pPr marL="353695" marR="279400" indent="-341630">
              <a:lnSpc>
                <a:spcPct val="89700"/>
              </a:lnSpc>
              <a:spcBef>
                <a:spcPts val="104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20" dirty="0">
                <a:solidFill>
                  <a:srgbClr val="FFFFFF"/>
                </a:solidFill>
                <a:latin typeface="Verdana"/>
                <a:cs typeface="Verdana"/>
              </a:rPr>
              <a:t>Checksum.</a:t>
            </a:r>
            <a:r>
              <a:rPr sz="1800" spc="-40" dirty="0">
                <a:solidFill>
                  <a:srgbClr val="FFFFFF"/>
                </a:solidFill>
                <a:latin typeface="Times New Roman"/>
                <a:cs typeface="Times New Roman"/>
              </a:rPr>
              <a:t> </a:t>
            </a:r>
            <a:r>
              <a:rPr sz="1800" spc="-185" dirty="0">
                <a:solidFill>
                  <a:srgbClr val="FFFFFF"/>
                </a:solidFill>
                <a:latin typeface="Verdana"/>
                <a:cs typeface="Verdana"/>
              </a:rPr>
              <a:t>This</a:t>
            </a:r>
            <a:r>
              <a:rPr sz="1800" spc="60" dirty="0">
                <a:solidFill>
                  <a:srgbClr val="FFFFFF"/>
                </a:solidFill>
                <a:latin typeface="Times New Roman"/>
                <a:cs typeface="Times New Roman"/>
              </a:rPr>
              <a:t> </a:t>
            </a:r>
            <a:r>
              <a:rPr sz="1800" spc="-165" dirty="0">
                <a:solidFill>
                  <a:srgbClr val="FFFFFF"/>
                </a:solidFill>
                <a:latin typeface="Verdana"/>
                <a:cs typeface="Verdana"/>
              </a:rPr>
              <a:t>16-</a:t>
            </a:r>
            <a:r>
              <a:rPr sz="1800" spc="-25" dirty="0">
                <a:solidFill>
                  <a:srgbClr val="FFFFFF"/>
                </a:solidFill>
                <a:latin typeface="Verdana"/>
                <a:cs typeface="Verdana"/>
              </a:rPr>
              <a:t>bit</a:t>
            </a:r>
            <a:r>
              <a:rPr sz="1800" spc="-55" dirty="0">
                <a:solidFill>
                  <a:srgbClr val="FFFFFF"/>
                </a:solidFill>
                <a:latin typeface="Times New Roman"/>
                <a:cs typeface="Times New Roman"/>
              </a:rPr>
              <a:t> </a:t>
            </a:r>
            <a:r>
              <a:rPr sz="1800" dirty="0">
                <a:solidFill>
                  <a:srgbClr val="FFFFFF"/>
                </a:solidFill>
                <a:latin typeface="Verdana"/>
                <a:cs typeface="Verdana"/>
              </a:rPr>
              <a:t>field</a:t>
            </a:r>
            <a:r>
              <a:rPr sz="1800" spc="-10" dirty="0">
                <a:solidFill>
                  <a:srgbClr val="FFFFFF"/>
                </a:solidFill>
                <a:latin typeface="Times New Roman"/>
                <a:cs typeface="Times New Roman"/>
              </a:rPr>
              <a:t> </a:t>
            </a:r>
            <a:r>
              <a:rPr sz="1800" spc="-10" dirty="0">
                <a:solidFill>
                  <a:srgbClr val="FFFFFF"/>
                </a:solidFill>
                <a:latin typeface="Verdana"/>
                <a:cs typeface="Verdana"/>
              </a:rPr>
              <a:t>contains</a:t>
            </a:r>
            <a:r>
              <a:rPr sz="1800" spc="-55" dirty="0">
                <a:solidFill>
                  <a:srgbClr val="FFFFFF"/>
                </a:solidFill>
                <a:latin typeface="Times New Roman"/>
                <a:cs typeface="Times New Roman"/>
              </a:rPr>
              <a:t> </a:t>
            </a:r>
            <a:r>
              <a:rPr sz="1800" dirty="0">
                <a:solidFill>
                  <a:srgbClr val="FFFFFF"/>
                </a:solidFill>
                <a:latin typeface="Verdana"/>
                <a:cs typeface="Verdana"/>
              </a:rPr>
              <a:t>the</a:t>
            </a:r>
            <a:r>
              <a:rPr sz="1800" spc="60" dirty="0">
                <a:solidFill>
                  <a:srgbClr val="FFFFFF"/>
                </a:solidFill>
                <a:latin typeface="Times New Roman"/>
                <a:cs typeface="Times New Roman"/>
              </a:rPr>
              <a:t> </a:t>
            </a:r>
            <a:r>
              <a:rPr sz="1800" spc="-10" dirty="0">
                <a:solidFill>
                  <a:srgbClr val="FFFFFF"/>
                </a:solidFill>
                <a:latin typeface="Verdana"/>
                <a:cs typeface="Verdana"/>
              </a:rPr>
              <a:t>checksum.</a:t>
            </a:r>
            <a:r>
              <a:rPr sz="1800" spc="-35" dirty="0">
                <a:solidFill>
                  <a:srgbClr val="FFFFFF"/>
                </a:solidFill>
                <a:latin typeface="Times New Roman"/>
                <a:cs typeface="Times New Roman"/>
              </a:rPr>
              <a:t> </a:t>
            </a:r>
            <a:r>
              <a:rPr sz="1800" spc="-105" dirty="0">
                <a:solidFill>
                  <a:srgbClr val="FFFFFF"/>
                </a:solidFill>
                <a:latin typeface="Verdana"/>
                <a:cs typeface="Verdana"/>
              </a:rPr>
              <a:t>The</a:t>
            </a:r>
            <a:r>
              <a:rPr sz="1800" spc="60" dirty="0">
                <a:solidFill>
                  <a:srgbClr val="FFFFFF"/>
                </a:solidFill>
                <a:latin typeface="Times New Roman"/>
                <a:cs typeface="Times New Roman"/>
              </a:rPr>
              <a:t> </a:t>
            </a:r>
            <a:r>
              <a:rPr sz="1800" dirty="0">
                <a:solidFill>
                  <a:srgbClr val="FFFFFF"/>
                </a:solidFill>
                <a:latin typeface="Verdana"/>
                <a:cs typeface="Verdana"/>
              </a:rPr>
              <a:t>calculation</a:t>
            </a:r>
            <a:r>
              <a:rPr sz="1800" spc="-75" dirty="0">
                <a:solidFill>
                  <a:srgbClr val="FFFFFF"/>
                </a:solidFill>
                <a:latin typeface="Times New Roman"/>
                <a:cs typeface="Times New Roman"/>
              </a:rPr>
              <a:t> </a:t>
            </a:r>
            <a:r>
              <a:rPr sz="1800" dirty="0">
                <a:solidFill>
                  <a:srgbClr val="FFFFFF"/>
                </a:solidFill>
                <a:latin typeface="Verdana"/>
                <a:cs typeface="Verdana"/>
              </a:rPr>
              <a:t>of</a:t>
            </a:r>
            <a:r>
              <a:rPr sz="1800" spc="110"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dirty="0">
                <a:solidFill>
                  <a:srgbClr val="FFFFFF"/>
                </a:solidFill>
                <a:latin typeface="Verdana"/>
                <a:cs typeface="Verdana"/>
              </a:rPr>
              <a:t>checksum</a:t>
            </a:r>
            <a:r>
              <a:rPr sz="1800" spc="-5" dirty="0">
                <a:solidFill>
                  <a:srgbClr val="FFFFFF"/>
                </a:solidFill>
                <a:latin typeface="Times New Roman"/>
                <a:cs typeface="Times New Roman"/>
              </a:rPr>
              <a:t> </a:t>
            </a:r>
            <a:r>
              <a:rPr sz="1800" spc="-55" dirty="0">
                <a:solidFill>
                  <a:srgbClr val="FFFFFF"/>
                </a:solidFill>
                <a:latin typeface="Verdana"/>
                <a:cs typeface="Verdana"/>
              </a:rPr>
              <a:t>for</a:t>
            </a:r>
            <a:r>
              <a:rPr sz="1800" spc="20" dirty="0">
                <a:solidFill>
                  <a:srgbClr val="FFFFFF"/>
                </a:solidFill>
                <a:latin typeface="Times New Roman"/>
                <a:cs typeface="Times New Roman"/>
              </a:rPr>
              <a:t> </a:t>
            </a:r>
            <a:r>
              <a:rPr sz="1800" spc="-20" dirty="0">
                <a:solidFill>
                  <a:srgbClr val="FFFFFF"/>
                </a:solidFill>
                <a:latin typeface="Verdana"/>
                <a:cs typeface="Verdana"/>
              </a:rPr>
              <a:t>TCP</a:t>
            </a:r>
            <a:r>
              <a:rPr sz="1800" spc="65" dirty="0">
                <a:solidFill>
                  <a:srgbClr val="FFFFFF"/>
                </a:solidFill>
                <a:latin typeface="Times New Roman"/>
                <a:cs typeface="Times New Roman"/>
              </a:rPr>
              <a:t> </a:t>
            </a:r>
            <a:r>
              <a:rPr sz="1800" spc="-50" dirty="0">
                <a:solidFill>
                  <a:srgbClr val="FFFFFF"/>
                </a:solidFill>
                <a:latin typeface="Verdana"/>
                <a:cs typeface="Verdana"/>
              </a:rPr>
              <a:t>follows</a:t>
            </a:r>
            <a:r>
              <a:rPr sz="1800" spc="-65" dirty="0">
                <a:solidFill>
                  <a:srgbClr val="FFFFFF"/>
                </a:solidFill>
                <a:latin typeface="Times New Roman"/>
                <a:cs typeface="Times New Roman"/>
              </a:rPr>
              <a:t> </a:t>
            </a:r>
            <a:r>
              <a:rPr sz="1800" dirty="0">
                <a:solidFill>
                  <a:srgbClr val="FFFFFF"/>
                </a:solidFill>
                <a:latin typeface="Verdana"/>
                <a:cs typeface="Verdana"/>
              </a:rPr>
              <a:t>the</a:t>
            </a:r>
            <a:r>
              <a:rPr sz="1800" spc="55" dirty="0">
                <a:solidFill>
                  <a:srgbClr val="FFFFFF"/>
                </a:solidFill>
                <a:latin typeface="Times New Roman"/>
                <a:cs typeface="Times New Roman"/>
              </a:rPr>
              <a:t> </a:t>
            </a:r>
            <a:r>
              <a:rPr sz="1800" dirty="0">
                <a:solidFill>
                  <a:srgbClr val="FFFFFF"/>
                </a:solidFill>
                <a:latin typeface="Verdana"/>
                <a:cs typeface="Verdana"/>
              </a:rPr>
              <a:t>same</a:t>
            </a:r>
            <a:r>
              <a:rPr sz="1800" spc="-60" dirty="0">
                <a:solidFill>
                  <a:srgbClr val="FFFFFF"/>
                </a:solidFill>
                <a:latin typeface="Times New Roman"/>
                <a:cs typeface="Times New Roman"/>
              </a:rPr>
              <a:t> </a:t>
            </a:r>
            <a:r>
              <a:rPr sz="1800" dirty="0">
                <a:solidFill>
                  <a:srgbClr val="FFFFFF"/>
                </a:solidFill>
                <a:latin typeface="Verdana"/>
                <a:cs typeface="Verdana"/>
              </a:rPr>
              <a:t>procedure</a:t>
            </a:r>
            <a:r>
              <a:rPr sz="1800" spc="-5" dirty="0">
                <a:solidFill>
                  <a:srgbClr val="FFFFFF"/>
                </a:solidFill>
                <a:latin typeface="Times New Roman"/>
                <a:cs typeface="Times New Roman"/>
              </a:rPr>
              <a:t> </a:t>
            </a:r>
            <a:r>
              <a:rPr sz="1800" dirty="0">
                <a:solidFill>
                  <a:srgbClr val="FFFFFF"/>
                </a:solidFill>
                <a:latin typeface="Verdana"/>
                <a:cs typeface="Verdana"/>
              </a:rPr>
              <a:t>as</a:t>
            </a:r>
            <a:r>
              <a:rPr sz="1800" spc="50" dirty="0">
                <a:solidFill>
                  <a:srgbClr val="FFFFFF"/>
                </a:solidFill>
                <a:latin typeface="Times New Roman"/>
                <a:cs typeface="Times New Roman"/>
              </a:rPr>
              <a:t> </a:t>
            </a:r>
            <a:r>
              <a:rPr sz="1800" dirty="0">
                <a:solidFill>
                  <a:srgbClr val="FFFFFF"/>
                </a:solidFill>
                <a:latin typeface="Verdana"/>
                <a:cs typeface="Verdana"/>
              </a:rPr>
              <a:t>the</a:t>
            </a:r>
            <a:r>
              <a:rPr sz="1800" spc="50" dirty="0">
                <a:solidFill>
                  <a:srgbClr val="FFFFFF"/>
                </a:solidFill>
                <a:latin typeface="Times New Roman"/>
                <a:cs typeface="Times New Roman"/>
              </a:rPr>
              <a:t> </a:t>
            </a:r>
            <a:r>
              <a:rPr sz="1800" spc="50" dirty="0">
                <a:solidFill>
                  <a:srgbClr val="FFFFFF"/>
                </a:solidFill>
                <a:latin typeface="Verdana"/>
                <a:cs typeface="Verdana"/>
              </a:rPr>
              <a:t>one</a:t>
            </a:r>
            <a:r>
              <a:rPr sz="1800" spc="50" dirty="0">
                <a:solidFill>
                  <a:srgbClr val="FFFFFF"/>
                </a:solidFill>
                <a:latin typeface="Times New Roman"/>
                <a:cs typeface="Times New Roman"/>
              </a:rPr>
              <a:t> </a:t>
            </a:r>
            <a:r>
              <a:rPr sz="1800" dirty="0">
                <a:solidFill>
                  <a:srgbClr val="FFFFFF"/>
                </a:solidFill>
                <a:latin typeface="Verdana"/>
                <a:cs typeface="Verdana"/>
              </a:rPr>
              <a:t>described</a:t>
            </a:r>
            <a:r>
              <a:rPr sz="1800" spc="-75" dirty="0">
                <a:solidFill>
                  <a:srgbClr val="FFFFFF"/>
                </a:solidFill>
                <a:latin typeface="Times New Roman"/>
                <a:cs typeface="Times New Roman"/>
              </a:rPr>
              <a:t> </a:t>
            </a:r>
            <a:r>
              <a:rPr sz="1800" spc="-25" dirty="0">
                <a:solidFill>
                  <a:srgbClr val="FFFFFF"/>
                </a:solidFill>
                <a:latin typeface="Verdana"/>
                <a:cs typeface="Verdana"/>
              </a:rPr>
              <a:t>for</a:t>
            </a:r>
            <a:r>
              <a:rPr sz="1800" spc="-25" dirty="0">
                <a:solidFill>
                  <a:srgbClr val="FFFFFF"/>
                </a:solidFill>
                <a:latin typeface="Times New Roman"/>
                <a:cs typeface="Times New Roman"/>
              </a:rPr>
              <a:t> </a:t>
            </a:r>
            <a:r>
              <a:rPr sz="1800" spc="-70" dirty="0">
                <a:solidFill>
                  <a:srgbClr val="FFFFFF"/>
                </a:solidFill>
                <a:latin typeface="Verdana"/>
                <a:cs typeface="Verdana"/>
              </a:rPr>
              <a:t>UDP.</a:t>
            </a:r>
            <a:r>
              <a:rPr sz="1800" spc="-75" dirty="0">
                <a:solidFill>
                  <a:srgbClr val="FFFFFF"/>
                </a:solidFill>
                <a:latin typeface="Times New Roman"/>
                <a:cs typeface="Times New Roman"/>
              </a:rPr>
              <a:t> </a:t>
            </a:r>
            <a:r>
              <a:rPr sz="1800" spc="-25" dirty="0">
                <a:solidFill>
                  <a:srgbClr val="FFFFFF"/>
                </a:solidFill>
                <a:latin typeface="Verdana"/>
                <a:cs typeface="Verdana"/>
              </a:rPr>
              <a:t>However,</a:t>
            </a:r>
            <a:r>
              <a:rPr sz="1800" spc="-70"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35" dirty="0">
                <a:solidFill>
                  <a:srgbClr val="FFFFFF"/>
                </a:solidFill>
                <a:latin typeface="Verdana"/>
                <a:cs typeface="Verdana"/>
              </a:rPr>
              <a:t>use</a:t>
            </a:r>
            <a:r>
              <a:rPr sz="1800" spc="25" dirty="0">
                <a:solidFill>
                  <a:srgbClr val="FFFFFF"/>
                </a:solidFill>
                <a:latin typeface="Times New Roman"/>
                <a:cs typeface="Times New Roman"/>
              </a:rPr>
              <a:t> </a:t>
            </a:r>
            <a:r>
              <a:rPr sz="1800" dirty="0">
                <a:solidFill>
                  <a:srgbClr val="FFFFFF"/>
                </a:solidFill>
                <a:latin typeface="Verdana"/>
                <a:cs typeface="Verdana"/>
              </a:rPr>
              <a:t>of</a:t>
            </a:r>
            <a:r>
              <a:rPr sz="1800" spc="70"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dirty="0">
                <a:solidFill>
                  <a:srgbClr val="FFFFFF"/>
                </a:solidFill>
                <a:latin typeface="Verdana"/>
                <a:cs typeface="Verdana"/>
              </a:rPr>
              <a:t>checksum</a:t>
            </a:r>
            <a:r>
              <a:rPr sz="1800" spc="-75" dirty="0">
                <a:solidFill>
                  <a:srgbClr val="FFFFFF"/>
                </a:solidFill>
                <a:latin typeface="Times New Roman"/>
                <a:cs typeface="Times New Roman"/>
              </a:rPr>
              <a:t> </a:t>
            </a:r>
            <a:r>
              <a:rPr sz="1800" spc="-30" dirty="0">
                <a:solidFill>
                  <a:srgbClr val="FFFFFF"/>
                </a:solidFill>
                <a:latin typeface="Verdana"/>
                <a:cs typeface="Verdana"/>
              </a:rPr>
              <a:t>in</a:t>
            </a:r>
            <a:r>
              <a:rPr sz="1800"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35" dirty="0">
                <a:solidFill>
                  <a:srgbClr val="FFFFFF"/>
                </a:solidFill>
                <a:latin typeface="Verdana"/>
                <a:cs typeface="Verdana"/>
              </a:rPr>
              <a:t>UDP</a:t>
            </a:r>
            <a:r>
              <a:rPr sz="1800" spc="-65" dirty="0">
                <a:solidFill>
                  <a:srgbClr val="FFFFFF"/>
                </a:solidFill>
                <a:latin typeface="Times New Roman"/>
                <a:cs typeface="Times New Roman"/>
              </a:rPr>
              <a:t> </a:t>
            </a:r>
            <a:r>
              <a:rPr sz="1800" dirty="0">
                <a:solidFill>
                  <a:srgbClr val="FFFFFF"/>
                </a:solidFill>
                <a:latin typeface="Verdana"/>
                <a:cs typeface="Verdana"/>
              </a:rPr>
              <a:t>datagram</a:t>
            </a:r>
            <a:r>
              <a:rPr sz="1800" spc="-25" dirty="0">
                <a:solidFill>
                  <a:srgbClr val="FFFFFF"/>
                </a:solidFill>
                <a:latin typeface="Times New Roman"/>
                <a:cs typeface="Times New Roman"/>
              </a:rPr>
              <a:t> </a:t>
            </a:r>
            <a:r>
              <a:rPr sz="1800" spc="-160" dirty="0">
                <a:solidFill>
                  <a:srgbClr val="FFFFFF"/>
                </a:solidFill>
                <a:latin typeface="Verdana"/>
                <a:cs typeface="Verdana"/>
              </a:rPr>
              <a:t>is</a:t>
            </a:r>
            <a:r>
              <a:rPr sz="1800" spc="-30" dirty="0">
                <a:solidFill>
                  <a:srgbClr val="FFFFFF"/>
                </a:solidFill>
                <a:latin typeface="Times New Roman"/>
                <a:cs typeface="Times New Roman"/>
              </a:rPr>
              <a:t> </a:t>
            </a:r>
            <a:r>
              <a:rPr sz="1800" spc="-10" dirty="0">
                <a:solidFill>
                  <a:srgbClr val="FFFFFF"/>
                </a:solidFill>
                <a:latin typeface="Verdana"/>
                <a:cs typeface="Verdana"/>
              </a:rPr>
              <a:t>optional,</a:t>
            </a:r>
            <a:r>
              <a:rPr sz="1800" spc="-10" dirty="0">
                <a:solidFill>
                  <a:srgbClr val="FFFFFF"/>
                </a:solidFill>
                <a:latin typeface="Times New Roman"/>
                <a:cs typeface="Times New Roman"/>
              </a:rPr>
              <a:t> </a:t>
            </a:r>
            <a:r>
              <a:rPr sz="1800" spc="-10" dirty="0">
                <a:solidFill>
                  <a:srgbClr val="FFFFFF"/>
                </a:solidFill>
                <a:latin typeface="Verdana"/>
                <a:cs typeface="Verdana"/>
              </a:rPr>
              <a:t>whereas</a:t>
            </a:r>
            <a:r>
              <a:rPr sz="1800" spc="-105" dirty="0">
                <a:solidFill>
                  <a:srgbClr val="FFFFFF"/>
                </a:solidFill>
                <a:latin typeface="Times New Roman"/>
                <a:cs typeface="Times New Roman"/>
              </a:rPr>
              <a:t> </a:t>
            </a:r>
            <a:r>
              <a:rPr sz="1800" dirty="0">
                <a:solidFill>
                  <a:srgbClr val="FFFFFF"/>
                </a:solidFill>
                <a:latin typeface="Verdana"/>
                <a:cs typeface="Verdana"/>
              </a:rPr>
              <a:t>the</a:t>
            </a:r>
            <a:r>
              <a:rPr sz="1800" spc="-70" dirty="0">
                <a:solidFill>
                  <a:srgbClr val="FFFFFF"/>
                </a:solidFill>
                <a:latin typeface="Times New Roman"/>
                <a:cs typeface="Times New Roman"/>
              </a:rPr>
              <a:t> </a:t>
            </a:r>
            <a:r>
              <a:rPr sz="1800" spc="-10" dirty="0">
                <a:solidFill>
                  <a:srgbClr val="FFFFFF"/>
                </a:solidFill>
                <a:latin typeface="Verdana"/>
                <a:cs typeface="Verdana"/>
              </a:rPr>
              <a:t>use</a:t>
            </a:r>
            <a:r>
              <a:rPr sz="1800" spc="30" dirty="0">
                <a:solidFill>
                  <a:srgbClr val="FFFFFF"/>
                </a:solidFill>
                <a:latin typeface="Times New Roman"/>
                <a:cs typeface="Times New Roman"/>
              </a:rPr>
              <a:t> </a:t>
            </a:r>
            <a:r>
              <a:rPr sz="1800" dirty="0">
                <a:solidFill>
                  <a:srgbClr val="FFFFFF"/>
                </a:solidFill>
                <a:latin typeface="Verdana"/>
                <a:cs typeface="Verdana"/>
              </a:rPr>
              <a:t>of</a:t>
            </a:r>
            <a:r>
              <a:rPr sz="1800" spc="-20"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dirty="0">
                <a:solidFill>
                  <a:srgbClr val="FFFFFF"/>
                </a:solidFill>
                <a:latin typeface="Verdana"/>
                <a:cs typeface="Verdana"/>
              </a:rPr>
              <a:t>checksum</a:t>
            </a:r>
            <a:r>
              <a:rPr sz="1800" spc="-60" dirty="0">
                <a:solidFill>
                  <a:srgbClr val="FFFFFF"/>
                </a:solidFill>
                <a:latin typeface="Times New Roman"/>
                <a:cs typeface="Times New Roman"/>
              </a:rPr>
              <a:t> </a:t>
            </a:r>
            <a:r>
              <a:rPr sz="1800" spc="-55" dirty="0">
                <a:solidFill>
                  <a:srgbClr val="FFFFFF"/>
                </a:solidFill>
                <a:latin typeface="Verdana"/>
                <a:cs typeface="Verdana"/>
              </a:rPr>
              <a:t>for</a:t>
            </a:r>
            <a:r>
              <a:rPr sz="1800" spc="-45" dirty="0">
                <a:solidFill>
                  <a:srgbClr val="FFFFFF"/>
                </a:solidFill>
                <a:latin typeface="Times New Roman"/>
                <a:cs typeface="Times New Roman"/>
              </a:rPr>
              <a:t> </a:t>
            </a:r>
            <a:r>
              <a:rPr sz="1800" spc="-20" dirty="0">
                <a:solidFill>
                  <a:srgbClr val="FFFFFF"/>
                </a:solidFill>
                <a:latin typeface="Verdana"/>
                <a:cs typeface="Verdana"/>
              </a:rPr>
              <a:t>TCP</a:t>
            </a:r>
            <a:r>
              <a:rPr sz="1800" dirty="0">
                <a:solidFill>
                  <a:srgbClr val="FFFFFF"/>
                </a:solidFill>
                <a:latin typeface="Times New Roman"/>
                <a:cs typeface="Times New Roman"/>
              </a:rPr>
              <a:t> </a:t>
            </a:r>
            <a:r>
              <a:rPr sz="1800" spc="-160" dirty="0">
                <a:solidFill>
                  <a:srgbClr val="FFFFFF"/>
                </a:solidFill>
                <a:latin typeface="Verdana"/>
                <a:cs typeface="Verdana"/>
              </a:rPr>
              <a:t>is</a:t>
            </a:r>
            <a:r>
              <a:rPr sz="1800" spc="-10" dirty="0">
                <a:solidFill>
                  <a:srgbClr val="FFFFFF"/>
                </a:solidFill>
                <a:latin typeface="Times New Roman"/>
                <a:cs typeface="Times New Roman"/>
              </a:rPr>
              <a:t> </a:t>
            </a:r>
            <a:r>
              <a:rPr sz="1800" spc="-10" dirty="0">
                <a:solidFill>
                  <a:srgbClr val="FFFFFF"/>
                </a:solidFill>
                <a:latin typeface="Verdana"/>
                <a:cs typeface="Verdana"/>
              </a:rPr>
              <a:t>mandatory.</a:t>
            </a:r>
            <a:endParaRPr sz="1800">
              <a:latin typeface="Verdana"/>
              <a:cs typeface="Verdana"/>
            </a:endParaRPr>
          </a:p>
          <a:p>
            <a:pPr marL="353695" marR="5080" indent="-341630">
              <a:lnSpc>
                <a:spcPct val="90400"/>
              </a:lnSpc>
              <a:spcBef>
                <a:spcPts val="97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35" dirty="0">
                <a:solidFill>
                  <a:srgbClr val="FFFFFF"/>
                </a:solidFill>
                <a:latin typeface="Verdana"/>
                <a:cs typeface="Verdana"/>
              </a:rPr>
              <a:t>Urgent</a:t>
            </a:r>
            <a:r>
              <a:rPr sz="1800" spc="-45" dirty="0">
                <a:solidFill>
                  <a:srgbClr val="FFFFFF"/>
                </a:solidFill>
                <a:latin typeface="Times New Roman"/>
                <a:cs typeface="Times New Roman"/>
              </a:rPr>
              <a:t> </a:t>
            </a:r>
            <a:r>
              <a:rPr sz="1800" spc="-45" dirty="0">
                <a:solidFill>
                  <a:srgbClr val="FFFFFF"/>
                </a:solidFill>
                <a:latin typeface="Verdana"/>
                <a:cs typeface="Verdana"/>
              </a:rPr>
              <a:t>pointer.</a:t>
            </a:r>
            <a:r>
              <a:rPr sz="1800" spc="-70" dirty="0">
                <a:solidFill>
                  <a:srgbClr val="FFFFFF"/>
                </a:solidFill>
                <a:latin typeface="Times New Roman"/>
                <a:cs typeface="Times New Roman"/>
              </a:rPr>
              <a:t> </a:t>
            </a:r>
            <a:r>
              <a:rPr sz="1800" spc="-185" dirty="0">
                <a:solidFill>
                  <a:srgbClr val="FFFFFF"/>
                </a:solidFill>
                <a:latin typeface="Verdana"/>
                <a:cs typeface="Verdana"/>
              </a:rPr>
              <a:t>This</a:t>
            </a:r>
            <a:r>
              <a:rPr sz="1800" spc="15" dirty="0">
                <a:solidFill>
                  <a:srgbClr val="FFFFFF"/>
                </a:solidFill>
                <a:latin typeface="Times New Roman"/>
                <a:cs typeface="Times New Roman"/>
              </a:rPr>
              <a:t> </a:t>
            </a:r>
            <a:r>
              <a:rPr sz="1800" spc="-160" dirty="0">
                <a:solidFill>
                  <a:srgbClr val="FFFFFF"/>
                </a:solidFill>
                <a:latin typeface="Verdana"/>
                <a:cs typeface="Verdana"/>
              </a:rPr>
              <a:t>16-</a:t>
            </a:r>
            <a:r>
              <a:rPr sz="1800" spc="-25" dirty="0">
                <a:solidFill>
                  <a:srgbClr val="FFFFFF"/>
                </a:solidFill>
                <a:latin typeface="Verdana"/>
                <a:cs typeface="Verdana"/>
              </a:rPr>
              <a:t>bit</a:t>
            </a:r>
            <a:r>
              <a:rPr sz="1800" spc="-90" dirty="0">
                <a:solidFill>
                  <a:srgbClr val="FFFFFF"/>
                </a:solidFill>
                <a:latin typeface="Times New Roman"/>
                <a:cs typeface="Times New Roman"/>
              </a:rPr>
              <a:t> </a:t>
            </a:r>
            <a:r>
              <a:rPr sz="1800" spc="-35" dirty="0">
                <a:solidFill>
                  <a:srgbClr val="FFFFFF"/>
                </a:solidFill>
                <a:latin typeface="Verdana"/>
                <a:cs typeface="Verdana"/>
              </a:rPr>
              <a:t>field,</a:t>
            </a:r>
            <a:r>
              <a:rPr sz="1800" spc="-80" dirty="0">
                <a:solidFill>
                  <a:srgbClr val="FFFFFF"/>
                </a:solidFill>
                <a:latin typeface="Times New Roman"/>
                <a:cs typeface="Times New Roman"/>
              </a:rPr>
              <a:t> </a:t>
            </a:r>
            <a:r>
              <a:rPr sz="1800" dirty="0">
                <a:solidFill>
                  <a:srgbClr val="FFFFFF"/>
                </a:solidFill>
                <a:latin typeface="Verdana"/>
                <a:cs typeface="Verdana"/>
              </a:rPr>
              <a:t>which</a:t>
            </a:r>
            <a:r>
              <a:rPr sz="1800" spc="-105" dirty="0">
                <a:solidFill>
                  <a:srgbClr val="FFFFFF"/>
                </a:solidFill>
                <a:latin typeface="Times New Roman"/>
                <a:cs typeface="Times New Roman"/>
              </a:rPr>
              <a:t> </a:t>
            </a:r>
            <a:r>
              <a:rPr sz="1800" spc="-160" dirty="0">
                <a:solidFill>
                  <a:srgbClr val="FFFFFF"/>
                </a:solidFill>
                <a:latin typeface="Verdana"/>
                <a:cs typeface="Verdana"/>
              </a:rPr>
              <a:t>is</a:t>
            </a:r>
            <a:r>
              <a:rPr sz="1800" spc="20" dirty="0">
                <a:solidFill>
                  <a:srgbClr val="FFFFFF"/>
                </a:solidFill>
                <a:latin typeface="Times New Roman"/>
                <a:cs typeface="Times New Roman"/>
              </a:rPr>
              <a:t> </a:t>
            </a:r>
            <a:r>
              <a:rPr sz="1800" dirty="0">
                <a:solidFill>
                  <a:srgbClr val="FFFFFF"/>
                </a:solidFill>
                <a:latin typeface="Verdana"/>
                <a:cs typeface="Verdana"/>
              </a:rPr>
              <a:t>valid</a:t>
            </a:r>
            <a:r>
              <a:rPr sz="1800" spc="-100" dirty="0">
                <a:solidFill>
                  <a:srgbClr val="FFFFFF"/>
                </a:solidFill>
                <a:latin typeface="Times New Roman"/>
                <a:cs typeface="Times New Roman"/>
              </a:rPr>
              <a:t> </a:t>
            </a:r>
            <a:r>
              <a:rPr sz="1800" spc="-10" dirty="0">
                <a:solidFill>
                  <a:srgbClr val="FFFFFF"/>
                </a:solidFill>
                <a:latin typeface="Verdana"/>
                <a:cs typeface="Verdana"/>
              </a:rPr>
              <a:t>only</a:t>
            </a:r>
            <a:r>
              <a:rPr sz="1800" spc="-15" dirty="0">
                <a:solidFill>
                  <a:srgbClr val="FFFFFF"/>
                </a:solidFill>
                <a:latin typeface="Times New Roman"/>
                <a:cs typeface="Times New Roman"/>
              </a:rPr>
              <a:t> </a:t>
            </a:r>
            <a:r>
              <a:rPr sz="1800" spc="-50" dirty="0">
                <a:solidFill>
                  <a:srgbClr val="FFFFFF"/>
                </a:solidFill>
                <a:latin typeface="Verdana"/>
                <a:cs typeface="Verdana"/>
              </a:rPr>
              <a:t>if</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35" dirty="0">
                <a:solidFill>
                  <a:srgbClr val="FFFFFF"/>
                </a:solidFill>
                <a:latin typeface="Times New Roman"/>
                <a:cs typeface="Times New Roman"/>
              </a:rPr>
              <a:t> </a:t>
            </a:r>
            <a:r>
              <a:rPr sz="1800" spc="-25" dirty="0">
                <a:solidFill>
                  <a:srgbClr val="FFFFFF"/>
                </a:solidFill>
                <a:latin typeface="Verdana"/>
                <a:cs typeface="Verdana"/>
              </a:rPr>
              <a:t>urgent</a:t>
            </a:r>
            <a:r>
              <a:rPr sz="1800" spc="5" dirty="0">
                <a:solidFill>
                  <a:srgbClr val="FFFFFF"/>
                </a:solidFill>
                <a:latin typeface="Times New Roman"/>
                <a:cs typeface="Times New Roman"/>
              </a:rPr>
              <a:t> </a:t>
            </a:r>
            <a:r>
              <a:rPr sz="1800" dirty="0">
                <a:solidFill>
                  <a:srgbClr val="FFFFFF"/>
                </a:solidFill>
                <a:latin typeface="Verdana"/>
                <a:cs typeface="Verdana"/>
              </a:rPr>
              <a:t>flag</a:t>
            </a:r>
            <a:r>
              <a:rPr sz="1800" spc="-25" dirty="0">
                <a:solidFill>
                  <a:srgbClr val="FFFFFF"/>
                </a:solidFill>
                <a:latin typeface="Times New Roman"/>
                <a:cs typeface="Times New Roman"/>
              </a:rPr>
              <a:t> </a:t>
            </a:r>
            <a:r>
              <a:rPr sz="1800" spc="-160" dirty="0">
                <a:solidFill>
                  <a:srgbClr val="FFFFFF"/>
                </a:solidFill>
                <a:latin typeface="Verdana"/>
                <a:cs typeface="Verdana"/>
              </a:rPr>
              <a:t>is</a:t>
            </a:r>
            <a:r>
              <a:rPr sz="1800" spc="-35" dirty="0">
                <a:solidFill>
                  <a:srgbClr val="FFFFFF"/>
                </a:solidFill>
                <a:latin typeface="Times New Roman"/>
                <a:cs typeface="Times New Roman"/>
              </a:rPr>
              <a:t> </a:t>
            </a:r>
            <a:r>
              <a:rPr sz="1800" spc="-85" dirty="0">
                <a:solidFill>
                  <a:srgbClr val="FFFFFF"/>
                </a:solidFill>
                <a:latin typeface="Verdana"/>
                <a:cs typeface="Verdana"/>
              </a:rPr>
              <a:t>set,</a:t>
            </a:r>
            <a:r>
              <a:rPr sz="1800" spc="-20" dirty="0">
                <a:solidFill>
                  <a:srgbClr val="FFFFFF"/>
                </a:solidFill>
                <a:latin typeface="Times New Roman"/>
                <a:cs typeface="Times New Roman"/>
              </a:rPr>
              <a:t> </a:t>
            </a:r>
            <a:r>
              <a:rPr sz="1800" spc="-25" dirty="0">
                <a:solidFill>
                  <a:srgbClr val="FFFFFF"/>
                </a:solidFill>
                <a:latin typeface="Verdana"/>
                <a:cs typeface="Verdana"/>
              </a:rPr>
              <a:t>is</a:t>
            </a:r>
            <a:r>
              <a:rPr sz="1800" spc="-25" dirty="0">
                <a:solidFill>
                  <a:srgbClr val="FFFFFF"/>
                </a:solidFill>
                <a:latin typeface="Times New Roman"/>
                <a:cs typeface="Times New Roman"/>
              </a:rPr>
              <a:t> </a:t>
            </a:r>
            <a:r>
              <a:rPr sz="1800" dirty="0">
                <a:solidFill>
                  <a:srgbClr val="FFFFFF"/>
                </a:solidFill>
                <a:latin typeface="Verdana"/>
                <a:cs typeface="Verdana"/>
              </a:rPr>
              <a:t>used</a:t>
            </a:r>
            <a:r>
              <a:rPr sz="1800" spc="5" dirty="0">
                <a:solidFill>
                  <a:srgbClr val="FFFFFF"/>
                </a:solidFill>
                <a:latin typeface="Times New Roman"/>
                <a:cs typeface="Times New Roman"/>
              </a:rPr>
              <a:t> </a:t>
            </a:r>
            <a:r>
              <a:rPr sz="1800" dirty="0">
                <a:solidFill>
                  <a:srgbClr val="FFFFFF"/>
                </a:solidFill>
                <a:latin typeface="Verdana"/>
                <a:cs typeface="Verdana"/>
              </a:rPr>
              <a:t>when</a:t>
            </a:r>
            <a:r>
              <a:rPr sz="1800" spc="-100"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spc="-20" dirty="0">
                <a:solidFill>
                  <a:srgbClr val="FFFFFF"/>
                </a:solidFill>
                <a:latin typeface="Verdana"/>
                <a:cs typeface="Verdana"/>
              </a:rPr>
              <a:t>segment</a:t>
            </a:r>
            <a:r>
              <a:rPr sz="1800" spc="-35" dirty="0">
                <a:solidFill>
                  <a:srgbClr val="FFFFFF"/>
                </a:solidFill>
                <a:latin typeface="Times New Roman"/>
                <a:cs typeface="Times New Roman"/>
              </a:rPr>
              <a:t> </a:t>
            </a:r>
            <a:r>
              <a:rPr sz="1800" spc="-10" dirty="0">
                <a:solidFill>
                  <a:srgbClr val="FFFFFF"/>
                </a:solidFill>
                <a:latin typeface="Verdana"/>
                <a:cs typeface="Verdana"/>
              </a:rPr>
              <a:t>contains</a:t>
            </a:r>
            <a:r>
              <a:rPr sz="1800" spc="-85" dirty="0">
                <a:solidFill>
                  <a:srgbClr val="FFFFFF"/>
                </a:solidFill>
                <a:latin typeface="Times New Roman"/>
                <a:cs typeface="Times New Roman"/>
              </a:rPr>
              <a:t> </a:t>
            </a:r>
            <a:r>
              <a:rPr sz="1800" spc="-25" dirty="0">
                <a:solidFill>
                  <a:srgbClr val="FFFFFF"/>
                </a:solidFill>
                <a:latin typeface="Verdana"/>
                <a:cs typeface="Verdana"/>
              </a:rPr>
              <a:t>urgent</a:t>
            </a:r>
            <a:r>
              <a:rPr sz="1800" spc="10" dirty="0">
                <a:solidFill>
                  <a:srgbClr val="FFFFFF"/>
                </a:solidFill>
                <a:latin typeface="Times New Roman"/>
                <a:cs typeface="Times New Roman"/>
              </a:rPr>
              <a:t> </a:t>
            </a:r>
            <a:r>
              <a:rPr sz="1800" spc="50" dirty="0">
                <a:solidFill>
                  <a:srgbClr val="FFFFFF"/>
                </a:solidFill>
                <a:latin typeface="Verdana"/>
                <a:cs typeface="Verdana"/>
              </a:rPr>
              <a:t>data.</a:t>
            </a:r>
            <a:r>
              <a:rPr sz="1800" spc="-70" dirty="0">
                <a:solidFill>
                  <a:srgbClr val="FFFFFF"/>
                </a:solidFill>
                <a:latin typeface="Times New Roman"/>
                <a:cs typeface="Times New Roman"/>
              </a:rPr>
              <a:t> </a:t>
            </a:r>
            <a:r>
              <a:rPr sz="1800" spc="-180" dirty="0">
                <a:solidFill>
                  <a:srgbClr val="FFFFFF"/>
                </a:solidFill>
                <a:latin typeface="Verdana"/>
                <a:cs typeface="Verdana"/>
              </a:rPr>
              <a:t>It</a:t>
            </a:r>
            <a:r>
              <a:rPr sz="1800" spc="-35" dirty="0">
                <a:solidFill>
                  <a:srgbClr val="FFFFFF"/>
                </a:solidFill>
                <a:latin typeface="Times New Roman"/>
                <a:cs typeface="Times New Roman"/>
              </a:rPr>
              <a:t> </a:t>
            </a:r>
            <a:r>
              <a:rPr sz="1800" spc="-20" dirty="0">
                <a:solidFill>
                  <a:srgbClr val="FFFFFF"/>
                </a:solidFill>
                <a:latin typeface="Verdana"/>
                <a:cs typeface="Verdana"/>
              </a:rPr>
              <a:t>defines</a:t>
            </a:r>
            <a:r>
              <a:rPr sz="1800" spc="-85" dirty="0">
                <a:solidFill>
                  <a:srgbClr val="FFFFFF"/>
                </a:solidFill>
                <a:latin typeface="Times New Roman"/>
                <a:cs typeface="Times New Roman"/>
              </a:rPr>
              <a:t> </a:t>
            </a:r>
            <a:r>
              <a:rPr sz="1800" spc="170" dirty="0">
                <a:solidFill>
                  <a:srgbClr val="FFFFFF"/>
                </a:solidFill>
                <a:latin typeface="Verdana"/>
                <a:cs typeface="Verdana"/>
              </a:rPr>
              <a:t>a</a:t>
            </a:r>
            <a:r>
              <a:rPr sz="1800" spc="65" dirty="0">
                <a:solidFill>
                  <a:srgbClr val="FFFFFF"/>
                </a:solidFill>
                <a:latin typeface="Times New Roman"/>
                <a:cs typeface="Times New Roman"/>
              </a:rPr>
              <a:t> </a:t>
            </a:r>
            <a:r>
              <a:rPr sz="1800" dirty="0">
                <a:solidFill>
                  <a:srgbClr val="FFFFFF"/>
                </a:solidFill>
                <a:latin typeface="Verdana"/>
                <a:cs typeface="Verdana"/>
              </a:rPr>
              <a:t>value</a:t>
            </a:r>
            <a:r>
              <a:rPr sz="1800" spc="-30" dirty="0">
                <a:solidFill>
                  <a:srgbClr val="FFFFFF"/>
                </a:solidFill>
                <a:latin typeface="Times New Roman"/>
                <a:cs typeface="Times New Roman"/>
              </a:rPr>
              <a:t> </a:t>
            </a:r>
            <a:r>
              <a:rPr sz="1800" dirty="0">
                <a:solidFill>
                  <a:srgbClr val="FFFFFF"/>
                </a:solidFill>
                <a:latin typeface="Verdana"/>
                <a:cs typeface="Verdana"/>
              </a:rPr>
              <a:t>that</a:t>
            </a:r>
            <a:r>
              <a:rPr sz="1800" spc="-40" dirty="0">
                <a:solidFill>
                  <a:srgbClr val="FFFFFF"/>
                </a:solidFill>
                <a:latin typeface="Times New Roman"/>
                <a:cs typeface="Times New Roman"/>
              </a:rPr>
              <a:t> </a:t>
            </a:r>
            <a:r>
              <a:rPr sz="1800" spc="-20" dirty="0">
                <a:solidFill>
                  <a:srgbClr val="FFFFFF"/>
                </a:solidFill>
                <a:latin typeface="Verdana"/>
                <a:cs typeface="Verdana"/>
              </a:rPr>
              <a:t>must</a:t>
            </a:r>
            <a:r>
              <a:rPr sz="1800" spc="-20" dirty="0">
                <a:solidFill>
                  <a:srgbClr val="FFFFFF"/>
                </a:solidFill>
                <a:latin typeface="Times New Roman"/>
                <a:cs typeface="Times New Roman"/>
              </a:rPr>
              <a:t> </a:t>
            </a:r>
            <a:r>
              <a:rPr sz="1800" spc="110" dirty="0">
                <a:solidFill>
                  <a:srgbClr val="FFFFFF"/>
                </a:solidFill>
                <a:latin typeface="Verdana"/>
                <a:cs typeface="Verdana"/>
              </a:rPr>
              <a:t>be</a:t>
            </a:r>
            <a:r>
              <a:rPr sz="1800" spc="20" dirty="0">
                <a:solidFill>
                  <a:srgbClr val="FFFFFF"/>
                </a:solidFill>
                <a:latin typeface="Times New Roman"/>
                <a:cs typeface="Times New Roman"/>
              </a:rPr>
              <a:t> </a:t>
            </a:r>
            <a:r>
              <a:rPr sz="1800" spc="120" dirty="0">
                <a:solidFill>
                  <a:srgbClr val="FFFFFF"/>
                </a:solidFill>
                <a:latin typeface="Verdana"/>
                <a:cs typeface="Verdana"/>
              </a:rPr>
              <a:t>added</a:t>
            </a:r>
            <a:r>
              <a:rPr sz="1800" dirty="0">
                <a:solidFill>
                  <a:srgbClr val="FFFFFF"/>
                </a:solidFill>
                <a:latin typeface="Times New Roman"/>
                <a:cs typeface="Times New Roman"/>
              </a:rPr>
              <a:t> </a:t>
            </a:r>
            <a:r>
              <a:rPr sz="1800" dirty="0">
                <a:solidFill>
                  <a:srgbClr val="FFFFFF"/>
                </a:solidFill>
                <a:latin typeface="Verdana"/>
                <a:cs typeface="Verdana"/>
              </a:rPr>
              <a:t>to</a:t>
            </a:r>
            <a:r>
              <a:rPr sz="1800" spc="10" dirty="0">
                <a:solidFill>
                  <a:srgbClr val="FFFFFF"/>
                </a:solidFill>
                <a:latin typeface="Times New Roman"/>
                <a:cs typeface="Times New Roman"/>
              </a:rPr>
              <a:t> </a:t>
            </a:r>
            <a:r>
              <a:rPr sz="1800" dirty="0">
                <a:solidFill>
                  <a:srgbClr val="FFFFFF"/>
                </a:solidFill>
                <a:latin typeface="Verdana"/>
                <a:cs typeface="Verdana"/>
              </a:rPr>
              <a:t>the</a:t>
            </a:r>
            <a:r>
              <a:rPr sz="1800" spc="-35" dirty="0">
                <a:solidFill>
                  <a:srgbClr val="FFFFFF"/>
                </a:solidFill>
                <a:latin typeface="Times New Roman"/>
                <a:cs typeface="Times New Roman"/>
              </a:rPr>
              <a:t> </a:t>
            </a:r>
            <a:r>
              <a:rPr sz="1800" spc="50" dirty="0">
                <a:solidFill>
                  <a:srgbClr val="FFFFFF"/>
                </a:solidFill>
                <a:latin typeface="Verdana"/>
                <a:cs typeface="Verdana"/>
              </a:rPr>
              <a:t>sequence</a:t>
            </a:r>
            <a:r>
              <a:rPr sz="1800" spc="-85" dirty="0">
                <a:solidFill>
                  <a:srgbClr val="FFFFFF"/>
                </a:solidFill>
                <a:latin typeface="Times New Roman"/>
                <a:cs typeface="Times New Roman"/>
              </a:rPr>
              <a:t> </a:t>
            </a:r>
            <a:r>
              <a:rPr sz="1800" spc="-10" dirty="0">
                <a:solidFill>
                  <a:srgbClr val="FFFFFF"/>
                </a:solidFill>
                <a:latin typeface="Verdana"/>
                <a:cs typeface="Verdana"/>
              </a:rPr>
              <a:t>number</a:t>
            </a:r>
            <a:r>
              <a:rPr sz="1800" spc="-65" dirty="0">
                <a:solidFill>
                  <a:srgbClr val="FFFFFF"/>
                </a:solidFill>
                <a:latin typeface="Times New Roman"/>
                <a:cs typeface="Times New Roman"/>
              </a:rPr>
              <a:t> </a:t>
            </a:r>
            <a:r>
              <a:rPr sz="1800" dirty="0">
                <a:solidFill>
                  <a:srgbClr val="FFFFFF"/>
                </a:solidFill>
                <a:latin typeface="Verdana"/>
                <a:cs typeface="Verdana"/>
              </a:rPr>
              <a:t>to</a:t>
            </a:r>
            <a:r>
              <a:rPr sz="1800" spc="10" dirty="0">
                <a:solidFill>
                  <a:srgbClr val="FFFFFF"/>
                </a:solidFill>
                <a:latin typeface="Times New Roman"/>
                <a:cs typeface="Times New Roman"/>
              </a:rPr>
              <a:t> </a:t>
            </a:r>
            <a:r>
              <a:rPr sz="1800" dirty="0">
                <a:solidFill>
                  <a:srgbClr val="FFFFFF"/>
                </a:solidFill>
                <a:latin typeface="Verdana"/>
                <a:cs typeface="Verdana"/>
              </a:rPr>
              <a:t>obtain</a:t>
            </a:r>
            <a:r>
              <a:rPr sz="1800" spc="-55"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spc="-10" dirty="0">
                <a:solidFill>
                  <a:srgbClr val="FFFFFF"/>
                </a:solidFill>
                <a:latin typeface="Verdana"/>
                <a:cs typeface="Verdana"/>
              </a:rPr>
              <a:t>number</a:t>
            </a:r>
            <a:r>
              <a:rPr sz="1800" spc="-65" dirty="0">
                <a:solidFill>
                  <a:srgbClr val="FFFFFF"/>
                </a:solidFill>
                <a:latin typeface="Times New Roman"/>
                <a:cs typeface="Times New Roman"/>
              </a:rPr>
              <a:t> </a:t>
            </a:r>
            <a:r>
              <a:rPr sz="1800" dirty="0">
                <a:solidFill>
                  <a:srgbClr val="FFFFFF"/>
                </a:solidFill>
                <a:latin typeface="Verdana"/>
                <a:cs typeface="Verdana"/>
              </a:rPr>
              <a:t>of</a:t>
            </a:r>
            <a:r>
              <a:rPr sz="1800" spc="60"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spc="-60" dirty="0">
                <a:solidFill>
                  <a:srgbClr val="FFFFFF"/>
                </a:solidFill>
                <a:latin typeface="Verdana"/>
                <a:cs typeface="Verdana"/>
              </a:rPr>
              <a:t>last</a:t>
            </a:r>
            <a:r>
              <a:rPr sz="1800" spc="-40" dirty="0">
                <a:solidFill>
                  <a:srgbClr val="FFFFFF"/>
                </a:solidFill>
                <a:latin typeface="Times New Roman"/>
                <a:cs typeface="Times New Roman"/>
              </a:rPr>
              <a:t> </a:t>
            </a:r>
            <a:r>
              <a:rPr sz="1800" spc="-10" dirty="0">
                <a:solidFill>
                  <a:srgbClr val="FFFFFF"/>
                </a:solidFill>
                <a:latin typeface="Verdana"/>
                <a:cs typeface="Verdana"/>
              </a:rPr>
              <a:t>urgent</a:t>
            </a:r>
            <a:r>
              <a:rPr sz="1800" spc="-10" dirty="0">
                <a:solidFill>
                  <a:srgbClr val="FFFFFF"/>
                </a:solidFill>
                <a:latin typeface="Times New Roman"/>
                <a:cs typeface="Times New Roman"/>
              </a:rPr>
              <a:t> </a:t>
            </a:r>
            <a:r>
              <a:rPr sz="1800" dirty="0">
                <a:solidFill>
                  <a:srgbClr val="FFFFFF"/>
                </a:solidFill>
                <a:latin typeface="Verdana"/>
                <a:cs typeface="Verdana"/>
              </a:rPr>
              <a:t>byte</a:t>
            </a:r>
            <a:r>
              <a:rPr sz="1800" spc="-85" dirty="0">
                <a:solidFill>
                  <a:srgbClr val="FFFFFF"/>
                </a:solidFill>
                <a:latin typeface="Times New Roman"/>
                <a:cs typeface="Times New Roman"/>
              </a:rPr>
              <a:t> </a:t>
            </a:r>
            <a:r>
              <a:rPr sz="1800" spc="-30" dirty="0">
                <a:solidFill>
                  <a:srgbClr val="FFFFFF"/>
                </a:solidFill>
                <a:latin typeface="Verdana"/>
                <a:cs typeface="Verdana"/>
              </a:rPr>
              <a:t>in</a:t>
            </a:r>
            <a:r>
              <a:rPr sz="1800"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95" dirty="0">
                <a:solidFill>
                  <a:srgbClr val="FFFFFF"/>
                </a:solidFill>
                <a:latin typeface="Verdana"/>
                <a:cs typeface="Verdana"/>
              </a:rPr>
              <a:t>data</a:t>
            </a:r>
            <a:r>
              <a:rPr sz="1800" spc="-40" dirty="0">
                <a:solidFill>
                  <a:srgbClr val="FFFFFF"/>
                </a:solidFill>
                <a:latin typeface="Times New Roman"/>
                <a:cs typeface="Times New Roman"/>
              </a:rPr>
              <a:t> </a:t>
            </a:r>
            <a:r>
              <a:rPr sz="1800" spc="-10" dirty="0">
                <a:solidFill>
                  <a:srgbClr val="FFFFFF"/>
                </a:solidFill>
                <a:latin typeface="Verdana"/>
                <a:cs typeface="Verdana"/>
              </a:rPr>
              <a:t>section</a:t>
            </a:r>
            <a:r>
              <a:rPr sz="1800" spc="-100" dirty="0">
                <a:solidFill>
                  <a:srgbClr val="FFFFFF"/>
                </a:solidFill>
                <a:latin typeface="Times New Roman"/>
                <a:cs typeface="Times New Roman"/>
              </a:rPr>
              <a:t> </a:t>
            </a:r>
            <a:r>
              <a:rPr sz="1800" dirty="0">
                <a:solidFill>
                  <a:srgbClr val="FFFFFF"/>
                </a:solidFill>
                <a:latin typeface="Verdana"/>
                <a:cs typeface="Verdana"/>
              </a:rPr>
              <a:t>of</a:t>
            </a:r>
            <a:r>
              <a:rPr sz="1800" spc="70"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10" dirty="0">
                <a:solidFill>
                  <a:srgbClr val="FFFFFF"/>
                </a:solidFill>
                <a:latin typeface="Verdana"/>
                <a:cs typeface="Verdana"/>
              </a:rPr>
              <a:t>segment.</a:t>
            </a:r>
            <a:endParaRPr sz="1800">
              <a:latin typeface="Verdana"/>
              <a:cs typeface="Verdana"/>
            </a:endParaRPr>
          </a:p>
          <a:p>
            <a:pPr marL="353695" marR="529590" indent="-341630">
              <a:lnSpc>
                <a:spcPts val="1970"/>
              </a:lnSpc>
              <a:spcBef>
                <a:spcPts val="994"/>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35" dirty="0">
                <a:solidFill>
                  <a:srgbClr val="FFFFFF"/>
                </a:solidFill>
                <a:latin typeface="Verdana"/>
                <a:cs typeface="Verdana"/>
              </a:rPr>
              <a:t>Options.</a:t>
            </a:r>
            <a:r>
              <a:rPr sz="1800" spc="-80" dirty="0">
                <a:solidFill>
                  <a:srgbClr val="FFFFFF"/>
                </a:solidFill>
                <a:latin typeface="Times New Roman"/>
                <a:cs typeface="Times New Roman"/>
              </a:rPr>
              <a:t> </a:t>
            </a:r>
            <a:r>
              <a:rPr sz="1800" spc="-70" dirty="0">
                <a:solidFill>
                  <a:srgbClr val="FFFFFF"/>
                </a:solidFill>
                <a:latin typeface="Verdana"/>
                <a:cs typeface="Verdana"/>
              </a:rPr>
              <a:t>There</a:t>
            </a:r>
            <a:r>
              <a:rPr sz="1800" spc="60" dirty="0">
                <a:solidFill>
                  <a:srgbClr val="FFFFFF"/>
                </a:solidFill>
                <a:latin typeface="Times New Roman"/>
                <a:cs typeface="Times New Roman"/>
              </a:rPr>
              <a:t> </a:t>
            </a:r>
            <a:r>
              <a:rPr sz="1800" spc="125" dirty="0">
                <a:solidFill>
                  <a:srgbClr val="FFFFFF"/>
                </a:solidFill>
                <a:latin typeface="Verdana"/>
                <a:cs typeface="Verdana"/>
              </a:rPr>
              <a:t>can</a:t>
            </a:r>
            <a:r>
              <a:rPr sz="1800" spc="-5" dirty="0">
                <a:solidFill>
                  <a:srgbClr val="FFFFFF"/>
                </a:solidFill>
                <a:latin typeface="Times New Roman"/>
                <a:cs typeface="Times New Roman"/>
              </a:rPr>
              <a:t> </a:t>
            </a:r>
            <a:r>
              <a:rPr sz="1800" spc="110" dirty="0">
                <a:solidFill>
                  <a:srgbClr val="FFFFFF"/>
                </a:solidFill>
                <a:latin typeface="Verdana"/>
                <a:cs typeface="Verdana"/>
              </a:rPr>
              <a:t>be</a:t>
            </a:r>
            <a:r>
              <a:rPr sz="1800" spc="20" dirty="0">
                <a:solidFill>
                  <a:srgbClr val="FFFFFF"/>
                </a:solidFill>
                <a:latin typeface="Times New Roman"/>
                <a:cs typeface="Times New Roman"/>
              </a:rPr>
              <a:t> </a:t>
            </a:r>
            <a:r>
              <a:rPr sz="1800" dirty="0">
                <a:solidFill>
                  <a:srgbClr val="FFFFFF"/>
                </a:solidFill>
                <a:latin typeface="Verdana"/>
                <a:cs typeface="Verdana"/>
              </a:rPr>
              <a:t>up</a:t>
            </a:r>
            <a:r>
              <a:rPr sz="1800" spc="45" dirty="0">
                <a:solidFill>
                  <a:srgbClr val="FFFFFF"/>
                </a:solidFill>
                <a:latin typeface="Times New Roman"/>
                <a:cs typeface="Times New Roman"/>
              </a:rPr>
              <a:t> </a:t>
            </a:r>
            <a:r>
              <a:rPr sz="1800" dirty="0">
                <a:solidFill>
                  <a:srgbClr val="FFFFFF"/>
                </a:solidFill>
                <a:latin typeface="Verdana"/>
                <a:cs typeface="Verdana"/>
              </a:rPr>
              <a:t>to</a:t>
            </a:r>
            <a:r>
              <a:rPr sz="1800" spc="5" dirty="0">
                <a:solidFill>
                  <a:srgbClr val="FFFFFF"/>
                </a:solidFill>
                <a:latin typeface="Times New Roman"/>
                <a:cs typeface="Times New Roman"/>
              </a:rPr>
              <a:t> </a:t>
            </a:r>
            <a:r>
              <a:rPr sz="1800" spc="-155" dirty="0">
                <a:solidFill>
                  <a:srgbClr val="FFFFFF"/>
                </a:solidFill>
                <a:latin typeface="Verdana"/>
                <a:cs typeface="Verdana"/>
              </a:rPr>
              <a:t>40</a:t>
            </a:r>
            <a:r>
              <a:rPr sz="1800" spc="45" dirty="0">
                <a:solidFill>
                  <a:srgbClr val="FFFFFF"/>
                </a:solidFill>
                <a:latin typeface="Times New Roman"/>
                <a:cs typeface="Times New Roman"/>
              </a:rPr>
              <a:t> </a:t>
            </a:r>
            <a:r>
              <a:rPr sz="1800" spc="-40" dirty="0">
                <a:solidFill>
                  <a:srgbClr val="FFFFFF"/>
                </a:solidFill>
                <a:latin typeface="Verdana"/>
                <a:cs typeface="Verdana"/>
              </a:rPr>
              <a:t>bytes</a:t>
            </a:r>
            <a:r>
              <a:rPr sz="1800" spc="-90" dirty="0">
                <a:solidFill>
                  <a:srgbClr val="FFFFFF"/>
                </a:solidFill>
                <a:latin typeface="Times New Roman"/>
                <a:cs typeface="Times New Roman"/>
              </a:rPr>
              <a:t> </a:t>
            </a:r>
            <a:r>
              <a:rPr sz="1800" dirty="0">
                <a:solidFill>
                  <a:srgbClr val="FFFFFF"/>
                </a:solidFill>
                <a:latin typeface="Verdana"/>
                <a:cs typeface="Verdana"/>
              </a:rPr>
              <a:t>of</a:t>
            </a:r>
            <a:r>
              <a:rPr sz="1800" spc="60" dirty="0">
                <a:solidFill>
                  <a:srgbClr val="FFFFFF"/>
                </a:solidFill>
                <a:latin typeface="Times New Roman"/>
                <a:cs typeface="Times New Roman"/>
              </a:rPr>
              <a:t> </a:t>
            </a:r>
            <a:r>
              <a:rPr sz="1800" dirty="0">
                <a:solidFill>
                  <a:srgbClr val="FFFFFF"/>
                </a:solidFill>
                <a:latin typeface="Verdana"/>
                <a:cs typeface="Verdana"/>
              </a:rPr>
              <a:t>optional</a:t>
            </a:r>
            <a:r>
              <a:rPr sz="1800" spc="-85" dirty="0">
                <a:solidFill>
                  <a:srgbClr val="FFFFFF"/>
                </a:solidFill>
                <a:latin typeface="Times New Roman"/>
                <a:cs typeface="Times New Roman"/>
              </a:rPr>
              <a:t> </a:t>
            </a:r>
            <a:r>
              <a:rPr sz="1800" spc="-35" dirty="0">
                <a:solidFill>
                  <a:srgbClr val="FFFFFF"/>
                </a:solidFill>
                <a:latin typeface="Verdana"/>
                <a:cs typeface="Verdana"/>
              </a:rPr>
              <a:t>information</a:t>
            </a:r>
            <a:r>
              <a:rPr sz="1800" spc="-105" dirty="0">
                <a:solidFill>
                  <a:srgbClr val="FFFFFF"/>
                </a:solidFill>
                <a:latin typeface="Times New Roman"/>
                <a:cs typeface="Times New Roman"/>
              </a:rPr>
              <a:t> </a:t>
            </a:r>
            <a:r>
              <a:rPr sz="1800" spc="-30" dirty="0">
                <a:solidFill>
                  <a:srgbClr val="FFFFFF"/>
                </a:solidFill>
                <a:latin typeface="Verdana"/>
                <a:cs typeface="Verdana"/>
              </a:rPr>
              <a:t>in</a:t>
            </a:r>
            <a:r>
              <a:rPr sz="1800" spc="-10" dirty="0">
                <a:solidFill>
                  <a:srgbClr val="FFFFFF"/>
                </a:solidFill>
                <a:latin typeface="Times New Roman"/>
                <a:cs typeface="Times New Roman"/>
              </a:rPr>
              <a:t> </a:t>
            </a:r>
            <a:r>
              <a:rPr sz="1800" dirty="0">
                <a:solidFill>
                  <a:srgbClr val="FFFFFF"/>
                </a:solidFill>
                <a:latin typeface="Verdana"/>
                <a:cs typeface="Verdana"/>
              </a:rPr>
              <a:t>the</a:t>
            </a:r>
            <a:r>
              <a:rPr sz="1800" spc="-35" dirty="0">
                <a:solidFill>
                  <a:srgbClr val="FFFFFF"/>
                </a:solidFill>
                <a:latin typeface="Times New Roman"/>
                <a:cs typeface="Times New Roman"/>
              </a:rPr>
              <a:t> </a:t>
            </a:r>
            <a:r>
              <a:rPr sz="1800" spc="-25" dirty="0">
                <a:solidFill>
                  <a:srgbClr val="FFFFFF"/>
                </a:solidFill>
                <a:latin typeface="Verdana"/>
                <a:cs typeface="Verdana"/>
              </a:rPr>
              <a:t>TCP</a:t>
            </a:r>
            <a:r>
              <a:rPr sz="1800" spc="-25" dirty="0">
                <a:solidFill>
                  <a:srgbClr val="FFFFFF"/>
                </a:solidFill>
                <a:latin typeface="Times New Roman"/>
                <a:cs typeface="Times New Roman"/>
              </a:rPr>
              <a:t> </a:t>
            </a:r>
            <a:r>
              <a:rPr sz="1800" spc="-10" dirty="0">
                <a:solidFill>
                  <a:srgbClr val="FFFFFF"/>
                </a:solidFill>
                <a:latin typeface="Verdana"/>
                <a:cs typeface="Verdana"/>
              </a:rPr>
              <a:t>header.</a:t>
            </a:r>
            <a:endParaRPr sz="180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12</a:t>
            </a:r>
            <a:endParaRPr sz="2750">
              <a:latin typeface="Verdana"/>
              <a:cs typeface="Verdana"/>
            </a:endParaRPr>
          </a:p>
        </p:txBody>
      </p:sp>
      <p:sp>
        <p:nvSpPr>
          <p:cNvPr id="6" name="Slide Number Placeholder 5">
            <a:extLst>
              <a:ext uri="{FF2B5EF4-FFF2-40B4-BE49-F238E27FC236}">
                <a16:creationId xmlns:a16="http://schemas.microsoft.com/office/drawing/2014/main" id="{DE844024-DD10-49B9-9818-F1E92735EE9E}"/>
              </a:ext>
            </a:extLst>
          </p:cNvPr>
          <p:cNvSpPr>
            <a:spLocks noGrp="1"/>
          </p:cNvSpPr>
          <p:nvPr>
            <p:ph type="sldNum" sz="quarter" idx="12"/>
          </p:nvPr>
        </p:nvSpPr>
        <p:spPr/>
        <p:txBody>
          <a:bodyPr/>
          <a:lstStyle/>
          <a:p>
            <a:fld id="{B15D7328-7D48-4674-A38C-9792F09AAE38}"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2049" y="199887"/>
            <a:ext cx="9951720" cy="6658609"/>
            <a:chOff x="962049" y="199887"/>
            <a:chExt cx="9951720" cy="6658609"/>
          </a:xfrm>
        </p:grpSpPr>
        <p:pic>
          <p:nvPicPr>
            <p:cNvPr id="3" name="object 3"/>
            <p:cNvPicPr/>
            <p:nvPr/>
          </p:nvPicPr>
          <p:blipFill>
            <a:blip r:embed="rId2" cstate="print"/>
            <a:stretch>
              <a:fillRect/>
            </a:stretch>
          </p:blipFill>
          <p:spPr>
            <a:xfrm>
              <a:off x="962049" y="199887"/>
              <a:ext cx="9798954" cy="6658112"/>
            </a:xfrm>
            <a:prstGeom prst="rect">
              <a:avLst/>
            </a:prstGeom>
          </p:spPr>
        </p:pic>
        <p:pic>
          <p:nvPicPr>
            <p:cNvPr id="4" name="object 4"/>
            <p:cNvPicPr/>
            <p:nvPr/>
          </p:nvPicPr>
          <p:blipFill>
            <a:blip r:embed="rId3" cstate="print"/>
            <a:stretch>
              <a:fillRect/>
            </a:stretch>
          </p:blipFill>
          <p:spPr>
            <a:xfrm>
              <a:off x="10781019" y="1551431"/>
              <a:ext cx="132466" cy="2259080"/>
            </a:xfrm>
            <a:prstGeom prst="rect">
              <a:avLst/>
            </a:prstGeom>
          </p:spPr>
        </p:pic>
      </p:grpSp>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13</a:t>
            </a:r>
            <a:endParaRPr sz="2750">
              <a:latin typeface="Verdana"/>
              <a:cs typeface="Verdana"/>
            </a:endParaRPr>
          </a:p>
        </p:txBody>
      </p:sp>
      <p:sp>
        <p:nvSpPr>
          <p:cNvPr id="6" name="Slide Number Placeholder 5">
            <a:extLst>
              <a:ext uri="{FF2B5EF4-FFF2-40B4-BE49-F238E27FC236}">
                <a16:creationId xmlns:a16="http://schemas.microsoft.com/office/drawing/2014/main" id="{D8BC48AB-7EDE-4757-9198-8DD258E2EF3C}"/>
              </a:ext>
            </a:extLst>
          </p:cNvPr>
          <p:cNvSpPr>
            <a:spLocks noGrp="1"/>
          </p:cNvSpPr>
          <p:nvPr>
            <p:ph type="sldNum" sz="quarter" idx="12"/>
          </p:nvPr>
        </p:nvSpPr>
        <p:spPr/>
        <p:txBody>
          <a:bodyPr/>
          <a:lstStyle/>
          <a:p>
            <a:fld id="{B15D7328-7D48-4674-A38C-9792F09AAE38}"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5875" rIns="0" bIns="0" rtlCol="0">
            <a:spAutoFit/>
          </a:bodyPr>
          <a:lstStyle/>
          <a:p>
            <a:pPr marL="12700">
              <a:lnSpc>
                <a:spcPct val="100000"/>
              </a:lnSpc>
              <a:spcBef>
                <a:spcPts val="125"/>
              </a:spcBef>
            </a:pPr>
            <a:r>
              <a:rPr dirty="0"/>
              <a:t>Congestion</a:t>
            </a:r>
            <a:r>
              <a:rPr spc="-45" dirty="0">
                <a:latin typeface="Times New Roman"/>
                <a:cs typeface="Times New Roman"/>
              </a:rPr>
              <a:t> </a:t>
            </a:r>
            <a:r>
              <a:rPr spc="-10" dirty="0"/>
              <a:t>Control</a:t>
            </a:r>
          </a:p>
        </p:txBody>
      </p:sp>
      <p:sp>
        <p:nvSpPr>
          <p:cNvPr id="3" name="object 3"/>
          <p:cNvSpPr txBox="1"/>
          <p:nvPr/>
        </p:nvSpPr>
        <p:spPr>
          <a:xfrm>
            <a:off x="1182724" y="2081602"/>
            <a:ext cx="8496300" cy="853440"/>
          </a:xfrm>
          <a:prstGeom prst="rect">
            <a:avLst/>
          </a:prstGeom>
        </p:spPr>
        <p:txBody>
          <a:bodyPr vert="horz" wrap="square" lIns="0" tIns="15875" rIns="0" bIns="0" rtlCol="0">
            <a:spAutoFit/>
          </a:bodyPr>
          <a:lstStyle/>
          <a:p>
            <a:pPr marL="353695" marR="5080" indent="-341630" algn="just">
              <a:lnSpc>
                <a:spcPct val="100000"/>
              </a:lnSpc>
              <a:spcBef>
                <a:spcPts val="125"/>
              </a:spcBef>
            </a:pPr>
            <a:r>
              <a:rPr sz="1450" spc="114" dirty="0">
                <a:solidFill>
                  <a:srgbClr val="89D0D6"/>
                </a:solidFill>
                <a:latin typeface="Lucida Sans Unicode"/>
                <a:cs typeface="Lucida Sans Unicode"/>
              </a:rPr>
              <a:t>▶</a:t>
            </a:r>
            <a:r>
              <a:rPr sz="1450" spc="270" dirty="0">
                <a:solidFill>
                  <a:srgbClr val="89D0D6"/>
                </a:solidFill>
                <a:latin typeface="Lucida Sans Unicode"/>
                <a:cs typeface="Lucida Sans Unicode"/>
              </a:rPr>
              <a:t>  </a:t>
            </a:r>
            <a:r>
              <a:rPr sz="1800" dirty="0">
                <a:solidFill>
                  <a:srgbClr val="FFFFFF"/>
                </a:solidFill>
                <a:latin typeface="Verdana"/>
                <a:cs typeface="Verdana"/>
              </a:rPr>
              <a:t>Congestion</a:t>
            </a:r>
            <a:r>
              <a:rPr sz="1800" spc="-105" dirty="0">
                <a:solidFill>
                  <a:srgbClr val="FFFFFF"/>
                </a:solidFill>
                <a:latin typeface="Times New Roman"/>
                <a:cs typeface="Times New Roman"/>
              </a:rPr>
              <a:t> </a:t>
            </a:r>
            <a:r>
              <a:rPr sz="1800" dirty="0">
                <a:solidFill>
                  <a:srgbClr val="FFFFFF"/>
                </a:solidFill>
                <a:latin typeface="Verdana"/>
                <a:cs typeface="Verdana"/>
              </a:rPr>
              <a:t>Control</a:t>
            </a:r>
            <a:r>
              <a:rPr sz="1800" spc="-30" dirty="0">
                <a:solidFill>
                  <a:srgbClr val="FFFFFF"/>
                </a:solidFill>
                <a:latin typeface="Times New Roman"/>
                <a:cs typeface="Times New Roman"/>
              </a:rPr>
              <a:t> </a:t>
            </a:r>
            <a:r>
              <a:rPr sz="1800" spc="-95" dirty="0">
                <a:solidFill>
                  <a:srgbClr val="FFFFFF"/>
                </a:solidFill>
                <a:latin typeface="Verdana"/>
                <a:cs typeface="Verdana"/>
              </a:rPr>
              <a:t>refers</a:t>
            </a:r>
            <a:r>
              <a:rPr sz="1800" spc="10" dirty="0">
                <a:solidFill>
                  <a:srgbClr val="FFFFFF"/>
                </a:solidFill>
                <a:latin typeface="Times New Roman"/>
                <a:cs typeface="Times New Roman"/>
              </a:rPr>
              <a:t> </a:t>
            </a:r>
            <a:r>
              <a:rPr sz="1800" dirty="0">
                <a:solidFill>
                  <a:srgbClr val="FFFFFF"/>
                </a:solidFill>
                <a:latin typeface="Verdana"/>
                <a:cs typeface="Verdana"/>
              </a:rPr>
              <a:t>to</a:t>
            </a:r>
            <a:r>
              <a:rPr sz="1800" spc="-50" dirty="0">
                <a:solidFill>
                  <a:srgbClr val="FFFFFF"/>
                </a:solidFill>
                <a:latin typeface="Times New Roman"/>
                <a:cs typeface="Times New Roman"/>
              </a:rPr>
              <a:t> </a:t>
            </a:r>
            <a:r>
              <a:rPr sz="1800" dirty="0">
                <a:solidFill>
                  <a:srgbClr val="FFFFFF"/>
                </a:solidFill>
                <a:latin typeface="Verdana"/>
                <a:cs typeface="Verdana"/>
              </a:rPr>
              <a:t>techniques</a:t>
            </a:r>
            <a:r>
              <a:rPr sz="1800" spc="-95" dirty="0">
                <a:solidFill>
                  <a:srgbClr val="FFFFFF"/>
                </a:solidFill>
                <a:latin typeface="Times New Roman"/>
                <a:cs typeface="Times New Roman"/>
              </a:rPr>
              <a:t> </a:t>
            </a:r>
            <a:r>
              <a:rPr sz="1800" spc="80" dirty="0">
                <a:solidFill>
                  <a:srgbClr val="FFFFFF"/>
                </a:solidFill>
                <a:latin typeface="Verdana"/>
                <a:cs typeface="Verdana"/>
              </a:rPr>
              <a:t>and</a:t>
            </a:r>
            <a:r>
              <a:rPr sz="1800" spc="50" dirty="0">
                <a:solidFill>
                  <a:srgbClr val="FFFFFF"/>
                </a:solidFill>
                <a:latin typeface="Times New Roman"/>
                <a:cs typeface="Times New Roman"/>
              </a:rPr>
              <a:t> </a:t>
            </a:r>
            <a:r>
              <a:rPr sz="1800" spc="-40" dirty="0">
                <a:solidFill>
                  <a:srgbClr val="FFFFFF"/>
                </a:solidFill>
                <a:latin typeface="Verdana"/>
                <a:cs typeface="Verdana"/>
              </a:rPr>
              <a:t>mechanisms</a:t>
            </a:r>
            <a:r>
              <a:rPr sz="1800" spc="-75" dirty="0">
                <a:solidFill>
                  <a:srgbClr val="FFFFFF"/>
                </a:solidFill>
                <a:latin typeface="Times New Roman"/>
                <a:cs typeface="Times New Roman"/>
              </a:rPr>
              <a:t> </a:t>
            </a:r>
            <a:r>
              <a:rPr sz="1800" dirty="0">
                <a:solidFill>
                  <a:srgbClr val="FFFFFF"/>
                </a:solidFill>
                <a:latin typeface="Verdana"/>
                <a:cs typeface="Verdana"/>
              </a:rPr>
              <a:t>that</a:t>
            </a:r>
            <a:r>
              <a:rPr sz="1800" dirty="0">
                <a:solidFill>
                  <a:srgbClr val="FFFFFF"/>
                </a:solidFill>
                <a:latin typeface="Times New Roman"/>
                <a:cs typeface="Times New Roman"/>
              </a:rPr>
              <a:t> </a:t>
            </a:r>
            <a:r>
              <a:rPr sz="1800" spc="130" dirty="0">
                <a:solidFill>
                  <a:srgbClr val="FFFFFF"/>
                </a:solidFill>
                <a:latin typeface="Verdana"/>
                <a:cs typeface="Verdana"/>
              </a:rPr>
              <a:t>can</a:t>
            </a:r>
            <a:r>
              <a:rPr sz="1800" spc="-10" dirty="0">
                <a:solidFill>
                  <a:srgbClr val="FFFFFF"/>
                </a:solidFill>
                <a:latin typeface="Times New Roman"/>
                <a:cs typeface="Times New Roman"/>
              </a:rPr>
              <a:t> </a:t>
            </a:r>
            <a:r>
              <a:rPr sz="1800" spc="-10" dirty="0">
                <a:solidFill>
                  <a:srgbClr val="FFFFFF"/>
                </a:solidFill>
                <a:latin typeface="Verdana"/>
                <a:cs typeface="Verdana"/>
              </a:rPr>
              <a:t>either</a:t>
            </a:r>
            <a:r>
              <a:rPr sz="1800" spc="-10" dirty="0">
                <a:solidFill>
                  <a:srgbClr val="FFFFFF"/>
                </a:solidFill>
                <a:latin typeface="Times New Roman"/>
                <a:cs typeface="Times New Roman"/>
              </a:rPr>
              <a:t> </a:t>
            </a:r>
            <a:r>
              <a:rPr sz="1800" spc="-10" dirty="0">
                <a:solidFill>
                  <a:srgbClr val="FFFFFF"/>
                </a:solidFill>
                <a:latin typeface="Verdana"/>
                <a:cs typeface="Verdana"/>
              </a:rPr>
              <a:t>prevent</a:t>
            </a:r>
            <a:r>
              <a:rPr sz="1800" spc="-10" dirty="0">
                <a:solidFill>
                  <a:srgbClr val="FFFFFF"/>
                </a:solidFill>
                <a:latin typeface="Times New Roman"/>
                <a:cs typeface="Times New Roman"/>
              </a:rPr>
              <a:t> </a:t>
            </a:r>
            <a:r>
              <a:rPr sz="1800" spc="-10" dirty="0">
                <a:solidFill>
                  <a:srgbClr val="FFFFFF"/>
                </a:solidFill>
                <a:latin typeface="Verdana"/>
                <a:cs typeface="Verdana"/>
              </a:rPr>
              <a:t>congestion,</a:t>
            </a:r>
            <a:r>
              <a:rPr sz="1800" spc="-85" dirty="0">
                <a:solidFill>
                  <a:srgbClr val="FFFFFF"/>
                </a:solidFill>
                <a:latin typeface="Times New Roman"/>
                <a:cs typeface="Times New Roman"/>
              </a:rPr>
              <a:t> </a:t>
            </a:r>
            <a:r>
              <a:rPr sz="1800" dirty="0">
                <a:solidFill>
                  <a:srgbClr val="FFFFFF"/>
                </a:solidFill>
                <a:latin typeface="Verdana"/>
                <a:cs typeface="Verdana"/>
              </a:rPr>
              <a:t>before</a:t>
            </a:r>
            <a:r>
              <a:rPr sz="1800" spc="-45" dirty="0">
                <a:solidFill>
                  <a:srgbClr val="FFFFFF"/>
                </a:solidFill>
                <a:latin typeface="Times New Roman"/>
                <a:cs typeface="Times New Roman"/>
              </a:rPr>
              <a:t> </a:t>
            </a:r>
            <a:r>
              <a:rPr sz="1800" spc="-85" dirty="0">
                <a:solidFill>
                  <a:srgbClr val="FFFFFF"/>
                </a:solidFill>
                <a:latin typeface="Verdana"/>
                <a:cs typeface="Verdana"/>
              </a:rPr>
              <a:t>it</a:t>
            </a:r>
            <a:r>
              <a:rPr sz="1800" spc="-10" dirty="0">
                <a:solidFill>
                  <a:srgbClr val="FFFFFF"/>
                </a:solidFill>
                <a:latin typeface="Times New Roman"/>
                <a:cs typeface="Times New Roman"/>
              </a:rPr>
              <a:t> </a:t>
            </a:r>
            <a:r>
              <a:rPr sz="1800" dirty="0">
                <a:solidFill>
                  <a:srgbClr val="FFFFFF"/>
                </a:solidFill>
                <a:latin typeface="Verdana"/>
                <a:cs typeface="Verdana"/>
              </a:rPr>
              <a:t>happens,</a:t>
            </a:r>
            <a:r>
              <a:rPr sz="1800" spc="-80" dirty="0">
                <a:solidFill>
                  <a:srgbClr val="FFFFFF"/>
                </a:solidFill>
                <a:latin typeface="Times New Roman"/>
                <a:cs typeface="Times New Roman"/>
              </a:rPr>
              <a:t> </a:t>
            </a:r>
            <a:r>
              <a:rPr sz="1800" dirty="0">
                <a:solidFill>
                  <a:srgbClr val="FFFFFF"/>
                </a:solidFill>
                <a:latin typeface="Verdana"/>
                <a:cs typeface="Verdana"/>
              </a:rPr>
              <a:t>or</a:t>
            </a:r>
            <a:r>
              <a:rPr sz="1800" spc="20" dirty="0">
                <a:solidFill>
                  <a:srgbClr val="FFFFFF"/>
                </a:solidFill>
                <a:latin typeface="Times New Roman"/>
                <a:cs typeface="Times New Roman"/>
              </a:rPr>
              <a:t> </a:t>
            </a:r>
            <a:r>
              <a:rPr sz="1800" dirty="0">
                <a:solidFill>
                  <a:srgbClr val="FFFFFF"/>
                </a:solidFill>
                <a:latin typeface="Verdana"/>
                <a:cs typeface="Verdana"/>
              </a:rPr>
              <a:t>remove</a:t>
            </a:r>
            <a:r>
              <a:rPr sz="1800" spc="-45" dirty="0">
                <a:solidFill>
                  <a:srgbClr val="FFFFFF"/>
                </a:solidFill>
                <a:latin typeface="Times New Roman"/>
                <a:cs typeface="Times New Roman"/>
              </a:rPr>
              <a:t> </a:t>
            </a:r>
            <a:r>
              <a:rPr sz="1800" spc="-10" dirty="0">
                <a:solidFill>
                  <a:srgbClr val="FFFFFF"/>
                </a:solidFill>
                <a:latin typeface="Verdana"/>
                <a:cs typeface="Verdana"/>
              </a:rPr>
              <a:t>congestion,</a:t>
            </a:r>
            <a:r>
              <a:rPr sz="1800" spc="-85" dirty="0">
                <a:solidFill>
                  <a:srgbClr val="FFFFFF"/>
                </a:solidFill>
                <a:latin typeface="Times New Roman"/>
                <a:cs typeface="Times New Roman"/>
              </a:rPr>
              <a:t> </a:t>
            </a:r>
            <a:r>
              <a:rPr sz="1800" spc="-10" dirty="0">
                <a:solidFill>
                  <a:srgbClr val="FFFFFF"/>
                </a:solidFill>
                <a:latin typeface="Verdana"/>
                <a:cs typeface="Verdana"/>
              </a:rPr>
              <a:t>after</a:t>
            </a:r>
            <a:r>
              <a:rPr sz="1800" spc="-85" dirty="0">
                <a:solidFill>
                  <a:srgbClr val="FFFFFF"/>
                </a:solidFill>
                <a:latin typeface="Times New Roman"/>
                <a:cs typeface="Times New Roman"/>
              </a:rPr>
              <a:t> </a:t>
            </a:r>
            <a:r>
              <a:rPr sz="1800" spc="-85" dirty="0">
                <a:solidFill>
                  <a:srgbClr val="FFFFFF"/>
                </a:solidFill>
                <a:latin typeface="Verdana"/>
                <a:cs typeface="Verdana"/>
              </a:rPr>
              <a:t>it</a:t>
            </a:r>
            <a:r>
              <a:rPr sz="1800" spc="-5" dirty="0">
                <a:solidFill>
                  <a:srgbClr val="FFFFFF"/>
                </a:solidFill>
                <a:latin typeface="Times New Roman"/>
                <a:cs typeface="Times New Roman"/>
              </a:rPr>
              <a:t> </a:t>
            </a:r>
            <a:r>
              <a:rPr sz="1800" spc="-25" dirty="0">
                <a:solidFill>
                  <a:srgbClr val="FFFFFF"/>
                </a:solidFill>
                <a:latin typeface="Verdana"/>
                <a:cs typeface="Verdana"/>
              </a:rPr>
              <a:t>has</a:t>
            </a:r>
            <a:r>
              <a:rPr sz="1800" spc="-25" dirty="0">
                <a:solidFill>
                  <a:srgbClr val="FFFFFF"/>
                </a:solidFill>
                <a:latin typeface="Times New Roman"/>
                <a:cs typeface="Times New Roman"/>
              </a:rPr>
              <a:t> </a:t>
            </a:r>
            <a:r>
              <a:rPr sz="1800" spc="40" dirty="0">
                <a:solidFill>
                  <a:srgbClr val="FFFFFF"/>
                </a:solidFill>
                <a:latin typeface="Verdana"/>
                <a:cs typeface="Verdana"/>
              </a:rPr>
              <a:t>happened.</a:t>
            </a:r>
            <a:endParaRPr sz="1800">
              <a:latin typeface="Verdana"/>
              <a:cs typeface="Verdana"/>
            </a:endParaRPr>
          </a:p>
        </p:txBody>
      </p:sp>
      <p:pic>
        <p:nvPicPr>
          <p:cNvPr id="4" name="object 4"/>
          <p:cNvPicPr/>
          <p:nvPr/>
        </p:nvPicPr>
        <p:blipFill>
          <a:blip r:embed="rId2" cstate="print"/>
          <a:stretch>
            <a:fillRect/>
          </a:stretch>
        </p:blipFill>
        <p:spPr>
          <a:xfrm>
            <a:off x="1689104" y="3023984"/>
            <a:ext cx="7969937" cy="3585321"/>
          </a:xfrm>
          <a:prstGeom prst="rect">
            <a:avLst/>
          </a:prstGeom>
        </p:spPr>
      </p:pic>
      <p:pic>
        <p:nvPicPr>
          <p:cNvPr id="5" name="object 5"/>
          <p:cNvPicPr/>
          <p:nvPr/>
        </p:nvPicPr>
        <p:blipFill>
          <a:blip r:embed="rId3" cstate="print"/>
          <a:stretch>
            <a:fillRect/>
          </a:stretch>
        </p:blipFill>
        <p:spPr>
          <a:xfrm>
            <a:off x="10781020" y="1551431"/>
            <a:ext cx="132466" cy="2259080"/>
          </a:xfrm>
          <a:prstGeom prst="rect">
            <a:avLst/>
          </a:prstGeom>
        </p:spPr>
      </p:pic>
      <p:sp>
        <p:nvSpPr>
          <p:cNvPr id="6" name="object 6"/>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19</a:t>
            </a:r>
            <a:endParaRPr sz="2750">
              <a:latin typeface="Verdana"/>
              <a:cs typeface="Verdana"/>
            </a:endParaRPr>
          </a:p>
        </p:txBody>
      </p:sp>
      <p:sp>
        <p:nvSpPr>
          <p:cNvPr id="7" name="Slide Number Placeholder 6">
            <a:extLst>
              <a:ext uri="{FF2B5EF4-FFF2-40B4-BE49-F238E27FC236}">
                <a16:creationId xmlns:a16="http://schemas.microsoft.com/office/drawing/2014/main" id="{0820060B-585D-4CD5-8584-DDA123CF8EC4}"/>
              </a:ext>
            </a:extLst>
          </p:cNvPr>
          <p:cNvSpPr>
            <a:spLocks noGrp="1"/>
          </p:cNvSpPr>
          <p:nvPr>
            <p:ph type="sldNum" sz="quarter" idx="7"/>
          </p:nvPr>
        </p:nvSpPr>
        <p:spPr/>
        <p:txBody>
          <a:bodyPr/>
          <a:lstStyle/>
          <a:p>
            <a:fld id="{B6F15528-21DE-4FAA-801E-634DDDAF4B2B}"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80" dirty="0"/>
              <a:t>Open</a:t>
            </a:r>
            <a:r>
              <a:rPr spc="95" dirty="0">
                <a:latin typeface="Times New Roman"/>
                <a:cs typeface="Times New Roman"/>
              </a:rPr>
              <a:t> </a:t>
            </a:r>
            <a:r>
              <a:rPr spc="75" dirty="0"/>
              <a:t>Loop</a:t>
            </a:r>
            <a:r>
              <a:rPr spc="45" dirty="0">
                <a:latin typeface="Times New Roman"/>
                <a:cs typeface="Times New Roman"/>
              </a:rPr>
              <a:t> </a:t>
            </a:r>
            <a:r>
              <a:rPr dirty="0"/>
              <a:t>congestion</a:t>
            </a:r>
            <a:r>
              <a:rPr spc="105" dirty="0">
                <a:latin typeface="Times New Roman"/>
                <a:cs typeface="Times New Roman"/>
              </a:rPr>
              <a:t> </a:t>
            </a:r>
            <a:r>
              <a:rPr spc="-10" dirty="0"/>
              <a:t>control</a:t>
            </a:r>
          </a:p>
        </p:txBody>
      </p:sp>
      <p:sp>
        <p:nvSpPr>
          <p:cNvPr id="3" name="object 3"/>
          <p:cNvSpPr txBox="1">
            <a:spLocks noGrp="1"/>
          </p:cNvSpPr>
          <p:nvPr>
            <p:ph type="body" idx="1"/>
          </p:nvPr>
        </p:nvSpPr>
        <p:spPr>
          <a:prstGeom prst="rect">
            <a:avLst/>
          </a:prstGeom>
        </p:spPr>
        <p:txBody>
          <a:bodyPr vert="horz" wrap="square" lIns="0" tIns="15875" rIns="0" bIns="0" rtlCol="0">
            <a:spAutoFit/>
          </a:bodyPr>
          <a:lstStyle/>
          <a:p>
            <a:pPr marL="353695" marR="5080"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45" dirty="0"/>
              <a:t>In</a:t>
            </a:r>
            <a:r>
              <a:rPr sz="1800" spc="-20" dirty="0">
                <a:latin typeface="Times New Roman"/>
                <a:cs typeface="Times New Roman"/>
              </a:rPr>
              <a:t> </a:t>
            </a:r>
            <a:r>
              <a:rPr sz="1800" dirty="0"/>
              <a:t>open-loop</a:t>
            </a:r>
            <a:r>
              <a:rPr sz="1800" spc="-65" dirty="0">
                <a:latin typeface="Times New Roman"/>
                <a:cs typeface="Times New Roman"/>
              </a:rPr>
              <a:t> </a:t>
            </a:r>
            <a:r>
              <a:rPr sz="1800" dirty="0"/>
              <a:t>congestion</a:t>
            </a:r>
            <a:r>
              <a:rPr sz="1800" spc="-70" dirty="0">
                <a:latin typeface="Times New Roman"/>
                <a:cs typeface="Times New Roman"/>
              </a:rPr>
              <a:t> </a:t>
            </a:r>
            <a:r>
              <a:rPr sz="1800" spc="-25" dirty="0"/>
              <a:t>control,</a:t>
            </a:r>
            <a:r>
              <a:rPr sz="1800" spc="-40" dirty="0">
                <a:latin typeface="Times New Roman"/>
                <a:cs typeface="Times New Roman"/>
              </a:rPr>
              <a:t> </a:t>
            </a:r>
            <a:r>
              <a:rPr sz="1800" spc="-10" dirty="0"/>
              <a:t>policies</a:t>
            </a:r>
            <a:r>
              <a:rPr sz="1800" spc="-55" dirty="0">
                <a:latin typeface="Times New Roman"/>
                <a:cs typeface="Times New Roman"/>
              </a:rPr>
              <a:t> </a:t>
            </a:r>
            <a:r>
              <a:rPr sz="1800" dirty="0"/>
              <a:t>are</a:t>
            </a:r>
            <a:r>
              <a:rPr sz="1800" spc="120" dirty="0">
                <a:latin typeface="Times New Roman"/>
                <a:cs typeface="Times New Roman"/>
              </a:rPr>
              <a:t> </a:t>
            </a:r>
            <a:r>
              <a:rPr sz="1800" spc="55" dirty="0"/>
              <a:t>applied</a:t>
            </a:r>
            <a:r>
              <a:rPr sz="1800" spc="-65" dirty="0">
                <a:latin typeface="Times New Roman"/>
                <a:cs typeface="Times New Roman"/>
              </a:rPr>
              <a:t> </a:t>
            </a:r>
            <a:r>
              <a:rPr sz="1800" dirty="0"/>
              <a:t>to</a:t>
            </a:r>
            <a:r>
              <a:rPr sz="1800" spc="55" dirty="0">
                <a:latin typeface="Times New Roman"/>
                <a:cs typeface="Times New Roman"/>
              </a:rPr>
              <a:t> </a:t>
            </a:r>
            <a:r>
              <a:rPr sz="1800" spc="-10" dirty="0"/>
              <a:t>prevent</a:t>
            </a:r>
            <a:r>
              <a:rPr sz="1800" dirty="0">
                <a:latin typeface="Times New Roman"/>
                <a:cs typeface="Times New Roman"/>
              </a:rPr>
              <a:t> </a:t>
            </a:r>
            <a:r>
              <a:rPr sz="1800" spc="-10" dirty="0"/>
              <a:t>congestion</a:t>
            </a:r>
            <a:r>
              <a:rPr sz="1800" spc="-10" dirty="0">
                <a:latin typeface="Times New Roman"/>
                <a:cs typeface="Times New Roman"/>
              </a:rPr>
              <a:t> </a:t>
            </a:r>
            <a:r>
              <a:rPr sz="1800" dirty="0"/>
              <a:t>before</a:t>
            </a:r>
            <a:r>
              <a:rPr sz="1800" spc="-30" dirty="0">
                <a:latin typeface="Times New Roman"/>
                <a:cs typeface="Times New Roman"/>
              </a:rPr>
              <a:t> </a:t>
            </a:r>
            <a:r>
              <a:rPr sz="1800" spc="-85" dirty="0"/>
              <a:t>it</a:t>
            </a:r>
            <a:r>
              <a:rPr sz="1800" spc="10" dirty="0">
                <a:latin typeface="Times New Roman"/>
                <a:cs typeface="Times New Roman"/>
              </a:rPr>
              <a:t> </a:t>
            </a:r>
            <a:r>
              <a:rPr sz="1800" dirty="0"/>
              <a:t>happens.</a:t>
            </a:r>
            <a:r>
              <a:rPr sz="1800" spc="-65" dirty="0">
                <a:latin typeface="Times New Roman"/>
                <a:cs typeface="Times New Roman"/>
              </a:rPr>
              <a:t> </a:t>
            </a:r>
            <a:r>
              <a:rPr sz="1800" spc="-145" dirty="0"/>
              <a:t>In</a:t>
            </a:r>
            <a:r>
              <a:rPr sz="1800" spc="-50" dirty="0">
                <a:latin typeface="Times New Roman"/>
                <a:cs typeface="Times New Roman"/>
              </a:rPr>
              <a:t> </a:t>
            </a:r>
            <a:r>
              <a:rPr sz="1800" spc="-20" dirty="0"/>
              <a:t>these</a:t>
            </a:r>
            <a:r>
              <a:rPr sz="1800" spc="-30" dirty="0">
                <a:latin typeface="Times New Roman"/>
                <a:cs typeface="Times New Roman"/>
              </a:rPr>
              <a:t> </a:t>
            </a:r>
            <a:r>
              <a:rPr sz="1800" spc="-45" dirty="0"/>
              <a:t>mechanisms,</a:t>
            </a:r>
            <a:r>
              <a:rPr sz="1800" spc="-70" dirty="0">
                <a:latin typeface="Times New Roman"/>
                <a:cs typeface="Times New Roman"/>
              </a:rPr>
              <a:t> </a:t>
            </a:r>
            <a:r>
              <a:rPr sz="1800" dirty="0"/>
              <a:t>congestion</a:t>
            </a:r>
            <a:r>
              <a:rPr sz="1800" spc="-100" dirty="0">
                <a:latin typeface="Times New Roman"/>
                <a:cs typeface="Times New Roman"/>
              </a:rPr>
              <a:t> </a:t>
            </a:r>
            <a:r>
              <a:rPr sz="1800" dirty="0"/>
              <a:t>control</a:t>
            </a:r>
            <a:r>
              <a:rPr sz="1800" spc="-25" dirty="0">
                <a:latin typeface="Times New Roman"/>
                <a:cs typeface="Times New Roman"/>
              </a:rPr>
              <a:t> </a:t>
            </a:r>
            <a:r>
              <a:rPr sz="1800" spc="-160" dirty="0"/>
              <a:t>is</a:t>
            </a:r>
            <a:r>
              <a:rPr sz="1800" spc="-25" dirty="0">
                <a:latin typeface="Times New Roman"/>
                <a:cs typeface="Times New Roman"/>
              </a:rPr>
              <a:t> </a:t>
            </a:r>
            <a:r>
              <a:rPr sz="1800" spc="50" dirty="0"/>
              <a:t>handled</a:t>
            </a:r>
            <a:r>
              <a:rPr sz="1800" spc="-45" dirty="0">
                <a:latin typeface="Times New Roman"/>
                <a:cs typeface="Times New Roman"/>
              </a:rPr>
              <a:t> </a:t>
            </a:r>
            <a:r>
              <a:rPr sz="1800" spc="-25" dirty="0"/>
              <a:t>by</a:t>
            </a:r>
            <a:r>
              <a:rPr sz="1800" spc="-25" dirty="0">
                <a:latin typeface="Times New Roman"/>
                <a:cs typeface="Times New Roman"/>
              </a:rPr>
              <a:t> </a:t>
            </a:r>
            <a:r>
              <a:rPr sz="1800" spc="-35" dirty="0"/>
              <a:t>either</a:t>
            </a:r>
            <a:r>
              <a:rPr sz="1800" spc="-90" dirty="0">
                <a:latin typeface="Times New Roman"/>
                <a:cs typeface="Times New Roman"/>
              </a:rPr>
              <a:t> </a:t>
            </a:r>
            <a:r>
              <a:rPr sz="1800" dirty="0"/>
              <a:t>the</a:t>
            </a:r>
            <a:r>
              <a:rPr sz="1800" spc="-105" dirty="0">
                <a:latin typeface="Times New Roman"/>
                <a:cs typeface="Times New Roman"/>
              </a:rPr>
              <a:t> </a:t>
            </a:r>
            <a:r>
              <a:rPr sz="1800" dirty="0"/>
              <a:t>source</a:t>
            </a:r>
            <a:r>
              <a:rPr sz="1800" spc="-35" dirty="0">
                <a:latin typeface="Times New Roman"/>
                <a:cs typeface="Times New Roman"/>
              </a:rPr>
              <a:t> </a:t>
            </a:r>
            <a:r>
              <a:rPr sz="1800" dirty="0"/>
              <a:t>or</a:t>
            </a:r>
            <a:r>
              <a:rPr sz="1800" spc="-15" dirty="0">
                <a:latin typeface="Times New Roman"/>
                <a:cs typeface="Times New Roman"/>
              </a:rPr>
              <a:t> </a:t>
            </a:r>
            <a:r>
              <a:rPr sz="1800" dirty="0"/>
              <a:t>the</a:t>
            </a:r>
            <a:r>
              <a:rPr sz="1800" spc="-80" dirty="0">
                <a:latin typeface="Times New Roman"/>
                <a:cs typeface="Times New Roman"/>
              </a:rPr>
              <a:t> </a:t>
            </a:r>
            <a:r>
              <a:rPr sz="1800" spc="-10" dirty="0"/>
              <a:t>destination.</a:t>
            </a:r>
            <a:endParaRPr sz="1800">
              <a:latin typeface="Times New Roman"/>
              <a:cs typeface="Times New Roman"/>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95" dirty="0"/>
              <a:t>Retransmission</a:t>
            </a:r>
            <a:r>
              <a:rPr sz="1800" spc="-50" dirty="0">
                <a:latin typeface="Times New Roman"/>
                <a:cs typeface="Times New Roman"/>
              </a:rPr>
              <a:t> </a:t>
            </a:r>
            <a:r>
              <a:rPr sz="1800" spc="-10" dirty="0"/>
              <a:t>Policy</a:t>
            </a:r>
            <a:endParaRPr sz="1800">
              <a:latin typeface="Times New Roman"/>
              <a:cs typeface="Times New Roman"/>
            </a:endParaRPr>
          </a:p>
          <a:p>
            <a:pPr marL="12700">
              <a:lnSpc>
                <a:spcPct val="100000"/>
              </a:lnSpc>
              <a:spcBef>
                <a:spcPts val="96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t>Window</a:t>
            </a:r>
            <a:r>
              <a:rPr sz="1800" spc="-40" dirty="0">
                <a:latin typeface="Times New Roman"/>
                <a:cs typeface="Times New Roman"/>
              </a:rPr>
              <a:t> </a:t>
            </a:r>
            <a:r>
              <a:rPr sz="1800" spc="-10" dirty="0"/>
              <a:t>Policy</a:t>
            </a:r>
            <a:endParaRPr sz="1800">
              <a:latin typeface="Times New Roman"/>
              <a:cs typeface="Times New Roman"/>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0" dirty="0"/>
              <a:t>Acknowledgment</a:t>
            </a:r>
            <a:r>
              <a:rPr sz="1800" spc="90" dirty="0">
                <a:latin typeface="Times New Roman"/>
                <a:cs typeface="Times New Roman"/>
              </a:rPr>
              <a:t> </a:t>
            </a:r>
            <a:r>
              <a:rPr sz="1800" spc="-10" dirty="0"/>
              <a:t>Policy</a:t>
            </a:r>
            <a:endParaRPr sz="1800">
              <a:latin typeface="Times New Roman"/>
              <a:cs typeface="Times New Roman"/>
            </a:endParaRPr>
          </a:p>
          <a:p>
            <a:pPr marL="1270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25" dirty="0"/>
              <a:t>Discarding</a:t>
            </a:r>
            <a:r>
              <a:rPr sz="1800" spc="-30" dirty="0">
                <a:latin typeface="Times New Roman"/>
                <a:cs typeface="Times New Roman"/>
              </a:rPr>
              <a:t> </a:t>
            </a:r>
            <a:r>
              <a:rPr sz="1800" spc="-10" dirty="0"/>
              <a:t>Policy</a:t>
            </a:r>
            <a:endParaRPr sz="1800">
              <a:latin typeface="Times New Roman"/>
              <a:cs typeface="Times New Roman"/>
            </a:endParaRPr>
          </a:p>
          <a:p>
            <a:pPr marL="1270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55" dirty="0"/>
              <a:t>Admission</a:t>
            </a:r>
            <a:r>
              <a:rPr sz="1800" spc="-65" dirty="0">
                <a:latin typeface="Times New Roman"/>
                <a:cs typeface="Times New Roman"/>
              </a:rPr>
              <a:t> </a:t>
            </a:r>
            <a:r>
              <a:rPr sz="1800" spc="-10" dirty="0"/>
              <a:t>Policy</a:t>
            </a:r>
            <a:endParaRPr sz="1800">
              <a:latin typeface="Times New Roman"/>
              <a:cs typeface="Times New Roman"/>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20</a:t>
            </a:r>
            <a:endParaRPr sz="2750">
              <a:latin typeface="Verdana"/>
              <a:cs typeface="Verdana"/>
            </a:endParaRPr>
          </a:p>
        </p:txBody>
      </p:sp>
      <p:sp>
        <p:nvSpPr>
          <p:cNvPr id="6" name="Slide Number Placeholder 5">
            <a:extLst>
              <a:ext uri="{FF2B5EF4-FFF2-40B4-BE49-F238E27FC236}">
                <a16:creationId xmlns:a16="http://schemas.microsoft.com/office/drawing/2014/main" id="{45C66202-FDE7-4178-BC4F-8A7FC497B310}"/>
              </a:ext>
            </a:extLst>
          </p:cNvPr>
          <p:cNvSpPr>
            <a:spLocks noGrp="1"/>
          </p:cNvSpPr>
          <p:nvPr>
            <p:ph type="sldNum" sz="quarter" idx="12"/>
          </p:nvPr>
        </p:nvSpPr>
        <p:spPr/>
        <p:txBody>
          <a:bodyPr/>
          <a:lstStyle/>
          <a:p>
            <a:fld id="{B15D7328-7D48-4674-A38C-9792F09AAE38}"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80" dirty="0"/>
              <a:t>Open</a:t>
            </a:r>
            <a:r>
              <a:rPr spc="70" dirty="0">
                <a:latin typeface="Times New Roman"/>
                <a:cs typeface="Times New Roman"/>
              </a:rPr>
              <a:t> </a:t>
            </a:r>
            <a:r>
              <a:rPr spc="75" dirty="0"/>
              <a:t>Loop</a:t>
            </a:r>
            <a:r>
              <a:rPr spc="20" dirty="0">
                <a:latin typeface="Times New Roman"/>
                <a:cs typeface="Times New Roman"/>
              </a:rPr>
              <a:t> </a:t>
            </a:r>
            <a:r>
              <a:rPr dirty="0"/>
              <a:t>Congestion</a:t>
            </a:r>
            <a:r>
              <a:rPr spc="-60" dirty="0">
                <a:latin typeface="Times New Roman"/>
                <a:cs typeface="Times New Roman"/>
              </a:rPr>
              <a:t> </a:t>
            </a:r>
            <a:r>
              <a:rPr spc="-10" dirty="0"/>
              <a:t>Control</a:t>
            </a:r>
          </a:p>
        </p:txBody>
      </p:sp>
      <p:sp>
        <p:nvSpPr>
          <p:cNvPr id="3" name="object 3"/>
          <p:cNvSpPr txBox="1"/>
          <p:nvPr/>
        </p:nvSpPr>
        <p:spPr>
          <a:xfrm>
            <a:off x="1183640" y="1332895"/>
            <a:ext cx="9305290" cy="4809490"/>
          </a:xfrm>
          <a:prstGeom prst="rect">
            <a:avLst/>
          </a:prstGeom>
        </p:spPr>
        <p:txBody>
          <a:bodyPr vert="horz" wrap="square" lIns="0" tIns="158750" rIns="0" bIns="0" rtlCol="0">
            <a:spAutoFit/>
          </a:bodyPr>
          <a:lstStyle/>
          <a:p>
            <a:pPr marL="12700">
              <a:lnSpc>
                <a:spcPct val="100000"/>
              </a:lnSpc>
              <a:spcBef>
                <a:spcPts val="125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95" dirty="0">
                <a:solidFill>
                  <a:srgbClr val="FFFFFF"/>
                </a:solidFill>
                <a:latin typeface="Verdana"/>
                <a:cs typeface="Verdana"/>
              </a:rPr>
              <a:t>Retransmission</a:t>
            </a:r>
            <a:r>
              <a:rPr sz="1800" spc="-45" dirty="0">
                <a:solidFill>
                  <a:srgbClr val="FFFFFF"/>
                </a:solidFill>
                <a:latin typeface="Times New Roman"/>
                <a:cs typeface="Times New Roman"/>
              </a:rPr>
              <a:t> </a:t>
            </a:r>
            <a:r>
              <a:rPr sz="1800" spc="-10" dirty="0">
                <a:solidFill>
                  <a:srgbClr val="FFFFFF"/>
                </a:solidFill>
                <a:latin typeface="Verdana"/>
                <a:cs typeface="Verdana"/>
              </a:rPr>
              <a:t>Policy</a:t>
            </a:r>
            <a:endParaRPr sz="1800">
              <a:latin typeface="Verdana"/>
              <a:cs typeface="Verdana"/>
            </a:endParaRPr>
          </a:p>
          <a:p>
            <a:pPr marL="469900">
              <a:lnSpc>
                <a:spcPct val="100000"/>
              </a:lnSpc>
              <a:spcBef>
                <a:spcPts val="1019"/>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65" dirty="0">
                <a:solidFill>
                  <a:srgbClr val="FFFFFF"/>
                </a:solidFill>
                <a:latin typeface="Verdana"/>
                <a:cs typeface="Verdana"/>
              </a:rPr>
              <a:t>Retransmission</a:t>
            </a:r>
            <a:r>
              <a:rPr sz="1550" spc="2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spc="-40" dirty="0">
                <a:solidFill>
                  <a:srgbClr val="FFFFFF"/>
                </a:solidFill>
                <a:latin typeface="Verdana"/>
                <a:cs typeface="Verdana"/>
              </a:rPr>
              <a:t>sometimes</a:t>
            </a:r>
            <a:r>
              <a:rPr sz="1550" spc="180" dirty="0">
                <a:solidFill>
                  <a:srgbClr val="FFFFFF"/>
                </a:solidFill>
                <a:latin typeface="Times New Roman"/>
                <a:cs typeface="Times New Roman"/>
              </a:rPr>
              <a:t> </a:t>
            </a:r>
            <a:r>
              <a:rPr sz="1550" spc="-10" dirty="0">
                <a:solidFill>
                  <a:srgbClr val="FFFFFF"/>
                </a:solidFill>
                <a:latin typeface="Verdana"/>
                <a:cs typeface="Verdana"/>
              </a:rPr>
              <a:t>unavoidable.</a:t>
            </a:r>
            <a:endParaRPr sz="1550">
              <a:latin typeface="Verdana"/>
              <a:cs typeface="Verdana"/>
            </a:endParaRPr>
          </a:p>
          <a:p>
            <a:pPr marL="756285" marR="633730" indent="-287020" algn="just">
              <a:lnSpc>
                <a:spcPct val="103400"/>
              </a:lnSpc>
              <a:spcBef>
                <a:spcPts val="1010"/>
              </a:spcBef>
            </a:pPr>
            <a:r>
              <a:rPr sz="1300" spc="100" dirty="0">
                <a:solidFill>
                  <a:srgbClr val="89D0D6"/>
                </a:solidFill>
                <a:latin typeface="Lucida Sans Unicode"/>
                <a:cs typeface="Lucida Sans Unicode"/>
              </a:rPr>
              <a:t>▶</a:t>
            </a:r>
            <a:r>
              <a:rPr sz="1300" spc="430" dirty="0">
                <a:solidFill>
                  <a:srgbClr val="89D0D6"/>
                </a:solidFill>
                <a:latin typeface="Lucida Sans Unicode"/>
                <a:cs typeface="Lucida Sans Unicode"/>
              </a:rPr>
              <a:t> </a:t>
            </a:r>
            <a:r>
              <a:rPr sz="1550" spc="-210" dirty="0">
                <a:solidFill>
                  <a:srgbClr val="FFFFFF"/>
                </a:solidFill>
                <a:latin typeface="Verdana"/>
                <a:cs typeface="Verdana"/>
              </a:rPr>
              <a:t>If</a:t>
            </a:r>
            <a:r>
              <a:rPr sz="1550" spc="110" dirty="0">
                <a:solidFill>
                  <a:srgbClr val="FFFFFF"/>
                </a:solidFill>
                <a:latin typeface="Times New Roman"/>
                <a:cs typeface="Times New Roman"/>
              </a:rPr>
              <a:t> </a:t>
            </a:r>
            <a:r>
              <a:rPr sz="1550" dirty="0">
                <a:solidFill>
                  <a:srgbClr val="FFFFFF"/>
                </a:solidFill>
                <a:latin typeface="Verdana"/>
                <a:cs typeface="Verdana"/>
              </a:rPr>
              <a:t>the</a:t>
            </a:r>
            <a:r>
              <a:rPr sz="1550" spc="75" dirty="0">
                <a:solidFill>
                  <a:srgbClr val="FFFFFF"/>
                </a:solidFill>
                <a:latin typeface="Times New Roman"/>
                <a:cs typeface="Times New Roman"/>
              </a:rPr>
              <a:t> </a:t>
            </a:r>
            <a:r>
              <a:rPr sz="1550" dirty="0">
                <a:solidFill>
                  <a:srgbClr val="FFFFFF"/>
                </a:solidFill>
                <a:latin typeface="Verdana"/>
                <a:cs typeface="Verdana"/>
              </a:rPr>
              <a:t>sender</a:t>
            </a:r>
            <a:r>
              <a:rPr sz="1550" spc="90" dirty="0">
                <a:solidFill>
                  <a:srgbClr val="FFFFFF"/>
                </a:solidFill>
                <a:latin typeface="Times New Roman"/>
                <a:cs typeface="Times New Roman"/>
              </a:rPr>
              <a:t> </a:t>
            </a:r>
            <a:r>
              <a:rPr sz="1550" dirty="0">
                <a:solidFill>
                  <a:srgbClr val="FFFFFF"/>
                </a:solidFill>
                <a:latin typeface="Verdana"/>
                <a:cs typeface="Verdana"/>
              </a:rPr>
              <a:t>feels</a:t>
            </a:r>
            <a:r>
              <a:rPr sz="1550" spc="140" dirty="0">
                <a:solidFill>
                  <a:srgbClr val="FFFFFF"/>
                </a:solidFill>
                <a:latin typeface="Times New Roman"/>
                <a:cs typeface="Times New Roman"/>
              </a:rPr>
              <a:t> </a:t>
            </a:r>
            <a:r>
              <a:rPr sz="1550" dirty="0">
                <a:solidFill>
                  <a:srgbClr val="FFFFFF"/>
                </a:solidFill>
                <a:latin typeface="Verdana"/>
                <a:cs typeface="Verdana"/>
              </a:rPr>
              <a:t>that</a:t>
            </a:r>
            <a:r>
              <a:rPr sz="1550" spc="40" dirty="0">
                <a:solidFill>
                  <a:srgbClr val="FFFFFF"/>
                </a:solidFill>
                <a:latin typeface="Times New Roman"/>
                <a:cs typeface="Times New Roman"/>
              </a:rPr>
              <a:t> </a:t>
            </a:r>
            <a:r>
              <a:rPr sz="1550" spc="155" dirty="0">
                <a:solidFill>
                  <a:srgbClr val="FFFFFF"/>
                </a:solidFill>
                <a:latin typeface="Verdana"/>
                <a:cs typeface="Verdana"/>
              </a:rPr>
              <a:t>a</a:t>
            </a:r>
            <a:r>
              <a:rPr sz="1550" spc="20" dirty="0">
                <a:solidFill>
                  <a:srgbClr val="FFFFFF"/>
                </a:solidFill>
                <a:latin typeface="Times New Roman"/>
                <a:cs typeface="Times New Roman"/>
              </a:rPr>
              <a:t> </a:t>
            </a:r>
            <a:r>
              <a:rPr sz="1550" spc="-20" dirty="0">
                <a:solidFill>
                  <a:srgbClr val="FFFFFF"/>
                </a:solidFill>
                <a:latin typeface="Verdana"/>
                <a:cs typeface="Verdana"/>
              </a:rPr>
              <a:t>sent</a:t>
            </a:r>
            <a:r>
              <a:rPr sz="1550" spc="40" dirty="0">
                <a:solidFill>
                  <a:srgbClr val="FFFFFF"/>
                </a:solidFill>
                <a:latin typeface="Times New Roman"/>
                <a:cs typeface="Times New Roman"/>
              </a:rPr>
              <a:t> </a:t>
            </a:r>
            <a:r>
              <a:rPr sz="1550" spc="65" dirty="0">
                <a:solidFill>
                  <a:srgbClr val="FFFFFF"/>
                </a:solidFill>
                <a:latin typeface="Verdana"/>
                <a:cs typeface="Verdana"/>
              </a:rPr>
              <a:t>packet</a:t>
            </a:r>
            <a:r>
              <a:rPr sz="1550" spc="40" dirty="0">
                <a:solidFill>
                  <a:srgbClr val="FFFFFF"/>
                </a:solidFill>
                <a:latin typeface="Times New Roman"/>
                <a:cs typeface="Times New Roman"/>
              </a:rPr>
              <a:t> </a:t>
            </a:r>
            <a:r>
              <a:rPr sz="1550" spc="-160" dirty="0">
                <a:solidFill>
                  <a:srgbClr val="FFFFFF"/>
                </a:solidFill>
                <a:latin typeface="Verdana"/>
                <a:cs typeface="Verdana"/>
              </a:rPr>
              <a:t>is</a:t>
            </a:r>
            <a:r>
              <a:rPr sz="1550" spc="60" dirty="0">
                <a:solidFill>
                  <a:srgbClr val="FFFFFF"/>
                </a:solidFill>
                <a:latin typeface="Times New Roman"/>
                <a:cs typeface="Times New Roman"/>
              </a:rPr>
              <a:t> </a:t>
            </a:r>
            <a:r>
              <a:rPr sz="1550" spc="-50" dirty="0">
                <a:solidFill>
                  <a:srgbClr val="FFFFFF"/>
                </a:solidFill>
                <a:latin typeface="Verdana"/>
                <a:cs typeface="Verdana"/>
              </a:rPr>
              <a:t>lost</a:t>
            </a:r>
            <a:r>
              <a:rPr sz="1550" spc="40" dirty="0">
                <a:solidFill>
                  <a:srgbClr val="FFFFFF"/>
                </a:solidFill>
                <a:latin typeface="Times New Roman"/>
                <a:cs typeface="Times New Roman"/>
              </a:rPr>
              <a:t> </a:t>
            </a:r>
            <a:r>
              <a:rPr sz="1550" dirty="0">
                <a:solidFill>
                  <a:srgbClr val="FFFFFF"/>
                </a:solidFill>
                <a:latin typeface="Verdana"/>
                <a:cs typeface="Verdana"/>
              </a:rPr>
              <a:t>or</a:t>
            </a:r>
            <a:r>
              <a:rPr sz="1550" spc="10" dirty="0">
                <a:solidFill>
                  <a:srgbClr val="FFFFFF"/>
                </a:solidFill>
                <a:latin typeface="Times New Roman"/>
                <a:cs typeface="Times New Roman"/>
              </a:rPr>
              <a:t> </a:t>
            </a:r>
            <a:r>
              <a:rPr sz="1550" dirty="0">
                <a:solidFill>
                  <a:srgbClr val="FFFFFF"/>
                </a:solidFill>
                <a:latin typeface="Verdana"/>
                <a:cs typeface="Verdana"/>
              </a:rPr>
              <a:t>corrupted,</a:t>
            </a:r>
            <a:r>
              <a:rPr sz="1550" spc="85" dirty="0">
                <a:solidFill>
                  <a:srgbClr val="FFFFFF"/>
                </a:solidFill>
                <a:latin typeface="Times New Roman"/>
                <a:cs typeface="Times New Roman"/>
              </a:rPr>
              <a:t> </a:t>
            </a:r>
            <a:r>
              <a:rPr sz="1550" dirty="0">
                <a:solidFill>
                  <a:srgbClr val="FFFFFF"/>
                </a:solidFill>
                <a:latin typeface="Verdana"/>
                <a:cs typeface="Verdana"/>
              </a:rPr>
              <a:t>the</a:t>
            </a:r>
            <a:r>
              <a:rPr sz="1550" spc="110" dirty="0">
                <a:solidFill>
                  <a:srgbClr val="FFFFFF"/>
                </a:solidFill>
                <a:latin typeface="Times New Roman"/>
                <a:cs typeface="Times New Roman"/>
              </a:rPr>
              <a:t> </a:t>
            </a:r>
            <a:r>
              <a:rPr sz="1550" spc="65" dirty="0">
                <a:solidFill>
                  <a:srgbClr val="FFFFFF"/>
                </a:solidFill>
                <a:latin typeface="Verdana"/>
                <a:cs typeface="Verdana"/>
              </a:rPr>
              <a:t>packet</a:t>
            </a:r>
            <a:r>
              <a:rPr sz="1550" spc="-5" dirty="0">
                <a:solidFill>
                  <a:srgbClr val="FFFFFF"/>
                </a:solidFill>
                <a:latin typeface="Times New Roman"/>
                <a:cs typeface="Times New Roman"/>
              </a:rPr>
              <a:t> </a:t>
            </a:r>
            <a:r>
              <a:rPr sz="1550" dirty="0">
                <a:solidFill>
                  <a:srgbClr val="FFFFFF"/>
                </a:solidFill>
                <a:latin typeface="Verdana"/>
                <a:cs typeface="Verdana"/>
              </a:rPr>
              <a:t>needs</a:t>
            </a:r>
            <a:r>
              <a:rPr sz="1550" spc="95" dirty="0">
                <a:solidFill>
                  <a:srgbClr val="FFFFFF"/>
                </a:solidFill>
                <a:latin typeface="Times New Roman"/>
                <a:cs typeface="Times New Roman"/>
              </a:rPr>
              <a:t> </a:t>
            </a:r>
            <a:r>
              <a:rPr sz="1550" dirty="0">
                <a:solidFill>
                  <a:srgbClr val="FFFFFF"/>
                </a:solidFill>
                <a:latin typeface="Verdana"/>
                <a:cs typeface="Verdana"/>
              </a:rPr>
              <a:t>to</a:t>
            </a:r>
            <a:r>
              <a:rPr sz="1550" spc="65" dirty="0">
                <a:solidFill>
                  <a:srgbClr val="FFFFFF"/>
                </a:solidFill>
                <a:latin typeface="Times New Roman"/>
                <a:cs typeface="Times New Roman"/>
              </a:rPr>
              <a:t> </a:t>
            </a:r>
            <a:r>
              <a:rPr sz="1550" spc="90" dirty="0">
                <a:solidFill>
                  <a:srgbClr val="FFFFFF"/>
                </a:solidFill>
                <a:latin typeface="Verdana"/>
                <a:cs typeface="Verdana"/>
              </a:rPr>
              <a:t>be</a:t>
            </a:r>
            <a:r>
              <a:rPr sz="1550" spc="90" dirty="0">
                <a:solidFill>
                  <a:srgbClr val="FFFFFF"/>
                </a:solidFill>
                <a:latin typeface="Times New Roman"/>
                <a:cs typeface="Times New Roman"/>
              </a:rPr>
              <a:t> </a:t>
            </a:r>
            <a:r>
              <a:rPr sz="1550" spc="-40" dirty="0">
                <a:solidFill>
                  <a:srgbClr val="FFFFFF"/>
                </a:solidFill>
                <a:latin typeface="Verdana"/>
                <a:cs typeface="Verdana"/>
              </a:rPr>
              <a:t>retransmitted.</a:t>
            </a:r>
            <a:r>
              <a:rPr sz="1550" spc="204" dirty="0">
                <a:solidFill>
                  <a:srgbClr val="FFFFFF"/>
                </a:solidFill>
                <a:latin typeface="Times New Roman"/>
                <a:cs typeface="Times New Roman"/>
              </a:rPr>
              <a:t> </a:t>
            </a:r>
            <a:r>
              <a:rPr sz="1550" spc="-55" dirty="0">
                <a:solidFill>
                  <a:srgbClr val="FFFFFF"/>
                </a:solidFill>
                <a:latin typeface="Verdana"/>
                <a:cs typeface="Verdana"/>
              </a:rPr>
              <a:t>Retransmission</a:t>
            </a:r>
            <a:r>
              <a:rPr sz="1550" spc="160" dirty="0">
                <a:solidFill>
                  <a:srgbClr val="FFFFFF"/>
                </a:solidFill>
                <a:latin typeface="Times New Roman"/>
                <a:cs typeface="Times New Roman"/>
              </a:rPr>
              <a:t> </a:t>
            </a:r>
            <a:r>
              <a:rPr sz="1550" dirty="0">
                <a:solidFill>
                  <a:srgbClr val="FFFFFF"/>
                </a:solidFill>
                <a:latin typeface="Verdana"/>
                <a:cs typeface="Verdana"/>
              </a:rPr>
              <a:t>in</a:t>
            </a:r>
            <a:r>
              <a:rPr sz="1550" spc="-10" dirty="0">
                <a:solidFill>
                  <a:srgbClr val="FFFFFF"/>
                </a:solidFill>
                <a:latin typeface="Times New Roman"/>
                <a:cs typeface="Times New Roman"/>
              </a:rPr>
              <a:t> </a:t>
            </a:r>
            <a:r>
              <a:rPr sz="1550" dirty="0">
                <a:solidFill>
                  <a:srgbClr val="FFFFFF"/>
                </a:solidFill>
                <a:latin typeface="Verdana"/>
                <a:cs typeface="Verdana"/>
              </a:rPr>
              <a:t>general</a:t>
            </a:r>
            <a:r>
              <a:rPr sz="1550" spc="105" dirty="0">
                <a:solidFill>
                  <a:srgbClr val="FFFFFF"/>
                </a:solidFill>
                <a:latin typeface="Times New Roman"/>
                <a:cs typeface="Times New Roman"/>
              </a:rPr>
              <a:t> </a:t>
            </a:r>
            <a:r>
              <a:rPr sz="1550" dirty="0">
                <a:solidFill>
                  <a:srgbClr val="FFFFFF"/>
                </a:solidFill>
                <a:latin typeface="Verdana"/>
                <a:cs typeface="Verdana"/>
              </a:rPr>
              <a:t>may</a:t>
            </a:r>
            <a:r>
              <a:rPr sz="1550" spc="50" dirty="0">
                <a:solidFill>
                  <a:srgbClr val="FFFFFF"/>
                </a:solidFill>
                <a:latin typeface="Times New Roman"/>
                <a:cs typeface="Times New Roman"/>
              </a:rPr>
              <a:t> </a:t>
            </a:r>
            <a:r>
              <a:rPr sz="1550" dirty="0">
                <a:solidFill>
                  <a:srgbClr val="FFFFFF"/>
                </a:solidFill>
                <a:latin typeface="Verdana"/>
                <a:cs typeface="Verdana"/>
              </a:rPr>
              <a:t>increase</a:t>
            </a:r>
            <a:r>
              <a:rPr sz="1550" spc="20" dirty="0">
                <a:solidFill>
                  <a:srgbClr val="FFFFFF"/>
                </a:solidFill>
                <a:latin typeface="Times New Roman"/>
                <a:cs typeface="Times New Roman"/>
              </a:rPr>
              <a:t> </a:t>
            </a:r>
            <a:r>
              <a:rPr sz="1550" dirty="0">
                <a:solidFill>
                  <a:srgbClr val="FFFFFF"/>
                </a:solidFill>
                <a:latin typeface="Verdana"/>
                <a:cs typeface="Verdana"/>
              </a:rPr>
              <a:t>congestion</a:t>
            </a:r>
            <a:r>
              <a:rPr sz="1550" spc="160" dirty="0">
                <a:solidFill>
                  <a:srgbClr val="FFFFFF"/>
                </a:solidFill>
                <a:latin typeface="Times New Roman"/>
                <a:cs typeface="Times New Roman"/>
              </a:rPr>
              <a:t> </a:t>
            </a:r>
            <a:r>
              <a:rPr sz="1550" dirty="0">
                <a:solidFill>
                  <a:srgbClr val="FFFFFF"/>
                </a:solidFill>
                <a:latin typeface="Verdana"/>
                <a:cs typeface="Verdana"/>
              </a:rPr>
              <a:t>in</a:t>
            </a:r>
            <a:r>
              <a:rPr sz="1550" spc="-5" dirty="0">
                <a:solidFill>
                  <a:srgbClr val="FFFFFF"/>
                </a:solidFill>
                <a:latin typeface="Times New Roman"/>
                <a:cs typeface="Times New Roman"/>
              </a:rPr>
              <a:t> </a:t>
            </a:r>
            <a:r>
              <a:rPr sz="1550" dirty="0">
                <a:solidFill>
                  <a:srgbClr val="FFFFFF"/>
                </a:solidFill>
                <a:latin typeface="Verdana"/>
                <a:cs typeface="Verdana"/>
              </a:rPr>
              <a:t>the</a:t>
            </a:r>
            <a:r>
              <a:rPr sz="1550" spc="65" dirty="0">
                <a:solidFill>
                  <a:srgbClr val="FFFFFF"/>
                </a:solidFill>
                <a:latin typeface="Times New Roman"/>
                <a:cs typeface="Times New Roman"/>
              </a:rPr>
              <a:t> </a:t>
            </a:r>
            <a:r>
              <a:rPr sz="1550" spc="-10" dirty="0">
                <a:solidFill>
                  <a:srgbClr val="FFFFFF"/>
                </a:solidFill>
                <a:latin typeface="Verdana"/>
                <a:cs typeface="Verdana"/>
              </a:rPr>
              <a:t>network.</a:t>
            </a:r>
            <a:r>
              <a:rPr sz="1550" spc="-10" dirty="0">
                <a:solidFill>
                  <a:srgbClr val="FFFFFF"/>
                </a:solidFill>
                <a:latin typeface="Times New Roman"/>
                <a:cs typeface="Times New Roman"/>
              </a:rPr>
              <a:t> </a:t>
            </a:r>
            <a:r>
              <a:rPr sz="1550" dirty="0">
                <a:solidFill>
                  <a:srgbClr val="FFFFFF"/>
                </a:solidFill>
                <a:latin typeface="Verdana"/>
                <a:cs typeface="Verdana"/>
              </a:rPr>
              <a:t>However,</a:t>
            </a:r>
            <a:r>
              <a:rPr sz="1550" spc="35" dirty="0">
                <a:solidFill>
                  <a:srgbClr val="FFFFFF"/>
                </a:solidFill>
                <a:latin typeface="Times New Roman"/>
                <a:cs typeface="Times New Roman"/>
              </a:rPr>
              <a:t> </a:t>
            </a:r>
            <a:r>
              <a:rPr sz="1550" spc="155" dirty="0">
                <a:solidFill>
                  <a:srgbClr val="FFFFFF"/>
                </a:solidFill>
                <a:latin typeface="Verdana"/>
                <a:cs typeface="Verdana"/>
              </a:rPr>
              <a:t>a</a:t>
            </a:r>
            <a:r>
              <a:rPr sz="1550" spc="65" dirty="0">
                <a:solidFill>
                  <a:srgbClr val="FFFFFF"/>
                </a:solidFill>
                <a:latin typeface="Times New Roman"/>
                <a:cs typeface="Times New Roman"/>
              </a:rPr>
              <a:t> </a:t>
            </a:r>
            <a:r>
              <a:rPr sz="1550" spc="100" dirty="0">
                <a:solidFill>
                  <a:srgbClr val="FFFFFF"/>
                </a:solidFill>
                <a:latin typeface="Verdana"/>
                <a:cs typeface="Verdana"/>
              </a:rPr>
              <a:t>good</a:t>
            </a:r>
            <a:r>
              <a:rPr sz="1550" spc="60" dirty="0">
                <a:solidFill>
                  <a:srgbClr val="FFFFFF"/>
                </a:solidFill>
                <a:latin typeface="Times New Roman"/>
                <a:cs typeface="Times New Roman"/>
              </a:rPr>
              <a:t> </a:t>
            </a:r>
            <a:r>
              <a:rPr sz="1550" spc="-70" dirty="0">
                <a:solidFill>
                  <a:srgbClr val="FFFFFF"/>
                </a:solidFill>
                <a:latin typeface="Verdana"/>
                <a:cs typeface="Verdana"/>
              </a:rPr>
              <a:t>retransmission</a:t>
            </a:r>
            <a:r>
              <a:rPr sz="1550" spc="185" dirty="0">
                <a:solidFill>
                  <a:srgbClr val="FFFFFF"/>
                </a:solidFill>
                <a:latin typeface="Times New Roman"/>
                <a:cs typeface="Times New Roman"/>
              </a:rPr>
              <a:t> </a:t>
            </a:r>
            <a:r>
              <a:rPr sz="1550" dirty="0">
                <a:solidFill>
                  <a:srgbClr val="FFFFFF"/>
                </a:solidFill>
                <a:latin typeface="Verdana"/>
                <a:cs typeface="Verdana"/>
              </a:rPr>
              <a:t>policy</a:t>
            </a:r>
            <a:r>
              <a:rPr sz="1550" spc="105" dirty="0">
                <a:solidFill>
                  <a:srgbClr val="FFFFFF"/>
                </a:solidFill>
                <a:latin typeface="Times New Roman"/>
                <a:cs typeface="Times New Roman"/>
              </a:rPr>
              <a:t> </a:t>
            </a:r>
            <a:r>
              <a:rPr sz="1550" spc="114" dirty="0">
                <a:solidFill>
                  <a:srgbClr val="FFFFFF"/>
                </a:solidFill>
                <a:latin typeface="Verdana"/>
                <a:cs typeface="Verdana"/>
              </a:rPr>
              <a:t>can</a:t>
            </a:r>
            <a:r>
              <a:rPr sz="1550" spc="85" dirty="0">
                <a:solidFill>
                  <a:srgbClr val="FFFFFF"/>
                </a:solidFill>
                <a:latin typeface="Times New Roman"/>
                <a:cs typeface="Times New Roman"/>
              </a:rPr>
              <a:t> </a:t>
            </a:r>
            <a:r>
              <a:rPr sz="1550" dirty="0">
                <a:solidFill>
                  <a:srgbClr val="FFFFFF"/>
                </a:solidFill>
                <a:latin typeface="Verdana"/>
                <a:cs typeface="Verdana"/>
              </a:rPr>
              <a:t>prevent</a:t>
            </a:r>
            <a:r>
              <a:rPr sz="1550" spc="85" dirty="0">
                <a:solidFill>
                  <a:srgbClr val="FFFFFF"/>
                </a:solidFill>
                <a:latin typeface="Times New Roman"/>
                <a:cs typeface="Times New Roman"/>
              </a:rPr>
              <a:t> </a:t>
            </a:r>
            <a:r>
              <a:rPr sz="1550" spc="-10" dirty="0">
                <a:solidFill>
                  <a:srgbClr val="FFFFFF"/>
                </a:solidFill>
                <a:latin typeface="Verdana"/>
                <a:cs typeface="Verdana"/>
              </a:rPr>
              <a:t>congestion.</a:t>
            </a:r>
            <a:endParaRPr sz="1550">
              <a:latin typeface="Verdana"/>
              <a:cs typeface="Verdana"/>
            </a:endParaRPr>
          </a:p>
          <a:p>
            <a:pPr marL="756285" marR="316865" indent="-287020">
              <a:lnSpc>
                <a:spcPct val="100000"/>
              </a:lnSpc>
              <a:spcBef>
                <a:spcPts val="1070"/>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5" dirty="0">
                <a:solidFill>
                  <a:srgbClr val="FFFFFF"/>
                </a:solidFill>
                <a:latin typeface="Verdana"/>
                <a:cs typeface="Verdana"/>
              </a:rPr>
              <a:t>The</a:t>
            </a:r>
            <a:r>
              <a:rPr sz="1550" spc="75" dirty="0">
                <a:solidFill>
                  <a:srgbClr val="FFFFFF"/>
                </a:solidFill>
                <a:latin typeface="Times New Roman"/>
                <a:cs typeface="Times New Roman"/>
              </a:rPr>
              <a:t> </a:t>
            </a:r>
            <a:r>
              <a:rPr sz="1550" spc="-70" dirty="0">
                <a:solidFill>
                  <a:srgbClr val="FFFFFF"/>
                </a:solidFill>
                <a:latin typeface="Verdana"/>
                <a:cs typeface="Verdana"/>
              </a:rPr>
              <a:t>retransmission</a:t>
            </a:r>
            <a:r>
              <a:rPr sz="1550" spc="180" dirty="0">
                <a:solidFill>
                  <a:srgbClr val="FFFFFF"/>
                </a:solidFill>
                <a:latin typeface="Times New Roman"/>
                <a:cs typeface="Times New Roman"/>
              </a:rPr>
              <a:t> </a:t>
            </a:r>
            <a:r>
              <a:rPr sz="1550" dirty="0">
                <a:solidFill>
                  <a:srgbClr val="FFFFFF"/>
                </a:solidFill>
                <a:latin typeface="Verdana"/>
                <a:cs typeface="Verdana"/>
              </a:rPr>
              <a:t>policy</a:t>
            </a:r>
            <a:r>
              <a:rPr sz="1550" spc="25" dirty="0">
                <a:solidFill>
                  <a:srgbClr val="FFFFFF"/>
                </a:solidFill>
                <a:latin typeface="Times New Roman"/>
                <a:cs typeface="Times New Roman"/>
              </a:rPr>
              <a:t> </a:t>
            </a:r>
            <a:r>
              <a:rPr sz="1550" spc="85" dirty="0">
                <a:solidFill>
                  <a:srgbClr val="FFFFFF"/>
                </a:solidFill>
                <a:latin typeface="Verdana"/>
                <a:cs typeface="Verdana"/>
              </a:rPr>
              <a:t>and</a:t>
            </a:r>
            <a:r>
              <a:rPr sz="1550" spc="30" dirty="0">
                <a:solidFill>
                  <a:srgbClr val="FFFFFF"/>
                </a:solidFill>
                <a:latin typeface="Times New Roman"/>
                <a:cs typeface="Times New Roman"/>
              </a:rPr>
              <a:t> </a:t>
            </a:r>
            <a:r>
              <a:rPr sz="1550" dirty="0">
                <a:solidFill>
                  <a:srgbClr val="FFFFFF"/>
                </a:solidFill>
                <a:latin typeface="Verdana"/>
                <a:cs typeface="Verdana"/>
              </a:rPr>
              <a:t>the</a:t>
            </a:r>
            <a:r>
              <a:rPr sz="1550" spc="125" dirty="0">
                <a:solidFill>
                  <a:srgbClr val="FFFFFF"/>
                </a:solidFill>
                <a:latin typeface="Times New Roman"/>
                <a:cs typeface="Times New Roman"/>
              </a:rPr>
              <a:t> </a:t>
            </a:r>
            <a:r>
              <a:rPr sz="1550" spc="-70" dirty="0">
                <a:solidFill>
                  <a:srgbClr val="FFFFFF"/>
                </a:solidFill>
                <a:latin typeface="Verdana"/>
                <a:cs typeface="Verdana"/>
              </a:rPr>
              <a:t>retransmission</a:t>
            </a:r>
            <a:r>
              <a:rPr sz="1550" spc="135" dirty="0">
                <a:solidFill>
                  <a:srgbClr val="FFFFFF"/>
                </a:solidFill>
                <a:latin typeface="Times New Roman"/>
                <a:cs typeface="Times New Roman"/>
              </a:rPr>
              <a:t> </a:t>
            </a:r>
            <a:r>
              <a:rPr sz="1550" spc="-80" dirty="0">
                <a:solidFill>
                  <a:srgbClr val="FFFFFF"/>
                </a:solidFill>
                <a:latin typeface="Verdana"/>
                <a:cs typeface="Verdana"/>
              </a:rPr>
              <a:t>timers</a:t>
            </a:r>
            <a:r>
              <a:rPr sz="1550" spc="155" dirty="0">
                <a:solidFill>
                  <a:srgbClr val="FFFFFF"/>
                </a:solidFill>
                <a:latin typeface="Times New Roman"/>
                <a:cs typeface="Times New Roman"/>
              </a:rPr>
              <a:t> </a:t>
            </a:r>
            <a:r>
              <a:rPr sz="1550" spc="-55" dirty="0">
                <a:solidFill>
                  <a:srgbClr val="FFFFFF"/>
                </a:solidFill>
                <a:latin typeface="Verdana"/>
                <a:cs typeface="Verdana"/>
              </a:rPr>
              <a:t>must</a:t>
            </a:r>
            <a:r>
              <a:rPr sz="1550" spc="90" dirty="0">
                <a:solidFill>
                  <a:srgbClr val="FFFFFF"/>
                </a:solidFill>
                <a:latin typeface="Times New Roman"/>
                <a:cs typeface="Times New Roman"/>
              </a:rPr>
              <a:t> </a:t>
            </a:r>
            <a:r>
              <a:rPr sz="1550" spc="114" dirty="0">
                <a:solidFill>
                  <a:srgbClr val="FFFFFF"/>
                </a:solidFill>
                <a:latin typeface="Verdana"/>
                <a:cs typeface="Verdana"/>
              </a:rPr>
              <a:t>be</a:t>
            </a:r>
            <a:r>
              <a:rPr sz="1550" spc="-5" dirty="0">
                <a:solidFill>
                  <a:srgbClr val="FFFFFF"/>
                </a:solidFill>
                <a:latin typeface="Times New Roman"/>
                <a:cs typeface="Times New Roman"/>
              </a:rPr>
              <a:t> </a:t>
            </a:r>
            <a:r>
              <a:rPr sz="1550" dirty="0">
                <a:solidFill>
                  <a:srgbClr val="FFFFFF"/>
                </a:solidFill>
                <a:latin typeface="Verdana"/>
                <a:cs typeface="Verdana"/>
              </a:rPr>
              <a:t>designed</a:t>
            </a:r>
            <a:r>
              <a:rPr sz="1550" spc="114" dirty="0">
                <a:solidFill>
                  <a:srgbClr val="FFFFFF"/>
                </a:solidFill>
                <a:latin typeface="Times New Roman"/>
                <a:cs typeface="Times New Roman"/>
              </a:rPr>
              <a:t> </a:t>
            </a:r>
            <a:r>
              <a:rPr sz="1550" dirty="0">
                <a:solidFill>
                  <a:srgbClr val="FFFFFF"/>
                </a:solidFill>
                <a:latin typeface="Verdana"/>
                <a:cs typeface="Verdana"/>
              </a:rPr>
              <a:t>to</a:t>
            </a:r>
            <a:r>
              <a:rPr sz="1550" spc="70" dirty="0">
                <a:solidFill>
                  <a:srgbClr val="FFFFFF"/>
                </a:solidFill>
                <a:latin typeface="Times New Roman"/>
                <a:cs typeface="Times New Roman"/>
              </a:rPr>
              <a:t> </a:t>
            </a:r>
            <a:r>
              <a:rPr sz="1550" spc="-10" dirty="0">
                <a:solidFill>
                  <a:srgbClr val="FFFFFF"/>
                </a:solidFill>
                <a:latin typeface="Verdana"/>
                <a:cs typeface="Verdana"/>
              </a:rPr>
              <a:t>optimize</a:t>
            </a:r>
            <a:r>
              <a:rPr sz="1550" spc="-10" dirty="0">
                <a:solidFill>
                  <a:srgbClr val="FFFFFF"/>
                </a:solidFill>
                <a:latin typeface="Times New Roman"/>
                <a:cs typeface="Times New Roman"/>
              </a:rPr>
              <a:t> </a:t>
            </a:r>
            <a:r>
              <a:rPr sz="1550" dirty="0">
                <a:solidFill>
                  <a:srgbClr val="FFFFFF"/>
                </a:solidFill>
                <a:latin typeface="Verdana"/>
                <a:cs typeface="Verdana"/>
              </a:rPr>
              <a:t>efficiency</a:t>
            </a:r>
            <a:r>
              <a:rPr sz="1550" spc="185" dirty="0">
                <a:solidFill>
                  <a:srgbClr val="FFFFFF"/>
                </a:solidFill>
                <a:latin typeface="Times New Roman"/>
                <a:cs typeface="Times New Roman"/>
              </a:rPr>
              <a:t> </a:t>
            </a:r>
            <a:r>
              <a:rPr sz="1550" spc="85" dirty="0">
                <a:solidFill>
                  <a:srgbClr val="FFFFFF"/>
                </a:solidFill>
                <a:latin typeface="Verdana"/>
                <a:cs typeface="Verdana"/>
              </a:rPr>
              <a:t>and</a:t>
            </a:r>
            <a:r>
              <a:rPr sz="1550" spc="55" dirty="0">
                <a:solidFill>
                  <a:srgbClr val="FFFFFF"/>
                </a:solidFill>
                <a:latin typeface="Times New Roman"/>
                <a:cs typeface="Times New Roman"/>
              </a:rPr>
              <a:t> </a:t>
            </a:r>
            <a:r>
              <a:rPr sz="1550" dirty="0">
                <a:solidFill>
                  <a:srgbClr val="FFFFFF"/>
                </a:solidFill>
                <a:latin typeface="Verdana"/>
                <a:cs typeface="Verdana"/>
              </a:rPr>
              <a:t>at</a:t>
            </a:r>
            <a:r>
              <a:rPr sz="1550" spc="25" dirty="0">
                <a:solidFill>
                  <a:srgbClr val="FFFFFF"/>
                </a:solidFill>
                <a:latin typeface="Times New Roman"/>
                <a:cs typeface="Times New Roman"/>
              </a:rPr>
              <a:t> </a:t>
            </a:r>
            <a:r>
              <a:rPr sz="1550" dirty="0">
                <a:solidFill>
                  <a:srgbClr val="FFFFFF"/>
                </a:solidFill>
                <a:latin typeface="Verdana"/>
                <a:cs typeface="Verdana"/>
              </a:rPr>
              <a:t>the</a:t>
            </a:r>
            <a:r>
              <a:rPr sz="1550" spc="110" dirty="0">
                <a:solidFill>
                  <a:srgbClr val="FFFFFF"/>
                </a:solidFill>
                <a:latin typeface="Times New Roman"/>
                <a:cs typeface="Times New Roman"/>
              </a:rPr>
              <a:t> </a:t>
            </a:r>
            <a:r>
              <a:rPr sz="1550" dirty="0">
                <a:solidFill>
                  <a:srgbClr val="FFFFFF"/>
                </a:solidFill>
                <a:latin typeface="Verdana"/>
                <a:cs typeface="Verdana"/>
              </a:rPr>
              <a:t>same</a:t>
            </a:r>
            <a:r>
              <a:rPr sz="1550" spc="110" dirty="0">
                <a:solidFill>
                  <a:srgbClr val="FFFFFF"/>
                </a:solidFill>
                <a:latin typeface="Times New Roman"/>
                <a:cs typeface="Times New Roman"/>
              </a:rPr>
              <a:t> </a:t>
            </a:r>
            <a:r>
              <a:rPr sz="1550" spc="-10" dirty="0">
                <a:solidFill>
                  <a:srgbClr val="FFFFFF"/>
                </a:solidFill>
                <a:latin typeface="Verdana"/>
                <a:cs typeface="Verdana"/>
              </a:rPr>
              <a:t>time</a:t>
            </a:r>
            <a:r>
              <a:rPr sz="1550" spc="160" dirty="0">
                <a:solidFill>
                  <a:srgbClr val="FFFFFF"/>
                </a:solidFill>
                <a:latin typeface="Times New Roman"/>
                <a:cs typeface="Times New Roman"/>
              </a:rPr>
              <a:t> </a:t>
            </a:r>
            <a:r>
              <a:rPr sz="1550" dirty="0">
                <a:solidFill>
                  <a:srgbClr val="FFFFFF"/>
                </a:solidFill>
                <a:latin typeface="Verdana"/>
                <a:cs typeface="Verdana"/>
              </a:rPr>
              <a:t>prevent</a:t>
            </a:r>
            <a:r>
              <a:rPr sz="1550" spc="70" dirty="0">
                <a:solidFill>
                  <a:srgbClr val="FFFFFF"/>
                </a:solidFill>
                <a:latin typeface="Times New Roman"/>
                <a:cs typeface="Times New Roman"/>
              </a:rPr>
              <a:t> </a:t>
            </a:r>
            <a:r>
              <a:rPr sz="1550" spc="-10" dirty="0">
                <a:solidFill>
                  <a:srgbClr val="FFFFFF"/>
                </a:solidFill>
                <a:latin typeface="Verdana"/>
                <a:cs typeface="Verdana"/>
              </a:rPr>
              <a:t>congestion</a:t>
            </a:r>
            <a:r>
              <a:rPr sz="1800" spc="-10" dirty="0">
                <a:solidFill>
                  <a:srgbClr val="FFFFFF"/>
                </a:solidFill>
                <a:latin typeface="Verdana"/>
                <a:cs typeface="Verdana"/>
              </a:rPr>
              <a:t>.</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Window</a:t>
            </a:r>
            <a:r>
              <a:rPr sz="1800" spc="-20" dirty="0">
                <a:solidFill>
                  <a:srgbClr val="FFFFFF"/>
                </a:solidFill>
                <a:latin typeface="Times New Roman"/>
                <a:cs typeface="Times New Roman"/>
              </a:rPr>
              <a:t> </a:t>
            </a:r>
            <a:r>
              <a:rPr sz="1800" spc="-10" dirty="0">
                <a:solidFill>
                  <a:srgbClr val="FFFFFF"/>
                </a:solidFill>
                <a:latin typeface="Verdana"/>
                <a:cs typeface="Verdana"/>
              </a:rPr>
              <a:t>Policy</a:t>
            </a:r>
            <a:endParaRPr sz="1800">
              <a:latin typeface="Verdana"/>
              <a:cs typeface="Verdana"/>
            </a:endParaRPr>
          </a:p>
          <a:p>
            <a:pPr marL="469900">
              <a:lnSpc>
                <a:spcPct val="100000"/>
              </a:lnSpc>
              <a:spcBef>
                <a:spcPts val="1065"/>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5" dirty="0">
                <a:solidFill>
                  <a:srgbClr val="FFFFFF"/>
                </a:solidFill>
                <a:latin typeface="Verdana"/>
                <a:cs typeface="Verdana"/>
              </a:rPr>
              <a:t>The</a:t>
            </a:r>
            <a:r>
              <a:rPr sz="1550" spc="135" dirty="0">
                <a:solidFill>
                  <a:srgbClr val="FFFFFF"/>
                </a:solidFill>
                <a:latin typeface="Times New Roman"/>
                <a:cs typeface="Times New Roman"/>
              </a:rPr>
              <a:t> </a:t>
            </a:r>
            <a:r>
              <a:rPr sz="1550" dirty="0">
                <a:solidFill>
                  <a:srgbClr val="FFFFFF"/>
                </a:solidFill>
                <a:latin typeface="Verdana"/>
                <a:cs typeface="Verdana"/>
              </a:rPr>
              <a:t>type</a:t>
            </a:r>
            <a:r>
              <a:rPr sz="1550" spc="190" dirty="0">
                <a:solidFill>
                  <a:srgbClr val="FFFFFF"/>
                </a:solidFill>
                <a:latin typeface="Times New Roman"/>
                <a:cs typeface="Times New Roman"/>
              </a:rPr>
              <a:t> </a:t>
            </a:r>
            <a:r>
              <a:rPr sz="1550" dirty="0">
                <a:solidFill>
                  <a:srgbClr val="FFFFFF"/>
                </a:solidFill>
                <a:latin typeface="Verdana"/>
                <a:cs typeface="Verdana"/>
              </a:rPr>
              <a:t>of</a:t>
            </a:r>
            <a:r>
              <a:rPr sz="1550" spc="40" dirty="0">
                <a:solidFill>
                  <a:srgbClr val="FFFFFF"/>
                </a:solidFill>
                <a:latin typeface="Times New Roman"/>
                <a:cs typeface="Times New Roman"/>
              </a:rPr>
              <a:t> </a:t>
            </a:r>
            <a:r>
              <a:rPr sz="1550" dirty="0">
                <a:solidFill>
                  <a:srgbClr val="FFFFFF"/>
                </a:solidFill>
                <a:latin typeface="Verdana"/>
                <a:cs typeface="Verdana"/>
              </a:rPr>
              <a:t>window</a:t>
            </a:r>
            <a:r>
              <a:rPr sz="1550" spc="90" dirty="0">
                <a:solidFill>
                  <a:srgbClr val="FFFFFF"/>
                </a:solidFill>
                <a:latin typeface="Times New Roman"/>
                <a:cs typeface="Times New Roman"/>
              </a:rPr>
              <a:t> </a:t>
            </a:r>
            <a:r>
              <a:rPr sz="1550" dirty="0">
                <a:solidFill>
                  <a:srgbClr val="FFFFFF"/>
                </a:solidFill>
                <a:latin typeface="Verdana"/>
                <a:cs typeface="Verdana"/>
              </a:rPr>
              <a:t>at</a:t>
            </a:r>
            <a:r>
              <a:rPr sz="1550" dirty="0">
                <a:solidFill>
                  <a:srgbClr val="FFFFFF"/>
                </a:solidFill>
                <a:latin typeface="Times New Roman"/>
                <a:cs typeface="Times New Roman"/>
              </a:rPr>
              <a:t> </a:t>
            </a:r>
            <a:r>
              <a:rPr sz="1550" dirty="0">
                <a:solidFill>
                  <a:srgbClr val="FFFFFF"/>
                </a:solidFill>
                <a:latin typeface="Verdana"/>
                <a:cs typeface="Verdana"/>
              </a:rPr>
              <a:t>the</a:t>
            </a:r>
            <a:r>
              <a:rPr sz="1550" spc="190" dirty="0">
                <a:solidFill>
                  <a:srgbClr val="FFFFFF"/>
                </a:solidFill>
                <a:latin typeface="Times New Roman"/>
                <a:cs typeface="Times New Roman"/>
              </a:rPr>
              <a:t> </a:t>
            </a:r>
            <a:r>
              <a:rPr sz="1550" dirty="0">
                <a:solidFill>
                  <a:srgbClr val="FFFFFF"/>
                </a:solidFill>
                <a:latin typeface="Verdana"/>
                <a:cs typeface="Verdana"/>
              </a:rPr>
              <a:t>sender</a:t>
            </a:r>
            <a:r>
              <a:rPr sz="1550" spc="110" dirty="0">
                <a:solidFill>
                  <a:srgbClr val="FFFFFF"/>
                </a:solidFill>
                <a:latin typeface="Times New Roman"/>
                <a:cs typeface="Times New Roman"/>
              </a:rPr>
              <a:t> </a:t>
            </a:r>
            <a:r>
              <a:rPr sz="1550" dirty="0">
                <a:solidFill>
                  <a:srgbClr val="FFFFFF"/>
                </a:solidFill>
                <a:latin typeface="Verdana"/>
                <a:cs typeface="Verdana"/>
              </a:rPr>
              <a:t>may</a:t>
            </a:r>
            <a:r>
              <a:rPr sz="1550" spc="120" dirty="0">
                <a:solidFill>
                  <a:srgbClr val="FFFFFF"/>
                </a:solidFill>
                <a:latin typeface="Times New Roman"/>
                <a:cs typeface="Times New Roman"/>
              </a:rPr>
              <a:t> </a:t>
            </a:r>
            <a:r>
              <a:rPr sz="1550" dirty="0">
                <a:solidFill>
                  <a:srgbClr val="FFFFFF"/>
                </a:solidFill>
                <a:latin typeface="Verdana"/>
                <a:cs typeface="Verdana"/>
              </a:rPr>
              <a:t>also</a:t>
            </a:r>
            <a:r>
              <a:rPr sz="1550" spc="130" dirty="0">
                <a:solidFill>
                  <a:srgbClr val="FFFFFF"/>
                </a:solidFill>
                <a:latin typeface="Times New Roman"/>
                <a:cs typeface="Times New Roman"/>
              </a:rPr>
              <a:t> </a:t>
            </a:r>
            <a:r>
              <a:rPr sz="1550" dirty="0">
                <a:solidFill>
                  <a:srgbClr val="FFFFFF"/>
                </a:solidFill>
                <a:latin typeface="Verdana"/>
                <a:cs typeface="Verdana"/>
              </a:rPr>
              <a:t>affect</a:t>
            </a:r>
            <a:r>
              <a:rPr sz="1550" spc="150" dirty="0">
                <a:solidFill>
                  <a:srgbClr val="FFFFFF"/>
                </a:solidFill>
                <a:latin typeface="Times New Roman"/>
                <a:cs typeface="Times New Roman"/>
              </a:rPr>
              <a:t> </a:t>
            </a:r>
            <a:r>
              <a:rPr sz="1550" spc="-10" dirty="0">
                <a:solidFill>
                  <a:srgbClr val="FFFFFF"/>
                </a:solidFill>
                <a:latin typeface="Verdana"/>
                <a:cs typeface="Verdana"/>
              </a:rPr>
              <a:t>congestion.</a:t>
            </a:r>
            <a:endParaRPr sz="1550">
              <a:latin typeface="Verdana"/>
              <a:cs typeface="Verdana"/>
            </a:endParaRPr>
          </a:p>
          <a:p>
            <a:pPr marL="756285" marR="480059" indent="-287020">
              <a:lnSpc>
                <a:spcPct val="103299"/>
              </a:lnSpc>
              <a:spcBef>
                <a:spcPts val="1010"/>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5" dirty="0">
                <a:solidFill>
                  <a:srgbClr val="FFFFFF"/>
                </a:solidFill>
                <a:latin typeface="Verdana"/>
                <a:cs typeface="Verdana"/>
              </a:rPr>
              <a:t>The</a:t>
            </a:r>
            <a:r>
              <a:rPr sz="1550" spc="120" dirty="0">
                <a:solidFill>
                  <a:srgbClr val="FFFFFF"/>
                </a:solidFill>
                <a:latin typeface="Times New Roman"/>
                <a:cs typeface="Times New Roman"/>
              </a:rPr>
              <a:t> </a:t>
            </a:r>
            <a:r>
              <a:rPr sz="1550" spc="-10" dirty="0">
                <a:solidFill>
                  <a:srgbClr val="FFFFFF"/>
                </a:solidFill>
                <a:latin typeface="Verdana"/>
                <a:cs typeface="Verdana"/>
              </a:rPr>
              <a:t>Selective</a:t>
            </a:r>
            <a:r>
              <a:rPr sz="1550" spc="270" dirty="0">
                <a:solidFill>
                  <a:srgbClr val="FFFFFF"/>
                </a:solidFill>
                <a:latin typeface="Times New Roman"/>
                <a:cs typeface="Times New Roman"/>
              </a:rPr>
              <a:t> </a:t>
            </a:r>
            <a:r>
              <a:rPr sz="1550" dirty="0">
                <a:solidFill>
                  <a:srgbClr val="FFFFFF"/>
                </a:solidFill>
                <a:latin typeface="Verdana"/>
                <a:cs typeface="Verdana"/>
              </a:rPr>
              <a:t>Repeat</a:t>
            </a:r>
            <a:r>
              <a:rPr sz="1550" spc="90" dirty="0">
                <a:solidFill>
                  <a:srgbClr val="FFFFFF"/>
                </a:solidFill>
                <a:latin typeface="Times New Roman"/>
                <a:cs typeface="Times New Roman"/>
              </a:rPr>
              <a:t> </a:t>
            </a:r>
            <a:r>
              <a:rPr sz="1550" dirty="0">
                <a:solidFill>
                  <a:srgbClr val="FFFFFF"/>
                </a:solidFill>
                <a:latin typeface="Verdana"/>
                <a:cs typeface="Verdana"/>
              </a:rPr>
              <a:t>window</a:t>
            </a:r>
            <a:r>
              <a:rPr sz="1550" spc="25" dirty="0">
                <a:solidFill>
                  <a:srgbClr val="FFFFFF"/>
                </a:solidFill>
                <a:latin typeface="Times New Roman"/>
                <a:cs typeface="Times New Roman"/>
              </a:rPr>
              <a:t> </a:t>
            </a:r>
            <a:r>
              <a:rPr sz="1550" spc="-150" dirty="0">
                <a:solidFill>
                  <a:srgbClr val="FFFFFF"/>
                </a:solidFill>
                <a:latin typeface="Verdana"/>
                <a:cs typeface="Verdana"/>
              </a:rPr>
              <a:t>is</a:t>
            </a:r>
            <a:r>
              <a:rPr sz="1550" spc="60" dirty="0">
                <a:solidFill>
                  <a:srgbClr val="FFFFFF"/>
                </a:solidFill>
                <a:latin typeface="Times New Roman"/>
                <a:cs typeface="Times New Roman"/>
              </a:rPr>
              <a:t> </a:t>
            </a:r>
            <a:r>
              <a:rPr sz="1550" dirty="0">
                <a:solidFill>
                  <a:srgbClr val="FFFFFF"/>
                </a:solidFill>
                <a:latin typeface="Verdana"/>
                <a:cs typeface="Verdana"/>
              </a:rPr>
              <a:t>better</a:t>
            </a:r>
            <a:r>
              <a:rPr sz="1550" spc="245" dirty="0">
                <a:solidFill>
                  <a:srgbClr val="FFFFFF"/>
                </a:solidFill>
                <a:latin typeface="Times New Roman"/>
                <a:cs typeface="Times New Roman"/>
              </a:rPr>
              <a:t> </a:t>
            </a:r>
            <a:r>
              <a:rPr sz="1550" dirty="0">
                <a:solidFill>
                  <a:srgbClr val="FFFFFF"/>
                </a:solidFill>
                <a:latin typeface="Verdana"/>
                <a:cs typeface="Verdana"/>
              </a:rPr>
              <a:t>than</a:t>
            </a:r>
            <a:r>
              <a:rPr sz="1550" spc="90" dirty="0">
                <a:solidFill>
                  <a:srgbClr val="FFFFFF"/>
                </a:solidFill>
                <a:latin typeface="Times New Roman"/>
                <a:cs typeface="Times New Roman"/>
              </a:rPr>
              <a:t> </a:t>
            </a:r>
            <a:r>
              <a:rPr sz="1550" dirty="0">
                <a:solidFill>
                  <a:srgbClr val="FFFFFF"/>
                </a:solidFill>
                <a:latin typeface="Verdana"/>
                <a:cs typeface="Verdana"/>
              </a:rPr>
              <a:t>the</a:t>
            </a:r>
            <a:r>
              <a:rPr sz="1550" spc="125" dirty="0">
                <a:solidFill>
                  <a:srgbClr val="FFFFFF"/>
                </a:solidFill>
                <a:latin typeface="Times New Roman"/>
                <a:cs typeface="Times New Roman"/>
              </a:rPr>
              <a:t> </a:t>
            </a:r>
            <a:r>
              <a:rPr sz="1550" spc="55" dirty="0">
                <a:solidFill>
                  <a:srgbClr val="FFFFFF"/>
                </a:solidFill>
                <a:latin typeface="Verdana"/>
                <a:cs typeface="Verdana"/>
              </a:rPr>
              <a:t>Go-</a:t>
            </a:r>
            <a:r>
              <a:rPr sz="1550" spc="-20" dirty="0">
                <a:solidFill>
                  <a:srgbClr val="FFFFFF"/>
                </a:solidFill>
                <a:latin typeface="Verdana"/>
                <a:cs typeface="Verdana"/>
              </a:rPr>
              <a:t>Back-</a:t>
            </a:r>
            <a:r>
              <a:rPr sz="1550" i="1" dirty="0">
                <a:solidFill>
                  <a:srgbClr val="FFFFFF"/>
                </a:solidFill>
                <a:latin typeface="Verdana"/>
                <a:cs typeface="Verdana"/>
              </a:rPr>
              <a:t>N</a:t>
            </a:r>
            <a:r>
              <a:rPr sz="1550" spc="130" dirty="0">
                <a:solidFill>
                  <a:srgbClr val="FFFFFF"/>
                </a:solidFill>
                <a:latin typeface="Times New Roman"/>
                <a:cs typeface="Times New Roman"/>
              </a:rPr>
              <a:t> </a:t>
            </a:r>
            <a:r>
              <a:rPr sz="1550" dirty="0">
                <a:solidFill>
                  <a:srgbClr val="FFFFFF"/>
                </a:solidFill>
                <a:latin typeface="Verdana"/>
                <a:cs typeface="Verdana"/>
              </a:rPr>
              <a:t>window</a:t>
            </a:r>
            <a:r>
              <a:rPr sz="1550" spc="25" dirty="0">
                <a:solidFill>
                  <a:srgbClr val="FFFFFF"/>
                </a:solidFill>
                <a:latin typeface="Times New Roman"/>
                <a:cs typeface="Times New Roman"/>
              </a:rPr>
              <a:t> </a:t>
            </a:r>
            <a:r>
              <a:rPr sz="1550" dirty="0">
                <a:solidFill>
                  <a:srgbClr val="FFFFFF"/>
                </a:solidFill>
                <a:latin typeface="Verdana"/>
                <a:cs typeface="Verdana"/>
              </a:rPr>
              <a:t>for</a:t>
            </a:r>
            <a:r>
              <a:rPr sz="1550" spc="100" dirty="0">
                <a:solidFill>
                  <a:srgbClr val="FFFFFF"/>
                </a:solidFill>
                <a:latin typeface="Times New Roman"/>
                <a:cs typeface="Times New Roman"/>
              </a:rPr>
              <a:t> </a:t>
            </a:r>
            <a:r>
              <a:rPr sz="1550" spc="-10" dirty="0">
                <a:solidFill>
                  <a:srgbClr val="FFFFFF"/>
                </a:solidFill>
                <a:latin typeface="Verdana"/>
                <a:cs typeface="Verdana"/>
              </a:rPr>
              <a:t>congestion</a:t>
            </a:r>
            <a:r>
              <a:rPr sz="1550" spc="-10" dirty="0">
                <a:solidFill>
                  <a:srgbClr val="FFFFFF"/>
                </a:solidFill>
                <a:latin typeface="Times New Roman"/>
                <a:cs typeface="Times New Roman"/>
              </a:rPr>
              <a:t> </a:t>
            </a:r>
            <a:r>
              <a:rPr sz="1550" spc="-10" dirty="0">
                <a:solidFill>
                  <a:srgbClr val="FFFFFF"/>
                </a:solidFill>
                <a:latin typeface="Verdana"/>
                <a:cs typeface="Verdana"/>
              </a:rPr>
              <a:t>control.</a:t>
            </a:r>
            <a:r>
              <a:rPr sz="1550" spc="100" dirty="0">
                <a:solidFill>
                  <a:srgbClr val="FFFFFF"/>
                </a:solidFill>
                <a:latin typeface="Times New Roman"/>
                <a:cs typeface="Times New Roman"/>
              </a:rPr>
              <a:t> </a:t>
            </a:r>
            <a:r>
              <a:rPr sz="1550" spc="-150" dirty="0">
                <a:solidFill>
                  <a:srgbClr val="FFFFFF"/>
                </a:solidFill>
                <a:latin typeface="Verdana"/>
                <a:cs typeface="Verdana"/>
              </a:rPr>
              <a:t>In</a:t>
            </a:r>
            <a:r>
              <a:rPr sz="1550" spc="35" dirty="0">
                <a:solidFill>
                  <a:srgbClr val="FFFFFF"/>
                </a:solidFill>
                <a:latin typeface="Times New Roman"/>
                <a:cs typeface="Times New Roman"/>
              </a:rPr>
              <a:t> </a:t>
            </a:r>
            <a:r>
              <a:rPr sz="1550" dirty="0">
                <a:solidFill>
                  <a:srgbClr val="FFFFFF"/>
                </a:solidFill>
                <a:latin typeface="Verdana"/>
                <a:cs typeface="Verdana"/>
              </a:rPr>
              <a:t>the</a:t>
            </a:r>
            <a:r>
              <a:rPr sz="1550" spc="80" dirty="0">
                <a:solidFill>
                  <a:srgbClr val="FFFFFF"/>
                </a:solidFill>
                <a:latin typeface="Times New Roman"/>
                <a:cs typeface="Times New Roman"/>
              </a:rPr>
              <a:t> </a:t>
            </a:r>
            <a:r>
              <a:rPr sz="1550" dirty="0">
                <a:solidFill>
                  <a:srgbClr val="FFFFFF"/>
                </a:solidFill>
                <a:latin typeface="Verdana"/>
                <a:cs typeface="Verdana"/>
              </a:rPr>
              <a:t>Go-</a:t>
            </a:r>
            <a:r>
              <a:rPr sz="1550" spc="-20" dirty="0">
                <a:solidFill>
                  <a:srgbClr val="FFFFFF"/>
                </a:solidFill>
                <a:latin typeface="Verdana"/>
                <a:cs typeface="Verdana"/>
              </a:rPr>
              <a:t>Back-</a:t>
            </a:r>
            <a:r>
              <a:rPr sz="1550" i="1" dirty="0">
                <a:solidFill>
                  <a:srgbClr val="FFFFFF"/>
                </a:solidFill>
                <a:latin typeface="Verdana"/>
                <a:cs typeface="Verdana"/>
              </a:rPr>
              <a:t>N</a:t>
            </a:r>
            <a:r>
              <a:rPr sz="1550" spc="80" dirty="0">
                <a:solidFill>
                  <a:srgbClr val="FFFFFF"/>
                </a:solidFill>
                <a:latin typeface="Times New Roman"/>
                <a:cs typeface="Times New Roman"/>
              </a:rPr>
              <a:t> </a:t>
            </a:r>
            <a:r>
              <a:rPr sz="1550" dirty="0">
                <a:solidFill>
                  <a:srgbClr val="FFFFFF"/>
                </a:solidFill>
                <a:latin typeface="Verdana"/>
                <a:cs typeface="Verdana"/>
              </a:rPr>
              <a:t>window,</a:t>
            </a:r>
            <a:r>
              <a:rPr sz="1550" spc="-40" dirty="0">
                <a:solidFill>
                  <a:srgbClr val="FFFFFF"/>
                </a:solidFill>
                <a:latin typeface="Times New Roman"/>
                <a:cs typeface="Times New Roman"/>
              </a:rPr>
              <a:t> </a:t>
            </a:r>
            <a:r>
              <a:rPr sz="1550" dirty="0">
                <a:solidFill>
                  <a:srgbClr val="FFFFFF"/>
                </a:solidFill>
                <a:latin typeface="Verdana"/>
                <a:cs typeface="Verdana"/>
              </a:rPr>
              <a:t>when</a:t>
            </a:r>
            <a:r>
              <a:rPr sz="1550" spc="45" dirty="0">
                <a:solidFill>
                  <a:srgbClr val="FFFFFF"/>
                </a:solidFill>
                <a:latin typeface="Times New Roman"/>
                <a:cs typeface="Times New Roman"/>
              </a:rPr>
              <a:t> </a:t>
            </a:r>
            <a:r>
              <a:rPr sz="1550" dirty="0">
                <a:solidFill>
                  <a:srgbClr val="FFFFFF"/>
                </a:solidFill>
                <a:latin typeface="Verdana"/>
                <a:cs typeface="Verdana"/>
              </a:rPr>
              <a:t>the</a:t>
            </a:r>
            <a:r>
              <a:rPr sz="1550" spc="80" dirty="0">
                <a:solidFill>
                  <a:srgbClr val="FFFFFF"/>
                </a:solidFill>
                <a:latin typeface="Times New Roman"/>
                <a:cs typeface="Times New Roman"/>
              </a:rPr>
              <a:t> </a:t>
            </a:r>
            <a:r>
              <a:rPr sz="1550" spc="-50" dirty="0">
                <a:solidFill>
                  <a:srgbClr val="FFFFFF"/>
                </a:solidFill>
                <a:latin typeface="Verdana"/>
                <a:cs typeface="Verdana"/>
              </a:rPr>
              <a:t>timer</a:t>
            </a:r>
            <a:r>
              <a:rPr sz="1550" spc="145" dirty="0">
                <a:solidFill>
                  <a:srgbClr val="FFFFFF"/>
                </a:solidFill>
                <a:latin typeface="Times New Roman"/>
                <a:cs typeface="Times New Roman"/>
              </a:rPr>
              <a:t> </a:t>
            </a:r>
            <a:r>
              <a:rPr sz="1550" dirty="0">
                <a:solidFill>
                  <a:srgbClr val="FFFFFF"/>
                </a:solidFill>
                <a:latin typeface="Verdana"/>
                <a:cs typeface="Verdana"/>
              </a:rPr>
              <a:t>for</a:t>
            </a:r>
            <a:r>
              <a:rPr sz="1550" spc="60" dirty="0">
                <a:solidFill>
                  <a:srgbClr val="FFFFFF"/>
                </a:solidFill>
                <a:latin typeface="Times New Roman"/>
                <a:cs typeface="Times New Roman"/>
              </a:rPr>
              <a:t> </a:t>
            </a:r>
            <a:r>
              <a:rPr sz="1550" spc="155" dirty="0">
                <a:solidFill>
                  <a:srgbClr val="FFFFFF"/>
                </a:solidFill>
                <a:latin typeface="Verdana"/>
                <a:cs typeface="Verdana"/>
              </a:rPr>
              <a:t>a</a:t>
            </a:r>
            <a:r>
              <a:rPr sz="1550" spc="25" dirty="0">
                <a:solidFill>
                  <a:srgbClr val="FFFFFF"/>
                </a:solidFill>
                <a:latin typeface="Times New Roman"/>
                <a:cs typeface="Times New Roman"/>
              </a:rPr>
              <a:t> </a:t>
            </a:r>
            <a:r>
              <a:rPr sz="1550" spc="65" dirty="0">
                <a:solidFill>
                  <a:srgbClr val="FFFFFF"/>
                </a:solidFill>
                <a:latin typeface="Verdana"/>
                <a:cs typeface="Verdana"/>
              </a:rPr>
              <a:t>packet</a:t>
            </a:r>
            <a:r>
              <a:rPr sz="1550" dirty="0">
                <a:solidFill>
                  <a:srgbClr val="FFFFFF"/>
                </a:solidFill>
                <a:latin typeface="Times New Roman"/>
                <a:cs typeface="Times New Roman"/>
              </a:rPr>
              <a:t> </a:t>
            </a:r>
            <a:r>
              <a:rPr sz="1550" spc="-55" dirty="0">
                <a:solidFill>
                  <a:srgbClr val="FFFFFF"/>
                </a:solidFill>
                <a:latin typeface="Verdana"/>
                <a:cs typeface="Verdana"/>
              </a:rPr>
              <a:t>times</a:t>
            </a:r>
            <a:r>
              <a:rPr sz="1550" spc="150" dirty="0">
                <a:solidFill>
                  <a:srgbClr val="FFFFFF"/>
                </a:solidFill>
                <a:latin typeface="Times New Roman"/>
                <a:cs typeface="Times New Roman"/>
              </a:rPr>
              <a:t> </a:t>
            </a:r>
            <a:r>
              <a:rPr sz="1550" dirty="0">
                <a:solidFill>
                  <a:srgbClr val="FFFFFF"/>
                </a:solidFill>
                <a:latin typeface="Verdana"/>
                <a:cs typeface="Verdana"/>
              </a:rPr>
              <a:t>out,</a:t>
            </a:r>
            <a:r>
              <a:rPr sz="1550" spc="95" dirty="0">
                <a:solidFill>
                  <a:srgbClr val="FFFFFF"/>
                </a:solidFill>
                <a:latin typeface="Times New Roman"/>
                <a:cs typeface="Times New Roman"/>
              </a:rPr>
              <a:t> </a:t>
            </a:r>
            <a:r>
              <a:rPr sz="1550" spc="-10" dirty="0">
                <a:solidFill>
                  <a:srgbClr val="FFFFFF"/>
                </a:solidFill>
                <a:latin typeface="Verdana"/>
                <a:cs typeface="Verdana"/>
              </a:rPr>
              <a:t>several</a:t>
            </a:r>
            <a:r>
              <a:rPr sz="1550" spc="-10" dirty="0">
                <a:solidFill>
                  <a:srgbClr val="FFFFFF"/>
                </a:solidFill>
                <a:latin typeface="Times New Roman"/>
                <a:cs typeface="Times New Roman"/>
              </a:rPr>
              <a:t> </a:t>
            </a:r>
            <a:r>
              <a:rPr sz="1550" dirty="0">
                <a:solidFill>
                  <a:srgbClr val="FFFFFF"/>
                </a:solidFill>
                <a:latin typeface="Verdana"/>
                <a:cs typeface="Verdana"/>
              </a:rPr>
              <a:t>packets</a:t>
            </a:r>
            <a:r>
              <a:rPr sz="1550" spc="140" dirty="0">
                <a:solidFill>
                  <a:srgbClr val="FFFFFF"/>
                </a:solidFill>
                <a:latin typeface="Times New Roman"/>
                <a:cs typeface="Times New Roman"/>
              </a:rPr>
              <a:t> </a:t>
            </a:r>
            <a:r>
              <a:rPr sz="1550" dirty="0">
                <a:solidFill>
                  <a:srgbClr val="FFFFFF"/>
                </a:solidFill>
                <a:latin typeface="Verdana"/>
                <a:cs typeface="Verdana"/>
              </a:rPr>
              <a:t>may</a:t>
            </a:r>
            <a:r>
              <a:rPr sz="1550" spc="95" dirty="0">
                <a:solidFill>
                  <a:srgbClr val="FFFFFF"/>
                </a:solidFill>
                <a:latin typeface="Times New Roman"/>
                <a:cs typeface="Times New Roman"/>
              </a:rPr>
              <a:t> </a:t>
            </a:r>
            <a:r>
              <a:rPr sz="1550" spc="114" dirty="0">
                <a:solidFill>
                  <a:srgbClr val="FFFFFF"/>
                </a:solidFill>
                <a:latin typeface="Verdana"/>
                <a:cs typeface="Verdana"/>
              </a:rPr>
              <a:t>be</a:t>
            </a:r>
            <a:r>
              <a:rPr sz="1550" spc="15" dirty="0">
                <a:solidFill>
                  <a:srgbClr val="FFFFFF"/>
                </a:solidFill>
                <a:latin typeface="Times New Roman"/>
                <a:cs typeface="Times New Roman"/>
              </a:rPr>
              <a:t> </a:t>
            </a:r>
            <a:r>
              <a:rPr sz="1550" spc="-55" dirty="0">
                <a:solidFill>
                  <a:srgbClr val="FFFFFF"/>
                </a:solidFill>
                <a:latin typeface="Verdana"/>
                <a:cs typeface="Verdana"/>
              </a:rPr>
              <a:t>resent,</a:t>
            </a:r>
            <a:r>
              <a:rPr sz="1550" spc="180" dirty="0">
                <a:solidFill>
                  <a:srgbClr val="FFFFFF"/>
                </a:solidFill>
                <a:latin typeface="Times New Roman"/>
                <a:cs typeface="Times New Roman"/>
              </a:rPr>
              <a:t> </a:t>
            </a:r>
            <a:r>
              <a:rPr sz="1550" dirty="0">
                <a:solidFill>
                  <a:srgbClr val="FFFFFF"/>
                </a:solidFill>
                <a:latin typeface="Verdana"/>
                <a:cs typeface="Verdana"/>
              </a:rPr>
              <a:t>although</a:t>
            </a:r>
            <a:r>
              <a:rPr sz="1550" spc="175" dirty="0">
                <a:solidFill>
                  <a:srgbClr val="FFFFFF"/>
                </a:solidFill>
                <a:latin typeface="Times New Roman"/>
                <a:cs typeface="Times New Roman"/>
              </a:rPr>
              <a:t> </a:t>
            </a:r>
            <a:r>
              <a:rPr sz="1550" dirty="0">
                <a:solidFill>
                  <a:srgbClr val="FFFFFF"/>
                </a:solidFill>
                <a:latin typeface="Verdana"/>
                <a:cs typeface="Verdana"/>
              </a:rPr>
              <a:t>some</a:t>
            </a:r>
            <a:r>
              <a:rPr sz="1550" spc="110" dirty="0">
                <a:solidFill>
                  <a:srgbClr val="FFFFFF"/>
                </a:solidFill>
                <a:latin typeface="Times New Roman"/>
                <a:cs typeface="Times New Roman"/>
              </a:rPr>
              <a:t> </a:t>
            </a:r>
            <a:r>
              <a:rPr sz="1550" dirty="0">
                <a:solidFill>
                  <a:srgbClr val="FFFFFF"/>
                </a:solidFill>
                <a:latin typeface="Verdana"/>
                <a:cs typeface="Verdana"/>
              </a:rPr>
              <a:t>may</a:t>
            </a:r>
            <a:r>
              <a:rPr sz="1550" spc="95" dirty="0">
                <a:solidFill>
                  <a:srgbClr val="FFFFFF"/>
                </a:solidFill>
                <a:latin typeface="Times New Roman"/>
                <a:cs typeface="Times New Roman"/>
              </a:rPr>
              <a:t> </a:t>
            </a:r>
            <a:r>
              <a:rPr sz="1550" spc="60" dirty="0">
                <a:solidFill>
                  <a:srgbClr val="FFFFFF"/>
                </a:solidFill>
                <a:latin typeface="Verdana"/>
                <a:cs typeface="Verdana"/>
              </a:rPr>
              <a:t>have</a:t>
            </a:r>
            <a:r>
              <a:rPr sz="1550" spc="20" dirty="0">
                <a:solidFill>
                  <a:srgbClr val="FFFFFF"/>
                </a:solidFill>
                <a:latin typeface="Times New Roman"/>
                <a:cs typeface="Times New Roman"/>
              </a:rPr>
              <a:t> </a:t>
            </a:r>
            <a:r>
              <a:rPr sz="1550" dirty="0">
                <a:solidFill>
                  <a:srgbClr val="FFFFFF"/>
                </a:solidFill>
                <a:latin typeface="Verdana"/>
                <a:cs typeface="Verdana"/>
              </a:rPr>
              <a:t>arrived</a:t>
            </a:r>
            <a:r>
              <a:rPr sz="1550" spc="55" dirty="0">
                <a:solidFill>
                  <a:srgbClr val="FFFFFF"/>
                </a:solidFill>
                <a:latin typeface="Times New Roman"/>
                <a:cs typeface="Times New Roman"/>
              </a:rPr>
              <a:t> </a:t>
            </a:r>
            <a:r>
              <a:rPr sz="1550" dirty="0">
                <a:solidFill>
                  <a:srgbClr val="FFFFFF"/>
                </a:solidFill>
                <a:latin typeface="Verdana"/>
                <a:cs typeface="Verdana"/>
              </a:rPr>
              <a:t>safe</a:t>
            </a:r>
            <a:r>
              <a:rPr sz="1550" spc="60" dirty="0">
                <a:solidFill>
                  <a:srgbClr val="FFFFFF"/>
                </a:solidFill>
                <a:latin typeface="Times New Roman"/>
                <a:cs typeface="Times New Roman"/>
              </a:rPr>
              <a:t> </a:t>
            </a:r>
            <a:r>
              <a:rPr sz="1550" spc="85" dirty="0">
                <a:solidFill>
                  <a:srgbClr val="FFFFFF"/>
                </a:solidFill>
                <a:latin typeface="Verdana"/>
                <a:cs typeface="Verdana"/>
              </a:rPr>
              <a:t>and</a:t>
            </a:r>
            <a:r>
              <a:rPr sz="1550" spc="60" dirty="0">
                <a:solidFill>
                  <a:srgbClr val="FFFFFF"/>
                </a:solidFill>
                <a:latin typeface="Times New Roman"/>
                <a:cs typeface="Times New Roman"/>
              </a:rPr>
              <a:t> </a:t>
            </a:r>
            <a:r>
              <a:rPr sz="1550" dirty="0">
                <a:solidFill>
                  <a:srgbClr val="FFFFFF"/>
                </a:solidFill>
                <a:latin typeface="Verdana"/>
                <a:cs typeface="Verdana"/>
              </a:rPr>
              <a:t>sound</a:t>
            </a:r>
            <a:r>
              <a:rPr sz="1550" spc="55" dirty="0">
                <a:solidFill>
                  <a:srgbClr val="FFFFFF"/>
                </a:solidFill>
                <a:latin typeface="Times New Roman"/>
                <a:cs typeface="Times New Roman"/>
              </a:rPr>
              <a:t> </a:t>
            </a:r>
            <a:r>
              <a:rPr sz="1550" dirty="0">
                <a:solidFill>
                  <a:srgbClr val="FFFFFF"/>
                </a:solidFill>
                <a:latin typeface="Verdana"/>
                <a:cs typeface="Verdana"/>
              </a:rPr>
              <a:t>at</a:t>
            </a:r>
            <a:r>
              <a:rPr sz="1550" spc="25" dirty="0">
                <a:solidFill>
                  <a:srgbClr val="FFFFFF"/>
                </a:solidFill>
                <a:latin typeface="Times New Roman"/>
                <a:cs typeface="Times New Roman"/>
              </a:rPr>
              <a:t> </a:t>
            </a:r>
            <a:r>
              <a:rPr sz="1550" spc="-25" dirty="0">
                <a:solidFill>
                  <a:srgbClr val="FFFFFF"/>
                </a:solidFill>
                <a:latin typeface="Verdana"/>
                <a:cs typeface="Verdana"/>
              </a:rPr>
              <a:t>the</a:t>
            </a:r>
            <a:r>
              <a:rPr sz="1550" spc="-25" dirty="0">
                <a:solidFill>
                  <a:srgbClr val="FFFFFF"/>
                </a:solidFill>
                <a:latin typeface="Times New Roman"/>
                <a:cs typeface="Times New Roman"/>
              </a:rPr>
              <a:t> </a:t>
            </a:r>
            <a:r>
              <a:rPr sz="1550" spc="-10" dirty="0">
                <a:solidFill>
                  <a:srgbClr val="FFFFFF"/>
                </a:solidFill>
                <a:latin typeface="Verdana"/>
                <a:cs typeface="Verdana"/>
              </a:rPr>
              <a:t>receiver.</a:t>
            </a:r>
            <a:endParaRPr sz="1550">
              <a:latin typeface="Verdana"/>
              <a:cs typeface="Verdana"/>
            </a:endParaRPr>
          </a:p>
          <a:p>
            <a:pPr marL="756285" marR="5080" indent="-287020">
              <a:lnSpc>
                <a:spcPct val="103400"/>
              </a:lnSpc>
              <a:spcBef>
                <a:spcPts val="960"/>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40" dirty="0">
                <a:solidFill>
                  <a:srgbClr val="FFFFFF"/>
                </a:solidFill>
                <a:latin typeface="Verdana"/>
                <a:cs typeface="Verdana"/>
              </a:rPr>
              <a:t>This</a:t>
            </a:r>
            <a:r>
              <a:rPr sz="1550" spc="175" dirty="0">
                <a:solidFill>
                  <a:srgbClr val="FFFFFF"/>
                </a:solidFill>
                <a:latin typeface="Times New Roman"/>
                <a:cs typeface="Times New Roman"/>
              </a:rPr>
              <a:t> </a:t>
            </a:r>
            <a:r>
              <a:rPr sz="1550" dirty="0">
                <a:solidFill>
                  <a:srgbClr val="FFFFFF"/>
                </a:solidFill>
                <a:latin typeface="Verdana"/>
                <a:cs typeface="Verdana"/>
              </a:rPr>
              <a:t>duplication</a:t>
            </a:r>
            <a:r>
              <a:rPr sz="1550" spc="160" dirty="0">
                <a:solidFill>
                  <a:srgbClr val="FFFFFF"/>
                </a:solidFill>
                <a:latin typeface="Times New Roman"/>
                <a:cs typeface="Times New Roman"/>
              </a:rPr>
              <a:t> </a:t>
            </a:r>
            <a:r>
              <a:rPr sz="1550" dirty="0">
                <a:solidFill>
                  <a:srgbClr val="FFFFFF"/>
                </a:solidFill>
                <a:latin typeface="Verdana"/>
                <a:cs typeface="Verdana"/>
              </a:rPr>
              <a:t>may</a:t>
            </a:r>
            <a:r>
              <a:rPr sz="1550" spc="85" dirty="0">
                <a:solidFill>
                  <a:srgbClr val="FFFFFF"/>
                </a:solidFill>
                <a:latin typeface="Times New Roman"/>
                <a:cs typeface="Times New Roman"/>
              </a:rPr>
              <a:t> </a:t>
            </a:r>
            <a:r>
              <a:rPr sz="1550" dirty="0">
                <a:solidFill>
                  <a:srgbClr val="FFFFFF"/>
                </a:solidFill>
                <a:latin typeface="Verdana"/>
                <a:cs typeface="Verdana"/>
              </a:rPr>
              <a:t>make</a:t>
            </a:r>
            <a:r>
              <a:rPr sz="1550" spc="145" dirty="0">
                <a:solidFill>
                  <a:srgbClr val="FFFFFF"/>
                </a:solidFill>
                <a:latin typeface="Times New Roman"/>
                <a:cs typeface="Times New Roman"/>
              </a:rPr>
              <a:t> </a:t>
            </a:r>
            <a:r>
              <a:rPr sz="1550" dirty="0">
                <a:solidFill>
                  <a:srgbClr val="FFFFFF"/>
                </a:solidFill>
                <a:latin typeface="Verdana"/>
                <a:cs typeface="Verdana"/>
              </a:rPr>
              <a:t>the</a:t>
            </a:r>
            <a:r>
              <a:rPr sz="1550" spc="145" dirty="0">
                <a:solidFill>
                  <a:srgbClr val="FFFFFF"/>
                </a:solidFill>
                <a:latin typeface="Times New Roman"/>
                <a:cs typeface="Times New Roman"/>
              </a:rPr>
              <a:t> </a:t>
            </a:r>
            <a:r>
              <a:rPr sz="1550" dirty="0">
                <a:solidFill>
                  <a:srgbClr val="FFFFFF"/>
                </a:solidFill>
                <a:latin typeface="Verdana"/>
                <a:cs typeface="Verdana"/>
              </a:rPr>
              <a:t>congestion</a:t>
            </a:r>
            <a:r>
              <a:rPr sz="1550" spc="210" dirty="0">
                <a:solidFill>
                  <a:srgbClr val="FFFFFF"/>
                </a:solidFill>
                <a:latin typeface="Times New Roman"/>
                <a:cs typeface="Times New Roman"/>
              </a:rPr>
              <a:t> </a:t>
            </a:r>
            <a:r>
              <a:rPr sz="1550" spc="-20" dirty="0">
                <a:solidFill>
                  <a:srgbClr val="FFFFFF"/>
                </a:solidFill>
                <a:latin typeface="Verdana"/>
                <a:cs typeface="Verdana"/>
              </a:rPr>
              <a:t>worse.</a:t>
            </a:r>
            <a:r>
              <a:rPr sz="1550" spc="110" dirty="0">
                <a:solidFill>
                  <a:srgbClr val="FFFFFF"/>
                </a:solidFill>
                <a:latin typeface="Times New Roman"/>
                <a:cs typeface="Times New Roman"/>
              </a:rPr>
              <a:t> </a:t>
            </a:r>
            <a:r>
              <a:rPr sz="1550" spc="-30" dirty="0">
                <a:solidFill>
                  <a:srgbClr val="FFFFFF"/>
                </a:solidFill>
                <a:latin typeface="Verdana"/>
                <a:cs typeface="Verdana"/>
              </a:rPr>
              <a:t>The</a:t>
            </a:r>
            <a:r>
              <a:rPr sz="1550" spc="145" dirty="0">
                <a:solidFill>
                  <a:srgbClr val="FFFFFF"/>
                </a:solidFill>
                <a:latin typeface="Times New Roman"/>
                <a:cs typeface="Times New Roman"/>
              </a:rPr>
              <a:t> </a:t>
            </a:r>
            <a:r>
              <a:rPr sz="1550" spc="-10" dirty="0">
                <a:solidFill>
                  <a:srgbClr val="FFFFFF"/>
                </a:solidFill>
                <a:latin typeface="Verdana"/>
                <a:cs typeface="Verdana"/>
              </a:rPr>
              <a:t>Selective</a:t>
            </a:r>
            <a:r>
              <a:rPr sz="1550" spc="240" dirty="0">
                <a:solidFill>
                  <a:srgbClr val="FFFFFF"/>
                </a:solidFill>
                <a:latin typeface="Times New Roman"/>
                <a:cs typeface="Times New Roman"/>
              </a:rPr>
              <a:t> </a:t>
            </a:r>
            <a:r>
              <a:rPr sz="1550" dirty="0">
                <a:solidFill>
                  <a:srgbClr val="FFFFFF"/>
                </a:solidFill>
                <a:latin typeface="Verdana"/>
                <a:cs typeface="Verdana"/>
              </a:rPr>
              <a:t>Repeat</a:t>
            </a:r>
            <a:r>
              <a:rPr sz="1550" spc="155" dirty="0">
                <a:solidFill>
                  <a:srgbClr val="FFFFFF"/>
                </a:solidFill>
                <a:latin typeface="Times New Roman"/>
                <a:cs typeface="Times New Roman"/>
              </a:rPr>
              <a:t> </a:t>
            </a:r>
            <a:r>
              <a:rPr sz="1550" dirty="0">
                <a:solidFill>
                  <a:srgbClr val="FFFFFF"/>
                </a:solidFill>
                <a:latin typeface="Verdana"/>
                <a:cs typeface="Verdana"/>
              </a:rPr>
              <a:t>window,</a:t>
            </a:r>
            <a:r>
              <a:rPr sz="1550" spc="10" dirty="0">
                <a:solidFill>
                  <a:srgbClr val="FFFFFF"/>
                </a:solidFill>
                <a:latin typeface="Times New Roman"/>
                <a:cs typeface="Times New Roman"/>
              </a:rPr>
              <a:t> </a:t>
            </a:r>
            <a:r>
              <a:rPr sz="1550" dirty="0">
                <a:solidFill>
                  <a:srgbClr val="FFFFFF"/>
                </a:solidFill>
                <a:latin typeface="Verdana"/>
                <a:cs typeface="Verdana"/>
              </a:rPr>
              <a:t>on</a:t>
            </a:r>
            <a:r>
              <a:rPr sz="1550" spc="60" dirty="0">
                <a:solidFill>
                  <a:srgbClr val="FFFFFF"/>
                </a:solidFill>
                <a:latin typeface="Times New Roman"/>
                <a:cs typeface="Times New Roman"/>
              </a:rPr>
              <a:t> </a:t>
            </a:r>
            <a:r>
              <a:rPr sz="1550" spc="-25" dirty="0">
                <a:solidFill>
                  <a:srgbClr val="FFFFFF"/>
                </a:solidFill>
                <a:latin typeface="Verdana"/>
                <a:cs typeface="Verdana"/>
              </a:rPr>
              <a:t>the</a:t>
            </a:r>
            <a:r>
              <a:rPr sz="1550" spc="-25" dirty="0">
                <a:solidFill>
                  <a:srgbClr val="FFFFFF"/>
                </a:solidFill>
                <a:latin typeface="Times New Roman"/>
                <a:cs typeface="Times New Roman"/>
              </a:rPr>
              <a:t> </a:t>
            </a:r>
            <a:r>
              <a:rPr sz="1550" dirty="0">
                <a:solidFill>
                  <a:srgbClr val="FFFFFF"/>
                </a:solidFill>
                <a:latin typeface="Verdana"/>
                <a:cs typeface="Verdana"/>
              </a:rPr>
              <a:t>other</a:t>
            </a:r>
            <a:r>
              <a:rPr sz="1550" spc="114" dirty="0">
                <a:solidFill>
                  <a:srgbClr val="FFFFFF"/>
                </a:solidFill>
                <a:latin typeface="Times New Roman"/>
                <a:cs typeface="Times New Roman"/>
              </a:rPr>
              <a:t> </a:t>
            </a:r>
            <a:r>
              <a:rPr sz="1550" dirty="0">
                <a:solidFill>
                  <a:srgbClr val="FFFFFF"/>
                </a:solidFill>
                <a:latin typeface="Verdana"/>
                <a:cs typeface="Verdana"/>
              </a:rPr>
              <a:t>hand,</a:t>
            </a:r>
            <a:r>
              <a:rPr sz="1550" spc="60" dirty="0">
                <a:solidFill>
                  <a:srgbClr val="FFFFFF"/>
                </a:solidFill>
                <a:latin typeface="Times New Roman"/>
                <a:cs typeface="Times New Roman"/>
              </a:rPr>
              <a:t> </a:t>
            </a:r>
            <a:r>
              <a:rPr sz="1550" spc="-80" dirty="0">
                <a:solidFill>
                  <a:srgbClr val="FFFFFF"/>
                </a:solidFill>
                <a:latin typeface="Verdana"/>
                <a:cs typeface="Verdana"/>
              </a:rPr>
              <a:t>tries</a:t>
            </a:r>
            <a:r>
              <a:rPr sz="1550" spc="125" dirty="0">
                <a:solidFill>
                  <a:srgbClr val="FFFFFF"/>
                </a:solidFill>
                <a:latin typeface="Times New Roman"/>
                <a:cs typeface="Times New Roman"/>
              </a:rPr>
              <a:t> </a:t>
            </a:r>
            <a:r>
              <a:rPr sz="1550" dirty="0">
                <a:solidFill>
                  <a:srgbClr val="FFFFFF"/>
                </a:solidFill>
                <a:latin typeface="Verdana"/>
                <a:cs typeface="Verdana"/>
              </a:rPr>
              <a:t>to</a:t>
            </a:r>
            <a:r>
              <a:rPr sz="1550" spc="85" dirty="0">
                <a:solidFill>
                  <a:srgbClr val="FFFFFF"/>
                </a:solidFill>
                <a:latin typeface="Times New Roman"/>
                <a:cs typeface="Times New Roman"/>
              </a:rPr>
              <a:t> </a:t>
            </a:r>
            <a:r>
              <a:rPr sz="1550" dirty="0">
                <a:solidFill>
                  <a:srgbClr val="FFFFFF"/>
                </a:solidFill>
                <a:latin typeface="Verdana"/>
                <a:cs typeface="Verdana"/>
              </a:rPr>
              <a:t>send</a:t>
            </a:r>
            <a:r>
              <a:rPr sz="1550" spc="80" dirty="0">
                <a:solidFill>
                  <a:srgbClr val="FFFFFF"/>
                </a:solidFill>
                <a:latin typeface="Times New Roman"/>
                <a:cs typeface="Times New Roman"/>
              </a:rPr>
              <a:t> </a:t>
            </a:r>
            <a:r>
              <a:rPr sz="1550" dirty="0">
                <a:solidFill>
                  <a:srgbClr val="FFFFFF"/>
                </a:solidFill>
                <a:latin typeface="Verdana"/>
                <a:cs typeface="Verdana"/>
              </a:rPr>
              <a:t>the</a:t>
            </a:r>
            <a:r>
              <a:rPr sz="1550" spc="95" dirty="0">
                <a:solidFill>
                  <a:srgbClr val="FFFFFF"/>
                </a:solidFill>
                <a:latin typeface="Times New Roman"/>
                <a:cs typeface="Times New Roman"/>
              </a:rPr>
              <a:t> </a:t>
            </a:r>
            <a:r>
              <a:rPr sz="1550" dirty="0">
                <a:solidFill>
                  <a:srgbClr val="FFFFFF"/>
                </a:solidFill>
                <a:latin typeface="Verdana"/>
                <a:cs typeface="Verdana"/>
              </a:rPr>
              <a:t>specific</a:t>
            </a:r>
            <a:r>
              <a:rPr sz="1550" spc="100" dirty="0">
                <a:solidFill>
                  <a:srgbClr val="FFFFFF"/>
                </a:solidFill>
                <a:latin typeface="Times New Roman"/>
                <a:cs typeface="Times New Roman"/>
              </a:rPr>
              <a:t> </a:t>
            </a:r>
            <a:r>
              <a:rPr sz="1550" dirty="0">
                <a:solidFill>
                  <a:srgbClr val="FFFFFF"/>
                </a:solidFill>
                <a:latin typeface="Verdana"/>
                <a:cs typeface="Verdana"/>
              </a:rPr>
              <a:t>packets</a:t>
            </a:r>
            <a:r>
              <a:rPr sz="1550" spc="75" dirty="0">
                <a:solidFill>
                  <a:srgbClr val="FFFFFF"/>
                </a:solidFill>
                <a:latin typeface="Times New Roman"/>
                <a:cs typeface="Times New Roman"/>
              </a:rPr>
              <a:t> </a:t>
            </a:r>
            <a:r>
              <a:rPr sz="1550" dirty="0">
                <a:solidFill>
                  <a:srgbClr val="FFFFFF"/>
                </a:solidFill>
                <a:latin typeface="Verdana"/>
                <a:cs typeface="Verdana"/>
              </a:rPr>
              <a:t>that</a:t>
            </a:r>
            <a:r>
              <a:rPr sz="1550" spc="105" dirty="0">
                <a:solidFill>
                  <a:srgbClr val="FFFFFF"/>
                </a:solidFill>
                <a:latin typeface="Times New Roman"/>
                <a:cs typeface="Times New Roman"/>
              </a:rPr>
              <a:t> </a:t>
            </a:r>
            <a:r>
              <a:rPr sz="1550" spc="60" dirty="0">
                <a:solidFill>
                  <a:srgbClr val="FFFFFF"/>
                </a:solidFill>
                <a:latin typeface="Verdana"/>
                <a:cs typeface="Verdana"/>
              </a:rPr>
              <a:t>have</a:t>
            </a:r>
            <a:r>
              <a:rPr sz="1550" dirty="0">
                <a:solidFill>
                  <a:srgbClr val="FFFFFF"/>
                </a:solidFill>
                <a:latin typeface="Times New Roman"/>
                <a:cs typeface="Times New Roman"/>
              </a:rPr>
              <a:t> </a:t>
            </a:r>
            <a:r>
              <a:rPr sz="1550" spc="65" dirty="0">
                <a:solidFill>
                  <a:srgbClr val="FFFFFF"/>
                </a:solidFill>
                <a:latin typeface="Verdana"/>
                <a:cs typeface="Verdana"/>
              </a:rPr>
              <a:t>been</a:t>
            </a:r>
            <a:r>
              <a:rPr sz="1550" spc="60" dirty="0">
                <a:solidFill>
                  <a:srgbClr val="FFFFFF"/>
                </a:solidFill>
                <a:latin typeface="Times New Roman"/>
                <a:cs typeface="Times New Roman"/>
              </a:rPr>
              <a:t> </a:t>
            </a:r>
            <a:r>
              <a:rPr sz="1550" spc="-45" dirty="0">
                <a:solidFill>
                  <a:srgbClr val="FFFFFF"/>
                </a:solidFill>
                <a:latin typeface="Verdana"/>
                <a:cs typeface="Verdana"/>
              </a:rPr>
              <a:t>lost</a:t>
            </a:r>
            <a:r>
              <a:rPr sz="1550" spc="60" dirty="0">
                <a:solidFill>
                  <a:srgbClr val="FFFFFF"/>
                </a:solidFill>
                <a:latin typeface="Times New Roman"/>
                <a:cs typeface="Times New Roman"/>
              </a:rPr>
              <a:t> </a:t>
            </a:r>
            <a:r>
              <a:rPr sz="1550" dirty="0">
                <a:solidFill>
                  <a:srgbClr val="FFFFFF"/>
                </a:solidFill>
                <a:latin typeface="Verdana"/>
                <a:cs typeface="Verdana"/>
              </a:rPr>
              <a:t>or</a:t>
            </a:r>
            <a:r>
              <a:rPr sz="1550" spc="30" dirty="0">
                <a:solidFill>
                  <a:srgbClr val="FFFFFF"/>
                </a:solidFill>
                <a:latin typeface="Times New Roman"/>
                <a:cs typeface="Times New Roman"/>
              </a:rPr>
              <a:t> </a:t>
            </a:r>
            <a:r>
              <a:rPr sz="1550" spc="-10" dirty="0">
                <a:solidFill>
                  <a:srgbClr val="FFFFFF"/>
                </a:solidFill>
                <a:latin typeface="Verdana"/>
                <a:cs typeface="Verdana"/>
              </a:rPr>
              <a:t>corrupted</a:t>
            </a:r>
            <a:endParaRPr sz="155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21</a:t>
            </a:r>
            <a:endParaRPr sz="2750">
              <a:latin typeface="Verdana"/>
              <a:cs typeface="Verdana"/>
            </a:endParaRPr>
          </a:p>
        </p:txBody>
      </p:sp>
      <p:sp>
        <p:nvSpPr>
          <p:cNvPr id="6" name="Slide Number Placeholder 5">
            <a:extLst>
              <a:ext uri="{FF2B5EF4-FFF2-40B4-BE49-F238E27FC236}">
                <a16:creationId xmlns:a16="http://schemas.microsoft.com/office/drawing/2014/main" id="{9C6036E0-3C0C-497E-AECB-B3FC9A3DAE99}"/>
              </a:ext>
            </a:extLst>
          </p:cNvPr>
          <p:cNvSpPr>
            <a:spLocks noGrp="1"/>
          </p:cNvSpPr>
          <p:nvPr>
            <p:ph type="sldNum" sz="quarter" idx="12"/>
          </p:nvPr>
        </p:nvSpPr>
        <p:spPr/>
        <p:txBody>
          <a:bodyPr/>
          <a:lstStyle/>
          <a:p>
            <a:fld id="{B15D7328-7D48-4674-A38C-9792F09AAE38}"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80" dirty="0"/>
              <a:t>Open</a:t>
            </a:r>
            <a:r>
              <a:rPr spc="70" dirty="0">
                <a:latin typeface="Times New Roman"/>
                <a:cs typeface="Times New Roman"/>
              </a:rPr>
              <a:t> </a:t>
            </a:r>
            <a:r>
              <a:rPr spc="75" dirty="0"/>
              <a:t>Loop</a:t>
            </a:r>
            <a:r>
              <a:rPr spc="20" dirty="0">
                <a:latin typeface="Times New Roman"/>
                <a:cs typeface="Times New Roman"/>
              </a:rPr>
              <a:t> </a:t>
            </a:r>
            <a:r>
              <a:rPr dirty="0"/>
              <a:t>Congestion</a:t>
            </a:r>
            <a:r>
              <a:rPr spc="-60" dirty="0">
                <a:latin typeface="Times New Roman"/>
                <a:cs typeface="Times New Roman"/>
              </a:rPr>
              <a:t> </a:t>
            </a:r>
            <a:r>
              <a:rPr spc="-10" dirty="0"/>
              <a:t>Control</a:t>
            </a:r>
          </a:p>
        </p:txBody>
      </p:sp>
      <p:sp>
        <p:nvSpPr>
          <p:cNvPr id="3" name="object 3"/>
          <p:cNvSpPr txBox="1"/>
          <p:nvPr/>
        </p:nvSpPr>
        <p:spPr>
          <a:xfrm>
            <a:off x="1182724" y="1921970"/>
            <a:ext cx="8653780" cy="4088129"/>
          </a:xfrm>
          <a:prstGeom prst="rect">
            <a:avLst/>
          </a:prstGeom>
        </p:spPr>
        <p:txBody>
          <a:bodyPr vert="horz" wrap="square" lIns="0" tIns="174625" rIns="0" bIns="0" rtlCol="0">
            <a:spAutoFit/>
          </a:bodyPr>
          <a:lstStyle/>
          <a:p>
            <a:pPr marL="12700">
              <a:lnSpc>
                <a:spcPct val="100000"/>
              </a:lnSpc>
              <a:spcBef>
                <a:spcPts val="137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dirty="0">
                <a:solidFill>
                  <a:srgbClr val="FFFFFF"/>
                </a:solidFill>
                <a:latin typeface="Verdana"/>
                <a:cs typeface="Verdana"/>
              </a:rPr>
              <a:t>Acknowledgment</a:t>
            </a:r>
            <a:r>
              <a:rPr sz="2000" spc="300" dirty="0">
                <a:solidFill>
                  <a:srgbClr val="FFFFFF"/>
                </a:solidFill>
                <a:latin typeface="Times New Roman"/>
                <a:cs typeface="Times New Roman"/>
              </a:rPr>
              <a:t> </a:t>
            </a:r>
            <a:r>
              <a:rPr sz="2000" spc="-10" dirty="0">
                <a:solidFill>
                  <a:srgbClr val="FFFFFF"/>
                </a:solidFill>
                <a:latin typeface="Verdana"/>
                <a:cs typeface="Verdana"/>
              </a:rPr>
              <a:t>Policy</a:t>
            </a:r>
            <a:endParaRPr sz="2000">
              <a:latin typeface="Verdana"/>
              <a:cs typeface="Verdana"/>
            </a:endParaRPr>
          </a:p>
          <a:p>
            <a:pPr marL="756285" marR="341630" indent="-287020">
              <a:lnSpc>
                <a:spcPct val="103400"/>
              </a:lnSpc>
              <a:spcBef>
                <a:spcPts val="965"/>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0" dirty="0">
                <a:solidFill>
                  <a:srgbClr val="FFFFFF"/>
                </a:solidFill>
                <a:latin typeface="Verdana"/>
                <a:cs typeface="Verdana"/>
              </a:rPr>
              <a:t>The</a:t>
            </a:r>
            <a:r>
              <a:rPr sz="1550" spc="160" dirty="0">
                <a:solidFill>
                  <a:srgbClr val="FFFFFF"/>
                </a:solidFill>
                <a:latin typeface="Times New Roman"/>
                <a:cs typeface="Times New Roman"/>
              </a:rPr>
              <a:t> </a:t>
            </a:r>
            <a:r>
              <a:rPr sz="1550" dirty="0">
                <a:solidFill>
                  <a:srgbClr val="FFFFFF"/>
                </a:solidFill>
                <a:latin typeface="Verdana"/>
                <a:cs typeface="Verdana"/>
              </a:rPr>
              <a:t>acknowledgment</a:t>
            </a:r>
            <a:r>
              <a:rPr sz="1550" spc="275" dirty="0">
                <a:solidFill>
                  <a:srgbClr val="FFFFFF"/>
                </a:solidFill>
                <a:latin typeface="Times New Roman"/>
                <a:cs typeface="Times New Roman"/>
              </a:rPr>
              <a:t> </a:t>
            </a:r>
            <a:r>
              <a:rPr sz="1550" dirty="0">
                <a:solidFill>
                  <a:srgbClr val="FFFFFF"/>
                </a:solidFill>
                <a:latin typeface="Verdana"/>
                <a:cs typeface="Verdana"/>
              </a:rPr>
              <a:t>policy</a:t>
            </a:r>
            <a:r>
              <a:rPr sz="1550" spc="150" dirty="0">
                <a:solidFill>
                  <a:srgbClr val="FFFFFF"/>
                </a:solidFill>
                <a:latin typeface="Times New Roman"/>
                <a:cs typeface="Times New Roman"/>
              </a:rPr>
              <a:t> </a:t>
            </a:r>
            <a:r>
              <a:rPr sz="1550" dirty="0">
                <a:solidFill>
                  <a:srgbClr val="FFFFFF"/>
                </a:solidFill>
                <a:latin typeface="Verdana"/>
                <a:cs typeface="Verdana"/>
              </a:rPr>
              <a:t>imposed</a:t>
            </a:r>
            <a:r>
              <a:rPr sz="1550" spc="150" dirty="0">
                <a:solidFill>
                  <a:srgbClr val="FFFFFF"/>
                </a:solidFill>
                <a:latin typeface="Times New Roman"/>
                <a:cs typeface="Times New Roman"/>
              </a:rPr>
              <a:t> </a:t>
            </a:r>
            <a:r>
              <a:rPr sz="1550" dirty="0">
                <a:solidFill>
                  <a:srgbClr val="FFFFFF"/>
                </a:solidFill>
                <a:latin typeface="Verdana"/>
                <a:cs typeface="Verdana"/>
              </a:rPr>
              <a:t>by</a:t>
            </a:r>
            <a:r>
              <a:rPr sz="1550" spc="95" dirty="0">
                <a:solidFill>
                  <a:srgbClr val="FFFFFF"/>
                </a:solidFill>
                <a:latin typeface="Times New Roman"/>
                <a:cs typeface="Times New Roman"/>
              </a:rPr>
              <a:t> </a:t>
            </a:r>
            <a:r>
              <a:rPr sz="1550" dirty="0">
                <a:solidFill>
                  <a:srgbClr val="FFFFFF"/>
                </a:solidFill>
                <a:latin typeface="Verdana"/>
                <a:cs typeface="Verdana"/>
              </a:rPr>
              <a:t>the</a:t>
            </a:r>
            <a:r>
              <a:rPr sz="1550" spc="165" dirty="0">
                <a:solidFill>
                  <a:srgbClr val="FFFFFF"/>
                </a:solidFill>
                <a:latin typeface="Times New Roman"/>
                <a:cs typeface="Times New Roman"/>
              </a:rPr>
              <a:t> </a:t>
            </a:r>
            <a:r>
              <a:rPr sz="1550" dirty="0">
                <a:solidFill>
                  <a:srgbClr val="FFFFFF"/>
                </a:solidFill>
                <a:latin typeface="Verdana"/>
                <a:cs typeface="Verdana"/>
              </a:rPr>
              <a:t>receiver</a:t>
            </a:r>
            <a:r>
              <a:rPr sz="1550" spc="185" dirty="0">
                <a:solidFill>
                  <a:srgbClr val="FFFFFF"/>
                </a:solidFill>
                <a:latin typeface="Times New Roman"/>
                <a:cs typeface="Times New Roman"/>
              </a:rPr>
              <a:t> </a:t>
            </a:r>
            <a:r>
              <a:rPr sz="1550" dirty="0">
                <a:solidFill>
                  <a:srgbClr val="FFFFFF"/>
                </a:solidFill>
                <a:latin typeface="Verdana"/>
                <a:cs typeface="Verdana"/>
              </a:rPr>
              <a:t>may</a:t>
            </a:r>
            <a:r>
              <a:rPr sz="1550" spc="150" dirty="0">
                <a:solidFill>
                  <a:srgbClr val="FFFFFF"/>
                </a:solidFill>
                <a:latin typeface="Times New Roman"/>
                <a:cs typeface="Times New Roman"/>
              </a:rPr>
              <a:t> </a:t>
            </a:r>
            <a:r>
              <a:rPr sz="1550" dirty="0">
                <a:solidFill>
                  <a:srgbClr val="FFFFFF"/>
                </a:solidFill>
                <a:latin typeface="Verdana"/>
                <a:cs typeface="Verdana"/>
              </a:rPr>
              <a:t>also</a:t>
            </a:r>
            <a:r>
              <a:rPr sz="1550" spc="150" dirty="0">
                <a:solidFill>
                  <a:srgbClr val="FFFFFF"/>
                </a:solidFill>
                <a:latin typeface="Times New Roman"/>
                <a:cs typeface="Times New Roman"/>
              </a:rPr>
              <a:t> </a:t>
            </a:r>
            <a:r>
              <a:rPr sz="1550" spc="-10" dirty="0">
                <a:solidFill>
                  <a:srgbClr val="FFFFFF"/>
                </a:solidFill>
                <a:latin typeface="Verdana"/>
                <a:cs typeface="Verdana"/>
              </a:rPr>
              <a:t>affect</a:t>
            </a:r>
            <a:r>
              <a:rPr sz="1550" spc="-10" dirty="0">
                <a:solidFill>
                  <a:srgbClr val="FFFFFF"/>
                </a:solidFill>
                <a:latin typeface="Times New Roman"/>
                <a:cs typeface="Times New Roman"/>
              </a:rPr>
              <a:t> </a:t>
            </a:r>
            <a:r>
              <a:rPr sz="1550" dirty="0">
                <a:solidFill>
                  <a:srgbClr val="FFFFFF"/>
                </a:solidFill>
                <a:latin typeface="Verdana"/>
                <a:cs typeface="Verdana"/>
              </a:rPr>
              <a:t>congestion.</a:t>
            </a:r>
            <a:r>
              <a:rPr sz="1550" spc="110" dirty="0">
                <a:solidFill>
                  <a:srgbClr val="FFFFFF"/>
                </a:solidFill>
                <a:latin typeface="Times New Roman"/>
                <a:cs typeface="Times New Roman"/>
              </a:rPr>
              <a:t> </a:t>
            </a:r>
            <a:r>
              <a:rPr sz="1550" spc="-170" dirty="0">
                <a:solidFill>
                  <a:srgbClr val="FFFFFF"/>
                </a:solidFill>
                <a:latin typeface="Verdana"/>
                <a:cs typeface="Verdana"/>
              </a:rPr>
              <a:t>If</a:t>
            </a:r>
            <a:r>
              <a:rPr sz="1550" spc="25" dirty="0">
                <a:solidFill>
                  <a:srgbClr val="FFFFFF"/>
                </a:solidFill>
                <a:latin typeface="Times New Roman"/>
                <a:cs typeface="Times New Roman"/>
              </a:rPr>
              <a:t> </a:t>
            </a:r>
            <a:r>
              <a:rPr sz="1550" dirty="0">
                <a:solidFill>
                  <a:srgbClr val="FFFFFF"/>
                </a:solidFill>
                <a:latin typeface="Verdana"/>
                <a:cs typeface="Verdana"/>
              </a:rPr>
              <a:t>the</a:t>
            </a:r>
            <a:r>
              <a:rPr sz="1550" spc="120" dirty="0">
                <a:solidFill>
                  <a:srgbClr val="FFFFFF"/>
                </a:solidFill>
                <a:latin typeface="Times New Roman"/>
                <a:cs typeface="Times New Roman"/>
              </a:rPr>
              <a:t> </a:t>
            </a:r>
            <a:r>
              <a:rPr sz="1550" dirty="0">
                <a:solidFill>
                  <a:srgbClr val="FFFFFF"/>
                </a:solidFill>
                <a:latin typeface="Verdana"/>
                <a:cs typeface="Verdana"/>
              </a:rPr>
              <a:t>receiver</a:t>
            </a:r>
            <a:r>
              <a:rPr sz="1550" spc="105" dirty="0">
                <a:solidFill>
                  <a:srgbClr val="FFFFFF"/>
                </a:solidFill>
                <a:latin typeface="Times New Roman"/>
                <a:cs typeface="Times New Roman"/>
              </a:rPr>
              <a:t> </a:t>
            </a:r>
            <a:r>
              <a:rPr sz="1550" dirty="0">
                <a:solidFill>
                  <a:srgbClr val="FFFFFF"/>
                </a:solidFill>
                <a:latin typeface="Verdana"/>
                <a:cs typeface="Verdana"/>
              </a:rPr>
              <a:t>does</a:t>
            </a:r>
            <a:r>
              <a:rPr sz="1550" spc="20" dirty="0">
                <a:solidFill>
                  <a:srgbClr val="FFFFFF"/>
                </a:solidFill>
                <a:latin typeface="Times New Roman"/>
                <a:cs typeface="Times New Roman"/>
              </a:rPr>
              <a:t> </a:t>
            </a:r>
            <a:r>
              <a:rPr sz="1550" dirty="0">
                <a:solidFill>
                  <a:srgbClr val="FFFFFF"/>
                </a:solidFill>
                <a:latin typeface="Verdana"/>
                <a:cs typeface="Verdana"/>
              </a:rPr>
              <a:t>not</a:t>
            </a:r>
            <a:r>
              <a:rPr sz="1550" spc="50" dirty="0">
                <a:solidFill>
                  <a:srgbClr val="FFFFFF"/>
                </a:solidFill>
                <a:latin typeface="Times New Roman"/>
                <a:cs typeface="Times New Roman"/>
              </a:rPr>
              <a:t> </a:t>
            </a:r>
            <a:r>
              <a:rPr sz="1550" spc="60" dirty="0">
                <a:solidFill>
                  <a:srgbClr val="FFFFFF"/>
                </a:solidFill>
                <a:latin typeface="Verdana"/>
                <a:cs typeface="Verdana"/>
              </a:rPr>
              <a:t>acknowledge</a:t>
            </a:r>
            <a:r>
              <a:rPr sz="1550" spc="80" dirty="0">
                <a:solidFill>
                  <a:srgbClr val="FFFFFF"/>
                </a:solidFill>
                <a:latin typeface="Times New Roman"/>
                <a:cs typeface="Times New Roman"/>
              </a:rPr>
              <a:t> </a:t>
            </a:r>
            <a:r>
              <a:rPr sz="1550" dirty="0">
                <a:solidFill>
                  <a:srgbClr val="FFFFFF"/>
                </a:solidFill>
                <a:latin typeface="Verdana"/>
                <a:cs typeface="Verdana"/>
              </a:rPr>
              <a:t>every</a:t>
            </a:r>
            <a:r>
              <a:rPr sz="1550" spc="75" dirty="0">
                <a:solidFill>
                  <a:srgbClr val="FFFFFF"/>
                </a:solidFill>
                <a:latin typeface="Times New Roman"/>
                <a:cs typeface="Times New Roman"/>
              </a:rPr>
              <a:t> </a:t>
            </a:r>
            <a:r>
              <a:rPr sz="1550" spc="65" dirty="0">
                <a:solidFill>
                  <a:srgbClr val="FFFFFF"/>
                </a:solidFill>
                <a:latin typeface="Verdana"/>
                <a:cs typeface="Verdana"/>
              </a:rPr>
              <a:t>packet</a:t>
            </a:r>
            <a:r>
              <a:rPr sz="1550" dirty="0">
                <a:solidFill>
                  <a:srgbClr val="FFFFFF"/>
                </a:solidFill>
                <a:latin typeface="Times New Roman"/>
                <a:cs typeface="Times New Roman"/>
              </a:rPr>
              <a:t> </a:t>
            </a:r>
            <a:r>
              <a:rPr sz="1550" spc="-50" dirty="0">
                <a:solidFill>
                  <a:srgbClr val="FFFFFF"/>
                </a:solidFill>
                <a:latin typeface="Verdana"/>
                <a:cs typeface="Verdana"/>
              </a:rPr>
              <a:t>it</a:t>
            </a:r>
            <a:r>
              <a:rPr sz="1550" spc="5" dirty="0">
                <a:solidFill>
                  <a:srgbClr val="FFFFFF"/>
                </a:solidFill>
                <a:latin typeface="Times New Roman"/>
                <a:cs typeface="Times New Roman"/>
              </a:rPr>
              <a:t> </a:t>
            </a:r>
            <a:r>
              <a:rPr sz="1550" dirty="0">
                <a:solidFill>
                  <a:srgbClr val="FFFFFF"/>
                </a:solidFill>
                <a:latin typeface="Verdana"/>
                <a:cs typeface="Verdana"/>
              </a:rPr>
              <a:t>receives,</a:t>
            </a:r>
            <a:r>
              <a:rPr sz="1550" spc="135" dirty="0">
                <a:solidFill>
                  <a:srgbClr val="FFFFFF"/>
                </a:solidFill>
                <a:latin typeface="Times New Roman"/>
                <a:cs typeface="Times New Roman"/>
              </a:rPr>
              <a:t> </a:t>
            </a:r>
            <a:r>
              <a:rPr sz="1550" spc="-25" dirty="0">
                <a:solidFill>
                  <a:srgbClr val="FFFFFF"/>
                </a:solidFill>
                <a:latin typeface="Verdana"/>
                <a:cs typeface="Verdana"/>
              </a:rPr>
              <a:t>it</a:t>
            </a:r>
            <a:r>
              <a:rPr sz="1550" spc="-25" dirty="0">
                <a:solidFill>
                  <a:srgbClr val="FFFFFF"/>
                </a:solidFill>
                <a:latin typeface="Times New Roman"/>
                <a:cs typeface="Times New Roman"/>
              </a:rPr>
              <a:t> </a:t>
            </a:r>
            <a:r>
              <a:rPr sz="1550" dirty="0">
                <a:solidFill>
                  <a:srgbClr val="FFFFFF"/>
                </a:solidFill>
                <a:latin typeface="Verdana"/>
                <a:cs typeface="Verdana"/>
              </a:rPr>
              <a:t>may</a:t>
            </a:r>
            <a:r>
              <a:rPr sz="1550" spc="65" dirty="0">
                <a:solidFill>
                  <a:srgbClr val="FFFFFF"/>
                </a:solidFill>
                <a:latin typeface="Times New Roman"/>
                <a:cs typeface="Times New Roman"/>
              </a:rPr>
              <a:t> </a:t>
            </a:r>
            <a:r>
              <a:rPr sz="1550" spc="-10" dirty="0">
                <a:solidFill>
                  <a:srgbClr val="FFFFFF"/>
                </a:solidFill>
                <a:latin typeface="Verdana"/>
                <a:cs typeface="Verdana"/>
              </a:rPr>
              <a:t>slow</a:t>
            </a:r>
            <a:r>
              <a:rPr sz="1550" spc="40" dirty="0">
                <a:solidFill>
                  <a:srgbClr val="FFFFFF"/>
                </a:solidFill>
                <a:latin typeface="Times New Roman"/>
                <a:cs typeface="Times New Roman"/>
              </a:rPr>
              <a:t> </a:t>
            </a:r>
            <a:r>
              <a:rPr sz="1550" spc="75" dirty="0">
                <a:solidFill>
                  <a:srgbClr val="FFFFFF"/>
                </a:solidFill>
                <a:latin typeface="Verdana"/>
                <a:cs typeface="Verdana"/>
              </a:rPr>
              <a:t>down</a:t>
            </a:r>
            <a:r>
              <a:rPr sz="1550" spc="5" dirty="0">
                <a:solidFill>
                  <a:srgbClr val="FFFFFF"/>
                </a:solidFill>
                <a:latin typeface="Times New Roman"/>
                <a:cs typeface="Times New Roman"/>
              </a:rPr>
              <a:t> </a:t>
            </a:r>
            <a:r>
              <a:rPr sz="1550" dirty="0">
                <a:solidFill>
                  <a:srgbClr val="FFFFFF"/>
                </a:solidFill>
                <a:latin typeface="Verdana"/>
                <a:cs typeface="Verdana"/>
              </a:rPr>
              <a:t>the</a:t>
            </a:r>
            <a:r>
              <a:rPr sz="1550" spc="85" dirty="0">
                <a:solidFill>
                  <a:srgbClr val="FFFFFF"/>
                </a:solidFill>
                <a:latin typeface="Times New Roman"/>
                <a:cs typeface="Times New Roman"/>
              </a:rPr>
              <a:t> </a:t>
            </a:r>
            <a:r>
              <a:rPr sz="1550" dirty="0">
                <a:solidFill>
                  <a:srgbClr val="FFFFFF"/>
                </a:solidFill>
                <a:latin typeface="Verdana"/>
                <a:cs typeface="Verdana"/>
              </a:rPr>
              <a:t>sender</a:t>
            </a:r>
            <a:r>
              <a:rPr sz="1550" spc="105" dirty="0">
                <a:solidFill>
                  <a:srgbClr val="FFFFFF"/>
                </a:solidFill>
                <a:latin typeface="Times New Roman"/>
                <a:cs typeface="Times New Roman"/>
              </a:rPr>
              <a:t> </a:t>
            </a:r>
            <a:r>
              <a:rPr sz="1550" spc="85" dirty="0">
                <a:solidFill>
                  <a:srgbClr val="FFFFFF"/>
                </a:solidFill>
                <a:latin typeface="Verdana"/>
                <a:cs typeface="Verdana"/>
              </a:rPr>
              <a:t>and</a:t>
            </a:r>
            <a:r>
              <a:rPr sz="1550" spc="30" dirty="0">
                <a:solidFill>
                  <a:srgbClr val="FFFFFF"/>
                </a:solidFill>
                <a:latin typeface="Times New Roman"/>
                <a:cs typeface="Times New Roman"/>
              </a:rPr>
              <a:t> </a:t>
            </a:r>
            <a:r>
              <a:rPr sz="1550" dirty="0">
                <a:solidFill>
                  <a:srgbClr val="FFFFFF"/>
                </a:solidFill>
                <a:latin typeface="Verdana"/>
                <a:cs typeface="Verdana"/>
              </a:rPr>
              <a:t>help</a:t>
            </a:r>
            <a:r>
              <a:rPr sz="1550" spc="120" dirty="0">
                <a:solidFill>
                  <a:srgbClr val="FFFFFF"/>
                </a:solidFill>
                <a:latin typeface="Times New Roman"/>
                <a:cs typeface="Times New Roman"/>
              </a:rPr>
              <a:t> </a:t>
            </a:r>
            <a:r>
              <a:rPr sz="1550" dirty="0">
                <a:solidFill>
                  <a:srgbClr val="FFFFFF"/>
                </a:solidFill>
                <a:latin typeface="Verdana"/>
                <a:cs typeface="Verdana"/>
              </a:rPr>
              <a:t>prevent</a:t>
            </a:r>
            <a:r>
              <a:rPr sz="1550" spc="50" dirty="0">
                <a:solidFill>
                  <a:srgbClr val="FFFFFF"/>
                </a:solidFill>
                <a:latin typeface="Times New Roman"/>
                <a:cs typeface="Times New Roman"/>
              </a:rPr>
              <a:t> </a:t>
            </a:r>
            <a:r>
              <a:rPr sz="1550" spc="-10" dirty="0">
                <a:solidFill>
                  <a:srgbClr val="FFFFFF"/>
                </a:solidFill>
                <a:latin typeface="Verdana"/>
                <a:cs typeface="Verdana"/>
              </a:rPr>
              <a:t>congestion.</a:t>
            </a:r>
            <a:endParaRPr sz="1550">
              <a:latin typeface="Verdana"/>
              <a:cs typeface="Verdana"/>
            </a:endParaRPr>
          </a:p>
          <a:p>
            <a:pPr marL="756285" marR="200660" indent="-287020">
              <a:lnSpc>
                <a:spcPct val="103299"/>
              </a:lnSpc>
              <a:spcBef>
                <a:spcPts val="1005"/>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25" dirty="0">
                <a:solidFill>
                  <a:srgbClr val="FFFFFF"/>
                </a:solidFill>
                <a:latin typeface="Verdana"/>
                <a:cs typeface="Verdana"/>
              </a:rPr>
              <a:t>Several</a:t>
            </a:r>
            <a:r>
              <a:rPr sz="1550" spc="80" dirty="0">
                <a:solidFill>
                  <a:srgbClr val="FFFFFF"/>
                </a:solidFill>
                <a:latin typeface="Times New Roman"/>
                <a:cs typeface="Times New Roman"/>
              </a:rPr>
              <a:t> </a:t>
            </a:r>
            <a:r>
              <a:rPr sz="1550" spc="55" dirty="0">
                <a:solidFill>
                  <a:srgbClr val="FFFFFF"/>
                </a:solidFill>
                <a:latin typeface="Verdana"/>
                <a:cs typeface="Verdana"/>
              </a:rPr>
              <a:t>approaches</a:t>
            </a:r>
            <a:r>
              <a:rPr sz="1550" spc="30" dirty="0">
                <a:solidFill>
                  <a:srgbClr val="FFFFFF"/>
                </a:solidFill>
                <a:latin typeface="Times New Roman"/>
                <a:cs typeface="Times New Roman"/>
              </a:rPr>
              <a:t> </a:t>
            </a:r>
            <a:r>
              <a:rPr sz="1550" dirty="0">
                <a:solidFill>
                  <a:srgbClr val="FFFFFF"/>
                </a:solidFill>
                <a:latin typeface="Verdana"/>
                <a:cs typeface="Verdana"/>
              </a:rPr>
              <a:t>are</a:t>
            </a:r>
            <a:r>
              <a:rPr sz="1550" spc="45" dirty="0">
                <a:solidFill>
                  <a:srgbClr val="FFFFFF"/>
                </a:solidFill>
                <a:latin typeface="Times New Roman"/>
                <a:cs typeface="Times New Roman"/>
              </a:rPr>
              <a:t> </a:t>
            </a:r>
            <a:r>
              <a:rPr sz="1550" dirty="0">
                <a:solidFill>
                  <a:srgbClr val="FFFFFF"/>
                </a:solidFill>
                <a:latin typeface="Verdana"/>
                <a:cs typeface="Verdana"/>
              </a:rPr>
              <a:t>used</a:t>
            </a:r>
            <a:r>
              <a:rPr sz="1550" spc="80" dirty="0">
                <a:solidFill>
                  <a:srgbClr val="FFFFFF"/>
                </a:solidFill>
                <a:latin typeface="Times New Roman"/>
                <a:cs typeface="Times New Roman"/>
              </a:rPr>
              <a:t> </a:t>
            </a:r>
            <a:r>
              <a:rPr sz="1550" dirty="0">
                <a:solidFill>
                  <a:srgbClr val="FFFFFF"/>
                </a:solidFill>
                <a:latin typeface="Verdana"/>
                <a:cs typeface="Verdana"/>
              </a:rPr>
              <a:t>in</a:t>
            </a:r>
            <a:r>
              <a:rPr sz="1550" spc="15" dirty="0">
                <a:solidFill>
                  <a:srgbClr val="FFFFFF"/>
                </a:solidFill>
                <a:latin typeface="Times New Roman"/>
                <a:cs typeface="Times New Roman"/>
              </a:rPr>
              <a:t> </a:t>
            </a:r>
            <a:r>
              <a:rPr sz="1550" spc="-75" dirty="0">
                <a:solidFill>
                  <a:srgbClr val="FFFFFF"/>
                </a:solidFill>
                <a:latin typeface="Verdana"/>
                <a:cs typeface="Verdana"/>
              </a:rPr>
              <a:t>this</a:t>
            </a:r>
            <a:r>
              <a:rPr sz="1550" spc="120" dirty="0">
                <a:solidFill>
                  <a:srgbClr val="FFFFFF"/>
                </a:solidFill>
                <a:latin typeface="Times New Roman"/>
                <a:cs typeface="Times New Roman"/>
              </a:rPr>
              <a:t> </a:t>
            </a:r>
            <a:r>
              <a:rPr sz="1550" dirty="0">
                <a:solidFill>
                  <a:srgbClr val="FFFFFF"/>
                </a:solidFill>
                <a:latin typeface="Verdana"/>
                <a:cs typeface="Verdana"/>
              </a:rPr>
              <a:t>case.</a:t>
            </a:r>
            <a:r>
              <a:rPr sz="1550" spc="60" dirty="0">
                <a:solidFill>
                  <a:srgbClr val="FFFFFF"/>
                </a:solidFill>
                <a:latin typeface="Times New Roman"/>
                <a:cs typeface="Times New Roman"/>
              </a:rPr>
              <a:t> </a:t>
            </a:r>
            <a:r>
              <a:rPr sz="1550" spc="105" dirty="0">
                <a:solidFill>
                  <a:srgbClr val="FFFFFF"/>
                </a:solidFill>
                <a:latin typeface="Verdana"/>
                <a:cs typeface="Verdana"/>
              </a:rPr>
              <a:t>A</a:t>
            </a:r>
            <a:r>
              <a:rPr sz="1550" spc="45" dirty="0">
                <a:solidFill>
                  <a:srgbClr val="FFFFFF"/>
                </a:solidFill>
                <a:latin typeface="Times New Roman"/>
                <a:cs typeface="Times New Roman"/>
              </a:rPr>
              <a:t> </a:t>
            </a:r>
            <a:r>
              <a:rPr sz="1550" dirty="0">
                <a:solidFill>
                  <a:srgbClr val="FFFFFF"/>
                </a:solidFill>
                <a:latin typeface="Verdana"/>
                <a:cs typeface="Verdana"/>
              </a:rPr>
              <a:t>receiver</a:t>
            </a:r>
            <a:r>
              <a:rPr sz="1550" spc="114" dirty="0">
                <a:solidFill>
                  <a:srgbClr val="FFFFFF"/>
                </a:solidFill>
                <a:latin typeface="Times New Roman"/>
                <a:cs typeface="Times New Roman"/>
              </a:rPr>
              <a:t> </a:t>
            </a:r>
            <a:r>
              <a:rPr sz="1550" dirty="0">
                <a:solidFill>
                  <a:srgbClr val="FFFFFF"/>
                </a:solidFill>
                <a:latin typeface="Verdana"/>
                <a:cs typeface="Verdana"/>
              </a:rPr>
              <a:t>may</a:t>
            </a:r>
            <a:r>
              <a:rPr sz="1550" spc="80" dirty="0">
                <a:solidFill>
                  <a:srgbClr val="FFFFFF"/>
                </a:solidFill>
                <a:latin typeface="Times New Roman"/>
                <a:cs typeface="Times New Roman"/>
              </a:rPr>
              <a:t> </a:t>
            </a:r>
            <a:r>
              <a:rPr sz="1550" dirty="0">
                <a:solidFill>
                  <a:srgbClr val="FFFFFF"/>
                </a:solidFill>
                <a:latin typeface="Verdana"/>
                <a:cs typeface="Verdana"/>
              </a:rPr>
              <a:t>send</a:t>
            </a:r>
            <a:r>
              <a:rPr sz="1550" spc="85" dirty="0">
                <a:solidFill>
                  <a:srgbClr val="FFFFFF"/>
                </a:solidFill>
                <a:latin typeface="Times New Roman"/>
                <a:cs typeface="Times New Roman"/>
              </a:rPr>
              <a:t> </a:t>
            </a:r>
            <a:r>
              <a:rPr sz="1550" spc="50" dirty="0">
                <a:solidFill>
                  <a:srgbClr val="FFFFFF"/>
                </a:solidFill>
                <a:latin typeface="Verdana"/>
                <a:cs typeface="Verdana"/>
              </a:rPr>
              <a:t>an</a:t>
            </a:r>
            <a:r>
              <a:rPr sz="1550" spc="50" dirty="0">
                <a:solidFill>
                  <a:srgbClr val="FFFFFF"/>
                </a:solidFill>
                <a:latin typeface="Times New Roman"/>
                <a:cs typeface="Times New Roman"/>
              </a:rPr>
              <a:t> </a:t>
            </a:r>
            <a:r>
              <a:rPr sz="1550" dirty="0">
                <a:solidFill>
                  <a:srgbClr val="FFFFFF"/>
                </a:solidFill>
                <a:latin typeface="Verdana"/>
                <a:cs typeface="Verdana"/>
              </a:rPr>
              <a:t>acknowledgment</a:t>
            </a:r>
            <a:r>
              <a:rPr sz="1550" spc="195" dirty="0">
                <a:solidFill>
                  <a:srgbClr val="FFFFFF"/>
                </a:solidFill>
                <a:latin typeface="Times New Roman"/>
                <a:cs typeface="Times New Roman"/>
              </a:rPr>
              <a:t> </a:t>
            </a:r>
            <a:r>
              <a:rPr sz="1550" dirty="0">
                <a:solidFill>
                  <a:srgbClr val="FFFFFF"/>
                </a:solidFill>
                <a:latin typeface="Verdana"/>
                <a:cs typeface="Verdana"/>
              </a:rPr>
              <a:t>only</a:t>
            </a:r>
            <a:r>
              <a:rPr sz="1550" spc="85" dirty="0">
                <a:solidFill>
                  <a:srgbClr val="FFFFFF"/>
                </a:solidFill>
                <a:latin typeface="Times New Roman"/>
                <a:cs typeface="Times New Roman"/>
              </a:rPr>
              <a:t> </a:t>
            </a:r>
            <a:r>
              <a:rPr sz="1550" spc="-30" dirty="0">
                <a:solidFill>
                  <a:srgbClr val="FFFFFF"/>
                </a:solidFill>
                <a:latin typeface="Verdana"/>
                <a:cs typeface="Verdana"/>
              </a:rPr>
              <a:t>if</a:t>
            </a:r>
            <a:r>
              <a:rPr sz="1550" spc="10" dirty="0">
                <a:solidFill>
                  <a:srgbClr val="FFFFFF"/>
                </a:solidFill>
                <a:latin typeface="Times New Roman"/>
                <a:cs typeface="Times New Roman"/>
              </a:rPr>
              <a:t> </a:t>
            </a:r>
            <a:r>
              <a:rPr sz="1550" spc="-50" dirty="0">
                <a:solidFill>
                  <a:srgbClr val="FFFFFF"/>
                </a:solidFill>
                <a:latin typeface="Verdana"/>
                <a:cs typeface="Verdana"/>
              </a:rPr>
              <a:t>it</a:t>
            </a:r>
            <a:r>
              <a:rPr sz="1550" spc="20" dirty="0">
                <a:solidFill>
                  <a:srgbClr val="FFFFFF"/>
                </a:solidFill>
                <a:latin typeface="Times New Roman"/>
                <a:cs typeface="Times New Roman"/>
              </a:rPr>
              <a:t> </a:t>
            </a:r>
            <a:r>
              <a:rPr sz="1550" dirty="0">
                <a:solidFill>
                  <a:srgbClr val="FFFFFF"/>
                </a:solidFill>
                <a:latin typeface="Verdana"/>
                <a:cs typeface="Verdana"/>
              </a:rPr>
              <a:t>has</a:t>
            </a:r>
            <a:r>
              <a:rPr sz="1550" spc="35" dirty="0">
                <a:solidFill>
                  <a:srgbClr val="FFFFFF"/>
                </a:solidFill>
                <a:latin typeface="Times New Roman"/>
                <a:cs typeface="Times New Roman"/>
              </a:rPr>
              <a:t> </a:t>
            </a:r>
            <a:r>
              <a:rPr sz="1550" spc="145" dirty="0">
                <a:solidFill>
                  <a:srgbClr val="FFFFFF"/>
                </a:solidFill>
                <a:latin typeface="Verdana"/>
                <a:cs typeface="Verdana"/>
              </a:rPr>
              <a:t>a</a:t>
            </a:r>
            <a:r>
              <a:rPr sz="1550" spc="50" dirty="0">
                <a:solidFill>
                  <a:srgbClr val="FFFFFF"/>
                </a:solidFill>
                <a:latin typeface="Times New Roman"/>
                <a:cs typeface="Times New Roman"/>
              </a:rPr>
              <a:t> </a:t>
            </a:r>
            <a:r>
              <a:rPr sz="1550" spc="60" dirty="0">
                <a:solidFill>
                  <a:srgbClr val="FFFFFF"/>
                </a:solidFill>
                <a:latin typeface="Verdana"/>
                <a:cs typeface="Verdana"/>
              </a:rPr>
              <a:t>packet</a:t>
            </a:r>
            <a:r>
              <a:rPr sz="1550" spc="60" dirty="0">
                <a:solidFill>
                  <a:srgbClr val="FFFFFF"/>
                </a:solidFill>
                <a:latin typeface="Times New Roman"/>
                <a:cs typeface="Times New Roman"/>
              </a:rPr>
              <a:t> </a:t>
            </a:r>
            <a:r>
              <a:rPr sz="1550" dirty="0">
                <a:solidFill>
                  <a:srgbClr val="FFFFFF"/>
                </a:solidFill>
                <a:latin typeface="Verdana"/>
                <a:cs typeface="Verdana"/>
              </a:rPr>
              <a:t>to</a:t>
            </a:r>
            <a:r>
              <a:rPr sz="1550" spc="90" dirty="0">
                <a:solidFill>
                  <a:srgbClr val="FFFFFF"/>
                </a:solidFill>
                <a:latin typeface="Times New Roman"/>
                <a:cs typeface="Times New Roman"/>
              </a:rPr>
              <a:t> </a:t>
            </a:r>
            <a:r>
              <a:rPr sz="1550" spc="114" dirty="0">
                <a:solidFill>
                  <a:srgbClr val="FFFFFF"/>
                </a:solidFill>
                <a:latin typeface="Verdana"/>
                <a:cs typeface="Verdana"/>
              </a:rPr>
              <a:t>be</a:t>
            </a:r>
            <a:r>
              <a:rPr sz="1550" spc="5" dirty="0">
                <a:solidFill>
                  <a:srgbClr val="FFFFFF"/>
                </a:solidFill>
                <a:latin typeface="Times New Roman"/>
                <a:cs typeface="Times New Roman"/>
              </a:rPr>
              <a:t> </a:t>
            </a:r>
            <a:r>
              <a:rPr sz="1550" spc="-10" dirty="0">
                <a:solidFill>
                  <a:srgbClr val="FFFFFF"/>
                </a:solidFill>
                <a:latin typeface="Verdana"/>
                <a:cs typeface="Verdana"/>
              </a:rPr>
              <a:t>sent</a:t>
            </a:r>
            <a:r>
              <a:rPr sz="1550" spc="114" dirty="0">
                <a:solidFill>
                  <a:srgbClr val="FFFFFF"/>
                </a:solidFill>
                <a:latin typeface="Times New Roman"/>
                <a:cs typeface="Times New Roman"/>
              </a:rPr>
              <a:t> </a:t>
            </a:r>
            <a:r>
              <a:rPr sz="1550" dirty="0">
                <a:solidFill>
                  <a:srgbClr val="FFFFFF"/>
                </a:solidFill>
                <a:latin typeface="Verdana"/>
                <a:cs typeface="Verdana"/>
              </a:rPr>
              <a:t>or</a:t>
            </a:r>
            <a:r>
              <a:rPr sz="1550" spc="35" dirty="0">
                <a:solidFill>
                  <a:srgbClr val="FFFFFF"/>
                </a:solidFill>
                <a:latin typeface="Times New Roman"/>
                <a:cs typeface="Times New Roman"/>
              </a:rPr>
              <a:t> </a:t>
            </a:r>
            <a:r>
              <a:rPr sz="1550" spc="145" dirty="0">
                <a:solidFill>
                  <a:srgbClr val="FFFFFF"/>
                </a:solidFill>
                <a:latin typeface="Verdana"/>
                <a:cs typeface="Verdana"/>
              </a:rPr>
              <a:t>a</a:t>
            </a:r>
            <a:r>
              <a:rPr sz="1550" spc="-5" dirty="0">
                <a:solidFill>
                  <a:srgbClr val="FFFFFF"/>
                </a:solidFill>
                <a:latin typeface="Times New Roman"/>
                <a:cs typeface="Times New Roman"/>
              </a:rPr>
              <a:t> </a:t>
            </a:r>
            <a:r>
              <a:rPr sz="1550" dirty="0">
                <a:solidFill>
                  <a:srgbClr val="FFFFFF"/>
                </a:solidFill>
                <a:latin typeface="Verdana"/>
                <a:cs typeface="Verdana"/>
              </a:rPr>
              <a:t>special</a:t>
            </a:r>
            <a:r>
              <a:rPr sz="1550" spc="90" dirty="0">
                <a:solidFill>
                  <a:srgbClr val="FFFFFF"/>
                </a:solidFill>
                <a:latin typeface="Times New Roman"/>
                <a:cs typeface="Times New Roman"/>
              </a:rPr>
              <a:t> </a:t>
            </a:r>
            <a:r>
              <a:rPr sz="1550" spc="-55" dirty="0">
                <a:solidFill>
                  <a:srgbClr val="FFFFFF"/>
                </a:solidFill>
                <a:latin typeface="Verdana"/>
                <a:cs typeface="Verdana"/>
              </a:rPr>
              <a:t>timer</a:t>
            </a:r>
            <a:r>
              <a:rPr sz="1550" spc="170" dirty="0">
                <a:solidFill>
                  <a:srgbClr val="FFFFFF"/>
                </a:solidFill>
                <a:latin typeface="Times New Roman"/>
                <a:cs typeface="Times New Roman"/>
              </a:rPr>
              <a:t> </a:t>
            </a:r>
            <a:r>
              <a:rPr sz="1550" spc="-45" dirty="0">
                <a:solidFill>
                  <a:srgbClr val="FFFFFF"/>
                </a:solidFill>
                <a:latin typeface="Verdana"/>
                <a:cs typeface="Verdana"/>
              </a:rPr>
              <a:t>expires.</a:t>
            </a:r>
            <a:r>
              <a:rPr sz="1550" spc="65" dirty="0">
                <a:solidFill>
                  <a:srgbClr val="FFFFFF"/>
                </a:solidFill>
                <a:latin typeface="Times New Roman"/>
                <a:cs typeface="Times New Roman"/>
              </a:rPr>
              <a:t> </a:t>
            </a:r>
            <a:r>
              <a:rPr sz="1550" spc="55" dirty="0">
                <a:solidFill>
                  <a:srgbClr val="FFFFFF"/>
                </a:solidFill>
                <a:latin typeface="Verdana"/>
                <a:cs typeface="Verdana"/>
              </a:rPr>
              <a:t>A</a:t>
            </a:r>
            <a:r>
              <a:rPr sz="1550" spc="55" dirty="0">
                <a:solidFill>
                  <a:srgbClr val="FFFFFF"/>
                </a:solidFill>
                <a:latin typeface="Times New Roman"/>
                <a:cs typeface="Times New Roman"/>
              </a:rPr>
              <a:t> </a:t>
            </a:r>
            <a:r>
              <a:rPr sz="1550" dirty="0">
                <a:solidFill>
                  <a:srgbClr val="FFFFFF"/>
                </a:solidFill>
                <a:latin typeface="Verdana"/>
                <a:cs typeface="Verdana"/>
              </a:rPr>
              <a:t>receiver</a:t>
            </a:r>
            <a:r>
              <a:rPr sz="1550" spc="145" dirty="0">
                <a:solidFill>
                  <a:srgbClr val="FFFFFF"/>
                </a:solidFill>
                <a:latin typeface="Times New Roman"/>
                <a:cs typeface="Times New Roman"/>
              </a:rPr>
              <a:t> </a:t>
            </a:r>
            <a:r>
              <a:rPr sz="1550" dirty="0">
                <a:solidFill>
                  <a:srgbClr val="FFFFFF"/>
                </a:solidFill>
                <a:latin typeface="Verdana"/>
                <a:cs typeface="Verdana"/>
              </a:rPr>
              <a:t>may</a:t>
            </a:r>
            <a:r>
              <a:rPr sz="1550" spc="105" dirty="0">
                <a:solidFill>
                  <a:srgbClr val="FFFFFF"/>
                </a:solidFill>
                <a:latin typeface="Times New Roman"/>
                <a:cs typeface="Times New Roman"/>
              </a:rPr>
              <a:t> </a:t>
            </a:r>
            <a:r>
              <a:rPr sz="1550" spc="85" dirty="0">
                <a:solidFill>
                  <a:srgbClr val="FFFFFF"/>
                </a:solidFill>
                <a:latin typeface="Verdana"/>
                <a:cs typeface="Verdana"/>
              </a:rPr>
              <a:t>decide</a:t>
            </a:r>
            <a:r>
              <a:rPr sz="1550" spc="120" dirty="0">
                <a:solidFill>
                  <a:srgbClr val="FFFFFF"/>
                </a:solidFill>
                <a:latin typeface="Times New Roman"/>
                <a:cs typeface="Times New Roman"/>
              </a:rPr>
              <a:t> </a:t>
            </a:r>
            <a:r>
              <a:rPr sz="1550" dirty="0">
                <a:solidFill>
                  <a:srgbClr val="FFFFFF"/>
                </a:solidFill>
                <a:latin typeface="Verdana"/>
                <a:cs typeface="Verdana"/>
              </a:rPr>
              <a:t>to</a:t>
            </a:r>
            <a:r>
              <a:rPr sz="1550" spc="110" dirty="0">
                <a:solidFill>
                  <a:srgbClr val="FFFFFF"/>
                </a:solidFill>
                <a:latin typeface="Times New Roman"/>
                <a:cs typeface="Times New Roman"/>
              </a:rPr>
              <a:t> </a:t>
            </a:r>
            <a:r>
              <a:rPr sz="1550" spc="60" dirty="0">
                <a:solidFill>
                  <a:srgbClr val="FFFFFF"/>
                </a:solidFill>
                <a:latin typeface="Verdana"/>
                <a:cs typeface="Verdana"/>
              </a:rPr>
              <a:t>acknowledge</a:t>
            </a:r>
            <a:r>
              <a:rPr sz="1550" spc="120" dirty="0">
                <a:solidFill>
                  <a:srgbClr val="FFFFFF"/>
                </a:solidFill>
                <a:latin typeface="Times New Roman"/>
                <a:cs typeface="Times New Roman"/>
              </a:rPr>
              <a:t> </a:t>
            </a:r>
            <a:r>
              <a:rPr sz="1550" dirty="0">
                <a:solidFill>
                  <a:srgbClr val="FFFFFF"/>
                </a:solidFill>
                <a:latin typeface="Verdana"/>
                <a:cs typeface="Verdana"/>
              </a:rPr>
              <a:t>only</a:t>
            </a:r>
            <a:r>
              <a:rPr sz="1550" spc="160" dirty="0">
                <a:solidFill>
                  <a:srgbClr val="FFFFFF"/>
                </a:solidFill>
                <a:latin typeface="Times New Roman"/>
                <a:cs typeface="Times New Roman"/>
              </a:rPr>
              <a:t> </a:t>
            </a:r>
            <a:r>
              <a:rPr sz="1550" i="1" dirty="0">
                <a:solidFill>
                  <a:srgbClr val="FFFFFF"/>
                </a:solidFill>
                <a:latin typeface="Verdana"/>
                <a:cs typeface="Verdana"/>
              </a:rPr>
              <a:t>N</a:t>
            </a:r>
            <a:r>
              <a:rPr sz="1550" spc="75" dirty="0">
                <a:solidFill>
                  <a:srgbClr val="FFFFFF"/>
                </a:solidFill>
                <a:latin typeface="Times New Roman"/>
                <a:cs typeface="Times New Roman"/>
              </a:rPr>
              <a:t> </a:t>
            </a:r>
            <a:r>
              <a:rPr sz="1550" dirty="0">
                <a:solidFill>
                  <a:srgbClr val="FFFFFF"/>
                </a:solidFill>
                <a:latin typeface="Verdana"/>
                <a:cs typeface="Verdana"/>
              </a:rPr>
              <a:t>packets</a:t>
            </a:r>
            <a:r>
              <a:rPr sz="1550" spc="100" dirty="0">
                <a:solidFill>
                  <a:srgbClr val="FFFFFF"/>
                </a:solidFill>
                <a:latin typeface="Times New Roman"/>
                <a:cs typeface="Times New Roman"/>
              </a:rPr>
              <a:t> </a:t>
            </a:r>
            <a:r>
              <a:rPr sz="1550" dirty="0">
                <a:solidFill>
                  <a:srgbClr val="FFFFFF"/>
                </a:solidFill>
                <a:latin typeface="Verdana"/>
                <a:cs typeface="Verdana"/>
              </a:rPr>
              <a:t>at</a:t>
            </a:r>
            <a:r>
              <a:rPr sz="1550" spc="35" dirty="0">
                <a:solidFill>
                  <a:srgbClr val="FFFFFF"/>
                </a:solidFill>
                <a:latin typeface="Times New Roman"/>
                <a:cs typeface="Times New Roman"/>
              </a:rPr>
              <a:t> </a:t>
            </a:r>
            <a:r>
              <a:rPr sz="1550" spc="145" dirty="0">
                <a:solidFill>
                  <a:srgbClr val="FFFFFF"/>
                </a:solidFill>
                <a:latin typeface="Verdana"/>
                <a:cs typeface="Verdana"/>
              </a:rPr>
              <a:t>a</a:t>
            </a:r>
            <a:r>
              <a:rPr sz="1550" spc="70" dirty="0">
                <a:solidFill>
                  <a:srgbClr val="FFFFFF"/>
                </a:solidFill>
                <a:latin typeface="Times New Roman"/>
                <a:cs typeface="Times New Roman"/>
              </a:rPr>
              <a:t> </a:t>
            </a:r>
            <a:r>
              <a:rPr sz="1550" spc="-10" dirty="0">
                <a:solidFill>
                  <a:srgbClr val="FFFFFF"/>
                </a:solidFill>
                <a:latin typeface="Verdana"/>
                <a:cs typeface="Verdana"/>
              </a:rPr>
              <a:t>time.</a:t>
            </a:r>
            <a:endParaRPr sz="155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25" dirty="0">
                <a:solidFill>
                  <a:srgbClr val="FFFFFF"/>
                </a:solidFill>
                <a:latin typeface="Verdana"/>
                <a:cs typeface="Verdana"/>
              </a:rPr>
              <a:t>Discarding</a:t>
            </a:r>
            <a:r>
              <a:rPr sz="1800" spc="-30" dirty="0">
                <a:solidFill>
                  <a:srgbClr val="FFFFFF"/>
                </a:solidFill>
                <a:latin typeface="Times New Roman"/>
                <a:cs typeface="Times New Roman"/>
              </a:rPr>
              <a:t> </a:t>
            </a:r>
            <a:r>
              <a:rPr sz="1800" spc="-10" dirty="0">
                <a:solidFill>
                  <a:srgbClr val="FFFFFF"/>
                </a:solidFill>
                <a:latin typeface="Verdana"/>
                <a:cs typeface="Verdana"/>
              </a:rPr>
              <a:t>Policy</a:t>
            </a:r>
            <a:endParaRPr sz="1800">
              <a:latin typeface="Verdana"/>
              <a:cs typeface="Verdana"/>
            </a:endParaRPr>
          </a:p>
          <a:p>
            <a:pPr marL="756285" marR="443865" indent="-287020">
              <a:lnSpc>
                <a:spcPct val="103299"/>
              </a:lnSpc>
              <a:spcBef>
                <a:spcPts val="1005"/>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05" dirty="0">
                <a:solidFill>
                  <a:srgbClr val="FFFFFF"/>
                </a:solidFill>
                <a:latin typeface="Verdana"/>
                <a:cs typeface="Verdana"/>
              </a:rPr>
              <a:t>A</a:t>
            </a:r>
            <a:r>
              <a:rPr sz="1550" spc="100" dirty="0">
                <a:solidFill>
                  <a:srgbClr val="FFFFFF"/>
                </a:solidFill>
                <a:latin typeface="Times New Roman"/>
                <a:cs typeface="Times New Roman"/>
              </a:rPr>
              <a:t> </a:t>
            </a:r>
            <a:r>
              <a:rPr sz="1550" spc="100" dirty="0">
                <a:solidFill>
                  <a:srgbClr val="FFFFFF"/>
                </a:solidFill>
                <a:latin typeface="Verdana"/>
                <a:cs typeface="Verdana"/>
              </a:rPr>
              <a:t>good</a:t>
            </a:r>
            <a:r>
              <a:rPr sz="1550" spc="90" dirty="0">
                <a:solidFill>
                  <a:srgbClr val="FFFFFF"/>
                </a:solidFill>
                <a:latin typeface="Times New Roman"/>
                <a:cs typeface="Times New Roman"/>
              </a:rPr>
              <a:t> </a:t>
            </a:r>
            <a:r>
              <a:rPr sz="1550" dirty="0">
                <a:solidFill>
                  <a:srgbClr val="FFFFFF"/>
                </a:solidFill>
                <a:latin typeface="Verdana"/>
                <a:cs typeface="Verdana"/>
              </a:rPr>
              <a:t>discarding</a:t>
            </a:r>
            <a:r>
              <a:rPr sz="1550" spc="110" dirty="0">
                <a:solidFill>
                  <a:srgbClr val="FFFFFF"/>
                </a:solidFill>
                <a:latin typeface="Times New Roman"/>
                <a:cs typeface="Times New Roman"/>
              </a:rPr>
              <a:t> </a:t>
            </a:r>
            <a:r>
              <a:rPr sz="1550" dirty="0">
                <a:solidFill>
                  <a:srgbClr val="FFFFFF"/>
                </a:solidFill>
                <a:latin typeface="Verdana"/>
                <a:cs typeface="Verdana"/>
              </a:rPr>
              <a:t>policy</a:t>
            </a:r>
            <a:r>
              <a:rPr sz="1550" spc="85" dirty="0">
                <a:solidFill>
                  <a:srgbClr val="FFFFFF"/>
                </a:solidFill>
                <a:latin typeface="Times New Roman"/>
                <a:cs typeface="Times New Roman"/>
              </a:rPr>
              <a:t> </a:t>
            </a:r>
            <a:r>
              <a:rPr sz="1550" dirty="0">
                <a:solidFill>
                  <a:srgbClr val="FFFFFF"/>
                </a:solidFill>
                <a:latin typeface="Verdana"/>
                <a:cs typeface="Verdana"/>
              </a:rPr>
              <a:t>by</a:t>
            </a:r>
            <a:r>
              <a:rPr sz="1550" spc="85" dirty="0">
                <a:solidFill>
                  <a:srgbClr val="FFFFFF"/>
                </a:solidFill>
                <a:latin typeface="Times New Roman"/>
                <a:cs typeface="Times New Roman"/>
              </a:rPr>
              <a:t> </a:t>
            </a:r>
            <a:r>
              <a:rPr sz="1550" dirty="0">
                <a:solidFill>
                  <a:srgbClr val="FFFFFF"/>
                </a:solidFill>
                <a:latin typeface="Verdana"/>
                <a:cs typeface="Verdana"/>
              </a:rPr>
              <a:t>the</a:t>
            </a:r>
            <a:r>
              <a:rPr sz="1550" spc="145" dirty="0">
                <a:solidFill>
                  <a:srgbClr val="FFFFFF"/>
                </a:solidFill>
                <a:latin typeface="Times New Roman"/>
                <a:cs typeface="Times New Roman"/>
              </a:rPr>
              <a:t> </a:t>
            </a:r>
            <a:r>
              <a:rPr sz="1550" spc="-60" dirty="0">
                <a:solidFill>
                  <a:srgbClr val="FFFFFF"/>
                </a:solidFill>
                <a:latin typeface="Verdana"/>
                <a:cs typeface="Verdana"/>
              </a:rPr>
              <a:t>routers</a:t>
            </a:r>
            <a:r>
              <a:rPr sz="1550" spc="235" dirty="0">
                <a:solidFill>
                  <a:srgbClr val="FFFFFF"/>
                </a:solidFill>
                <a:latin typeface="Times New Roman"/>
                <a:cs typeface="Times New Roman"/>
              </a:rPr>
              <a:t> </a:t>
            </a:r>
            <a:r>
              <a:rPr sz="1550" dirty="0">
                <a:solidFill>
                  <a:srgbClr val="FFFFFF"/>
                </a:solidFill>
                <a:latin typeface="Verdana"/>
                <a:cs typeface="Verdana"/>
              </a:rPr>
              <a:t>may</a:t>
            </a:r>
            <a:r>
              <a:rPr sz="1550" spc="130" dirty="0">
                <a:solidFill>
                  <a:srgbClr val="FFFFFF"/>
                </a:solidFill>
                <a:latin typeface="Times New Roman"/>
                <a:cs typeface="Times New Roman"/>
              </a:rPr>
              <a:t> </a:t>
            </a:r>
            <a:r>
              <a:rPr sz="1550" dirty="0">
                <a:solidFill>
                  <a:srgbClr val="FFFFFF"/>
                </a:solidFill>
                <a:latin typeface="Verdana"/>
                <a:cs typeface="Verdana"/>
              </a:rPr>
              <a:t>prevent</a:t>
            </a:r>
            <a:r>
              <a:rPr sz="1550" spc="114" dirty="0">
                <a:solidFill>
                  <a:srgbClr val="FFFFFF"/>
                </a:solidFill>
                <a:latin typeface="Times New Roman"/>
                <a:cs typeface="Times New Roman"/>
              </a:rPr>
              <a:t> </a:t>
            </a:r>
            <a:r>
              <a:rPr sz="1550" dirty="0">
                <a:solidFill>
                  <a:srgbClr val="FFFFFF"/>
                </a:solidFill>
                <a:latin typeface="Verdana"/>
                <a:cs typeface="Verdana"/>
              </a:rPr>
              <a:t>congestion</a:t>
            </a:r>
            <a:r>
              <a:rPr sz="1550" spc="215" dirty="0">
                <a:solidFill>
                  <a:srgbClr val="FFFFFF"/>
                </a:solidFill>
                <a:latin typeface="Times New Roman"/>
                <a:cs typeface="Times New Roman"/>
              </a:rPr>
              <a:t> </a:t>
            </a:r>
            <a:r>
              <a:rPr sz="1550" spc="85" dirty="0">
                <a:solidFill>
                  <a:srgbClr val="FFFFFF"/>
                </a:solidFill>
                <a:latin typeface="Verdana"/>
                <a:cs typeface="Verdana"/>
              </a:rPr>
              <a:t>and</a:t>
            </a:r>
            <a:r>
              <a:rPr sz="1550" spc="90" dirty="0">
                <a:solidFill>
                  <a:srgbClr val="FFFFFF"/>
                </a:solidFill>
                <a:latin typeface="Times New Roman"/>
                <a:cs typeface="Times New Roman"/>
              </a:rPr>
              <a:t> </a:t>
            </a:r>
            <a:r>
              <a:rPr sz="1550" dirty="0">
                <a:solidFill>
                  <a:srgbClr val="FFFFFF"/>
                </a:solidFill>
                <a:latin typeface="Verdana"/>
                <a:cs typeface="Verdana"/>
              </a:rPr>
              <a:t>at</a:t>
            </a:r>
            <a:r>
              <a:rPr sz="1550" spc="60" dirty="0">
                <a:solidFill>
                  <a:srgbClr val="FFFFFF"/>
                </a:solidFill>
                <a:latin typeface="Times New Roman"/>
                <a:cs typeface="Times New Roman"/>
              </a:rPr>
              <a:t> </a:t>
            </a:r>
            <a:r>
              <a:rPr sz="1550" spc="-25" dirty="0">
                <a:solidFill>
                  <a:srgbClr val="FFFFFF"/>
                </a:solidFill>
                <a:latin typeface="Verdana"/>
                <a:cs typeface="Verdana"/>
              </a:rPr>
              <a:t>the</a:t>
            </a:r>
            <a:r>
              <a:rPr sz="1550" spc="-25" dirty="0">
                <a:solidFill>
                  <a:srgbClr val="FFFFFF"/>
                </a:solidFill>
                <a:latin typeface="Times New Roman"/>
                <a:cs typeface="Times New Roman"/>
              </a:rPr>
              <a:t> </a:t>
            </a:r>
            <a:r>
              <a:rPr sz="1550" dirty="0">
                <a:solidFill>
                  <a:srgbClr val="FFFFFF"/>
                </a:solidFill>
                <a:latin typeface="Verdana"/>
                <a:cs typeface="Verdana"/>
              </a:rPr>
              <a:t>same</a:t>
            </a:r>
            <a:r>
              <a:rPr sz="1550" spc="65" dirty="0">
                <a:solidFill>
                  <a:srgbClr val="FFFFFF"/>
                </a:solidFill>
                <a:latin typeface="Times New Roman"/>
                <a:cs typeface="Times New Roman"/>
              </a:rPr>
              <a:t> </a:t>
            </a:r>
            <a:r>
              <a:rPr sz="1550" spc="-10" dirty="0">
                <a:solidFill>
                  <a:srgbClr val="FFFFFF"/>
                </a:solidFill>
                <a:latin typeface="Verdana"/>
                <a:cs typeface="Verdana"/>
              </a:rPr>
              <a:t>time</a:t>
            </a:r>
            <a:r>
              <a:rPr sz="1550" spc="114" dirty="0">
                <a:solidFill>
                  <a:srgbClr val="FFFFFF"/>
                </a:solidFill>
                <a:latin typeface="Times New Roman"/>
                <a:cs typeface="Times New Roman"/>
              </a:rPr>
              <a:t> </a:t>
            </a:r>
            <a:r>
              <a:rPr sz="1550" dirty="0">
                <a:solidFill>
                  <a:srgbClr val="FFFFFF"/>
                </a:solidFill>
                <a:latin typeface="Verdana"/>
                <a:cs typeface="Verdana"/>
              </a:rPr>
              <a:t>may</a:t>
            </a:r>
            <a:r>
              <a:rPr sz="1550" spc="55" dirty="0">
                <a:solidFill>
                  <a:srgbClr val="FFFFFF"/>
                </a:solidFill>
                <a:latin typeface="Times New Roman"/>
                <a:cs typeface="Times New Roman"/>
              </a:rPr>
              <a:t> </a:t>
            </a:r>
            <a:r>
              <a:rPr sz="1550" dirty="0">
                <a:solidFill>
                  <a:srgbClr val="FFFFFF"/>
                </a:solidFill>
                <a:latin typeface="Verdana"/>
                <a:cs typeface="Verdana"/>
              </a:rPr>
              <a:t>not</a:t>
            </a:r>
            <a:r>
              <a:rPr sz="1550" spc="-10" dirty="0">
                <a:solidFill>
                  <a:srgbClr val="FFFFFF"/>
                </a:solidFill>
                <a:latin typeface="Times New Roman"/>
                <a:cs typeface="Times New Roman"/>
              </a:rPr>
              <a:t> </a:t>
            </a:r>
            <a:r>
              <a:rPr sz="1550" dirty="0">
                <a:solidFill>
                  <a:srgbClr val="FFFFFF"/>
                </a:solidFill>
                <a:latin typeface="Verdana"/>
                <a:cs typeface="Verdana"/>
              </a:rPr>
              <a:t>harm</a:t>
            </a:r>
            <a:r>
              <a:rPr sz="1550" spc="50" dirty="0">
                <a:solidFill>
                  <a:srgbClr val="FFFFFF"/>
                </a:solidFill>
                <a:latin typeface="Times New Roman"/>
                <a:cs typeface="Times New Roman"/>
              </a:rPr>
              <a:t> </a:t>
            </a:r>
            <a:r>
              <a:rPr sz="1550" dirty="0">
                <a:solidFill>
                  <a:srgbClr val="FFFFFF"/>
                </a:solidFill>
                <a:latin typeface="Verdana"/>
                <a:cs typeface="Verdana"/>
              </a:rPr>
              <a:t>the</a:t>
            </a:r>
            <a:r>
              <a:rPr sz="1550" spc="70" dirty="0">
                <a:solidFill>
                  <a:srgbClr val="FFFFFF"/>
                </a:solidFill>
                <a:latin typeface="Times New Roman"/>
                <a:cs typeface="Times New Roman"/>
              </a:rPr>
              <a:t> </a:t>
            </a:r>
            <a:r>
              <a:rPr sz="1550" spc="-50" dirty="0">
                <a:solidFill>
                  <a:srgbClr val="FFFFFF"/>
                </a:solidFill>
                <a:latin typeface="Verdana"/>
                <a:cs typeface="Verdana"/>
              </a:rPr>
              <a:t>integrity</a:t>
            </a:r>
            <a:r>
              <a:rPr sz="1550" spc="140" dirty="0">
                <a:solidFill>
                  <a:srgbClr val="FFFFFF"/>
                </a:solidFill>
                <a:latin typeface="Times New Roman"/>
                <a:cs typeface="Times New Roman"/>
              </a:rPr>
              <a:t> </a:t>
            </a:r>
            <a:r>
              <a:rPr sz="1550" dirty="0">
                <a:solidFill>
                  <a:srgbClr val="FFFFFF"/>
                </a:solidFill>
                <a:latin typeface="Verdana"/>
                <a:cs typeface="Verdana"/>
              </a:rPr>
              <a:t>of</a:t>
            </a:r>
            <a:r>
              <a:rPr sz="1550" spc="30" dirty="0">
                <a:solidFill>
                  <a:srgbClr val="FFFFFF"/>
                </a:solidFill>
                <a:latin typeface="Times New Roman"/>
                <a:cs typeface="Times New Roman"/>
              </a:rPr>
              <a:t> </a:t>
            </a:r>
            <a:r>
              <a:rPr sz="1550" dirty="0">
                <a:solidFill>
                  <a:srgbClr val="FFFFFF"/>
                </a:solidFill>
                <a:latin typeface="Verdana"/>
                <a:cs typeface="Verdana"/>
              </a:rPr>
              <a:t>the</a:t>
            </a:r>
            <a:r>
              <a:rPr sz="1550" spc="70" dirty="0">
                <a:solidFill>
                  <a:srgbClr val="FFFFFF"/>
                </a:solidFill>
                <a:latin typeface="Times New Roman"/>
                <a:cs typeface="Times New Roman"/>
              </a:rPr>
              <a:t> </a:t>
            </a:r>
            <a:r>
              <a:rPr sz="1550" spc="-10" dirty="0">
                <a:solidFill>
                  <a:srgbClr val="FFFFFF"/>
                </a:solidFill>
                <a:latin typeface="Verdana"/>
                <a:cs typeface="Verdana"/>
              </a:rPr>
              <a:t>transmission.</a:t>
            </a:r>
            <a:endParaRPr sz="1550">
              <a:latin typeface="Verdana"/>
              <a:cs typeface="Verdana"/>
            </a:endParaRPr>
          </a:p>
          <a:p>
            <a:pPr marL="756285" marR="5080" indent="-287020">
              <a:lnSpc>
                <a:spcPct val="103400"/>
              </a:lnSpc>
              <a:spcBef>
                <a:spcPts val="1010"/>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5" dirty="0">
                <a:solidFill>
                  <a:srgbClr val="FFFFFF"/>
                </a:solidFill>
                <a:latin typeface="Verdana"/>
                <a:cs typeface="Verdana"/>
              </a:rPr>
              <a:t>For</a:t>
            </a:r>
            <a:r>
              <a:rPr sz="1550" spc="-35" dirty="0">
                <a:solidFill>
                  <a:srgbClr val="FFFFFF"/>
                </a:solidFill>
                <a:latin typeface="Times New Roman"/>
                <a:cs typeface="Times New Roman"/>
              </a:rPr>
              <a:t> </a:t>
            </a:r>
            <a:r>
              <a:rPr sz="1550" dirty="0">
                <a:solidFill>
                  <a:srgbClr val="FFFFFF"/>
                </a:solidFill>
                <a:latin typeface="Verdana"/>
                <a:cs typeface="Verdana"/>
              </a:rPr>
              <a:t>example,</a:t>
            </a:r>
            <a:r>
              <a:rPr sz="1550" spc="125" dirty="0">
                <a:solidFill>
                  <a:srgbClr val="FFFFFF"/>
                </a:solidFill>
                <a:latin typeface="Times New Roman"/>
                <a:cs typeface="Times New Roman"/>
              </a:rPr>
              <a:t> </a:t>
            </a:r>
            <a:r>
              <a:rPr sz="1550" dirty="0">
                <a:solidFill>
                  <a:srgbClr val="FFFFFF"/>
                </a:solidFill>
                <a:latin typeface="Verdana"/>
                <a:cs typeface="Verdana"/>
              </a:rPr>
              <a:t>in</a:t>
            </a:r>
            <a:r>
              <a:rPr sz="1550" dirty="0">
                <a:solidFill>
                  <a:srgbClr val="FFFFFF"/>
                </a:solidFill>
                <a:latin typeface="Times New Roman"/>
                <a:cs typeface="Times New Roman"/>
              </a:rPr>
              <a:t> </a:t>
            </a:r>
            <a:r>
              <a:rPr sz="1550" spc="50" dirty="0">
                <a:solidFill>
                  <a:srgbClr val="FFFFFF"/>
                </a:solidFill>
                <a:latin typeface="Verdana"/>
                <a:cs typeface="Verdana"/>
              </a:rPr>
              <a:t>audio</a:t>
            </a:r>
            <a:r>
              <a:rPr sz="1550" spc="20" dirty="0">
                <a:solidFill>
                  <a:srgbClr val="FFFFFF"/>
                </a:solidFill>
                <a:latin typeface="Times New Roman"/>
                <a:cs typeface="Times New Roman"/>
              </a:rPr>
              <a:t> </a:t>
            </a:r>
            <a:r>
              <a:rPr sz="1550" spc="-75" dirty="0">
                <a:solidFill>
                  <a:srgbClr val="FFFFFF"/>
                </a:solidFill>
                <a:latin typeface="Verdana"/>
                <a:cs typeface="Verdana"/>
              </a:rPr>
              <a:t>transmission,</a:t>
            </a:r>
            <a:r>
              <a:rPr sz="1550" spc="85" dirty="0">
                <a:solidFill>
                  <a:srgbClr val="FFFFFF"/>
                </a:solidFill>
                <a:latin typeface="Times New Roman"/>
                <a:cs typeface="Times New Roman"/>
              </a:rPr>
              <a:t> </a:t>
            </a:r>
            <a:r>
              <a:rPr sz="1550" dirty="0">
                <a:solidFill>
                  <a:srgbClr val="FFFFFF"/>
                </a:solidFill>
                <a:latin typeface="Verdana"/>
                <a:cs typeface="Verdana"/>
              </a:rPr>
              <a:t>if</a:t>
            </a:r>
            <a:r>
              <a:rPr sz="1550" spc="30" dirty="0">
                <a:solidFill>
                  <a:srgbClr val="FFFFFF"/>
                </a:solidFill>
                <a:latin typeface="Times New Roman"/>
                <a:cs typeface="Times New Roman"/>
              </a:rPr>
              <a:t> </a:t>
            </a:r>
            <a:r>
              <a:rPr sz="1550" dirty="0">
                <a:solidFill>
                  <a:srgbClr val="FFFFFF"/>
                </a:solidFill>
                <a:latin typeface="Verdana"/>
                <a:cs typeface="Verdana"/>
              </a:rPr>
              <a:t>the</a:t>
            </a:r>
            <a:r>
              <a:rPr sz="1550" spc="70" dirty="0">
                <a:solidFill>
                  <a:srgbClr val="FFFFFF"/>
                </a:solidFill>
                <a:latin typeface="Times New Roman"/>
                <a:cs typeface="Times New Roman"/>
              </a:rPr>
              <a:t> </a:t>
            </a:r>
            <a:r>
              <a:rPr sz="1550" dirty="0">
                <a:solidFill>
                  <a:srgbClr val="FFFFFF"/>
                </a:solidFill>
                <a:latin typeface="Verdana"/>
                <a:cs typeface="Verdana"/>
              </a:rPr>
              <a:t>policy</a:t>
            </a:r>
            <a:r>
              <a:rPr sz="1550" spc="6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dirty="0">
                <a:solidFill>
                  <a:srgbClr val="FFFFFF"/>
                </a:solidFill>
                <a:latin typeface="Verdana"/>
                <a:cs typeface="Verdana"/>
              </a:rPr>
              <a:t>to</a:t>
            </a:r>
            <a:r>
              <a:rPr sz="1550" spc="60" dirty="0">
                <a:solidFill>
                  <a:srgbClr val="FFFFFF"/>
                </a:solidFill>
                <a:latin typeface="Times New Roman"/>
                <a:cs typeface="Times New Roman"/>
              </a:rPr>
              <a:t> </a:t>
            </a:r>
            <a:r>
              <a:rPr sz="1550" dirty="0">
                <a:solidFill>
                  <a:srgbClr val="FFFFFF"/>
                </a:solidFill>
                <a:latin typeface="Verdana"/>
                <a:cs typeface="Verdana"/>
              </a:rPr>
              <a:t>discard</a:t>
            </a:r>
            <a:r>
              <a:rPr sz="1550" spc="20" dirty="0">
                <a:solidFill>
                  <a:srgbClr val="FFFFFF"/>
                </a:solidFill>
                <a:latin typeface="Times New Roman"/>
                <a:cs typeface="Times New Roman"/>
              </a:rPr>
              <a:t> </a:t>
            </a:r>
            <a:r>
              <a:rPr sz="1550" spc="-75" dirty="0">
                <a:solidFill>
                  <a:srgbClr val="FFFFFF"/>
                </a:solidFill>
                <a:latin typeface="Verdana"/>
                <a:cs typeface="Verdana"/>
              </a:rPr>
              <a:t>less</a:t>
            </a:r>
            <a:r>
              <a:rPr sz="1550" spc="100" dirty="0">
                <a:solidFill>
                  <a:srgbClr val="FFFFFF"/>
                </a:solidFill>
                <a:latin typeface="Times New Roman"/>
                <a:cs typeface="Times New Roman"/>
              </a:rPr>
              <a:t> </a:t>
            </a:r>
            <a:r>
              <a:rPr sz="1550" spc="-55" dirty="0">
                <a:solidFill>
                  <a:srgbClr val="FFFFFF"/>
                </a:solidFill>
                <a:latin typeface="Verdana"/>
                <a:cs typeface="Verdana"/>
              </a:rPr>
              <a:t>sensitive</a:t>
            </a:r>
            <a:r>
              <a:rPr sz="1550" spc="25" dirty="0">
                <a:solidFill>
                  <a:srgbClr val="FFFFFF"/>
                </a:solidFill>
                <a:latin typeface="Times New Roman"/>
                <a:cs typeface="Times New Roman"/>
              </a:rPr>
              <a:t> </a:t>
            </a:r>
            <a:r>
              <a:rPr sz="1550" spc="-10" dirty="0">
                <a:solidFill>
                  <a:srgbClr val="FFFFFF"/>
                </a:solidFill>
                <a:latin typeface="Verdana"/>
                <a:cs typeface="Verdana"/>
              </a:rPr>
              <a:t>packets</a:t>
            </a:r>
            <a:r>
              <a:rPr sz="1550" spc="-10" dirty="0">
                <a:solidFill>
                  <a:srgbClr val="FFFFFF"/>
                </a:solidFill>
                <a:latin typeface="Times New Roman"/>
                <a:cs typeface="Times New Roman"/>
              </a:rPr>
              <a:t> </a:t>
            </a:r>
            <a:r>
              <a:rPr sz="1550" dirty="0">
                <a:solidFill>
                  <a:srgbClr val="FFFFFF"/>
                </a:solidFill>
                <a:latin typeface="Verdana"/>
                <a:cs typeface="Verdana"/>
              </a:rPr>
              <a:t>when</a:t>
            </a:r>
            <a:r>
              <a:rPr sz="1550" spc="20" dirty="0">
                <a:solidFill>
                  <a:srgbClr val="FFFFFF"/>
                </a:solidFill>
                <a:latin typeface="Times New Roman"/>
                <a:cs typeface="Times New Roman"/>
              </a:rPr>
              <a:t> </a:t>
            </a:r>
            <a:r>
              <a:rPr sz="1550" dirty="0">
                <a:solidFill>
                  <a:srgbClr val="FFFFFF"/>
                </a:solidFill>
                <a:latin typeface="Verdana"/>
                <a:cs typeface="Verdana"/>
              </a:rPr>
              <a:t>congestion</a:t>
            </a:r>
            <a:r>
              <a:rPr sz="1550" spc="15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spc="-55" dirty="0">
                <a:solidFill>
                  <a:srgbClr val="FFFFFF"/>
                </a:solidFill>
                <a:latin typeface="Verdana"/>
                <a:cs typeface="Verdana"/>
              </a:rPr>
              <a:t>likely</a:t>
            </a:r>
            <a:r>
              <a:rPr sz="1550" spc="125" dirty="0">
                <a:solidFill>
                  <a:srgbClr val="FFFFFF"/>
                </a:solidFill>
                <a:latin typeface="Times New Roman"/>
                <a:cs typeface="Times New Roman"/>
              </a:rPr>
              <a:t> </a:t>
            </a:r>
            <a:r>
              <a:rPr sz="1550" dirty="0">
                <a:solidFill>
                  <a:srgbClr val="FFFFFF"/>
                </a:solidFill>
                <a:latin typeface="Verdana"/>
                <a:cs typeface="Verdana"/>
              </a:rPr>
              <a:t>to</a:t>
            </a:r>
            <a:r>
              <a:rPr sz="1550" spc="80" dirty="0">
                <a:solidFill>
                  <a:srgbClr val="FFFFFF"/>
                </a:solidFill>
                <a:latin typeface="Times New Roman"/>
                <a:cs typeface="Times New Roman"/>
              </a:rPr>
              <a:t> </a:t>
            </a:r>
            <a:r>
              <a:rPr sz="1550" spc="50" dirty="0">
                <a:solidFill>
                  <a:srgbClr val="FFFFFF"/>
                </a:solidFill>
                <a:latin typeface="Verdana"/>
                <a:cs typeface="Verdana"/>
              </a:rPr>
              <a:t>happen,</a:t>
            </a:r>
            <a:r>
              <a:rPr sz="1550" spc="20" dirty="0">
                <a:solidFill>
                  <a:srgbClr val="FFFFFF"/>
                </a:solidFill>
                <a:latin typeface="Times New Roman"/>
                <a:cs typeface="Times New Roman"/>
              </a:rPr>
              <a:t> </a:t>
            </a:r>
            <a:r>
              <a:rPr sz="1550" dirty="0">
                <a:solidFill>
                  <a:srgbClr val="FFFFFF"/>
                </a:solidFill>
                <a:latin typeface="Verdana"/>
                <a:cs typeface="Verdana"/>
              </a:rPr>
              <a:t>the</a:t>
            </a:r>
            <a:r>
              <a:rPr sz="1550" spc="135" dirty="0">
                <a:solidFill>
                  <a:srgbClr val="FFFFFF"/>
                </a:solidFill>
                <a:latin typeface="Times New Roman"/>
                <a:cs typeface="Times New Roman"/>
              </a:rPr>
              <a:t> </a:t>
            </a:r>
            <a:r>
              <a:rPr sz="1550" dirty="0">
                <a:solidFill>
                  <a:srgbClr val="FFFFFF"/>
                </a:solidFill>
                <a:latin typeface="Verdana"/>
                <a:cs typeface="Verdana"/>
              </a:rPr>
              <a:t>quality</a:t>
            </a:r>
            <a:r>
              <a:rPr sz="1550" spc="75" dirty="0">
                <a:solidFill>
                  <a:srgbClr val="FFFFFF"/>
                </a:solidFill>
                <a:latin typeface="Times New Roman"/>
                <a:cs typeface="Times New Roman"/>
              </a:rPr>
              <a:t> </a:t>
            </a:r>
            <a:r>
              <a:rPr sz="1550" dirty="0">
                <a:solidFill>
                  <a:srgbClr val="FFFFFF"/>
                </a:solidFill>
                <a:latin typeface="Verdana"/>
                <a:cs typeface="Verdana"/>
              </a:rPr>
              <a:t>of</a:t>
            </a:r>
            <a:r>
              <a:rPr sz="1550" spc="10" dirty="0">
                <a:solidFill>
                  <a:srgbClr val="FFFFFF"/>
                </a:solidFill>
                <a:latin typeface="Times New Roman"/>
                <a:cs typeface="Times New Roman"/>
              </a:rPr>
              <a:t> </a:t>
            </a:r>
            <a:r>
              <a:rPr sz="1550" dirty="0">
                <a:solidFill>
                  <a:srgbClr val="FFFFFF"/>
                </a:solidFill>
                <a:latin typeface="Verdana"/>
                <a:cs typeface="Verdana"/>
              </a:rPr>
              <a:t>sound</a:t>
            </a:r>
            <a:r>
              <a:rPr sz="1550" spc="8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spc="-125" dirty="0">
                <a:solidFill>
                  <a:srgbClr val="FFFFFF"/>
                </a:solidFill>
                <a:latin typeface="Verdana"/>
                <a:cs typeface="Verdana"/>
              </a:rPr>
              <a:t>still</a:t>
            </a:r>
            <a:r>
              <a:rPr sz="1550" spc="90" dirty="0">
                <a:solidFill>
                  <a:srgbClr val="FFFFFF"/>
                </a:solidFill>
                <a:latin typeface="Times New Roman"/>
                <a:cs typeface="Times New Roman"/>
              </a:rPr>
              <a:t> </a:t>
            </a:r>
            <a:r>
              <a:rPr sz="1550" dirty="0">
                <a:solidFill>
                  <a:srgbClr val="FFFFFF"/>
                </a:solidFill>
                <a:latin typeface="Verdana"/>
                <a:cs typeface="Verdana"/>
              </a:rPr>
              <a:t>preserved</a:t>
            </a:r>
            <a:r>
              <a:rPr sz="1550" spc="130" dirty="0">
                <a:solidFill>
                  <a:srgbClr val="FFFFFF"/>
                </a:solidFill>
                <a:latin typeface="Times New Roman"/>
                <a:cs typeface="Times New Roman"/>
              </a:rPr>
              <a:t> </a:t>
            </a:r>
            <a:r>
              <a:rPr sz="1550" spc="60" dirty="0">
                <a:solidFill>
                  <a:srgbClr val="FFFFFF"/>
                </a:solidFill>
                <a:latin typeface="Verdana"/>
                <a:cs typeface="Verdana"/>
              </a:rPr>
              <a:t>and</a:t>
            </a:r>
            <a:r>
              <a:rPr sz="1550" spc="60" dirty="0">
                <a:solidFill>
                  <a:srgbClr val="FFFFFF"/>
                </a:solidFill>
                <a:latin typeface="Times New Roman"/>
                <a:cs typeface="Times New Roman"/>
              </a:rPr>
              <a:t> </a:t>
            </a:r>
            <a:r>
              <a:rPr sz="1550" dirty="0">
                <a:solidFill>
                  <a:srgbClr val="FFFFFF"/>
                </a:solidFill>
                <a:latin typeface="Verdana"/>
                <a:cs typeface="Verdana"/>
              </a:rPr>
              <a:t>congestion</a:t>
            </a:r>
            <a:r>
              <a:rPr sz="1550" spc="220" dirty="0">
                <a:solidFill>
                  <a:srgbClr val="FFFFFF"/>
                </a:solidFill>
                <a:latin typeface="Times New Roman"/>
                <a:cs typeface="Times New Roman"/>
              </a:rPr>
              <a:t> </a:t>
            </a:r>
            <a:r>
              <a:rPr sz="1550" spc="-150" dirty="0">
                <a:solidFill>
                  <a:srgbClr val="FFFFFF"/>
                </a:solidFill>
                <a:latin typeface="Verdana"/>
                <a:cs typeface="Verdana"/>
              </a:rPr>
              <a:t>is</a:t>
            </a:r>
            <a:r>
              <a:rPr sz="1550" spc="85" dirty="0">
                <a:solidFill>
                  <a:srgbClr val="FFFFFF"/>
                </a:solidFill>
                <a:latin typeface="Times New Roman"/>
                <a:cs typeface="Times New Roman"/>
              </a:rPr>
              <a:t> </a:t>
            </a:r>
            <a:r>
              <a:rPr sz="1550" dirty="0">
                <a:solidFill>
                  <a:srgbClr val="FFFFFF"/>
                </a:solidFill>
                <a:latin typeface="Verdana"/>
                <a:cs typeface="Verdana"/>
              </a:rPr>
              <a:t>prevented</a:t>
            </a:r>
            <a:r>
              <a:rPr sz="1550" spc="245" dirty="0">
                <a:solidFill>
                  <a:srgbClr val="FFFFFF"/>
                </a:solidFill>
                <a:latin typeface="Times New Roman"/>
                <a:cs typeface="Times New Roman"/>
              </a:rPr>
              <a:t> </a:t>
            </a:r>
            <a:r>
              <a:rPr sz="1550" dirty="0">
                <a:solidFill>
                  <a:srgbClr val="FFFFFF"/>
                </a:solidFill>
                <a:latin typeface="Verdana"/>
                <a:cs typeface="Verdana"/>
              </a:rPr>
              <a:t>or</a:t>
            </a:r>
            <a:r>
              <a:rPr sz="1550" spc="80" dirty="0">
                <a:solidFill>
                  <a:srgbClr val="FFFFFF"/>
                </a:solidFill>
                <a:latin typeface="Times New Roman"/>
                <a:cs typeface="Times New Roman"/>
              </a:rPr>
              <a:t> </a:t>
            </a:r>
            <a:r>
              <a:rPr sz="1550" spc="-10" dirty="0">
                <a:solidFill>
                  <a:srgbClr val="FFFFFF"/>
                </a:solidFill>
                <a:latin typeface="Verdana"/>
                <a:cs typeface="Verdana"/>
              </a:rPr>
              <a:t>alleviated.</a:t>
            </a:r>
            <a:endParaRPr sz="155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22</a:t>
            </a:r>
            <a:endParaRPr sz="2750">
              <a:latin typeface="Verdana"/>
              <a:cs typeface="Verdana"/>
            </a:endParaRPr>
          </a:p>
        </p:txBody>
      </p:sp>
      <p:sp>
        <p:nvSpPr>
          <p:cNvPr id="6" name="Slide Number Placeholder 5">
            <a:extLst>
              <a:ext uri="{FF2B5EF4-FFF2-40B4-BE49-F238E27FC236}">
                <a16:creationId xmlns:a16="http://schemas.microsoft.com/office/drawing/2014/main" id="{05D80274-9AB2-4396-8D11-7CB137BCC7D6}"/>
              </a:ext>
            </a:extLst>
          </p:cNvPr>
          <p:cNvSpPr>
            <a:spLocks noGrp="1"/>
          </p:cNvSpPr>
          <p:nvPr>
            <p:ph type="sldNum" sz="quarter" idx="12"/>
          </p:nvPr>
        </p:nvSpPr>
        <p:spPr/>
        <p:txBody>
          <a:bodyPr/>
          <a:lstStyle/>
          <a:p>
            <a:fld id="{B15D7328-7D48-4674-A38C-9792F09AAE38}"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474035"/>
            <a:ext cx="7148195" cy="669925"/>
          </a:xfrm>
          <a:prstGeom prst="rect">
            <a:avLst/>
          </a:prstGeom>
        </p:spPr>
        <p:txBody>
          <a:bodyPr vert="horz" wrap="square" lIns="0" tIns="15875" rIns="0" bIns="0" rtlCol="0">
            <a:spAutoFit/>
          </a:bodyPr>
          <a:lstStyle/>
          <a:p>
            <a:pPr marL="12700">
              <a:lnSpc>
                <a:spcPct val="100000"/>
              </a:lnSpc>
              <a:spcBef>
                <a:spcPts val="125"/>
              </a:spcBef>
            </a:pPr>
            <a:r>
              <a:rPr spc="-114" dirty="0"/>
              <a:t>Functions</a:t>
            </a:r>
            <a:r>
              <a:rPr spc="-70" dirty="0">
                <a:latin typeface="Times New Roman"/>
                <a:cs typeface="Times New Roman"/>
              </a:rPr>
              <a:t> </a:t>
            </a:r>
            <a:r>
              <a:rPr dirty="0"/>
              <a:t>of</a:t>
            </a:r>
            <a:r>
              <a:rPr spc="45" dirty="0">
                <a:latin typeface="Times New Roman"/>
                <a:cs typeface="Times New Roman"/>
              </a:rPr>
              <a:t> </a:t>
            </a:r>
            <a:r>
              <a:rPr spc="-215" dirty="0"/>
              <a:t>Transport</a:t>
            </a:r>
            <a:r>
              <a:rPr spc="45" dirty="0">
                <a:latin typeface="Times New Roman"/>
                <a:cs typeface="Times New Roman"/>
              </a:rPr>
              <a:t> </a:t>
            </a:r>
            <a:r>
              <a:rPr spc="-50" dirty="0"/>
              <a:t>Layer</a:t>
            </a:r>
          </a:p>
        </p:txBody>
      </p:sp>
      <p:sp>
        <p:nvSpPr>
          <p:cNvPr id="3" name="object 3"/>
          <p:cNvSpPr txBox="1"/>
          <p:nvPr/>
        </p:nvSpPr>
        <p:spPr>
          <a:xfrm>
            <a:off x="1182724" y="1956136"/>
            <a:ext cx="4382135" cy="2185670"/>
          </a:xfrm>
          <a:prstGeom prst="rect">
            <a:avLst/>
          </a:prstGeom>
        </p:spPr>
        <p:txBody>
          <a:bodyPr vert="horz" wrap="square" lIns="0" tIns="140335" rIns="0" bIns="0" rtlCol="0">
            <a:spAutoFit/>
          </a:bodyPr>
          <a:lstStyle/>
          <a:p>
            <a:pPr marL="12700">
              <a:lnSpc>
                <a:spcPct val="100000"/>
              </a:lnSpc>
              <a:spcBef>
                <a:spcPts val="110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40" dirty="0">
                <a:solidFill>
                  <a:srgbClr val="FFFFFF"/>
                </a:solidFill>
                <a:latin typeface="Verdana"/>
                <a:cs typeface="Verdana"/>
              </a:rPr>
              <a:t>Service</a:t>
            </a:r>
            <a:r>
              <a:rPr sz="2000" spc="-50" dirty="0">
                <a:solidFill>
                  <a:srgbClr val="FFFFFF"/>
                </a:solidFill>
                <a:latin typeface="Times New Roman"/>
                <a:cs typeface="Times New Roman"/>
              </a:rPr>
              <a:t> </a:t>
            </a:r>
            <a:r>
              <a:rPr sz="2000" spc="-30" dirty="0">
                <a:solidFill>
                  <a:srgbClr val="FFFFFF"/>
                </a:solidFill>
                <a:latin typeface="Verdana"/>
                <a:cs typeface="Verdana"/>
              </a:rPr>
              <a:t>Point</a:t>
            </a:r>
            <a:r>
              <a:rPr sz="2000" spc="-90" dirty="0">
                <a:solidFill>
                  <a:srgbClr val="FFFFFF"/>
                </a:solidFill>
                <a:latin typeface="Times New Roman"/>
                <a:cs typeface="Times New Roman"/>
              </a:rPr>
              <a:t> </a:t>
            </a:r>
            <a:r>
              <a:rPr sz="2000" spc="-10" dirty="0">
                <a:solidFill>
                  <a:srgbClr val="FFFFFF"/>
                </a:solidFill>
                <a:latin typeface="Verdana"/>
                <a:cs typeface="Verdana"/>
              </a:rPr>
              <a:t>Addressing</a:t>
            </a:r>
            <a:endParaRPr sz="2000">
              <a:latin typeface="Verdana"/>
              <a:cs typeface="Verdana"/>
            </a:endParaRPr>
          </a:p>
          <a:p>
            <a:pPr marL="12700">
              <a:lnSpc>
                <a:spcPct val="100000"/>
              </a:lnSpc>
              <a:spcBef>
                <a:spcPts val="10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25" dirty="0">
                <a:solidFill>
                  <a:srgbClr val="FFFFFF"/>
                </a:solidFill>
                <a:latin typeface="Verdana"/>
                <a:cs typeface="Verdana"/>
              </a:rPr>
              <a:t>Segmentation</a:t>
            </a:r>
            <a:r>
              <a:rPr sz="2000" spc="-55" dirty="0">
                <a:solidFill>
                  <a:srgbClr val="FFFFFF"/>
                </a:solidFill>
                <a:latin typeface="Times New Roman"/>
                <a:cs typeface="Times New Roman"/>
              </a:rPr>
              <a:t> </a:t>
            </a:r>
            <a:r>
              <a:rPr sz="2000" spc="90" dirty="0">
                <a:solidFill>
                  <a:srgbClr val="FFFFFF"/>
                </a:solidFill>
                <a:latin typeface="Verdana"/>
                <a:cs typeface="Verdana"/>
              </a:rPr>
              <a:t>and</a:t>
            </a:r>
            <a:r>
              <a:rPr sz="2000" spc="-15" dirty="0">
                <a:solidFill>
                  <a:srgbClr val="FFFFFF"/>
                </a:solidFill>
                <a:latin typeface="Times New Roman"/>
                <a:cs typeface="Times New Roman"/>
              </a:rPr>
              <a:t> </a:t>
            </a:r>
            <a:r>
              <a:rPr sz="2000" spc="-30" dirty="0">
                <a:solidFill>
                  <a:srgbClr val="FFFFFF"/>
                </a:solidFill>
                <a:latin typeface="Verdana"/>
                <a:cs typeface="Verdana"/>
              </a:rPr>
              <a:t>reassembling</a:t>
            </a:r>
            <a:endParaRPr sz="2000">
              <a:latin typeface="Verdana"/>
              <a:cs typeface="Verdana"/>
            </a:endParaRPr>
          </a:p>
          <a:p>
            <a:pPr marL="12700">
              <a:lnSpc>
                <a:spcPct val="100000"/>
              </a:lnSpc>
              <a:spcBef>
                <a:spcPts val="96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45" dirty="0">
                <a:solidFill>
                  <a:srgbClr val="FFFFFF"/>
                </a:solidFill>
                <a:latin typeface="Verdana"/>
                <a:cs typeface="Verdana"/>
              </a:rPr>
              <a:t>Connection</a:t>
            </a:r>
            <a:r>
              <a:rPr sz="2000" spc="-75" dirty="0">
                <a:solidFill>
                  <a:srgbClr val="FFFFFF"/>
                </a:solidFill>
                <a:latin typeface="Times New Roman"/>
                <a:cs typeface="Times New Roman"/>
              </a:rPr>
              <a:t> </a:t>
            </a:r>
            <a:r>
              <a:rPr sz="2000" spc="-10" dirty="0">
                <a:solidFill>
                  <a:srgbClr val="FFFFFF"/>
                </a:solidFill>
                <a:latin typeface="Verdana"/>
                <a:cs typeface="Verdana"/>
              </a:rPr>
              <a:t>Control</a:t>
            </a:r>
            <a:endParaRPr sz="2000">
              <a:latin typeface="Verdana"/>
              <a:cs typeface="Verdana"/>
            </a:endParaRPr>
          </a:p>
          <a:p>
            <a:pPr marL="12700">
              <a:lnSpc>
                <a:spcPct val="100000"/>
              </a:lnSpc>
              <a:spcBef>
                <a:spcPts val="10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160" dirty="0">
                <a:solidFill>
                  <a:srgbClr val="FFFFFF"/>
                </a:solidFill>
                <a:latin typeface="Verdana"/>
                <a:cs typeface="Verdana"/>
              </a:rPr>
              <a:t>Error</a:t>
            </a:r>
            <a:r>
              <a:rPr sz="2000" spc="-20" dirty="0">
                <a:solidFill>
                  <a:srgbClr val="FFFFFF"/>
                </a:solidFill>
                <a:latin typeface="Times New Roman"/>
                <a:cs typeface="Times New Roman"/>
              </a:rPr>
              <a:t> </a:t>
            </a:r>
            <a:r>
              <a:rPr sz="2000" spc="-10" dirty="0">
                <a:solidFill>
                  <a:srgbClr val="FFFFFF"/>
                </a:solidFill>
                <a:latin typeface="Verdana"/>
                <a:cs typeface="Verdana"/>
              </a:rPr>
              <a:t>control</a:t>
            </a:r>
            <a:endParaRPr sz="2000">
              <a:latin typeface="Verdana"/>
              <a:cs typeface="Verdana"/>
            </a:endParaRPr>
          </a:p>
          <a:p>
            <a:pPr marL="12700">
              <a:lnSpc>
                <a:spcPct val="100000"/>
              </a:lnSpc>
              <a:spcBef>
                <a:spcPts val="10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20" dirty="0">
                <a:solidFill>
                  <a:srgbClr val="FFFFFF"/>
                </a:solidFill>
                <a:latin typeface="Verdana"/>
                <a:cs typeface="Verdana"/>
              </a:rPr>
              <a:t>Flow</a:t>
            </a:r>
            <a:r>
              <a:rPr sz="2000" spc="-95" dirty="0">
                <a:solidFill>
                  <a:srgbClr val="FFFFFF"/>
                </a:solidFill>
                <a:latin typeface="Times New Roman"/>
                <a:cs typeface="Times New Roman"/>
              </a:rPr>
              <a:t> </a:t>
            </a:r>
            <a:r>
              <a:rPr sz="2000" spc="-10" dirty="0">
                <a:solidFill>
                  <a:srgbClr val="FFFFFF"/>
                </a:solidFill>
                <a:latin typeface="Verdana"/>
                <a:cs typeface="Verdana"/>
              </a:rPr>
              <a:t>control</a:t>
            </a:r>
            <a:endParaRPr sz="2000">
              <a:latin typeface="Verdana"/>
              <a:cs typeface="Verdana"/>
            </a:endParaRPr>
          </a:p>
        </p:txBody>
      </p:sp>
      <p:sp>
        <p:nvSpPr>
          <p:cNvPr id="4" name="object 4"/>
          <p:cNvSpPr txBox="1"/>
          <p:nvPr/>
        </p:nvSpPr>
        <p:spPr>
          <a:xfrm>
            <a:off x="10662687" y="572841"/>
            <a:ext cx="221615" cy="450215"/>
          </a:xfrm>
          <a:prstGeom prst="rect">
            <a:avLst/>
          </a:prstGeom>
        </p:spPr>
        <p:txBody>
          <a:bodyPr vert="horz" wrap="square" lIns="0" tIns="17145" rIns="0" bIns="0" rtlCol="0">
            <a:spAutoFit/>
          </a:bodyPr>
          <a:lstStyle/>
          <a:p>
            <a:pPr marL="12700">
              <a:lnSpc>
                <a:spcPct val="100000"/>
              </a:lnSpc>
              <a:spcBef>
                <a:spcPts val="135"/>
              </a:spcBef>
            </a:pPr>
            <a:r>
              <a:rPr sz="2750" spc="-155" dirty="0">
                <a:solidFill>
                  <a:srgbClr val="FFFFFF"/>
                </a:solidFill>
                <a:latin typeface="Verdana"/>
                <a:cs typeface="Verdana"/>
              </a:rPr>
              <a:t>3</a:t>
            </a:r>
            <a:endParaRPr sz="2750">
              <a:latin typeface="Verdana"/>
              <a:cs typeface="Verdana"/>
            </a:endParaRPr>
          </a:p>
        </p:txBody>
      </p:sp>
      <p:pic>
        <p:nvPicPr>
          <p:cNvPr id="5" name="object 5"/>
          <p:cNvPicPr/>
          <p:nvPr/>
        </p:nvPicPr>
        <p:blipFill>
          <a:blip r:embed="rId2" cstate="print"/>
          <a:stretch>
            <a:fillRect/>
          </a:stretch>
        </p:blipFill>
        <p:spPr>
          <a:xfrm>
            <a:off x="10781020" y="1551431"/>
            <a:ext cx="132466" cy="2259080"/>
          </a:xfrm>
          <a:prstGeom prst="rect">
            <a:avLst/>
          </a:prstGeom>
        </p:spPr>
      </p:pic>
      <p:sp>
        <p:nvSpPr>
          <p:cNvPr id="6" name="Slide Number Placeholder 5">
            <a:extLst>
              <a:ext uri="{FF2B5EF4-FFF2-40B4-BE49-F238E27FC236}">
                <a16:creationId xmlns:a16="http://schemas.microsoft.com/office/drawing/2014/main" id="{C01DA9CA-DA6D-4CC5-96A9-E7CD5F5926C0}"/>
              </a:ext>
            </a:extLst>
          </p:cNvPr>
          <p:cNvSpPr>
            <a:spLocks noGrp="1"/>
          </p:cNvSpPr>
          <p:nvPr>
            <p:ph type="sldNum" sz="quarter" idx="12"/>
          </p:nvPr>
        </p:nvSpPr>
        <p:spPr/>
        <p:txBody>
          <a:bodyPr/>
          <a:lstStyle/>
          <a:p>
            <a:fld id="{B15D7328-7D48-4674-A38C-9792F09AAE38}"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80" dirty="0"/>
              <a:t>Open</a:t>
            </a:r>
            <a:r>
              <a:rPr spc="70" dirty="0">
                <a:latin typeface="Times New Roman"/>
                <a:cs typeface="Times New Roman"/>
              </a:rPr>
              <a:t> </a:t>
            </a:r>
            <a:r>
              <a:rPr spc="75" dirty="0"/>
              <a:t>Loop</a:t>
            </a:r>
            <a:r>
              <a:rPr spc="20" dirty="0">
                <a:latin typeface="Times New Roman"/>
                <a:cs typeface="Times New Roman"/>
              </a:rPr>
              <a:t> </a:t>
            </a:r>
            <a:r>
              <a:rPr dirty="0"/>
              <a:t>Congestion</a:t>
            </a:r>
            <a:r>
              <a:rPr spc="-60" dirty="0">
                <a:latin typeface="Times New Roman"/>
                <a:cs typeface="Times New Roman"/>
              </a:rPr>
              <a:t> </a:t>
            </a:r>
            <a:r>
              <a:rPr spc="-10" dirty="0"/>
              <a:t>Control</a:t>
            </a:r>
          </a:p>
        </p:txBody>
      </p:sp>
      <p:sp>
        <p:nvSpPr>
          <p:cNvPr id="3" name="object 3"/>
          <p:cNvSpPr txBox="1"/>
          <p:nvPr/>
        </p:nvSpPr>
        <p:spPr>
          <a:xfrm>
            <a:off x="1182724" y="1921970"/>
            <a:ext cx="8754110" cy="1964689"/>
          </a:xfrm>
          <a:prstGeom prst="rect">
            <a:avLst/>
          </a:prstGeom>
        </p:spPr>
        <p:txBody>
          <a:bodyPr vert="horz" wrap="square" lIns="0" tIns="174625" rIns="0" bIns="0" rtlCol="0">
            <a:spAutoFit/>
          </a:bodyPr>
          <a:lstStyle/>
          <a:p>
            <a:pPr marL="12700">
              <a:lnSpc>
                <a:spcPct val="100000"/>
              </a:lnSpc>
              <a:spcBef>
                <a:spcPts val="137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70" dirty="0">
                <a:solidFill>
                  <a:srgbClr val="FFFFFF"/>
                </a:solidFill>
                <a:latin typeface="Verdana"/>
                <a:cs typeface="Verdana"/>
              </a:rPr>
              <a:t>Admission</a:t>
            </a:r>
            <a:r>
              <a:rPr sz="2000" spc="15" dirty="0">
                <a:solidFill>
                  <a:srgbClr val="FFFFFF"/>
                </a:solidFill>
                <a:latin typeface="Times New Roman"/>
                <a:cs typeface="Times New Roman"/>
              </a:rPr>
              <a:t> </a:t>
            </a:r>
            <a:r>
              <a:rPr sz="2000" spc="-10" dirty="0">
                <a:solidFill>
                  <a:srgbClr val="FFFFFF"/>
                </a:solidFill>
                <a:latin typeface="Verdana"/>
                <a:cs typeface="Verdana"/>
              </a:rPr>
              <a:t>policy</a:t>
            </a:r>
            <a:endParaRPr sz="2000">
              <a:latin typeface="Verdana"/>
              <a:cs typeface="Verdana"/>
            </a:endParaRPr>
          </a:p>
          <a:p>
            <a:pPr marL="469900">
              <a:lnSpc>
                <a:spcPct val="100000"/>
              </a:lnSpc>
              <a:spcBef>
                <a:spcPts val="1025"/>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dirty="0">
                <a:solidFill>
                  <a:srgbClr val="FFFFFF"/>
                </a:solidFill>
                <a:latin typeface="Verdana"/>
                <a:cs typeface="Verdana"/>
              </a:rPr>
              <a:t>An</a:t>
            </a:r>
            <a:r>
              <a:rPr sz="1550" spc="105" dirty="0">
                <a:solidFill>
                  <a:srgbClr val="FFFFFF"/>
                </a:solidFill>
                <a:latin typeface="Times New Roman"/>
                <a:cs typeface="Times New Roman"/>
              </a:rPr>
              <a:t> </a:t>
            </a:r>
            <a:r>
              <a:rPr sz="1550" spc="-20" dirty="0">
                <a:solidFill>
                  <a:srgbClr val="FFFFFF"/>
                </a:solidFill>
                <a:latin typeface="Verdana"/>
                <a:cs typeface="Verdana"/>
              </a:rPr>
              <a:t>admission</a:t>
            </a:r>
            <a:r>
              <a:rPr sz="1550" spc="55" dirty="0">
                <a:solidFill>
                  <a:srgbClr val="FFFFFF"/>
                </a:solidFill>
                <a:latin typeface="Times New Roman"/>
                <a:cs typeface="Times New Roman"/>
              </a:rPr>
              <a:t> </a:t>
            </a:r>
            <a:r>
              <a:rPr sz="1550" dirty="0">
                <a:solidFill>
                  <a:srgbClr val="FFFFFF"/>
                </a:solidFill>
                <a:latin typeface="Verdana"/>
                <a:cs typeface="Verdana"/>
              </a:rPr>
              <a:t>policy,</a:t>
            </a:r>
            <a:r>
              <a:rPr sz="1550" spc="110" dirty="0">
                <a:solidFill>
                  <a:srgbClr val="FFFFFF"/>
                </a:solidFill>
                <a:latin typeface="Times New Roman"/>
                <a:cs typeface="Times New Roman"/>
              </a:rPr>
              <a:t> </a:t>
            </a:r>
            <a:r>
              <a:rPr sz="1550" spc="114" dirty="0">
                <a:solidFill>
                  <a:srgbClr val="FFFFFF"/>
                </a:solidFill>
                <a:latin typeface="Verdana"/>
                <a:cs typeface="Verdana"/>
              </a:rPr>
              <a:t>can</a:t>
            </a:r>
            <a:r>
              <a:rPr sz="1550" spc="15" dirty="0">
                <a:solidFill>
                  <a:srgbClr val="FFFFFF"/>
                </a:solidFill>
                <a:latin typeface="Times New Roman"/>
                <a:cs typeface="Times New Roman"/>
              </a:rPr>
              <a:t> </a:t>
            </a:r>
            <a:r>
              <a:rPr sz="1550" dirty="0">
                <a:solidFill>
                  <a:srgbClr val="FFFFFF"/>
                </a:solidFill>
                <a:latin typeface="Verdana"/>
                <a:cs typeface="Verdana"/>
              </a:rPr>
              <a:t>also</a:t>
            </a:r>
            <a:r>
              <a:rPr sz="1550" spc="80" dirty="0">
                <a:solidFill>
                  <a:srgbClr val="FFFFFF"/>
                </a:solidFill>
                <a:latin typeface="Times New Roman"/>
                <a:cs typeface="Times New Roman"/>
              </a:rPr>
              <a:t> </a:t>
            </a:r>
            <a:r>
              <a:rPr sz="1550" dirty="0">
                <a:solidFill>
                  <a:srgbClr val="FFFFFF"/>
                </a:solidFill>
                <a:latin typeface="Verdana"/>
                <a:cs typeface="Verdana"/>
              </a:rPr>
              <a:t>prevent</a:t>
            </a:r>
            <a:r>
              <a:rPr sz="1550" spc="60" dirty="0">
                <a:solidFill>
                  <a:srgbClr val="FFFFFF"/>
                </a:solidFill>
                <a:latin typeface="Times New Roman"/>
                <a:cs typeface="Times New Roman"/>
              </a:rPr>
              <a:t> </a:t>
            </a:r>
            <a:r>
              <a:rPr sz="1550" dirty="0">
                <a:solidFill>
                  <a:srgbClr val="FFFFFF"/>
                </a:solidFill>
                <a:latin typeface="Verdana"/>
                <a:cs typeface="Verdana"/>
              </a:rPr>
              <a:t>congestion</a:t>
            </a:r>
            <a:r>
              <a:rPr sz="1550" spc="150" dirty="0">
                <a:solidFill>
                  <a:srgbClr val="FFFFFF"/>
                </a:solidFill>
                <a:latin typeface="Times New Roman"/>
                <a:cs typeface="Times New Roman"/>
              </a:rPr>
              <a:t> </a:t>
            </a:r>
            <a:r>
              <a:rPr sz="1550" dirty="0">
                <a:solidFill>
                  <a:srgbClr val="FFFFFF"/>
                </a:solidFill>
                <a:latin typeface="Verdana"/>
                <a:cs typeface="Verdana"/>
              </a:rPr>
              <a:t>in</a:t>
            </a:r>
            <a:r>
              <a:rPr sz="1550" spc="15" dirty="0">
                <a:solidFill>
                  <a:srgbClr val="FFFFFF"/>
                </a:solidFill>
                <a:latin typeface="Times New Roman"/>
                <a:cs typeface="Times New Roman"/>
              </a:rPr>
              <a:t> </a:t>
            </a:r>
            <a:r>
              <a:rPr sz="1550" spc="-75" dirty="0">
                <a:solidFill>
                  <a:srgbClr val="FFFFFF"/>
                </a:solidFill>
                <a:latin typeface="Verdana"/>
                <a:cs typeface="Verdana"/>
              </a:rPr>
              <a:t>virtual-</a:t>
            </a:r>
            <a:r>
              <a:rPr sz="1550" dirty="0">
                <a:solidFill>
                  <a:srgbClr val="FFFFFF"/>
                </a:solidFill>
                <a:latin typeface="Verdana"/>
                <a:cs typeface="Verdana"/>
              </a:rPr>
              <a:t>circuit</a:t>
            </a:r>
            <a:r>
              <a:rPr sz="1550" spc="150" dirty="0">
                <a:solidFill>
                  <a:srgbClr val="FFFFFF"/>
                </a:solidFill>
                <a:latin typeface="Times New Roman"/>
                <a:cs typeface="Times New Roman"/>
              </a:rPr>
              <a:t> </a:t>
            </a:r>
            <a:r>
              <a:rPr sz="1550" spc="-10" dirty="0">
                <a:solidFill>
                  <a:srgbClr val="FFFFFF"/>
                </a:solidFill>
                <a:latin typeface="Verdana"/>
                <a:cs typeface="Verdana"/>
              </a:rPr>
              <a:t>networks.</a:t>
            </a:r>
            <a:endParaRPr sz="1550">
              <a:latin typeface="Verdana"/>
              <a:cs typeface="Verdana"/>
            </a:endParaRPr>
          </a:p>
          <a:p>
            <a:pPr marL="756285" marR="69215">
              <a:lnSpc>
                <a:spcPct val="103299"/>
              </a:lnSpc>
              <a:spcBef>
                <a:spcPts val="5"/>
              </a:spcBef>
            </a:pPr>
            <a:r>
              <a:rPr sz="1550" spc="-35" dirty="0">
                <a:solidFill>
                  <a:srgbClr val="FFFFFF"/>
                </a:solidFill>
                <a:latin typeface="Verdana"/>
                <a:cs typeface="Verdana"/>
              </a:rPr>
              <a:t>Switches</a:t>
            </a:r>
            <a:r>
              <a:rPr sz="1550" spc="114" dirty="0">
                <a:solidFill>
                  <a:srgbClr val="FFFFFF"/>
                </a:solidFill>
                <a:latin typeface="Times New Roman"/>
                <a:cs typeface="Times New Roman"/>
              </a:rPr>
              <a:t> </a:t>
            </a:r>
            <a:r>
              <a:rPr sz="1550" dirty="0">
                <a:solidFill>
                  <a:srgbClr val="FFFFFF"/>
                </a:solidFill>
                <a:latin typeface="Verdana"/>
                <a:cs typeface="Verdana"/>
              </a:rPr>
              <a:t>in</a:t>
            </a:r>
            <a:r>
              <a:rPr sz="1550" spc="5" dirty="0">
                <a:solidFill>
                  <a:srgbClr val="FFFFFF"/>
                </a:solidFill>
                <a:latin typeface="Times New Roman"/>
                <a:cs typeface="Times New Roman"/>
              </a:rPr>
              <a:t> </a:t>
            </a:r>
            <a:r>
              <a:rPr sz="1550" spc="155" dirty="0">
                <a:solidFill>
                  <a:srgbClr val="FFFFFF"/>
                </a:solidFill>
                <a:latin typeface="Verdana"/>
                <a:cs typeface="Verdana"/>
              </a:rPr>
              <a:t>a</a:t>
            </a:r>
            <a:r>
              <a:rPr sz="1550" spc="30" dirty="0">
                <a:solidFill>
                  <a:srgbClr val="FFFFFF"/>
                </a:solidFill>
                <a:latin typeface="Times New Roman"/>
                <a:cs typeface="Times New Roman"/>
              </a:rPr>
              <a:t> </a:t>
            </a:r>
            <a:r>
              <a:rPr sz="1550" dirty="0">
                <a:solidFill>
                  <a:srgbClr val="FFFFFF"/>
                </a:solidFill>
                <a:latin typeface="Verdana"/>
                <a:cs typeface="Verdana"/>
              </a:rPr>
              <a:t>flow</a:t>
            </a:r>
            <a:r>
              <a:rPr sz="1550" spc="80" dirty="0">
                <a:solidFill>
                  <a:srgbClr val="FFFFFF"/>
                </a:solidFill>
                <a:latin typeface="Times New Roman"/>
                <a:cs typeface="Times New Roman"/>
              </a:rPr>
              <a:t> </a:t>
            </a:r>
            <a:r>
              <a:rPr sz="1550" spc="-130" dirty="0">
                <a:solidFill>
                  <a:srgbClr val="FFFFFF"/>
                </a:solidFill>
                <a:latin typeface="Verdana"/>
                <a:cs typeface="Verdana"/>
              </a:rPr>
              <a:t>first</a:t>
            </a:r>
            <a:r>
              <a:rPr sz="1550" spc="30" dirty="0">
                <a:solidFill>
                  <a:srgbClr val="FFFFFF"/>
                </a:solidFill>
                <a:latin typeface="Times New Roman"/>
                <a:cs typeface="Times New Roman"/>
              </a:rPr>
              <a:t> </a:t>
            </a:r>
            <a:r>
              <a:rPr sz="1550" spc="60" dirty="0">
                <a:solidFill>
                  <a:srgbClr val="FFFFFF"/>
                </a:solidFill>
                <a:latin typeface="Verdana"/>
                <a:cs typeface="Verdana"/>
              </a:rPr>
              <a:t>check</a:t>
            </a:r>
            <a:r>
              <a:rPr sz="1550" spc="114" dirty="0">
                <a:solidFill>
                  <a:srgbClr val="FFFFFF"/>
                </a:solidFill>
                <a:latin typeface="Times New Roman"/>
                <a:cs typeface="Times New Roman"/>
              </a:rPr>
              <a:t> </a:t>
            </a:r>
            <a:r>
              <a:rPr sz="1550" dirty="0">
                <a:solidFill>
                  <a:srgbClr val="FFFFFF"/>
                </a:solidFill>
                <a:latin typeface="Verdana"/>
                <a:cs typeface="Verdana"/>
              </a:rPr>
              <a:t>the</a:t>
            </a:r>
            <a:r>
              <a:rPr sz="1550" spc="120" dirty="0">
                <a:solidFill>
                  <a:srgbClr val="FFFFFF"/>
                </a:solidFill>
                <a:latin typeface="Times New Roman"/>
                <a:cs typeface="Times New Roman"/>
              </a:rPr>
              <a:t> </a:t>
            </a:r>
            <a:r>
              <a:rPr sz="1550" dirty="0">
                <a:solidFill>
                  <a:srgbClr val="FFFFFF"/>
                </a:solidFill>
                <a:latin typeface="Verdana"/>
                <a:cs typeface="Verdana"/>
              </a:rPr>
              <a:t>resource</a:t>
            </a:r>
            <a:r>
              <a:rPr sz="1550" spc="80" dirty="0">
                <a:solidFill>
                  <a:srgbClr val="FFFFFF"/>
                </a:solidFill>
                <a:latin typeface="Times New Roman"/>
                <a:cs typeface="Times New Roman"/>
              </a:rPr>
              <a:t> </a:t>
            </a:r>
            <a:r>
              <a:rPr sz="1550" spc="-10" dirty="0">
                <a:solidFill>
                  <a:srgbClr val="FFFFFF"/>
                </a:solidFill>
                <a:latin typeface="Verdana"/>
                <a:cs typeface="Verdana"/>
              </a:rPr>
              <a:t>requirement</a:t>
            </a:r>
            <a:r>
              <a:rPr sz="1550" spc="175" dirty="0">
                <a:solidFill>
                  <a:srgbClr val="FFFFFF"/>
                </a:solidFill>
                <a:latin typeface="Times New Roman"/>
                <a:cs typeface="Times New Roman"/>
              </a:rPr>
              <a:t> </a:t>
            </a:r>
            <a:r>
              <a:rPr sz="1550" dirty="0">
                <a:solidFill>
                  <a:srgbClr val="FFFFFF"/>
                </a:solidFill>
                <a:latin typeface="Verdana"/>
                <a:cs typeface="Verdana"/>
              </a:rPr>
              <a:t>of</a:t>
            </a:r>
            <a:r>
              <a:rPr sz="1550" spc="-5" dirty="0">
                <a:solidFill>
                  <a:srgbClr val="FFFFFF"/>
                </a:solidFill>
                <a:latin typeface="Times New Roman"/>
                <a:cs typeface="Times New Roman"/>
              </a:rPr>
              <a:t> </a:t>
            </a:r>
            <a:r>
              <a:rPr sz="1550" spc="155" dirty="0">
                <a:solidFill>
                  <a:srgbClr val="FFFFFF"/>
                </a:solidFill>
                <a:latin typeface="Verdana"/>
                <a:cs typeface="Verdana"/>
              </a:rPr>
              <a:t>a</a:t>
            </a:r>
            <a:r>
              <a:rPr sz="1550" spc="30" dirty="0">
                <a:solidFill>
                  <a:srgbClr val="FFFFFF"/>
                </a:solidFill>
                <a:latin typeface="Times New Roman"/>
                <a:cs typeface="Times New Roman"/>
              </a:rPr>
              <a:t> </a:t>
            </a:r>
            <a:r>
              <a:rPr sz="1550" dirty="0">
                <a:solidFill>
                  <a:srgbClr val="FFFFFF"/>
                </a:solidFill>
                <a:latin typeface="Verdana"/>
                <a:cs typeface="Verdana"/>
              </a:rPr>
              <a:t>flow</a:t>
            </a:r>
            <a:r>
              <a:rPr sz="1550" spc="75" dirty="0">
                <a:solidFill>
                  <a:srgbClr val="FFFFFF"/>
                </a:solidFill>
                <a:latin typeface="Times New Roman"/>
                <a:cs typeface="Times New Roman"/>
              </a:rPr>
              <a:t> </a:t>
            </a:r>
            <a:r>
              <a:rPr sz="1550" dirty="0">
                <a:solidFill>
                  <a:srgbClr val="FFFFFF"/>
                </a:solidFill>
                <a:latin typeface="Verdana"/>
                <a:cs typeface="Verdana"/>
              </a:rPr>
              <a:t>before</a:t>
            </a:r>
            <a:r>
              <a:rPr sz="1550" spc="40" dirty="0">
                <a:solidFill>
                  <a:srgbClr val="FFFFFF"/>
                </a:solidFill>
                <a:latin typeface="Times New Roman"/>
                <a:cs typeface="Times New Roman"/>
              </a:rPr>
              <a:t> </a:t>
            </a:r>
            <a:r>
              <a:rPr sz="1550" spc="-10" dirty="0">
                <a:solidFill>
                  <a:srgbClr val="FFFFFF"/>
                </a:solidFill>
                <a:latin typeface="Verdana"/>
                <a:cs typeface="Verdana"/>
              </a:rPr>
              <a:t>admitting</a:t>
            </a:r>
            <a:r>
              <a:rPr sz="1550" spc="-10" dirty="0">
                <a:solidFill>
                  <a:srgbClr val="FFFFFF"/>
                </a:solidFill>
                <a:latin typeface="Times New Roman"/>
                <a:cs typeface="Times New Roman"/>
              </a:rPr>
              <a:t> </a:t>
            </a:r>
            <a:r>
              <a:rPr sz="1550" spc="-50" dirty="0">
                <a:solidFill>
                  <a:srgbClr val="FFFFFF"/>
                </a:solidFill>
                <a:latin typeface="Verdana"/>
                <a:cs typeface="Verdana"/>
              </a:rPr>
              <a:t>it</a:t>
            </a:r>
            <a:r>
              <a:rPr sz="1550" spc="-25" dirty="0">
                <a:solidFill>
                  <a:srgbClr val="FFFFFF"/>
                </a:solidFill>
                <a:latin typeface="Times New Roman"/>
                <a:cs typeface="Times New Roman"/>
              </a:rPr>
              <a:t> </a:t>
            </a:r>
            <a:r>
              <a:rPr sz="1550" dirty="0">
                <a:solidFill>
                  <a:srgbClr val="FFFFFF"/>
                </a:solidFill>
                <a:latin typeface="Verdana"/>
                <a:cs typeface="Verdana"/>
              </a:rPr>
              <a:t>to</a:t>
            </a:r>
            <a:r>
              <a:rPr sz="1550" spc="45" dirty="0">
                <a:solidFill>
                  <a:srgbClr val="FFFFFF"/>
                </a:solidFill>
                <a:latin typeface="Times New Roman"/>
                <a:cs typeface="Times New Roman"/>
              </a:rPr>
              <a:t> </a:t>
            </a:r>
            <a:r>
              <a:rPr sz="1550" dirty="0">
                <a:solidFill>
                  <a:srgbClr val="FFFFFF"/>
                </a:solidFill>
                <a:latin typeface="Verdana"/>
                <a:cs typeface="Verdana"/>
              </a:rPr>
              <a:t>the</a:t>
            </a:r>
            <a:r>
              <a:rPr sz="1550" spc="95" dirty="0">
                <a:solidFill>
                  <a:srgbClr val="FFFFFF"/>
                </a:solidFill>
                <a:latin typeface="Times New Roman"/>
                <a:cs typeface="Times New Roman"/>
              </a:rPr>
              <a:t> </a:t>
            </a:r>
            <a:r>
              <a:rPr sz="1550" spc="-10" dirty="0">
                <a:solidFill>
                  <a:srgbClr val="FFFFFF"/>
                </a:solidFill>
                <a:latin typeface="Verdana"/>
                <a:cs typeface="Verdana"/>
              </a:rPr>
              <a:t>network.</a:t>
            </a:r>
            <a:endParaRPr sz="1550">
              <a:latin typeface="Verdana"/>
              <a:cs typeface="Verdana"/>
            </a:endParaRPr>
          </a:p>
          <a:p>
            <a:pPr marL="756285" marR="5080" indent="-287020">
              <a:lnSpc>
                <a:spcPct val="103200"/>
              </a:lnSpc>
              <a:spcBef>
                <a:spcPts val="1010"/>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05" dirty="0">
                <a:solidFill>
                  <a:srgbClr val="FFFFFF"/>
                </a:solidFill>
                <a:latin typeface="Verdana"/>
                <a:cs typeface="Verdana"/>
              </a:rPr>
              <a:t>A</a:t>
            </a:r>
            <a:r>
              <a:rPr sz="1550" spc="70" dirty="0">
                <a:solidFill>
                  <a:srgbClr val="FFFFFF"/>
                </a:solidFill>
                <a:latin typeface="Times New Roman"/>
                <a:cs typeface="Times New Roman"/>
              </a:rPr>
              <a:t> </a:t>
            </a:r>
            <a:r>
              <a:rPr sz="1550" spc="-35" dirty="0">
                <a:solidFill>
                  <a:srgbClr val="FFFFFF"/>
                </a:solidFill>
                <a:latin typeface="Verdana"/>
                <a:cs typeface="Verdana"/>
              </a:rPr>
              <a:t>router</a:t>
            </a:r>
            <a:r>
              <a:rPr sz="1550" spc="145" dirty="0">
                <a:solidFill>
                  <a:srgbClr val="FFFFFF"/>
                </a:solidFill>
                <a:latin typeface="Times New Roman"/>
                <a:cs typeface="Times New Roman"/>
              </a:rPr>
              <a:t> </a:t>
            </a:r>
            <a:r>
              <a:rPr sz="1550" spc="114" dirty="0">
                <a:solidFill>
                  <a:srgbClr val="FFFFFF"/>
                </a:solidFill>
                <a:latin typeface="Verdana"/>
                <a:cs typeface="Verdana"/>
              </a:rPr>
              <a:t>can</a:t>
            </a:r>
            <a:r>
              <a:rPr sz="1550" spc="85" dirty="0">
                <a:solidFill>
                  <a:srgbClr val="FFFFFF"/>
                </a:solidFill>
                <a:latin typeface="Times New Roman"/>
                <a:cs typeface="Times New Roman"/>
              </a:rPr>
              <a:t> </a:t>
            </a:r>
            <a:r>
              <a:rPr sz="1550" dirty="0">
                <a:solidFill>
                  <a:srgbClr val="FFFFFF"/>
                </a:solidFill>
                <a:latin typeface="Verdana"/>
                <a:cs typeface="Verdana"/>
              </a:rPr>
              <a:t>deny</a:t>
            </a:r>
            <a:r>
              <a:rPr sz="1550" spc="100" dirty="0">
                <a:solidFill>
                  <a:srgbClr val="FFFFFF"/>
                </a:solidFill>
                <a:latin typeface="Times New Roman"/>
                <a:cs typeface="Times New Roman"/>
              </a:rPr>
              <a:t> </a:t>
            </a:r>
            <a:r>
              <a:rPr sz="1550" spc="-25" dirty="0">
                <a:solidFill>
                  <a:srgbClr val="FFFFFF"/>
                </a:solidFill>
                <a:latin typeface="Verdana"/>
                <a:cs typeface="Verdana"/>
              </a:rPr>
              <a:t>establishing</a:t>
            </a:r>
            <a:r>
              <a:rPr sz="1550" spc="180" dirty="0">
                <a:solidFill>
                  <a:srgbClr val="FFFFFF"/>
                </a:solidFill>
                <a:latin typeface="Times New Roman"/>
                <a:cs typeface="Times New Roman"/>
              </a:rPr>
              <a:t> </a:t>
            </a:r>
            <a:r>
              <a:rPr sz="1550" spc="145" dirty="0">
                <a:solidFill>
                  <a:srgbClr val="FFFFFF"/>
                </a:solidFill>
                <a:latin typeface="Verdana"/>
                <a:cs typeface="Verdana"/>
              </a:rPr>
              <a:t>a</a:t>
            </a:r>
            <a:r>
              <a:rPr sz="1550" spc="20" dirty="0">
                <a:solidFill>
                  <a:srgbClr val="FFFFFF"/>
                </a:solidFill>
                <a:latin typeface="Times New Roman"/>
                <a:cs typeface="Times New Roman"/>
              </a:rPr>
              <a:t> </a:t>
            </a:r>
            <a:r>
              <a:rPr sz="1550" spc="-75" dirty="0">
                <a:solidFill>
                  <a:srgbClr val="FFFFFF"/>
                </a:solidFill>
                <a:latin typeface="Verdana"/>
                <a:cs typeface="Verdana"/>
              </a:rPr>
              <a:t>virtual-</a:t>
            </a:r>
            <a:r>
              <a:rPr sz="1550" dirty="0">
                <a:solidFill>
                  <a:srgbClr val="FFFFFF"/>
                </a:solidFill>
                <a:latin typeface="Verdana"/>
                <a:cs typeface="Verdana"/>
              </a:rPr>
              <a:t>circuit</a:t>
            </a:r>
            <a:r>
              <a:rPr sz="1550" spc="175" dirty="0">
                <a:solidFill>
                  <a:srgbClr val="FFFFFF"/>
                </a:solidFill>
                <a:latin typeface="Times New Roman"/>
                <a:cs typeface="Times New Roman"/>
              </a:rPr>
              <a:t> </a:t>
            </a:r>
            <a:r>
              <a:rPr sz="1550" dirty="0">
                <a:solidFill>
                  <a:srgbClr val="FFFFFF"/>
                </a:solidFill>
                <a:latin typeface="Verdana"/>
                <a:cs typeface="Verdana"/>
              </a:rPr>
              <a:t>connection</a:t>
            </a:r>
            <a:r>
              <a:rPr sz="1550" spc="229" dirty="0">
                <a:solidFill>
                  <a:srgbClr val="FFFFFF"/>
                </a:solidFill>
                <a:latin typeface="Times New Roman"/>
                <a:cs typeface="Times New Roman"/>
              </a:rPr>
              <a:t> </a:t>
            </a:r>
            <a:r>
              <a:rPr sz="1550" spc="-30" dirty="0">
                <a:solidFill>
                  <a:srgbClr val="FFFFFF"/>
                </a:solidFill>
                <a:latin typeface="Verdana"/>
                <a:cs typeface="Verdana"/>
              </a:rPr>
              <a:t>if</a:t>
            </a:r>
            <a:r>
              <a:rPr sz="1550" spc="30" dirty="0">
                <a:solidFill>
                  <a:srgbClr val="FFFFFF"/>
                </a:solidFill>
                <a:latin typeface="Times New Roman"/>
                <a:cs typeface="Times New Roman"/>
              </a:rPr>
              <a:t> </a:t>
            </a:r>
            <a:r>
              <a:rPr sz="1550" dirty="0">
                <a:solidFill>
                  <a:srgbClr val="FFFFFF"/>
                </a:solidFill>
                <a:latin typeface="Verdana"/>
                <a:cs typeface="Verdana"/>
              </a:rPr>
              <a:t>there</a:t>
            </a:r>
            <a:r>
              <a:rPr sz="1550" spc="17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dirty="0">
                <a:solidFill>
                  <a:srgbClr val="FFFFFF"/>
                </a:solidFill>
                <a:latin typeface="Verdana"/>
                <a:cs typeface="Verdana"/>
              </a:rPr>
              <a:t>congestion</a:t>
            </a:r>
            <a:r>
              <a:rPr sz="1550" spc="185" dirty="0">
                <a:solidFill>
                  <a:srgbClr val="FFFFFF"/>
                </a:solidFill>
                <a:latin typeface="Times New Roman"/>
                <a:cs typeface="Times New Roman"/>
              </a:rPr>
              <a:t> </a:t>
            </a:r>
            <a:r>
              <a:rPr sz="1550" spc="-25" dirty="0">
                <a:solidFill>
                  <a:srgbClr val="FFFFFF"/>
                </a:solidFill>
                <a:latin typeface="Verdana"/>
                <a:cs typeface="Verdana"/>
              </a:rPr>
              <a:t>in</a:t>
            </a:r>
            <a:r>
              <a:rPr sz="1550" spc="-25" dirty="0">
                <a:solidFill>
                  <a:srgbClr val="FFFFFF"/>
                </a:solidFill>
                <a:latin typeface="Times New Roman"/>
                <a:cs typeface="Times New Roman"/>
              </a:rPr>
              <a:t> </a:t>
            </a:r>
            <a:r>
              <a:rPr sz="1550" dirty="0">
                <a:solidFill>
                  <a:srgbClr val="FFFFFF"/>
                </a:solidFill>
                <a:latin typeface="Verdana"/>
                <a:cs typeface="Verdana"/>
              </a:rPr>
              <a:t>the</a:t>
            </a:r>
            <a:r>
              <a:rPr sz="1550" spc="-30" dirty="0">
                <a:solidFill>
                  <a:srgbClr val="FFFFFF"/>
                </a:solidFill>
                <a:latin typeface="Times New Roman"/>
                <a:cs typeface="Times New Roman"/>
              </a:rPr>
              <a:t> </a:t>
            </a:r>
            <a:r>
              <a:rPr sz="1550" spc="-10" dirty="0">
                <a:solidFill>
                  <a:srgbClr val="FFFFFF"/>
                </a:solidFill>
                <a:latin typeface="Verdana"/>
                <a:cs typeface="Verdana"/>
              </a:rPr>
              <a:t>network</a:t>
            </a:r>
            <a:r>
              <a:rPr sz="1550" spc="75" dirty="0">
                <a:solidFill>
                  <a:srgbClr val="FFFFFF"/>
                </a:solidFill>
                <a:latin typeface="Times New Roman"/>
                <a:cs typeface="Times New Roman"/>
              </a:rPr>
              <a:t> </a:t>
            </a:r>
            <a:r>
              <a:rPr sz="1550" dirty="0">
                <a:solidFill>
                  <a:srgbClr val="FFFFFF"/>
                </a:solidFill>
                <a:latin typeface="Verdana"/>
                <a:cs typeface="Verdana"/>
              </a:rPr>
              <a:t>or</a:t>
            </a:r>
            <a:r>
              <a:rPr sz="1550" spc="-20" dirty="0">
                <a:solidFill>
                  <a:srgbClr val="FFFFFF"/>
                </a:solidFill>
                <a:latin typeface="Times New Roman"/>
                <a:cs typeface="Times New Roman"/>
              </a:rPr>
              <a:t> </a:t>
            </a:r>
            <a:r>
              <a:rPr sz="1550" spc="-35" dirty="0">
                <a:solidFill>
                  <a:srgbClr val="FFFFFF"/>
                </a:solidFill>
                <a:latin typeface="Verdana"/>
                <a:cs typeface="Verdana"/>
              </a:rPr>
              <a:t>if</a:t>
            </a:r>
            <a:r>
              <a:rPr sz="1550" spc="-40" dirty="0">
                <a:solidFill>
                  <a:srgbClr val="FFFFFF"/>
                </a:solidFill>
                <a:latin typeface="Times New Roman"/>
                <a:cs typeface="Times New Roman"/>
              </a:rPr>
              <a:t> </a:t>
            </a:r>
            <a:r>
              <a:rPr sz="1550" dirty="0">
                <a:solidFill>
                  <a:srgbClr val="FFFFFF"/>
                </a:solidFill>
                <a:latin typeface="Verdana"/>
                <a:cs typeface="Verdana"/>
              </a:rPr>
              <a:t>there</a:t>
            </a:r>
            <a:r>
              <a:rPr sz="1550" spc="8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spc="145" dirty="0">
                <a:solidFill>
                  <a:srgbClr val="FFFFFF"/>
                </a:solidFill>
                <a:latin typeface="Verdana"/>
                <a:cs typeface="Verdana"/>
              </a:rPr>
              <a:t>a</a:t>
            </a:r>
            <a:r>
              <a:rPr sz="1550" spc="-5" dirty="0">
                <a:solidFill>
                  <a:srgbClr val="FFFFFF"/>
                </a:solidFill>
                <a:latin typeface="Times New Roman"/>
                <a:cs typeface="Times New Roman"/>
              </a:rPr>
              <a:t> </a:t>
            </a:r>
            <a:r>
              <a:rPr sz="1550" spc="-50" dirty="0">
                <a:solidFill>
                  <a:srgbClr val="FFFFFF"/>
                </a:solidFill>
                <a:latin typeface="Verdana"/>
                <a:cs typeface="Verdana"/>
              </a:rPr>
              <a:t>possibility</a:t>
            </a:r>
            <a:r>
              <a:rPr sz="1550" spc="25" dirty="0">
                <a:solidFill>
                  <a:srgbClr val="FFFFFF"/>
                </a:solidFill>
                <a:latin typeface="Times New Roman"/>
                <a:cs typeface="Times New Roman"/>
              </a:rPr>
              <a:t> </a:t>
            </a:r>
            <a:r>
              <a:rPr sz="1550" dirty="0">
                <a:solidFill>
                  <a:srgbClr val="FFFFFF"/>
                </a:solidFill>
                <a:latin typeface="Verdana"/>
                <a:cs typeface="Verdana"/>
              </a:rPr>
              <a:t>of</a:t>
            </a:r>
            <a:r>
              <a:rPr sz="1550" spc="-35" dirty="0">
                <a:solidFill>
                  <a:srgbClr val="FFFFFF"/>
                </a:solidFill>
                <a:latin typeface="Times New Roman"/>
                <a:cs typeface="Times New Roman"/>
              </a:rPr>
              <a:t> </a:t>
            </a:r>
            <a:r>
              <a:rPr sz="1550" spc="-30" dirty="0">
                <a:solidFill>
                  <a:srgbClr val="FFFFFF"/>
                </a:solidFill>
                <a:latin typeface="Verdana"/>
                <a:cs typeface="Verdana"/>
              </a:rPr>
              <a:t>future</a:t>
            </a:r>
            <a:r>
              <a:rPr sz="1550" spc="80" dirty="0">
                <a:solidFill>
                  <a:srgbClr val="FFFFFF"/>
                </a:solidFill>
                <a:latin typeface="Times New Roman"/>
                <a:cs typeface="Times New Roman"/>
              </a:rPr>
              <a:t> </a:t>
            </a:r>
            <a:r>
              <a:rPr sz="1550" spc="-10" dirty="0">
                <a:solidFill>
                  <a:srgbClr val="FFFFFF"/>
                </a:solidFill>
                <a:latin typeface="Verdana"/>
                <a:cs typeface="Verdana"/>
              </a:rPr>
              <a:t>congestion</a:t>
            </a:r>
            <a:endParaRPr sz="155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23</a:t>
            </a:r>
            <a:endParaRPr sz="2750">
              <a:latin typeface="Verdana"/>
              <a:cs typeface="Verdana"/>
            </a:endParaRPr>
          </a:p>
        </p:txBody>
      </p:sp>
      <p:sp>
        <p:nvSpPr>
          <p:cNvPr id="6" name="Slide Number Placeholder 5">
            <a:extLst>
              <a:ext uri="{FF2B5EF4-FFF2-40B4-BE49-F238E27FC236}">
                <a16:creationId xmlns:a16="http://schemas.microsoft.com/office/drawing/2014/main" id="{7355DC2D-03BF-4DE4-891E-DA73D9160241}"/>
              </a:ext>
            </a:extLst>
          </p:cNvPr>
          <p:cNvSpPr>
            <a:spLocks noGrp="1"/>
          </p:cNvSpPr>
          <p:nvPr>
            <p:ph type="sldNum" sz="quarter" idx="12"/>
          </p:nvPr>
        </p:nvSpPr>
        <p:spPr/>
        <p:txBody>
          <a:bodyPr/>
          <a:lstStyle/>
          <a:p>
            <a:fld id="{B15D7328-7D48-4674-A38C-9792F09AAE38}"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50" dirty="0"/>
              <a:t>Closed</a:t>
            </a:r>
            <a:r>
              <a:rPr spc="5" dirty="0">
                <a:latin typeface="Times New Roman"/>
                <a:cs typeface="Times New Roman"/>
              </a:rPr>
              <a:t> </a:t>
            </a:r>
            <a:r>
              <a:rPr spc="75" dirty="0"/>
              <a:t>Loop</a:t>
            </a:r>
            <a:r>
              <a:rPr spc="-30" dirty="0">
                <a:latin typeface="Times New Roman"/>
                <a:cs typeface="Times New Roman"/>
              </a:rPr>
              <a:t> </a:t>
            </a:r>
            <a:r>
              <a:rPr dirty="0"/>
              <a:t>Congestion</a:t>
            </a:r>
            <a:r>
              <a:rPr spc="90" dirty="0">
                <a:latin typeface="Times New Roman"/>
                <a:cs typeface="Times New Roman"/>
              </a:rPr>
              <a:t> </a:t>
            </a:r>
            <a:r>
              <a:rPr spc="-10" dirty="0"/>
              <a:t>Control</a:t>
            </a:r>
          </a:p>
        </p:txBody>
      </p:sp>
      <p:sp>
        <p:nvSpPr>
          <p:cNvPr id="3" name="object 3"/>
          <p:cNvSpPr txBox="1"/>
          <p:nvPr/>
        </p:nvSpPr>
        <p:spPr>
          <a:xfrm>
            <a:off x="1182724" y="2081602"/>
            <a:ext cx="8268970" cy="2457450"/>
          </a:xfrm>
          <a:prstGeom prst="rect">
            <a:avLst/>
          </a:prstGeom>
        </p:spPr>
        <p:txBody>
          <a:bodyPr vert="horz" wrap="square" lIns="0" tIns="15875" rIns="0" bIns="0" rtlCol="0">
            <a:spAutoFit/>
          </a:bodyPr>
          <a:lstStyle/>
          <a:p>
            <a:pPr marL="353695" marR="5080"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0" dirty="0">
                <a:solidFill>
                  <a:srgbClr val="FFFFFF"/>
                </a:solidFill>
                <a:latin typeface="Verdana"/>
                <a:cs typeface="Verdana"/>
              </a:rPr>
              <a:t>Closed-</a:t>
            </a:r>
            <a:r>
              <a:rPr sz="1800" dirty="0">
                <a:solidFill>
                  <a:srgbClr val="FFFFFF"/>
                </a:solidFill>
                <a:latin typeface="Verdana"/>
                <a:cs typeface="Verdana"/>
              </a:rPr>
              <a:t>loop</a:t>
            </a:r>
            <a:r>
              <a:rPr sz="1800" spc="-55" dirty="0">
                <a:solidFill>
                  <a:srgbClr val="FFFFFF"/>
                </a:solidFill>
                <a:latin typeface="Times New Roman"/>
                <a:cs typeface="Times New Roman"/>
              </a:rPr>
              <a:t> </a:t>
            </a:r>
            <a:r>
              <a:rPr sz="1800" dirty="0">
                <a:solidFill>
                  <a:srgbClr val="FFFFFF"/>
                </a:solidFill>
                <a:latin typeface="Verdana"/>
                <a:cs typeface="Verdana"/>
              </a:rPr>
              <a:t>congestion</a:t>
            </a:r>
            <a:r>
              <a:rPr sz="1800" spc="-60" dirty="0">
                <a:solidFill>
                  <a:srgbClr val="FFFFFF"/>
                </a:solidFill>
                <a:latin typeface="Times New Roman"/>
                <a:cs typeface="Times New Roman"/>
              </a:rPr>
              <a:t> </a:t>
            </a:r>
            <a:r>
              <a:rPr sz="1800" dirty="0">
                <a:solidFill>
                  <a:srgbClr val="FFFFFF"/>
                </a:solidFill>
                <a:latin typeface="Verdana"/>
                <a:cs typeface="Verdana"/>
              </a:rPr>
              <a:t>control</a:t>
            </a:r>
            <a:r>
              <a:rPr sz="1800" spc="-30" dirty="0">
                <a:solidFill>
                  <a:srgbClr val="FFFFFF"/>
                </a:solidFill>
                <a:latin typeface="Times New Roman"/>
                <a:cs typeface="Times New Roman"/>
              </a:rPr>
              <a:t> </a:t>
            </a:r>
            <a:r>
              <a:rPr sz="1800" spc="-35" dirty="0">
                <a:solidFill>
                  <a:srgbClr val="FFFFFF"/>
                </a:solidFill>
                <a:latin typeface="Verdana"/>
                <a:cs typeface="Verdana"/>
              </a:rPr>
              <a:t>mechanisms</a:t>
            </a:r>
            <a:r>
              <a:rPr sz="1800" spc="-35" dirty="0">
                <a:solidFill>
                  <a:srgbClr val="FFFFFF"/>
                </a:solidFill>
                <a:latin typeface="Times New Roman"/>
                <a:cs typeface="Times New Roman"/>
              </a:rPr>
              <a:t> </a:t>
            </a:r>
            <a:r>
              <a:rPr sz="1800" spc="-130" dirty="0">
                <a:solidFill>
                  <a:srgbClr val="FFFFFF"/>
                </a:solidFill>
                <a:latin typeface="Verdana"/>
                <a:cs typeface="Verdana"/>
              </a:rPr>
              <a:t>try</a:t>
            </a:r>
            <a:r>
              <a:rPr sz="1800" spc="35" dirty="0">
                <a:solidFill>
                  <a:srgbClr val="FFFFFF"/>
                </a:solidFill>
                <a:latin typeface="Times New Roman"/>
                <a:cs typeface="Times New Roman"/>
              </a:rPr>
              <a:t> </a:t>
            </a:r>
            <a:r>
              <a:rPr sz="1800" dirty="0">
                <a:solidFill>
                  <a:srgbClr val="FFFFFF"/>
                </a:solidFill>
                <a:latin typeface="Verdana"/>
                <a:cs typeface="Verdana"/>
              </a:rPr>
              <a:t>to</a:t>
            </a:r>
            <a:r>
              <a:rPr sz="1800" spc="70" dirty="0">
                <a:solidFill>
                  <a:srgbClr val="FFFFFF"/>
                </a:solidFill>
                <a:latin typeface="Times New Roman"/>
                <a:cs typeface="Times New Roman"/>
              </a:rPr>
              <a:t> </a:t>
            </a:r>
            <a:r>
              <a:rPr sz="1800" dirty="0">
                <a:solidFill>
                  <a:srgbClr val="FFFFFF"/>
                </a:solidFill>
                <a:latin typeface="Verdana"/>
                <a:cs typeface="Verdana"/>
              </a:rPr>
              <a:t>alleviate</a:t>
            </a:r>
            <a:r>
              <a:rPr sz="1800" spc="-35" dirty="0">
                <a:solidFill>
                  <a:srgbClr val="FFFFFF"/>
                </a:solidFill>
                <a:latin typeface="Times New Roman"/>
                <a:cs typeface="Times New Roman"/>
              </a:rPr>
              <a:t> </a:t>
            </a:r>
            <a:r>
              <a:rPr sz="1800" spc="-10" dirty="0">
                <a:solidFill>
                  <a:srgbClr val="FFFFFF"/>
                </a:solidFill>
                <a:latin typeface="Verdana"/>
                <a:cs typeface="Verdana"/>
              </a:rPr>
              <a:t>congestion</a:t>
            </a:r>
            <a:r>
              <a:rPr sz="1800" spc="-10" dirty="0">
                <a:solidFill>
                  <a:srgbClr val="FFFFFF"/>
                </a:solidFill>
                <a:latin typeface="Times New Roman"/>
                <a:cs typeface="Times New Roman"/>
              </a:rPr>
              <a:t> </a:t>
            </a:r>
            <a:r>
              <a:rPr sz="1800" spc="-10" dirty="0">
                <a:solidFill>
                  <a:srgbClr val="FFFFFF"/>
                </a:solidFill>
                <a:latin typeface="Verdana"/>
                <a:cs typeface="Verdana"/>
              </a:rPr>
              <a:t>after</a:t>
            </a:r>
            <a:r>
              <a:rPr sz="1800" spc="-65" dirty="0">
                <a:solidFill>
                  <a:srgbClr val="FFFFFF"/>
                </a:solidFill>
                <a:latin typeface="Times New Roman"/>
                <a:cs typeface="Times New Roman"/>
              </a:rPr>
              <a:t> </a:t>
            </a:r>
            <a:r>
              <a:rPr sz="1800" spc="-85" dirty="0">
                <a:solidFill>
                  <a:srgbClr val="FFFFFF"/>
                </a:solidFill>
                <a:latin typeface="Verdana"/>
                <a:cs typeface="Verdana"/>
              </a:rPr>
              <a:t>it</a:t>
            </a:r>
            <a:r>
              <a:rPr sz="1800" spc="15" dirty="0">
                <a:solidFill>
                  <a:srgbClr val="FFFFFF"/>
                </a:solidFill>
                <a:latin typeface="Times New Roman"/>
                <a:cs typeface="Times New Roman"/>
              </a:rPr>
              <a:t> </a:t>
            </a:r>
            <a:r>
              <a:rPr sz="1800" dirty="0">
                <a:solidFill>
                  <a:srgbClr val="FFFFFF"/>
                </a:solidFill>
                <a:latin typeface="Verdana"/>
                <a:cs typeface="Verdana"/>
              </a:rPr>
              <a:t>happens.</a:t>
            </a:r>
            <a:r>
              <a:rPr sz="1800" spc="-70" dirty="0">
                <a:solidFill>
                  <a:srgbClr val="FFFFFF"/>
                </a:solidFill>
                <a:latin typeface="Times New Roman"/>
                <a:cs typeface="Times New Roman"/>
              </a:rPr>
              <a:t> </a:t>
            </a:r>
            <a:r>
              <a:rPr sz="1800" spc="-50" dirty="0">
                <a:solidFill>
                  <a:srgbClr val="FFFFFF"/>
                </a:solidFill>
                <a:latin typeface="Verdana"/>
                <a:cs typeface="Verdana"/>
              </a:rPr>
              <a:t>Several</a:t>
            </a:r>
            <a:r>
              <a:rPr sz="1800" spc="-20" dirty="0">
                <a:solidFill>
                  <a:srgbClr val="FFFFFF"/>
                </a:solidFill>
                <a:latin typeface="Times New Roman"/>
                <a:cs typeface="Times New Roman"/>
              </a:rPr>
              <a:t> </a:t>
            </a:r>
            <a:r>
              <a:rPr sz="1800" spc="-35" dirty="0">
                <a:solidFill>
                  <a:srgbClr val="FFFFFF"/>
                </a:solidFill>
                <a:latin typeface="Verdana"/>
                <a:cs typeface="Verdana"/>
              </a:rPr>
              <a:t>mechanisms</a:t>
            </a:r>
            <a:r>
              <a:rPr sz="1800" spc="-75" dirty="0">
                <a:solidFill>
                  <a:srgbClr val="FFFFFF"/>
                </a:solidFill>
                <a:latin typeface="Times New Roman"/>
                <a:cs typeface="Times New Roman"/>
              </a:rPr>
              <a:t> </a:t>
            </a:r>
            <a:r>
              <a:rPr sz="1800" dirty="0">
                <a:solidFill>
                  <a:srgbClr val="FFFFFF"/>
                </a:solidFill>
                <a:latin typeface="Verdana"/>
                <a:cs typeface="Verdana"/>
              </a:rPr>
              <a:t>have</a:t>
            </a:r>
            <a:r>
              <a:rPr sz="1800" spc="20" dirty="0">
                <a:solidFill>
                  <a:srgbClr val="FFFFFF"/>
                </a:solidFill>
                <a:latin typeface="Times New Roman"/>
                <a:cs typeface="Times New Roman"/>
              </a:rPr>
              <a:t> </a:t>
            </a:r>
            <a:r>
              <a:rPr sz="1800" spc="75" dirty="0">
                <a:solidFill>
                  <a:srgbClr val="FFFFFF"/>
                </a:solidFill>
                <a:latin typeface="Verdana"/>
                <a:cs typeface="Verdana"/>
              </a:rPr>
              <a:t>been</a:t>
            </a:r>
            <a:r>
              <a:rPr sz="1800" spc="5" dirty="0">
                <a:solidFill>
                  <a:srgbClr val="FFFFFF"/>
                </a:solidFill>
                <a:latin typeface="Times New Roman"/>
                <a:cs typeface="Times New Roman"/>
              </a:rPr>
              <a:t> </a:t>
            </a:r>
            <a:r>
              <a:rPr sz="1800" dirty="0">
                <a:solidFill>
                  <a:srgbClr val="FFFFFF"/>
                </a:solidFill>
                <a:latin typeface="Verdana"/>
                <a:cs typeface="Verdana"/>
              </a:rPr>
              <a:t>used</a:t>
            </a:r>
            <a:r>
              <a:rPr sz="1800" spc="5" dirty="0">
                <a:solidFill>
                  <a:srgbClr val="FFFFFF"/>
                </a:solidFill>
                <a:latin typeface="Times New Roman"/>
                <a:cs typeface="Times New Roman"/>
              </a:rPr>
              <a:t> </a:t>
            </a:r>
            <a:r>
              <a:rPr sz="1800" dirty="0">
                <a:solidFill>
                  <a:srgbClr val="FFFFFF"/>
                </a:solidFill>
                <a:latin typeface="Verdana"/>
                <a:cs typeface="Verdana"/>
              </a:rPr>
              <a:t>by</a:t>
            </a:r>
            <a:r>
              <a:rPr sz="1800" spc="45" dirty="0">
                <a:solidFill>
                  <a:srgbClr val="FFFFFF"/>
                </a:solidFill>
                <a:latin typeface="Times New Roman"/>
                <a:cs typeface="Times New Roman"/>
              </a:rPr>
              <a:t> </a:t>
            </a:r>
            <a:r>
              <a:rPr sz="1800" spc="-10" dirty="0">
                <a:solidFill>
                  <a:srgbClr val="FFFFFF"/>
                </a:solidFill>
                <a:latin typeface="Verdana"/>
                <a:cs typeface="Verdana"/>
              </a:rPr>
              <a:t>different</a:t>
            </a:r>
            <a:r>
              <a:rPr sz="1800" spc="-10" dirty="0">
                <a:solidFill>
                  <a:srgbClr val="FFFFFF"/>
                </a:solidFill>
                <a:latin typeface="Times New Roman"/>
                <a:cs typeface="Times New Roman"/>
              </a:rPr>
              <a:t> </a:t>
            </a:r>
            <a:r>
              <a:rPr sz="1800" spc="-10" dirty="0">
                <a:solidFill>
                  <a:srgbClr val="FFFFFF"/>
                </a:solidFill>
                <a:latin typeface="Verdana"/>
                <a:cs typeface="Verdana"/>
              </a:rPr>
              <a:t>protocols</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0" dirty="0">
                <a:solidFill>
                  <a:srgbClr val="FFFFFF"/>
                </a:solidFill>
                <a:latin typeface="Verdana"/>
                <a:cs typeface="Verdana"/>
              </a:rPr>
              <a:t>Backpressure</a:t>
            </a:r>
            <a:endParaRPr sz="1800">
              <a:latin typeface="Verdana"/>
              <a:cs typeface="Verdana"/>
            </a:endParaRPr>
          </a:p>
          <a:p>
            <a:pPr marL="12700">
              <a:lnSpc>
                <a:spcPct val="100000"/>
              </a:lnSpc>
              <a:spcBef>
                <a:spcPts val="96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Choke</a:t>
            </a:r>
            <a:r>
              <a:rPr sz="1800" spc="235" dirty="0">
                <a:solidFill>
                  <a:srgbClr val="FFFFFF"/>
                </a:solidFill>
                <a:latin typeface="Times New Roman"/>
                <a:cs typeface="Times New Roman"/>
              </a:rPr>
              <a:t> </a:t>
            </a:r>
            <a:r>
              <a:rPr sz="1800" spc="-10" dirty="0">
                <a:solidFill>
                  <a:srgbClr val="FFFFFF"/>
                </a:solidFill>
                <a:latin typeface="Verdana"/>
                <a:cs typeface="Verdana"/>
              </a:rPr>
              <a:t>Packet</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70" dirty="0">
                <a:solidFill>
                  <a:srgbClr val="FFFFFF"/>
                </a:solidFill>
                <a:latin typeface="Verdana"/>
                <a:cs typeface="Verdana"/>
              </a:rPr>
              <a:t>Implicit</a:t>
            </a:r>
            <a:r>
              <a:rPr sz="1800" spc="-65" dirty="0">
                <a:solidFill>
                  <a:srgbClr val="FFFFFF"/>
                </a:solidFill>
                <a:latin typeface="Times New Roman"/>
                <a:cs typeface="Times New Roman"/>
              </a:rPr>
              <a:t> </a:t>
            </a:r>
            <a:r>
              <a:rPr sz="1800" spc="-10" dirty="0">
                <a:solidFill>
                  <a:srgbClr val="FFFFFF"/>
                </a:solidFill>
                <a:latin typeface="Verdana"/>
                <a:cs typeface="Verdana"/>
              </a:rPr>
              <a:t>Signaling</a:t>
            </a:r>
            <a:endParaRPr sz="1800">
              <a:latin typeface="Verdana"/>
              <a:cs typeface="Verdana"/>
            </a:endParaRPr>
          </a:p>
          <a:p>
            <a:pPr marL="1270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60" dirty="0">
                <a:solidFill>
                  <a:srgbClr val="FFFFFF"/>
                </a:solidFill>
                <a:latin typeface="Verdana"/>
                <a:cs typeface="Verdana"/>
              </a:rPr>
              <a:t>Explicit</a:t>
            </a:r>
            <a:r>
              <a:rPr sz="1800" spc="-50" dirty="0">
                <a:solidFill>
                  <a:srgbClr val="FFFFFF"/>
                </a:solidFill>
                <a:latin typeface="Times New Roman"/>
                <a:cs typeface="Times New Roman"/>
              </a:rPr>
              <a:t> </a:t>
            </a:r>
            <a:r>
              <a:rPr sz="1800" spc="-10" dirty="0">
                <a:solidFill>
                  <a:srgbClr val="FFFFFF"/>
                </a:solidFill>
                <a:latin typeface="Verdana"/>
                <a:cs typeface="Verdana"/>
              </a:rPr>
              <a:t>Signaling</a:t>
            </a:r>
            <a:endParaRPr sz="180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24</a:t>
            </a:r>
            <a:endParaRPr sz="2750">
              <a:latin typeface="Verdana"/>
              <a:cs typeface="Verdana"/>
            </a:endParaRPr>
          </a:p>
        </p:txBody>
      </p:sp>
      <p:sp>
        <p:nvSpPr>
          <p:cNvPr id="6" name="Slide Number Placeholder 5">
            <a:extLst>
              <a:ext uri="{FF2B5EF4-FFF2-40B4-BE49-F238E27FC236}">
                <a16:creationId xmlns:a16="http://schemas.microsoft.com/office/drawing/2014/main" id="{99E61BC7-4D6D-410B-870E-58F2059A9199}"/>
              </a:ext>
            </a:extLst>
          </p:cNvPr>
          <p:cNvSpPr>
            <a:spLocks noGrp="1"/>
          </p:cNvSpPr>
          <p:nvPr>
            <p:ph type="sldNum" sz="quarter" idx="12"/>
          </p:nvPr>
        </p:nvSpPr>
        <p:spPr/>
        <p:txBody>
          <a:bodyPr/>
          <a:lstStyle/>
          <a:p>
            <a:fld id="{B15D7328-7D48-4674-A38C-9792F09AAE38}"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50" dirty="0"/>
              <a:t>Closed</a:t>
            </a:r>
            <a:r>
              <a:rPr spc="5" dirty="0">
                <a:latin typeface="Times New Roman"/>
                <a:cs typeface="Times New Roman"/>
              </a:rPr>
              <a:t> </a:t>
            </a:r>
            <a:r>
              <a:rPr spc="75" dirty="0"/>
              <a:t>Loop</a:t>
            </a:r>
            <a:r>
              <a:rPr spc="-30" dirty="0">
                <a:latin typeface="Times New Roman"/>
                <a:cs typeface="Times New Roman"/>
              </a:rPr>
              <a:t> </a:t>
            </a:r>
            <a:r>
              <a:rPr dirty="0"/>
              <a:t>Congestion</a:t>
            </a:r>
            <a:r>
              <a:rPr spc="90" dirty="0">
                <a:latin typeface="Times New Roman"/>
                <a:cs typeface="Times New Roman"/>
              </a:rPr>
              <a:t> </a:t>
            </a:r>
            <a:r>
              <a:rPr spc="-10" dirty="0"/>
              <a:t>Control</a:t>
            </a:r>
          </a:p>
        </p:txBody>
      </p:sp>
      <p:sp>
        <p:nvSpPr>
          <p:cNvPr id="3" name="object 3"/>
          <p:cNvSpPr txBox="1"/>
          <p:nvPr/>
        </p:nvSpPr>
        <p:spPr>
          <a:xfrm>
            <a:off x="1031550" y="1737950"/>
            <a:ext cx="8769350" cy="3022600"/>
          </a:xfrm>
          <a:prstGeom prst="rect">
            <a:avLst/>
          </a:prstGeom>
        </p:spPr>
        <p:txBody>
          <a:bodyPr vert="horz" wrap="square" lIns="0" tIns="159385" rIns="0" bIns="0" rtlCol="0">
            <a:spAutoFit/>
          </a:bodyPr>
          <a:lstStyle/>
          <a:p>
            <a:pPr marL="12700">
              <a:lnSpc>
                <a:spcPct val="100000"/>
              </a:lnSpc>
              <a:spcBef>
                <a:spcPts val="1255"/>
              </a:spcBef>
              <a:tabLst>
                <a:tab pos="354330"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0" dirty="0">
                <a:solidFill>
                  <a:srgbClr val="FFFFFF"/>
                </a:solidFill>
                <a:latin typeface="Verdana"/>
                <a:cs typeface="Verdana"/>
              </a:rPr>
              <a:t>Backpressure</a:t>
            </a:r>
            <a:endParaRPr sz="1800">
              <a:latin typeface="Verdana"/>
              <a:cs typeface="Verdana"/>
            </a:endParaRPr>
          </a:p>
          <a:p>
            <a:pPr marL="756920" marR="447040" indent="-287020">
              <a:lnSpc>
                <a:spcPct val="103299"/>
              </a:lnSpc>
              <a:spcBef>
                <a:spcPts val="960"/>
              </a:spcBef>
              <a:tabLst>
                <a:tab pos="756920"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0" dirty="0">
                <a:solidFill>
                  <a:srgbClr val="FFFFFF"/>
                </a:solidFill>
                <a:latin typeface="Verdana"/>
                <a:cs typeface="Verdana"/>
              </a:rPr>
              <a:t>The</a:t>
            </a:r>
            <a:r>
              <a:rPr sz="1550" spc="100" dirty="0">
                <a:solidFill>
                  <a:srgbClr val="FFFFFF"/>
                </a:solidFill>
                <a:latin typeface="Times New Roman"/>
                <a:cs typeface="Times New Roman"/>
              </a:rPr>
              <a:t> </a:t>
            </a:r>
            <a:r>
              <a:rPr sz="1550" dirty="0">
                <a:solidFill>
                  <a:srgbClr val="FFFFFF"/>
                </a:solidFill>
                <a:latin typeface="Verdana"/>
                <a:cs typeface="Verdana"/>
              </a:rPr>
              <a:t>technique</a:t>
            </a:r>
            <a:r>
              <a:rPr sz="1550" spc="200" dirty="0">
                <a:solidFill>
                  <a:srgbClr val="FFFFFF"/>
                </a:solidFill>
                <a:latin typeface="Times New Roman"/>
                <a:cs typeface="Times New Roman"/>
              </a:rPr>
              <a:t> </a:t>
            </a:r>
            <a:r>
              <a:rPr sz="1550" dirty="0">
                <a:solidFill>
                  <a:srgbClr val="FFFFFF"/>
                </a:solidFill>
                <a:latin typeface="Verdana"/>
                <a:cs typeface="Verdana"/>
              </a:rPr>
              <a:t>of</a:t>
            </a:r>
            <a:r>
              <a:rPr sz="1550" spc="20" dirty="0">
                <a:solidFill>
                  <a:srgbClr val="FFFFFF"/>
                </a:solidFill>
                <a:latin typeface="Times New Roman"/>
                <a:cs typeface="Times New Roman"/>
              </a:rPr>
              <a:t> </a:t>
            </a:r>
            <a:r>
              <a:rPr sz="1550" dirty="0">
                <a:solidFill>
                  <a:srgbClr val="FFFFFF"/>
                </a:solidFill>
                <a:latin typeface="Verdana"/>
                <a:cs typeface="Verdana"/>
              </a:rPr>
              <a:t>backpressure</a:t>
            </a:r>
            <a:r>
              <a:rPr sz="1550" spc="110" dirty="0">
                <a:solidFill>
                  <a:srgbClr val="FFFFFF"/>
                </a:solidFill>
                <a:latin typeface="Times New Roman"/>
                <a:cs typeface="Times New Roman"/>
              </a:rPr>
              <a:t> </a:t>
            </a:r>
            <a:r>
              <a:rPr sz="1550" spc="-60" dirty="0">
                <a:solidFill>
                  <a:srgbClr val="FFFFFF"/>
                </a:solidFill>
                <a:latin typeface="Verdana"/>
                <a:cs typeface="Verdana"/>
              </a:rPr>
              <a:t>refers</a:t>
            </a:r>
            <a:r>
              <a:rPr sz="1550" spc="140" dirty="0">
                <a:solidFill>
                  <a:srgbClr val="FFFFFF"/>
                </a:solidFill>
                <a:latin typeface="Times New Roman"/>
                <a:cs typeface="Times New Roman"/>
              </a:rPr>
              <a:t> </a:t>
            </a:r>
            <a:r>
              <a:rPr sz="1550" dirty="0">
                <a:solidFill>
                  <a:srgbClr val="FFFFFF"/>
                </a:solidFill>
                <a:latin typeface="Verdana"/>
                <a:cs typeface="Verdana"/>
              </a:rPr>
              <a:t>to</a:t>
            </a:r>
            <a:r>
              <a:rPr sz="1550" spc="100" dirty="0">
                <a:solidFill>
                  <a:srgbClr val="FFFFFF"/>
                </a:solidFill>
                <a:latin typeface="Times New Roman"/>
                <a:cs typeface="Times New Roman"/>
              </a:rPr>
              <a:t> </a:t>
            </a:r>
            <a:r>
              <a:rPr sz="1550" spc="145" dirty="0">
                <a:solidFill>
                  <a:srgbClr val="FFFFFF"/>
                </a:solidFill>
                <a:latin typeface="Verdana"/>
                <a:cs typeface="Verdana"/>
              </a:rPr>
              <a:t>a</a:t>
            </a:r>
            <a:r>
              <a:rPr sz="1550" spc="60" dirty="0">
                <a:solidFill>
                  <a:srgbClr val="FFFFFF"/>
                </a:solidFill>
                <a:latin typeface="Times New Roman"/>
                <a:cs typeface="Times New Roman"/>
              </a:rPr>
              <a:t> </a:t>
            </a:r>
            <a:r>
              <a:rPr sz="1550" dirty="0">
                <a:solidFill>
                  <a:srgbClr val="FFFFFF"/>
                </a:solidFill>
                <a:latin typeface="Verdana"/>
                <a:cs typeface="Verdana"/>
              </a:rPr>
              <a:t>congestion</a:t>
            </a:r>
            <a:r>
              <a:rPr sz="1550" spc="170" dirty="0">
                <a:solidFill>
                  <a:srgbClr val="FFFFFF"/>
                </a:solidFill>
                <a:latin typeface="Times New Roman"/>
                <a:cs typeface="Times New Roman"/>
              </a:rPr>
              <a:t> </a:t>
            </a:r>
            <a:r>
              <a:rPr sz="1550" dirty="0">
                <a:solidFill>
                  <a:srgbClr val="FFFFFF"/>
                </a:solidFill>
                <a:latin typeface="Verdana"/>
                <a:cs typeface="Verdana"/>
              </a:rPr>
              <a:t>control</a:t>
            </a:r>
            <a:r>
              <a:rPr sz="1550" spc="150" dirty="0">
                <a:solidFill>
                  <a:srgbClr val="FFFFFF"/>
                </a:solidFill>
                <a:latin typeface="Times New Roman"/>
                <a:cs typeface="Times New Roman"/>
              </a:rPr>
              <a:t> </a:t>
            </a:r>
            <a:r>
              <a:rPr sz="1550" dirty="0">
                <a:solidFill>
                  <a:srgbClr val="FFFFFF"/>
                </a:solidFill>
                <a:latin typeface="Verdana"/>
                <a:cs typeface="Verdana"/>
              </a:rPr>
              <a:t>mechanism</a:t>
            </a:r>
            <a:r>
              <a:rPr sz="1550" spc="180" dirty="0">
                <a:solidFill>
                  <a:srgbClr val="FFFFFF"/>
                </a:solidFill>
                <a:latin typeface="Times New Roman"/>
                <a:cs typeface="Times New Roman"/>
              </a:rPr>
              <a:t> </a:t>
            </a:r>
            <a:r>
              <a:rPr sz="1550" spc="-25" dirty="0">
                <a:solidFill>
                  <a:srgbClr val="FFFFFF"/>
                </a:solidFill>
                <a:latin typeface="Verdana"/>
                <a:cs typeface="Verdana"/>
              </a:rPr>
              <a:t>in</a:t>
            </a:r>
            <a:r>
              <a:rPr sz="1550" spc="-25" dirty="0">
                <a:solidFill>
                  <a:srgbClr val="FFFFFF"/>
                </a:solidFill>
                <a:latin typeface="Times New Roman"/>
                <a:cs typeface="Times New Roman"/>
              </a:rPr>
              <a:t> </a:t>
            </a:r>
            <a:r>
              <a:rPr sz="1550" dirty="0">
                <a:solidFill>
                  <a:srgbClr val="FFFFFF"/>
                </a:solidFill>
                <a:latin typeface="Verdana"/>
                <a:cs typeface="Verdana"/>
              </a:rPr>
              <a:t>which</a:t>
            </a:r>
            <a:r>
              <a:rPr sz="1550" spc="100" dirty="0">
                <a:solidFill>
                  <a:srgbClr val="FFFFFF"/>
                </a:solidFill>
                <a:latin typeface="Times New Roman"/>
                <a:cs typeface="Times New Roman"/>
              </a:rPr>
              <a:t> </a:t>
            </a:r>
            <a:r>
              <a:rPr sz="1550" spc="145" dirty="0">
                <a:solidFill>
                  <a:srgbClr val="FFFFFF"/>
                </a:solidFill>
                <a:latin typeface="Verdana"/>
                <a:cs typeface="Verdana"/>
              </a:rPr>
              <a:t>a</a:t>
            </a:r>
            <a:r>
              <a:rPr sz="1550" spc="30" dirty="0">
                <a:solidFill>
                  <a:srgbClr val="FFFFFF"/>
                </a:solidFill>
                <a:latin typeface="Times New Roman"/>
                <a:cs typeface="Times New Roman"/>
              </a:rPr>
              <a:t> </a:t>
            </a:r>
            <a:r>
              <a:rPr sz="1550" dirty="0">
                <a:solidFill>
                  <a:srgbClr val="FFFFFF"/>
                </a:solidFill>
                <a:latin typeface="Verdana"/>
                <a:cs typeface="Verdana"/>
              </a:rPr>
              <a:t>congested</a:t>
            </a:r>
            <a:r>
              <a:rPr sz="1550" spc="275" dirty="0">
                <a:solidFill>
                  <a:srgbClr val="FFFFFF"/>
                </a:solidFill>
                <a:latin typeface="Times New Roman"/>
                <a:cs typeface="Times New Roman"/>
              </a:rPr>
              <a:t> </a:t>
            </a:r>
            <a:r>
              <a:rPr sz="1550" spc="80" dirty="0">
                <a:solidFill>
                  <a:srgbClr val="FFFFFF"/>
                </a:solidFill>
                <a:latin typeface="Verdana"/>
                <a:cs typeface="Verdana"/>
              </a:rPr>
              <a:t>node</a:t>
            </a:r>
            <a:r>
              <a:rPr sz="1550" spc="90" dirty="0">
                <a:solidFill>
                  <a:srgbClr val="FFFFFF"/>
                </a:solidFill>
                <a:latin typeface="Times New Roman"/>
                <a:cs typeface="Times New Roman"/>
              </a:rPr>
              <a:t> </a:t>
            </a:r>
            <a:r>
              <a:rPr sz="1550" spc="-35" dirty="0">
                <a:solidFill>
                  <a:srgbClr val="FFFFFF"/>
                </a:solidFill>
                <a:latin typeface="Verdana"/>
                <a:cs typeface="Verdana"/>
              </a:rPr>
              <a:t>stops</a:t>
            </a:r>
            <a:r>
              <a:rPr sz="1550" spc="114" dirty="0">
                <a:solidFill>
                  <a:srgbClr val="FFFFFF"/>
                </a:solidFill>
                <a:latin typeface="Times New Roman"/>
                <a:cs typeface="Times New Roman"/>
              </a:rPr>
              <a:t> </a:t>
            </a:r>
            <a:r>
              <a:rPr sz="1550" dirty="0">
                <a:solidFill>
                  <a:srgbClr val="FFFFFF"/>
                </a:solidFill>
                <a:latin typeface="Verdana"/>
                <a:cs typeface="Verdana"/>
              </a:rPr>
              <a:t>receiving</a:t>
            </a:r>
            <a:r>
              <a:rPr sz="1550" spc="145" dirty="0">
                <a:solidFill>
                  <a:srgbClr val="FFFFFF"/>
                </a:solidFill>
                <a:latin typeface="Times New Roman"/>
                <a:cs typeface="Times New Roman"/>
              </a:rPr>
              <a:t> </a:t>
            </a:r>
            <a:r>
              <a:rPr sz="1550" spc="75" dirty="0">
                <a:solidFill>
                  <a:srgbClr val="FFFFFF"/>
                </a:solidFill>
                <a:latin typeface="Verdana"/>
                <a:cs typeface="Verdana"/>
              </a:rPr>
              <a:t>data</a:t>
            </a:r>
            <a:r>
              <a:rPr sz="1550" spc="85" dirty="0">
                <a:solidFill>
                  <a:srgbClr val="FFFFFF"/>
                </a:solidFill>
                <a:latin typeface="Times New Roman"/>
                <a:cs typeface="Times New Roman"/>
              </a:rPr>
              <a:t> </a:t>
            </a:r>
            <a:r>
              <a:rPr sz="1550" spc="-10" dirty="0">
                <a:solidFill>
                  <a:srgbClr val="FFFFFF"/>
                </a:solidFill>
                <a:latin typeface="Verdana"/>
                <a:cs typeface="Verdana"/>
              </a:rPr>
              <a:t>from</a:t>
            </a:r>
            <a:r>
              <a:rPr sz="1550" spc="110" dirty="0">
                <a:solidFill>
                  <a:srgbClr val="FFFFFF"/>
                </a:solidFill>
                <a:latin typeface="Times New Roman"/>
                <a:cs typeface="Times New Roman"/>
              </a:rPr>
              <a:t> </a:t>
            </a:r>
            <a:r>
              <a:rPr sz="1550" dirty="0">
                <a:solidFill>
                  <a:srgbClr val="FFFFFF"/>
                </a:solidFill>
                <a:latin typeface="Verdana"/>
                <a:cs typeface="Verdana"/>
              </a:rPr>
              <a:t>the</a:t>
            </a:r>
            <a:r>
              <a:rPr sz="1550" spc="130" dirty="0">
                <a:solidFill>
                  <a:srgbClr val="FFFFFF"/>
                </a:solidFill>
                <a:latin typeface="Times New Roman"/>
                <a:cs typeface="Times New Roman"/>
              </a:rPr>
              <a:t> </a:t>
            </a:r>
            <a:r>
              <a:rPr sz="1550" dirty="0">
                <a:solidFill>
                  <a:srgbClr val="FFFFFF"/>
                </a:solidFill>
                <a:latin typeface="Verdana"/>
                <a:cs typeface="Verdana"/>
              </a:rPr>
              <a:t>immediate</a:t>
            </a:r>
            <a:r>
              <a:rPr sz="1550" spc="285" dirty="0">
                <a:solidFill>
                  <a:srgbClr val="FFFFFF"/>
                </a:solidFill>
                <a:latin typeface="Times New Roman"/>
                <a:cs typeface="Times New Roman"/>
              </a:rPr>
              <a:t> </a:t>
            </a:r>
            <a:r>
              <a:rPr sz="1550" spc="-10" dirty="0">
                <a:solidFill>
                  <a:srgbClr val="FFFFFF"/>
                </a:solidFill>
                <a:latin typeface="Verdana"/>
                <a:cs typeface="Verdana"/>
              </a:rPr>
              <a:t>upstream</a:t>
            </a:r>
            <a:r>
              <a:rPr sz="1550" spc="-10" dirty="0">
                <a:solidFill>
                  <a:srgbClr val="FFFFFF"/>
                </a:solidFill>
                <a:latin typeface="Times New Roman"/>
                <a:cs typeface="Times New Roman"/>
              </a:rPr>
              <a:t> </a:t>
            </a:r>
            <a:r>
              <a:rPr sz="1550" spc="80" dirty="0">
                <a:solidFill>
                  <a:srgbClr val="FFFFFF"/>
                </a:solidFill>
                <a:latin typeface="Verdana"/>
                <a:cs typeface="Verdana"/>
              </a:rPr>
              <a:t>node</a:t>
            </a:r>
            <a:r>
              <a:rPr sz="1550" spc="30" dirty="0">
                <a:solidFill>
                  <a:srgbClr val="FFFFFF"/>
                </a:solidFill>
                <a:latin typeface="Times New Roman"/>
                <a:cs typeface="Times New Roman"/>
              </a:rPr>
              <a:t> </a:t>
            </a:r>
            <a:r>
              <a:rPr sz="1550" dirty="0">
                <a:solidFill>
                  <a:srgbClr val="FFFFFF"/>
                </a:solidFill>
                <a:latin typeface="Verdana"/>
                <a:cs typeface="Verdana"/>
              </a:rPr>
              <a:t>or</a:t>
            </a:r>
            <a:r>
              <a:rPr sz="1550" spc="10" dirty="0">
                <a:solidFill>
                  <a:srgbClr val="FFFFFF"/>
                </a:solidFill>
                <a:latin typeface="Times New Roman"/>
                <a:cs typeface="Times New Roman"/>
              </a:rPr>
              <a:t> </a:t>
            </a:r>
            <a:r>
              <a:rPr sz="1550" spc="-10" dirty="0">
                <a:solidFill>
                  <a:srgbClr val="FFFFFF"/>
                </a:solidFill>
                <a:latin typeface="Verdana"/>
                <a:cs typeface="Verdana"/>
              </a:rPr>
              <a:t>nodes.</a:t>
            </a:r>
            <a:endParaRPr sz="1550">
              <a:latin typeface="Verdana"/>
              <a:cs typeface="Verdana"/>
            </a:endParaRPr>
          </a:p>
          <a:p>
            <a:pPr marL="756920" marR="60325" indent="-287020" algn="just">
              <a:lnSpc>
                <a:spcPct val="103299"/>
              </a:lnSpc>
              <a:spcBef>
                <a:spcPts val="1010"/>
              </a:spcBef>
            </a:pPr>
            <a:r>
              <a:rPr sz="1300" spc="100" dirty="0">
                <a:solidFill>
                  <a:srgbClr val="89D0D6"/>
                </a:solidFill>
                <a:latin typeface="Lucida Sans Unicode"/>
                <a:cs typeface="Lucida Sans Unicode"/>
              </a:rPr>
              <a:t>▶</a:t>
            </a:r>
            <a:r>
              <a:rPr sz="1300" spc="120" dirty="0">
                <a:solidFill>
                  <a:srgbClr val="89D0D6"/>
                </a:solidFill>
                <a:latin typeface="Lucida Sans Unicode"/>
                <a:cs typeface="Lucida Sans Unicode"/>
              </a:rPr>
              <a:t>  </a:t>
            </a:r>
            <a:r>
              <a:rPr sz="1550" spc="-135" dirty="0">
                <a:solidFill>
                  <a:srgbClr val="FFFFFF"/>
                </a:solidFill>
                <a:latin typeface="Verdana"/>
                <a:cs typeface="Verdana"/>
              </a:rPr>
              <a:t>This</a:t>
            </a:r>
            <a:r>
              <a:rPr sz="1550" spc="120" dirty="0">
                <a:solidFill>
                  <a:srgbClr val="FFFFFF"/>
                </a:solidFill>
                <a:latin typeface="Times New Roman"/>
                <a:cs typeface="Times New Roman"/>
              </a:rPr>
              <a:t> </a:t>
            </a:r>
            <a:r>
              <a:rPr sz="1550" dirty="0">
                <a:solidFill>
                  <a:srgbClr val="FFFFFF"/>
                </a:solidFill>
                <a:latin typeface="Verdana"/>
                <a:cs typeface="Verdana"/>
              </a:rPr>
              <a:t>may</a:t>
            </a:r>
            <a:r>
              <a:rPr sz="1550" spc="80" dirty="0">
                <a:solidFill>
                  <a:srgbClr val="FFFFFF"/>
                </a:solidFill>
                <a:latin typeface="Times New Roman"/>
                <a:cs typeface="Times New Roman"/>
              </a:rPr>
              <a:t> </a:t>
            </a:r>
            <a:r>
              <a:rPr sz="1550" spc="50" dirty="0">
                <a:solidFill>
                  <a:srgbClr val="FFFFFF"/>
                </a:solidFill>
                <a:latin typeface="Verdana"/>
                <a:cs typeface="Verdana"/>
              </a:rPr>
              <a:t>cause</a:t>
            </a:r>
            <a:r>
              <a:rPr sz="1550" spc="50" dirty="0">
                <a:solidFill>
                  <a:srgbClr val="FFFFFF"/>
                </a:solidFill>
                <a:latin typeface="Times New Roman"/>
                <a:cs typeface="Times New Roman"/>
              </a:rPr>
              <a:t> </a:t>
            </a:r>
            <a:r>
              <a:rPr sz="1550" dirty="0">
                <a:solidFill>
                  <a:srgbClr val="FFFFFF"/>
                </a:solidFill>
                <a:latin typeface="Verdana"/>
                <a:cs typeface="Verdana"/>
              </a:rPr>
              <a:t>the</a:t>
            </a:r>
            <a:r>
              <a:rPr sz="1550" spc="90" dirty="0">
                <a:solidFill>
                  <a:srgbClr val="FFFFFF"/>
                </a:solidFill>
                <a:latin typeface="Times New Roman"/>
                <a:cs typeface="Times New Roman"/>
              </a:rPr>
              <a:t> </a:t>
            </a:r>
            <a:r>
              <a:rPr sz="1550" dirty="0">
                <a:solidFill>
                  <a:srgbClr val="FFFFFF"/>
                </a:solidFill>
                <a:latin typeface="Verdana"/>
                <a:cs typeface="Verdana"/>
              </a:rPr>
              <a:t>upstream</a:t>
            </a:r>
            <a:r>
              <a:rPr sz="1550" spc="114" dirty="0">
                <a:solidFill>
                  <a:srgbClr val="FFFFFF"/>
                </a:solidFill>
                <a:latin typeface="Times New Roman"/>
                <a:cs typeface="Times New Roman"/>
              </a:rPr>
              <a:t> </a:t>
            </a:r>
            <a:r>
              <a:rPr sz="1550" spc="80" dirty="0">
                <a:solidFill>
                  <a:srgbClr val="FFFFFF"/>
                </a:solidFill>
                <a:latin typeface="Verdana"/>
                <a:cs typeface="Verdana"/>
              </a:rPr>
              <a:t>node</a:t>
            </a:r>
            <a:r>
              <a:rPr sz="1550" spc="50" dirty="0">
                <a:solidFill>
                  <a:srgbClr val="FFFFFF"/>
                </a:solidFill>
                <a:latin typeface="Times New Roman"/>
                <a:cs typeface="Times New Roman"/>
              </a:rPr>
              <a:t> </a:t>
            </a:r>
            <a:r>
              <a:rPr sz="1550" dirty="0">
                <a:solidFill>
                  <a:srgbClr val="FFFFFF"/>
                </a:solidFill>
                <a:latin typeface="Verdana"/>
                <a:cs typeface="Verdana"/>
              </a:rPr>
              <a:t>or</a:t>
            </a:r>
            <a:r>
              <a:rPr sz="1550" spc="25" dirty="0">
                <a:solidFill>
                  <a:srgbClr val="FFFFFF"/>
                </a:solidFill>
                <a:latin typeface="Times New Roman"/>
                <a:cs typeface="Times New Roman"/>
              </a:rPr>
              <a:t> </a:t>
            </a:r>
            <a:r>
              <a:rPr sz="1550" dirty="0">
                <a:solidFill>
                  <a:srgbClr val="FFFFFF"/>
                </a:solidFill>
                <a:latin typeface="Verdana"/>
                <a:cs typeface="Verdana"/>
              </a:rPr>
              <a:t>nodes</a:t>
            </a:r>
            <a:r>
              <a:rPr sz="1550" spc="75" dirty="0">
                <a:solidFill>
                  <a:srgbClr val="FFFFFF"/>
                </a:solidFill>
                <a:latin typeface="Times New Roman"/>
                <a:cs typeface="Times New Roman"/>
              </a:rPr>
              <a:t> </a:t>
            </a:r>
            <a:r>
              <a:rPr sz="1550" dirty="0">
                <a:solidFill>
                  <a:srgbClr val="FFFFFF"/>
                </a:solidFill>
                <a:latin typeface="Verdana"/>
                <a:cs typeface="Verdana"/>
              </a:rPr>
              <a:t>to</a:t>
            </a:r>
            <a:r>
              <a:rPr sz="1550" spc="85" dirty="0">
                <a:solidFill>
                  <a:srgbClr val="FFFFFF"/>
                </a:solidFill>
                <a:latin typeface="Times New Roman"/>
                <a:cs typeface="Times New Roman"/>
              </a:rPr>
              <a:t> </a:t>
            </a:r>
            <a:r>
              <a:rPr sz="1550" spc="85" dirty="0">
                <a:solidFill>
                  <a:srgbClr val="FFFFFF"/>
                </a:solidFill>
                <a:latin typeface="Verdana"/>
                <a:cs typeface="Verdana"/>
              </a:rPr>
              <a:t>become</a:t>
            </a:r>
            <a:r>
              <a:rPr sz="1550" spc="140" dirty="0">
                <a:solidFill>
                  <a:srgbClr val="FFFFFF"/>
                </a:solidFill>
                <a:latin typeface="Times New Roman"/>
                <a:cs typeface="Times New Roman"/>
              </a:rPr>
              <a:t> </a:t>
            </a:r>
            <a:r>
              <a:rPr sz="1550" dirty="0">
                <a:solidFill>
                  <a:srgbClr val="FFFFFF"/>
                </a:solidFill>
                <a:latin typeface="Verdana"/>
                <a:cs typeface="Verdana"/>
              </a:rPr>
              <a:t>congested,</a:t>
            </a:r>
            <a:r>
              <a:rPr sz="1550" spc="190" dirty="0">
                <a:solidFill>
                  <a:srgbClr val="FFFFFF"/>
                </a:solidFill>
                <a:latin typeface="Times New Roman"/>
                <a:cs typeface="Times New Roman"/>
              </a:rPr>
              <a:t> </a:t>
            </a:r>
            <a:r>
              <a:rPr sz="1550" spc="90" dirty="0">
                <a:solidFill>
                  <a:srgbClr val="FFFFFF"/>
                </a:solidFill>
                <a:latin typeface="Verdana"/>
                <a:cs typeface="Verdana"/>
              </a:rPr>
              <a:t>and</a:t>
            </a:r>
            <a:r>
              <a:rPr sz="1550" spc="40" dirty="0">
                <a:solidFill>
                  <a:srgbClr val="FFFFFF"/>
                </a:solidFill>
                <a:latin typeface="Times New Roman"/>
                <a:cs typeface="Times New Roman"/>
              </a:rPr>
              <a:t> </a:t>
            </a:r>
            <a:r>
              <a:rPr sz="1550" spc="-10" dirty="0">
                <a:solidFill>
                  <a:srgbClr val="FFFFFF"/>
                </a:solidFill>
                <a:latin typeface="Verdana"/>
                <a:cs typeface="Verdana"/>
              </a:rPr>
              <a:t>they,</a:t>
            </a:r>
            <a:r>
              <a:rPr sz="1550" spc="150" dirty="0">
                <a:solidFill>
                  <a:srgbClr val="FFFFFF"/>
                </a:solidFill>
                <a:latin typeface="Times New Roman"/>
                <a:cs typeface="Times New Roman"/>
              </a:rPr>
              <a:t> </a:t>
            </a:r>
            <a:r>
              <a:rPr sz="1550" spc="-25" dirty="0">
                <a:solidFill>
                  <a:srgbClr val="FFFFFF"/>
                </a:solidFill>
                <a:latin typeface="Verdana"/>
                <a:cs typeface="Verdana"/>
              </a:rPr>
              <a:t>in</a:t>
            </a:r>
            <a:r>
              <a:rPr sz="1550" spc="-25" dirty="0">
                <a:solidFill>
                  <a:srgbClr val="FFFFFF"/>
                </a:solidFill>
                <a:latin typeface="Times New Roman"/>
                <a:cs typeface="Times New Roman"/>
              </a:rPr>
              <a:t> </a:t>
            </a:r>
            <a:r>
              <a:rPr sz="1550" spc="-70" dirty="0">
                <a:solidFill>
                  <a:srgbClr val="FFFFFF"/>
                </a:solidFill>
                <a:latin typeface="Verdana"/>
                <a:cs typeface="Verdana"/>
              </a:rPr>
              <a:t>turn,</a:t>
            </a:r>
            <a:r>
              <a:rPr sz="1550" spc="-30" dirty="0">
                <a:solidFill>
                  <a:srgbClr val="FFFFFF"/>
                </a:solidFill>
                <a:latin typeface="Times New Roman"/>
                <a:cs typeface="Times New Roman"/>
              </a:rPr>
              <a:t> </a:t>
            </a:r>
            <a:r>
              <a:rPr sz="1550" dirty="0">
                <a:solidFill>
                  <a:srgbClr val="FFFFFF"/>
                </a:solidFill>
                <a:latin typeface="Verdana"/>
                <a:cs typeface="Verdana"/>
              </a:rPr>
              <a:t>reject</a:t>
            </a:r>
            <a:r>
              <a:rPr sz="1550" spc="35" dirty="0">
                <a:solidFill>
                  <a:srgbClr val="FFFFFF"/>
                </a:solidFill>
                <a:latin typeface="Times New Roman"/>
                <a:cs typeface="Times New Roman"/>
              </a:rPr>
              <a:t> </a:t>
            </a:r>
            <a:r>
              <a:rPr sz="1550" spc="80" dirty="0">
                <a:solidFill>
                  <a:srgbClr val="FFFFFF"/>
                </a:solidFill>
                <a:latin typeface="Verdana"/>
                <a:cs typeface="Verdana"/>
              </a:rPr>
              <a:t>data</a:t>
            </a:r>
            <a:r>
              <a:rPr sz="1550" spc="25" dirty="0">
                <a:solidFill>
                  <a:srgbClr val="FFFFFF"/>
                </a:solidFill>
                <a:latin typeface="Times New Roman"/>
                <a:cs typeface="Times New Roman"/>
              </a:rPr>
              <a:t> </a:t>
            </a:r>
            <a:r>
              <a:rPr sz="1550" dirty="0">
                <a:solidFill>
                  <a:srgbClr val="FFFFFF"/>
                </a:solidFill>
                <a:latin typeface="Verdana"/>
                <a:cs typeface="Verdana"/>
              </a:rPr>
              <a:t>from</a:t>
            </a:r>
            <a:r>
              <a:rPr sz="1550" spc="15" dirty="0">
                <a:solidFill>
                  <a:srgbClr val="FFFFFF"/>
                </a:solidFill>
                <a:latin typeface="Times New Roman"/>
                <a:cs typeface="Times New Roman"/>
              </a:rPr>
              <a:t> </a:t>
            </a:r>
            <a:r>
              <a:rPr sz="1550" spc="-40" dirty="0">
                <a:solidFill>
                  <a:srgbClr val="FFFFFF"/>
                </a:solidFill>
                <a:latin typeface="Verdana"/>
                <a:cs typeface="Verdana"/>
              </a:rPr>
              <a:t>their</a:t>
            </a:r>
            <a:r>
              <a:rPr sz="1550" spc="55" dirty="0">
                <a:solidFill>
                  <a:srgbClr val="FFFFFF"/>
                </a:solidFill>
                <a:latin typeface="Times New Roman"/>
                <a:cs typeface="Times New Roman"/>
              </a:rPr>
              <a:t> </a:t>
            </a:r>
            <a:r>
              <a:rPr sz="1550" dirty="0">
                <a:solidFill>
                  <a:srgbClr val="FFFFFF"/>
                </a:solidFill>
                <a:latin typeface="Verdana"/>
                <a:cs typeface="Verdana"/>
              </a:rPr>
              <a:t>upstream</a:t>
            </a:r>
            <a:r>
              <a:rPr sz="1550" spc="55" dirty="0">
                <a:solidFill>
                  <a:srgbClr val="FFFFFF"/>
                </a:solidFill>
                <a:latin typeface="Times New Roman"/>
                <a:cs typeface="Times New Roman"/>
              </a:rPr>
              <a:t> </a:t>
            </a:r>
            <a:r>
              <a:rPr sz="1550" spc="80" dirty="0">
                <a:solidFill>
                  <a:srgbClr val="FFFFFF"/>
                </a:solidFill>
                <a:latin typeface="Verdana"/>
                <a:cs typeface="Verdana"/>
              </a:rPr>
              <a:t>node</a:t>
            </a:r>
            <a:r>
              <a:rPr sz="1550" spc="-5" dirty="0">
                <a:solidFill>
                  <a:srgbClr val="FFFFFF"/>
                </a:solidFill>
                <a:latin typeface="Times New Roman"/>
                <a:cs typeface="Times New Roman"/>
              </a:rPr>
              <a:t> </a:t>
            </a:r>
            <a:r>
              <a:rPr sz="1550" dirty="0">
                <a:solidFill>
                  <a:srgbClr val="FFFFFF"/>
                </a:solidFill>
                <a:latin typeface="Verdana"/>
                <a:cs typeface="Verdana"/>
              </a:rPr>
              <a:t>or</a:t>
            </a:r>
            <a:r>
              <a:rPr sz="1550" spc="-25" dirty="0">
                <a:solidFill>
                  <a:srgbClr val="FFFFFF"/>
                </a:solidFill>
                <a:latin typeface="Times New Roman"/>
                <a:cs typeface="Times New Roman"/>
              </a:rPr>
              <a:t> </a:t>
            </a:r>
            <a:r>
              <a:rPr sz="1550" dirty="0">
                <a:solidFill>
                  <a:srgbClr val="FFFFFF"/>
                </a:solidFill>
                <a:latin typeface="Verdana"/>
                <a:cs typeface="Verdana"/>
              </a:rPr>
              <a:t>nodes,</a:t>
            </a:r>
            <a:r>
              <a:rPr sz="1550" spc="5" dirty="0">
                <a:solidFill>
                  <a:srgbClr val="FFFFFF"/>
                </a:solidFill>
                <a:latin typeface="Times New Roman"/>
                <a:cs typeface="Times New Roman"/>
              </a:rPr>
              <a:t> </a:t>
            </a:r>
            <a:r>
              <a:rPr sz="1550" spc="90" dirty="0">
                <a:solidFill>
                  <a:srgbClr val="FFFFFF"/>
                </a:solidFill>
                <a:latin typeface="Verdana"/>
                <a:cs typeface="Verdana"/>
              </a:rPr>
              <a:t>and</a:t>
            </a:r>
            <a:r>
              <a:rPr sz="1550" spc="-10" dirty="0">
                <a:solidFill>
                  <a:srgbClr val="FFFFFF"/>
                </a:solidFill>
                <a:latin typeface="Times New Roman"/>
                <a:cs typeface="Times New Roman"/>
              </a:rPr>
              <a:t> </a:t>
            </a:r>
            <a:r>
              <a:rPr sz="1550" dirty="0">
                <a:solidFill>
                  <a:srgbClr val="FFFFFF"/>
                </a:solidFill>
                <a:latin typeface="Verdana"/>
                <a:cs typeface="Verdana"/>
              </a:rPr>
              <a:t>so</a:t>
            </a:r>
            <a:r>
              <a:rPr sz="1550" spc="-15" dirty="0">
                <a:solidFill>
                  <a:srgbClr val="FFFFFF"/>
                </a:solidFill>
                <a:latin typeface="Times New Roman"/>
                <a:cs typeface="Times New Roman"/>
              </a:rPr>
              <a:t> </a:t>
            </a:r>
            <a:r>
              <a:rPr sz="1550" dirty="0">
                <a:solidFill>
                  <a:srgbClr val="FFFFFF"/>
                </a:solidFill>
                <a:latin typeface="Verdana"/>
                <a:cs typeface="Verdana"/>
              </a:rPr>
              <a:t>on.</a:t>
            </a:r>
            <a:r>
              <a:rPr sz="1550" spc="-30" dirty="0">
                <a:solidFill>
                  <a:srgbClr val="FFFFFF"/>
                </a:solidFill>
                <a:latin typeface="Times New Roman"/>
                <a:cs typeface="Times New Roman"/>
              </a:rPr>
              <a:t> </a:t>
            </a:r>
            <a:r>
              <a:rPr sz="1550" spc="-20" dirty="0">
                <a:solidFill>
                  <a:srgbClr val="FFFFFF"/>
                </a:solidFill>
                <a:latin typeface="Verdana"/>
                <a:cs typeface="Verdana"/>
              </a:rPr>
              <a:t>Backpressure</a:t>
            </a:r>
            <a:r>
              <a:rPr sz="1550" spc="30" dirty="0">
                <a:solidFill>
                  <a:srgbClr val="FFFFFF"/>
                </a:solidFill>
                <a:latin typeface="Times New Roman"/>
                <a:cs typeface="Times New Roman"/>
              </a:rPr>
              <a:t> </a:t>
            </a:r>
            <a:r>
              <a:rPr sz="1550" spc="-160" dirty="0">
                <a:solidFill>
                  <a:srgbClr val="FFFFFF"/>
                </a:solidFill>
                <a:latin typeface="Verdana"/>
                <a:cs typeface="Verdana"/>
              </a:rPr>
              <a:t>is</a:t>
            </a:r>
            <a:r>
              <a:rPr sz="1550" spc="65" dirty="0">
                <a:solidFill>
                  <a:srgbClr val="FFFFFF"/>
                </a:solidFill>
                <a:latin typeface="Times New Roman"/>
                <a:cs typeface="Times New Roman"/>
              </a:rPr>
              <a:t> </a:t>
            </a:r>
            <a:r>
              <a:rPr sz="1550" spc="105" dirty="0">
                <a:solidFill>
                  <a:srgbClr val="FFFFFF"/>
                </a:solidFill>
                <a:latin typeface="Verdana"/>
                <a:cs typeface="Verdana"/>
              </a:rPr>
              <a:t>a</a:t>
            </a:r>
            <a:r>
              <a:rPr sz="1550" spc="105" dirty="0">
                <a:solidFill>
                  <a:srgbClr val="FFFFFF"/>
                </a:solidFill>
                <a:latin typeface="Times New Roman"/>
                <a:cs typeface="Times New Roman"/>
              </a:rPr>
              <a:t> </a:t>
            </a:r>
            <a:r>
              <a:rPr sz="1550" dirty="0">
                <a:solidFill>
                  <a:srgbClr val="FFFFFF"/>
                </a:solidFill>
                <a:latin typeface="Verdana"/>
                <a:cs typeface="Verdana"/>
              </a:rPr>
              <a:t>node-to-</a:t>
            </a:r>
            <a:r>
              <a:rPr sz="1550" spc="114" dirty="0">
                <a:solidFill>
                  <a:srgbClr val="FFFFFF"/>
                </a:solidFill>
                <a:latin typeface="Times New Roman"/>
                <a:cs typeface="Times New Roman"/>
              </a:rPr>
              <a:t> </a:t>
            </a:r>
            <a:r>
              <a:rPr sz="1550" spc="80" dirty="0">
                <a:solidFill>
                  <a:srgbClr val="FFFFFF"/>
                </a:solidFill>
                <a:latin typeface="Verdana"/>
                <a:cs typeface="Verdana"/>
              </a:rPr>
              <a:t>node</a:t>
            </a:r>
            <a:r>
              <a:rPr sz="1550" spc="55" dirty="0">
                <a:solidFill>
                  <a:srgbClr val="FFFFFF"/>
                </a:solidFill>
                <a:latin typeface="Times New Roman"/>
                <a:cs typeface="Times New Roman"/>
              </a:rPr>
              <a:t> </a:t>
            </a:r>
            <a:r>
              <a:rPr sz="1550" dirty="0">
                <a:solidFill>
                  <a:srgbClr val="FFFFFF"/>
                </a:solidFill>
                <a:latin typeface="Verdana"/>
                <a:cs typeface="Verdana"/>
              </a:rPr>
              <a:t>congestion</a:t>
            </a:r>
            <a:r>
              <a:rPr sz="1550" spc="155" dirty="0">
                <a:solidFill>
                  <a:srgbClr val="FFFFFF"/>
                </a:solidFill>
                <a:latin typeface="Times New Roman"/>
                <a:cs typeface="Times New Roman"/>
              </a:rPr>
              <a:t> </a:t>
            </a:r>
            <a:r>
              <a:rPr sz="1550" dirty="0">
                <a:solidFill>
                  <a:srgbClr val="FFFFFF"/>
                </a:solidFill>
                <a:latin typeface="Verdana"/>
                <a:cs typeface="Verdana"/>
              </a:rPr>
              <a:t>control</a:t>
            </a:r>
            <a:r>
              <a:rPr sz="1550" spc="135" dirty="0">
                <a:solidFill>
                  <a:srgbClr val="FFFFFF"/>
                </a:solidFill>
                <a:latin typeface="Times New Roman"/>
                <a:cs typeface="Times New Roman"/>
              </a:rPr>
              <a:t> </a:t>
            </a:r>
            <a:r>
              <a:rPr sz="1550" dirty="0">
                <a:solidFill>
                  <a:srgbClr val="FFFFFF"/>
                </a:solidFill>
                <a:latin typeface="Verdana"/>
                <a:cs typeface="Verdana"/>
              </a:rPr>
              <a:t>that</a:t>
            </a:r>
            <a:r>
              <a:rPr sz="1550" spc="110" dirty="0">
                <a:solidFill>
                  <a:srgbClr val="FFFFFF"/>
                </a:solidFill>
                <a:latin typeface="Times New Roman"/>
                <a:cs typeface="Times New Roman"/>
              </a:rPr>
              <a:t> </a:t>
            </a:r>
            <a:r>
              <a:rPr sz="1550" spc="-95" dirty="0">
                <a:solidFill>
                  <a:srgbClr val="FFFFFF"/>
                </a:solidFill>
                <a:latin typeface="Verdana"/>
                <a:cs typeface="Verdana"/>
              </a:rPr>
              <a:t>starts</a:t>
            </a:r>
            <a:r>
              <a:rPr sz="1550" spc="125" dirty="0">
                <a:solidFill>
                  <a:srgbClr val="FFFFFF"/>
                </a:solidFill>
                <a:latin typeface="Times New Roman"/>
                <a:cs typeface="Times New Roman"/>
              </a:rPr>
              <a:t> </a:t>
            </a:r>
            <a:r>
              <a:rPr sz="1550" dirty="0">
                <a:solidFill>
                  <a:srgbClr val="FFFFFF"/>
                </a:solidFill>
                <a:latin typeface="Verdana"/>
                <a:cs typeface="Verdana"/>
              </a:rPr>
              <a:t>with</a:t>
            </a:r>
            <a:r>
              <a:rPr sz="1550" spc="65" dirty="0">
                <a:solidFill>
                  <a:srgbClr val="FFFFFF"/>
                </a:solidFill>
                <a:latin typeface="Times New Roman"/>
                <a:cs typeface="Times New Roman"/>
              </a:rPr>
              <a:t> </a:t>
            </a:r>
            <a:r>
              <a:rPr sz="1550" spc="145" dirty="0">
                <a:solidFill>
                  <a:srgbClr val="FFFFFF"/>
                </a:solidFill>
                <a:latin typeface="Verdana"/>
                <a:cs typeface="Verdana"/>
              </a:rPr>
              <a:t>a</a:t>
            </a:r>
            <a:r>
              <a:rPr sz="1550" spc="45" dirty="0">
                <a:solidFill>
                  <a:srgbClr val="FFFFFF"/>
                </a:solidFill>
                <a:latin typeface="Times New Roman"/>
                <a:cs typeface="Times New Roman"/>
              </a:rPr>
              <a:t> </a:t>
            </a:r>
            <a:r>
              <a:rPr sz="1550" spc="80" dirty="0">
                <a:solidFill>
                  <a:srgbClr val="FFFFFF"/>
                </a:solidFill>
                <a:latin typeface="Verdana"/>
                <a:cs typeface="Verdana"/>
              </a:rPr>
              <a:t>node</a:t>
            </a:r>
            <a:r>
              <a:rPr sz="1550" spc="55" dirty="0">
                <a:solidFill>
                  <a:srgbClr val="FFFFFF"/>
                </a:solidFill>
                <a:latin typeface="Times New Roman"/>
                <a:cs typeface="Times New Roman"/>
              </a:rPr>
              <a:t> </a:t>
            </a:r>
            <a:r>
              <a:rPr sz="1550" spc="85" dirty="0">
                <a:solidFill>
                  <a:srgbClr val="FFFFFF"/>
                </a:solidFill>
                <a:latin typeface="Verdana"/>
                <a:cs typeface="Verdana"/>
              </a:rPr>
              <a:t>and</a:t>
            </a:r>
            <a:r>
              <a:rPr sz="1550" spc="40" dirty="0">
                <a:solidFill>
                  <a:srgbClr val="FFFFFF"/>
                </a:solidFill>
                <a:latin typeface="Times New Roman"/>
                <a:cs typeface="Times New Roman"/>
              </a:rPr>
              <a:t> </a:t>
            </a:r>
            <a:r>
              <a:rPr sz="1550" dirty="0">
                <a:solidFill>
                  <a:srgbClr val="FFFFFF"/>
                </a:solidFill>
                <a:latin typeface="Verdana"/>
                <a:cs typeface="Verdana"/>
              </a:rPr>
              <a:t>propagates,</a:t>
            </a:r>
            <a:r>
              <a:rPr sz="1550" spc="65" dirty="0">
                <a:solidFill>
                  <a:srgbClr val="FFFFFF"/>
                </a:solidFill>
                <a:latin typeface="Times New Roman"/>
                <a:cs typeface="Times New Roman"/>
              </a:rPr>
              <a:t> </a:t>
            </a:r>
            <a:r>
              <a:rPr sz="1550" dirty="0">
                <a:solidFill>
                  <a:srgbClr val="FFFFFF"/>
                </a:solidFill>
                <a:latin typeface="Verdana"/>
                <a:cs typeface="Verdana"/>
              </a:rPr>
              <a:t>in</a:t>
            </a:r>
            <a:r>
              <a:rPr sz="1550" spc="20" dirty="0">
                <a:solidFill>
                  <a:srgbClr val="FFFFFF"/>
                </a:solidFill>
                <a:latin typeface="Times New Roman"/>
                <a:cs typeface="Times New Roman"/>
              </a:rPr>
              <a:t> </a:t>
            </a:r>
            <a:r>
              <a:rPr sz="1550" spc="-25" dirty="0">
                <a:solidFill>
                  <a:srgbClr val="FFFFFF"/>
                </a:solidFill>
                <a:latin typeface="Verdana"/>
                <a:cs typeface="Verdana"/>
              </a:rPr>
              <a:t>the</a:t>
            </a:r>
            <a:r>
              <a:rPr sz="1550" spc="-25" dirty="0">
                <a:solidFill>
                  <a:srgbClr val="FFFFFF"/>
                </a:solidFill>
                <a:latin typeface="Times New Roman"/>
                <a:cs typeface="Times New Roman"/>
              </a:rPr>
              <a:t> </a:t>
            </a:r>
            <a:r>
              <a:rPr sz="1550" dirty="0">
                <a:solidFill>
                  <a:srgbClr val="FFFFFF"/>
                </a:solidFill>
                <a:latin typeface="Verdana"/>
                <a:cs typeface="Verdana"/>
              </a:rPr>
              <a:t>opposite</a:t>
            </a:r>
            <a:r>
              <a:rPr sz="1550" spc="60" dirty="0">
                <a:solidFill>
                  <a:srgbClr val="FFFFFF"/>
                </a:solidFill>
                <a:latin typeface="Times New Roman"/>
                <a:cs typeface="Times New Roman"/>
              </a:rPr>
              <a:t> </a:t>
            </a:r>
            <a:r>
              <a:rPr sz="1550" dirty="0">
                <a:solidFill>
                  <a:srgbClr val="FFFFFF"/>
                </a:solidFill>
                <a:latin typeface="Verdana"/>
                <a:cs typeface="Verdana"/>
              </a:rPr>
              <a:t>direction</a:t>
            </a:r>
            <a:r>
              <a:rPr sz="1550" spc="125" dirty="0">
                <a:solidFill>
                  <a:srgbClr val="FFFFFF"/>
                </a:solidFill>
                <a:latin typeface="Times New Roman"/>
                <a:cs typeface="Times New Roman"/>
              </a:rPr>
              <a:t> </a:t>
            </a:r>
            <a:r>
              <a:rPr sz="1550" dirty="0">
                <a:solidFill>
                  <a:srgbClr val="FFFFFF"/>
                </a:solidFill>
                <a:latin typeface="Verdana"/>
                <a:cs typeface="Verdana"/>
              </a:rPr>
              <a:t>of</a:t>
            </a:r>
            <a:r>
              <a:rPr sz="1550" spc="65" dirty="0">
                <a:solidFill>
                  <a:srgbClr val="FFFFFF"/>
                </a:solidFill>
                <a:latin typeface="Times New Roman"/>
                <a:cs typeface="Times New Roman"/>
              </a:rPr>
              <a:t> </a:t>
            </a:r>
            <a:r>
              <a:rPr sz="1550" spc="75" dirty="0">
                <a:solidFill>
                  <a:srgbClr val="FFFFFF"/>
                </a:solidFill>
                <a:latin typeface="Verdana"/>
                <a:cs typeface="Verdana"/>
              </a:rPr>
              <a:t>data</a:t>
            </a:r>
            <a:r>
              <a:rPr sz="1550" spc="55" dirty="0">
                <a:solidFill>
                  <a:srgbClr val="FFFFFF"/>
                </a:solidFill>
                <a:latin typeface="Times New Roman"/>
                <a:cs typeface="Times New Roman"/>
              </a:rPr>
              <a:t> </a:t>
            </a:r>
            <a:r>
              <a:rPr sz="1550" dirty="0">
                <a:solidFill>
                  <a:srgbClr val="FFFFFF"/>
                </a:solidFill>
                <a:latin typeface="Verdana"/>
                <a:cs typeface="Verdana"/>
              </a:rPr>
              <a:t>flow,</a:t>
            </a:r>
            <a:r>
              <a:rPr sz="1550" spc="75" dirty="0">
                <a:solidFill>
                  <a:srgbClr val="FFFFFF"/>
                </a:solidFill>
                <a:latin typeface="Times New Roman"/>
                <a:cs typeface="Times New Roman"/>
              </a:rPr>
              <a:t> </a:t>
            </a:r>
            <a:r>
              <a:rPr sz="1550" dirty="0">
                <a:solidFill>
                  <a:srgbClr val="FFFFFF"/>
                </a:solidFill>
                <a:latin typeface="Verdana"/>
                <a:cs typeface="Verdana"/>
              </a:rPr>
              <a:t>to</a:t>
            </a:r>
            <a:r>
              <a:rPr sz="1550" spc="100" dirty="0">
                <a:solidFill>
                  <a:srgbClr val="FFFFFF"/>
                </a:solidFill>
                <a:latin typeface="Times New Roman"/>
                <a:cs typeface="Times New Roman"/>
              </a:rPr>
              <a:t> </a:t>
            </a:r>
            <a:r>
              <a:rPr sz="1550" dirty="0">
                <a:solidFill>
                  <a:srgbClr val="FFFFFF"/>
                </a:solidFill>
                <a:latin typeface="Verdana"/>
                <a:cs typeface="Verdana"/>
              </a:rPr>
              <a:t>the</a:t>
            </a:r>
            <a:r>
              <a:rPr sz="1550" spc="105" dirty="0">
                <a:solidFill>
                  <a:srgbClr val="FFFFFF"/>
                </a:solidFill>
                <a:latin typeface="Times New Roman"/>
                <a:cs typeface="Times New Roman"/>
              </a:rPr>
              <a:t> </a:t>
            </a:r>
            <a:r>
              <a:rPr sz="1550" spc="-10" dirty="0">
                <a:solidFill>
                  <a:srgbClr val="FFFFFF"/>
                </a:solidFill>
                <a:latin typeface="Verdana"/>
                <a:cs typeface="Verdana"/>
              </a:rPr>
              <a:t>source.</a:t>
            </a:r>
            <a:endParaRPr sz="1550">
              <a:latin typeface="Verdana"/>
              <a:cs typeface="Verdana"/>
            </a:endParaRPr>
          </a:p>
          <a:p>
            <a:pPr marL="756920" marR="5080" indent="-287020" algn="just">
              <a:lnSpc>
                <a:spcPct val="103400"/>
              </a:lnSpc>
              <a:spcBef>
                <a:spcPts val="1010"/>
              </a:spcBef>
            </a:pPr>
            <a:r>
              <a:rPr sz="1300" spc="100" dirty="0">
                <a:solidFill>
                  <a:srgbClr val="89D0D6"/>
                </a:solidFill>
                <a:latin typeface="Lucida Sans Unicode"/>
                <a:cs typeface="Lucida Sans Unicode"/>
              </a:rPr>
              <a:t>▶</a:t>
            </a:r>
            <a:r>
              <a:rPr sz="1300" spc="110" dirty="0">
                <a:solidFill>
                  <a:srgbClr val="89D0D6"/>
                </a:solidFill>
                <a:latin typeface="Lucida Sans Unicode"/>
                <a:cs typeface="Lucida Sans Unicode"/>
              </a:rPr>
              <a:t>  </a:t>
            </a:r>
            <a:r>
              <a:rPr sz="1550" spc="-20" dirty="0">
                <a:solidFill>
                  <a:srgbClr val="FFFFFF"/>
                </a:solidFill>
                <a:latin typeface="Verdana"/>
                <a:cs typeface="Verdana"/>
              </a:rPr>
              <a:t>The</a:t>
            </a:r>
            <a:r>
              <a:rPr sz="1550" spc="90" dirty="0">
                <a:solidFill>
                  <a:srgbClr val="FFFFFF"/>
                </a:solidFill>
                <a:latin typeface="Times New Roman"/>
                <a:cs typeface="Times New Roman"/>
              </a:rPr>
              <a:t> </a:t>
            </a:r>
            <a:r>
              <a:rPr sz="1550" dirty="0">
                <a:solidFill>
                  <a:srgbClr val="FFFFFF"/>
                </a:solidFill>
                <a:latin typeface="Verdana"/>
                <a:cs typeface="Verdana"/>
              </a:rPr>
              <a:t>backpressure</a:t>
            </a:r>
            <a:r>
              <a:rPr sz="1550" spc="85" dirty="0">
                <a:solidFill>
                  <a:srgbClr val="FFFFFF"/>
                </a:solidFill>
                <a:latin typeface="Times New Roman"/>
                <a:cs typeface="Times New Roman"/>
              </a:rPr>
              <a:t> </a:t>
            </a:r>
            <a:r>
              <a:rPr sz="1550" dirty="0">
                <a:solidFill>
                  <a:srgbClr val="FFFFFF"/>
                </a:solidFill>
                <a:latin typeface="Verdana"/>
                <a:cs typeface="Verdana"/>
              </a:rPr>
              <a:t>technique</a:t>
            </a:r>
            <a:r>
              <a:rPr sz="1550" spc="125" dirty="0">
                <a:solidFill>
                  <a:srgbClr val="FFFFFF"/>
                </a:solidFill>
                <a:latin typeface="Times New Roman"/>
                <a:cs typeface="Times New Roman"/>
              </a:rPr>
              <a:t> </a:t>
            </a:r>
            <a:r>
              <a:rPr sz="1550" spc="114" dirty="0">
                <a:solidFill>
                  <a:srgbClr val="FFFFFF"/>
                </a:solidFill>
                <a:latin typeface="Verdana"/>
                <a:cs typeface="Verdana"/>
              </a:rPr>
              <a:t>can</a:t>
            </a:r>
            <a:r>
              <a:rPr sz="1550" spc="60" dirty="0">
                <a:solidFill>
                  <a:srgbClr val="FFFFFF"/>
                </a:solidFill>
                <a:latin typeface="Times New Roman"/>
                <a:cs typeface="Times New Roman"/>
              </a:rPr>
              <a:t> </a:t>
            </a:r>
            <a:r>
              <a:rPr sz="1550" spc="114" dirty="0">
                <a:solidFill>
                  <a:srgbClr val="FFFFFF"/>
                </a:solidFill>
                <a:latin typeface="Verdana"/>
                <a:cs typeface="Verdana"/>
              </a:rPr>
              <a:t>be</a:t>
            </a:r>
            <a:r>
              <a:rPr sz="1550" spc="-5" dirty="0">
                <a:solidFill>
                  <a:srgbClr val="FFFFFF"/>
                </a:solidFill>
                <a:latin typeface="Times New Roman"/>
                <a:cs typeface="Times New Roman"/>
              </a:rPr>
              <a:t> </a:t>
            </a:r>
            <a:r>
              <a:rPr sz="1550" spc="55" dirty="0">
                <a:solidFill>
                  <a:srgbClr val="FFFFFF"/>
                </a:solidFill>
                <a:latin typeface="Verdana"/>
                <a:cs typeface="Verdana"/>
              </a:rPr>
              <a:t>applied</a:t>
            </a:r>
            <a:r>
              <a:rPr sz="1550" spc="35" dirty="0">
                <a:solidFill>
                  <a:srgbClr val="FFFFFF"/>
                </a:solidFill>
                <a:latin typeface="Times New Roman"/>
                <a:cs typeface="Times New Roman"/>
              </a:rPr>
              <a:t> </a:t>
            </a:r>
            <a:r>
              <a:rPr sz="1550" dirty="0">
                <a:solidFill>
                  <a:srgbClr val="FFFFFF"/>
                </a:solidFill>
                <a:latin typeface="Verdana"/>
                <a:cs typeface="Verdana"/>
              </a:rPr>
              <a:t>only</a:t>
            </a:r>
            <a:r>
              <a:rPr sz="1550" spc="70" dirty="0">
                <a:solidFill>
                  <a:srgbClr val="FFFFFF"/>
                </a:solidFill>
                <a:latin typeface="Times New Roman"/>
                <a:cs typeface="Times New Roman"/>
              </a:rPr>
              <a:t> </a:t>
            </a:r>
            <a:r>
              <a:rPr sz="1550" dirty="0">
                <a:solidFill>
                  <a:srgbClr val="FFFFFF"/>
                </a:solidFill>
                <a:latin typeface="Verdana"/>
                <a:cs typeface="Verdana"/>
              </a:rPr>
              <a:t>to</a:t>
            </a:r>
            <a:r>
              <a:rPr sz="1550" spc="125" dirty="0">
                <a:solidFill>
                  <a:srgbClr val="FFFFFF"/>
                </a:solidFill>
                <a:latin typeface="Times New Roman"/>
                <a:cs typeface="Times New Roman"/>
              </a:rPr>
              <a:t> </a:t>
            </a:r>
            <a:r>
              <a:rPr sz="1550" spc="-50" dirty="0">
                <a:solidFill>
                  <a:srgbClr val="FFFFFF"/>
                </a:solidFill>
                <a:latin typeface="Verdana"/>
                <a:cs typeface="Verdana"/>
              </a:rPr>
              <a:t>virtual</a:t>
            </a:r>
            <a:r>
              <a:rPr sz="1550" spc="30" dirty="0">
                <a:solidFill>
                  <a:srgbClr val="FFFFFF"/>
                </a:solidFill>
                <a:latin typeface="Times New Roman"/>
                <a:cs typeface="Times New Roman"/>
              </a:rPr>
              <a:t> </a:t>
            </a:r>
            <a:r>
              <a:rPr sz="1550" dirty="0">
                <a:solidFill>
                  <a:srgbClr val="FFFFFF"/>
                </a:solidFill>
                <a:latin typeface="Verdana"/>
                <a:cs typeface="Verdana"/>
              </a:rPr>
              <a:t>circuit</a:t>
            </a:r>
            <a:r>
              <a:rPr sz="1550" spc="95" dirty="0">
                <a:solidFill>
                  <a:srgbClr val="FFFFFF"/>
                </a:solidFill>
                <a:latin typeface="Times New Roman"/>
                <a:cs typeface="Times New Roman"/>
              </a:rPr>
              <a:t> </a:t>
            </a:r>
            <a:r>
              <a:rPr sz="1550" spc="-45" dirty="0">
                <a:solidFill>
                  <a:srgbClr val="FFFFFF"/>
                </a:solidFill>
                <a:latin typeface="Verdana"/>
                <a:cs typeface="Verdana"/>
              </a:rPr>
              <a:t>networks,</a:t>
            </a:r>
            <a:r>
              <a:rPr sz="1550" spc="55" dirty="0">
                <a:solidFill>
                  <a:srgbClr val="FFFFFF"/>
                </a:solidFill>
                <a:latin typeface="Times New Roman"/>
                <a:cs typeface="Times New Roman"/>
              </a:rPr>
              <a:t> </a:t>
            </a:r>
            <a:r>
              <a:rPr sz="1550" spc="-25" dirty="0">
                <a:solidFill>
                  <a:srgbClr val="FFFFFF"/>
                </a:solidFill>
                <a:latin typeface="Verdana"/>
                <a:cs typeface="Verdana"/>
              </a:rPr>
              <a:t>in</a:t>
            </a:r>
            <a:r>
              <a:rPr sz="1550" spc="-25" dirty="0">
                <a:solidFill>
                  <a:srgbClr val="FFFFFF"/>
                </a:solidFill>
                <a:latin typeface="Times New Roman"/>
                <a:cs typeface="Times New Roman"/>
              </a:rPr>
              <a:t> </a:t>
            </a:r>
            <a:r>
              <a:rPr sz="1550" dirty="0">
                <a:solidFill>
                  <a:srgbClr val="FFFFFF"/>
                </a:solidFill>
                <a:latin typeface="Verdana"/>
                <a:cs typeface="Verdana"/>
              </a:rPr>
              <a:t>which</a:t>
            </a:r>
            <a:r>
              <a:rPr sz="1550" spc="80" dirty="0">
                <a:solidFill>
                  <a:srgbClr val="FFFFFF"/>
                </a:solidFill>
                <a:latin typeface="Times New Roman"/>
                <a:cs typeface="Times New Roman"/>
              </a:rPr>
              <a:t> </a:t>
            </a:r>
            <a:r>
              <a:rPr sz="1550" spc="105" dirty="0">
                <a:solidFill>
                  <a:srgbClr val="FFFFFF"/>
                </a:solidFill>
                <a:latin typeface="Verdana"/>
                <a:cs typeface="Verdana"/>
              </a:rPr>
              <a:t>each</a:t>
            </a:r>
            <a:r>
              <a:rPr sz="1550" spc="80" dirty="0">
                <a:solidFill>
                  <a:srgbClr val="FFFFFF"/>
                </a:solidFill>
                <a:latin typeface="Times New Roman"/>
                <a:cs typeface="Times New Roman"/>
              </a:rPr>
              <a:t> </a:t>
            </a:r>
            <a:r>
              <a:rPr sz="1550" spc="80" dirty="0">
                <a:solidFill>
                  <a:srgbClr val="FFFFFF"/>
                </a:solidFill>
                <a:latin typeface="Verdana"/>
                <a:cs typeface="Verdana"/>
              </a:rPr>
              <a:t>node</a:t>
            </a:r>
            <a:r>
              <a:rPr sz="1550" spc="70" dirty="0">
                <a:solidFill>
                  <a:srgbClr val="FFFFFF"/>
                </a:solidFill>
                <a:latin typeface="Times New Roman"/>
                <a:cs typeface="Times New Roman"/>
              </a:rPr>
              <a:t> </a:t>
            </a:r>
            <a:r>
              <a:rPr sz="1550" spc="-20" dirty="0">
                <a:solidFill>
                  <a:srgbClr val="FFFFFF"/>
                </a:solidFill>
                <a:latin typeface="Verdana"/>
                <a:cs typeface="Verdana"/>
              </a:rPr>
              <a:t>knows</a:t>
            </a:r>
            <a:r>
              <a:rPr sz="1550" spc="-5" dirty="0">
                <a:solidFill>
                  <a:srgbClr val="FFFFFF"/>
                </a:solidFill>
                <a:latin typeface="Times New Roman"/>
                <a:cs typeface="Times New Roman"/>
              </a:rPr>
              <a:t> </a:t>
            </a:r>
            <a:r>
              <a:rPr sz="1550" dirty="0">
                <a:solidFill>
                  <a:srgbClr val="FFFFFF"/>
                </a:solidFill>
                <a:latin typeface="Verdana"/>
                <a:cs typeface="Verdana"/>
              </a:rPr>
              <a:t>the</a:t>
            </a:r>
            <a:r>
              <a:rPr sz="1550" spc="165" dirty="0">
                <a:solidFill>
                  <a:srgbClr val="FFFFFF"/>
                </a:solidFill>
                <a:latin typeface="Times New Roman"/>
                <a:cs typeface="Times New Roman"/>
              </a:rPr>
              <a:t> </a:t>
            </a:r>
            <a:r>
              <a:rPr sz="1550" dirty="0">
                <a:solidFill>
                  <a:srgbClr val="FFFFFF"/>
                </a:solidFill>
                <a:latin typeface="Verdana"/>
                <a:cs typeface="Verdana"/>
              </a:rPr>
              <a:t>upstream</a:t>
            </a:r>
            <a:r>
              <a:rPr sz="1550" spc="135" dirty="0">
                <a:solidFill>
                  <a:srgbClr val="FFFFFF"/>
                </a:solidFill>
                <a:latin typeface="Times New Roman"/>
                <a:cs typeface="Times New Roman"/>
              </a:rPr>
              <a:t> </a:t>
            </a:r>
            <a:r>
              <a:rPr sz="1550" spc="80" dirty="0">
                <a:solidFill>
                  <a:srgbClr val="FFFFFF"/>
                </a:solidFill>
                <a:latin typeface="Verdana"/>
                <a:cs typeface="Verdana"/>
              </a:rPr>
              <a:t>node</a:t>
            </a:r>
            <a:r>
              <a:rPr sz="1550" spc="70" dirty="0">
                <a:solidFill>
                  <a:srgbClr val="FFFFFF"/>
                </a:solidFill>
                <a:latin typeface="Times New Roman"/>
                <a:cs typeface="Times New Roman"/>
              </a:rPr>
              <a:t> </a:t>
            </a:r>
            <a:r>
              <a:rPr sz="1550" spc="-20" dirty="0">
                <a:solidFill>
                  <a:srgbClr val="FFFFFF"/>
                </a:solidFill>
                <a:latin typeface="Verdana"/>
                <a:cs typeface="Verdana"/>
              </a:rPr>
              <a:t>from</a:t>
            </a:r>
            <a:r>
              <a:rPr sz="1550" spc="40" dirty="0">
                <a:solidFill>
                  <a:srgbClr val="FFFFFF"/>
                </a:solidFill>
                <a:latin typeface="Times New Roman"/>
                <a:cs typeface="Times New Roman"/>
              </a:rPr>
              <a:t> </a:t>
            </a:r>
            <a:r>
              <a:rPr sz="1550" dirty="0">
                <a:solidFill>
                  <a:srgbClr val="FFFFFF"/>
                </a:solidFill>
                <a:latin typeface="Verdana"/>
                <a:cs typeface="Verdana"/>
              </a:rPr>
              <a:t>which</a:t>
            </a:r>
            <a:r>
              <a:rPr sz="1550" spc="85" dirty="0">
                <a:solidFill>
                  <a:srgbClr val="FFFFFF"/>
                </a:solidFill>
                <a:latin typeface="Times New Roman"/>
                <a:cs typeface="Times New Roman"/>
              </a:rPr>
              <a:t> </a:t>
            </a:r>
            <a:r>
              <a:rPr sz="1550" spc="155" dirty="0">
                <a:solidFill>
                  <a:srgbClr val="FFFFFF"/>
                </a:solidFill>
                <a:latin typeface="Verdana"/>
                <a:cs typeface="Verdana"/>
              </a:rPr>
              <a:t>a</a:t>
            </a:r>
            <a:r>
              <a:rPr sz="1550" spc="60" dirty="0">
                <a:solidFill>
                  <a:srgbClr val="FFFFFF"/>
                </a:solidFill>
                <a:latin typeface="Times New Roman"/>
                <a:cs typeface="Times New Roman"/>
              </a:rPr>
              <a:t> </a:t>
            </a:r>
            <a:r>
              <a:rPr sz="1550" dirty="0">
                <a:solidFill>
                  <a:srgbClr val="FFFFFF"/>
                </a:solidFill>
                <a:latin typeface="Verdana"/>
                <a:cs typeface="Verdana"/>
              </a:rPr>
              <a:t>flow</a:t>
            </a:r>
            <a:r>
              <a:rPr sz="1550" spc="110" dirty="0">
                <a:solidFill>
                  <a:srgbClr val="FFFFFF"/>
                </a:solidFill>
                <a:latin typeface="Times New Roman"/>
                <a:cs typeface="Times New Roman"/>
              </a:rPr>
              <a:t> </a:t>
            </a:r>
            <a:r>
              <a:rPr sz="1550" dirty="0">
                <a:solidFill>
                  <a:srgbClr val="FFFFFF"/>
                </a:solidFill>
                <a:latin typeface="Verdana"/>
                <a:cs typeface="Verdana"/>
              </a:rPr>
              <a:t>of</a:t>
            </a:r>
            <a:r>
              <a:rPr sz="1550" spc="25" dirty="0">
                <a:solidFill>
                  <a:srgbClr val="FFFFFF"/>
                </a:solidFill>
                <a:latin typeface="Times New Roman"/>
                <a:cs typeface="Times New Roman"/>
              </a:rPr>
              <a:t> </a:t>
            </a:r>
            <a:r>
              <a:rPr sz="1550" spc="80" dirty="0">
                <a:solidFill>
                  <a:srgbClr val="FFFFFF"/>
                </a:solidFill>
                <a:latin typeface="Verdana"/>
                <a:cs typeface="Verdana"/>
              </a:rPr>
              <a:t>data</a:t>
            </a:r>
            <a:r>
              <a:rPr sz="1550" spc="105" dirty="0">
                <a:solidFill>
                  <a:srgbClr val="FFFFFF"/>
                </a:solidFill>
                <a:latin typeface="Times New Roman"/>
                <a:cs typeface="Times New Roman"/>
              </a:rPr>
              <a:t> </a:t>
            </a:r>
            <a:r>
              <a:rPr sz="1550" spc="-155" dirty="0">
                <a:solidFill>
                  <a:srgbClr val="FFFFFF"/>
                </a:solidFill>
                <a:latin typeface="Verdana"/>
                <a:cs typeface="Verdana"/>
              </a:rPr>
              <a:t>is</a:t>
            </a:r>
            <a:r>
              <a:rPr sz="1550" dirty="0">
                <a:solidFill>
                  <a:srgbClr val="FFFFFF"/>
                </a:solidFill>
                <a:latin typeface="Times New Roman"/>
                <a:cs typeface="Times New Roman"/>
              </a:rPr>
              <a:t> </a:t>
            </a:r>
            <a:r>
              <a:rPr sz="1550" spc="-10" dirty="0">
                <a:solidFill>
                  <a:srgbClr val="FFFFFF"/>
                </a:solidFill>
                <a:latin typeface="Verdana"/>
                <a:cs typeface="Verdana"/>
              </a:rPr>
              <a:t>coming.</a:t>
            </a:r>
            <a:endParaRPr sz="155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25</a:t>
            </a:r>
            <a:endParaRPr sz="2750">
              <a:latin typeface="Verdana"/>
              <a:cs typeface="Verdana"/>
            </a:endParaRPr>
          </a:p>
        </p:txBody>
      </p:sp>
      <p:pic>
        <p:nvPicPr>
          <p:cNvPr id="6" name="object 6"/>
          <p:cNvPicPr/>
          <p:nvPr/>
        </p:nvPicPr>
        <p:blipFill>
          <a:blip r:embed="rId3" cstate="print"/>
          <a:stretch>
            <a:fillRect/>
          </a:stretch>
        </p:blipFill>
        <p:spPr>
          <a:xfrm>
            <a:off x="1234656" y="4913299"/>
            <a:ext cx="8382000" cy="1724025"/>
          </a:xfrm>
          <a:prstGeom prst="rect">
            <a:avLst/>
          </a:prstGeom>
        </p:spPr>
      </p:pic>
      <p:sp>
        <p:nvSpPr>
          <p:cNvPr id="7" name="Slide Number Placeholder 6">
            <a:extLst>
              <a:ext uri="{FF2B5EF4-FFF2-40B4-BE49-F238E27FC236}">
                <a16:creationId xmlns:a16="http://schemas.microsoft.com/office/drawing/2014/main" id="{E848ED6D-B315-452E-B560-057472BF78FF}"/>
              </a:ext>
            </a:extLst>
          </p:cNvPr>
          <p:cNvSpPr>
            <a:spLocks noGrp="1"/>
          </p:cNvSpPr>
          <p:nvPr>
            <p:ph type="sldNum" sz="quarter" idx="12"/>
          </p:nvPr>
        </p:nvSpPr>
        <p:spPr/>
        <p:txBody>
          <a:bodyPr/>
          <a:lstStyle/>
          <a:p>
            <a:fld id="{B15D7328-7D48-4674-A38C-9792F09AAE38}"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6836" y="535884"/>
            <a:ext cx="8488680" cy="699135"/>
          </a:xfrm>
          <a:prstGeom prst="rect">
            <a:avLst/>
          </a:prstGeom>
        </p:spPr>
        <p:txBody>
          <a:bodyPr vert="horz" wrap="square" lIns="0" tIns="14604" rIns="0" bIns="0" rtlCol="0">
            <a:spAutoFit/>
          </a:bodyPr>
          <a:lstStyle/>
          <a:p>
            <a:pPr marL="12700">
              <a:lnSpc>
                <a:spcPct val="100000"/>
              </a:lnSpc>
              <a:spcBef>
                <a:spcPts val="114"/>
              </a:spcBef>
            </a:pPr>
            <a:r>
              <a:rPr sz="4400" dirty="0"/>
              <a:t>Closed</a:t>
            </a:r>
            <a:r>
              <a:rPr sz="4400" spc="-600" dirty="0">
                <a:latin typeface="Times New Roman"/>
                <a:cs typeface="Times New Roman"/>
              </a:rPr>
              <a:t> </a:t>
            </a:r>
            <a:r>
              <a:rPr spc="75" dirty="0"/>
              <a:t>Loop</a:t>
            </a:r>
            <a:r>
              <a:rPr spc="140" dirty="0">
                <a:latin typeface="Times New Roman"/>
                <a:cs typeface="Times New Roman"/>
              </a:rPr>
              <a:t> </a:t>
            </a:r>
            <a:r>
              <a:rPr dirty="0"/>
              <a:t>Congestion</a:t>
            </a:r>
            <a:r>
              <a:rPr spc="50" dirty="0">
                <a:latin typeface="Times New Roman"/>
                <a:cs typeface="Times New Roman"/>
              </a:rPr>
              <a:t> </a:t>
            </a:r>
            <a:r>
              <a:rPr spc="-10" dirty="0"/>
              <a:t>Control</a:t>
            </a:r>
            <a:endParaRPr sz="4400">
              <a:latin typeface="Times New Roman"/>
              <a:cs typeface="Times New Roman"/>
            </a:endParaRPr>
          </a:p>
        </p:txBody>
      </p:sp>
      <p:sp>
        <p:nvSpPr>
          <p:cNvPr id="3" name="object 3"/>
          <p:cNvSpPr txBox="1"/>
          <p:nvPr/>
        </p:nvSpPr>
        <p:spPr>
          <a:xfrm>
            <a:off x="1076043" y="1332895"/>
            <a:ext cx="8735695" cy="3394075"/>
          </a:xfrm>
          <a:prstGeom prst="rect">
            <a:avLst/>
          </a:prstGeom>
        </p:spPr>
        <p:txBody>
          <a:bodyPr vert="horz" wrap="square" lIns="0" tIns="158750" rIns="0" bIns="0" rtlCol="0">
            <a:spAutoFit/>
          </a:bodyPr>
          <a:lstStyle/>
          <a:p>
            <a:pPr marL="12700">
              <a:lnSpc>
                <a:spcPct val="100000"/>
              </a:lnSpc>
              <a:spcBef>
                <a:spcPts val="125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Choke</a:t>
            </a:r>
            <a:r>
              <a:rPr sz="1800" spc="235" dirty="0">
                <a:solidFill>
                  <a:srgbClr val="FFFFFF"/>
                </a:solidFill>
                <a:latin typeface="Times New Roman"/>
                <a:cs typeface="Times New Roman"/>
              </a:rPr>
              <a:t> </a:t>
            </a:r>
            <a:r>
              <a:rPr sz="1800" spc="-10" dirty="0">
                <a:solidFill>
                  <a:srgbClr val="FFFFFF"/>
                </a:solidFill>
                <a:latin typeface="Verdana"/>
                <a:cs typeface="Verdana"/>
              </a:rPr>
              <a:t>Packet</a:t>
            </a:r>
            <a:endParaRPr sz="1800">
              <a:latin typeface="Verdana"/>
              <a:cs typeface="Verdana"/>
            </a:endParaRPr>
          </a:p>
          <a:p>
            <a:pPr marL="756285" marR="998855" indent="-287020">
              <a:lnSpc>
                <a:spcPct val="103400"/>
              </a:lnSpc>
              <a:spcBef>
                <a:spcPts val="960"/>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05" dirty="0">
                <a:solidFill>
                  <a:srgbClr val="FFFFFF"/>
                </a:solidFill>
                <a:latin typeface="Verdana"/>
                <a:cs typeface="Verdana"/>
              </a:rPr>
              <a:t>A</a:t>
            </a:r>
            <a:r>
              <a:rPr sz="1550" spc="75" dirty="0">
                <a:solidFill>
                  <a:srgbClr val="FFFFFF"/>
                </a:solidFill>
                <a:latin typeface="Times New Roman"/>
                <a:cs typeface="Times New Roman"/>
              </a:rPr>
              <a:t> </a:t>
            </a:r>
            <a:r>
              <a:rPr sz="1550" b="1" dirty="0">
                <a:solidFill>
                  <a:srgbClr val="FFFFFF"/>
                </a:solidFill>
                <a:latin typeface="Tahoma"/>
                <a:cs typeface="Tahoma"/>
              </a:rPr>
              <a:t>choke</a:t>
            </a:r>
            <a:r>
              <a:rPr sz="1550" spc="135" dirty="0">
                <a:solidFill>
                  <a:srgbClr val="FFFFFF"/>
                </a:solidFill>
                <a:latin typeface="Times New Roman"/>
                <a:cs typeface="Times New Roman"/>
              </a:rPr>
              <a:t> </a:t>
            </a:r>
            <a:r>
              <a:rPr sz="1550" b="1" dirty="0">
                <a:solidFill>
                  <a:srgbClr val="FFFFFF"/>
                </a:solidFill>
                <a:latin typeface="Tahoma"/>
                <a:cs typeface="Tahoma"/>
              </a:rPr>
              <a:t>packet</a:t>
            </a:r>
            <a:r>
              <a:rPr sz="1550" spc="110" dirty="0">
                <a:solidFill>
                  <a:srgbClr val="FFFFFF"/>
                </a:solidFill>
                <a:latin typeface="Times New Roman"/>
                <a:cs typeface="Times New Roman"/>
              </a:rPr>
              <a:t> </a:t>
            </a:r>
            <a:r>
              <a:rPr sz="1550" spc="-150" dirty="0">
                <a:solidFill>
                  <a:srgbClr val="FFFFFF"/>
                </a:solidFill>
                <a:latin typeface="Verdana"/>
                <a:cs typeface="Verdana"/>
              </a:rPr>
              <a:t>is</a:t>
            </a:r>
            <a:r>
              <a:rPr sz="1550" spc="55" dirty="0">
                <a:solidFill>
                  <a:srgbClr val="FFFFFF"/>
                </a:solidFill>
                <a:latin typeface="Times New Roman"/>
                <a:cs typeface="Times New Roman"/>
              </a:rPr>
              <a:t> </a:t>
            </a:r>
            <a:r>
              <a:rPr sz="1550" spc="155" dirty="0">
                <a:solidFill>
                  <a:srgbClr val="FFFFFF"/>
                </a:solidFill>
                <a:latin typeface="Verdana"/>
                <a:cs typeface="Verdana"/>
              </a:rPr>
              <a:t>a</a:t>
            </a:r>
            <a:r>
              <a:rPr sz="1550" spc="65" dirty="0">
                <a:solidFill>
                  <a:srgbClr val="FFFFFF"/>
                </a:solidFill>
                <a:latin typeface="Times New Roman"/>
                <a:cs typeface="Times New Roman"/>
              </a:rPr>
              <a:t> </a:t>
            </a:r>
            <a:r>
              <a:rPr sz="1550" spc="65" dirty="0">
                <a:solidFill>
                  <a:srgbClr val="FFFFFF"/>
                </a:solidFill>
                <a:latin typeface="Verdana"/>
                <a:cs typeface="Verdana"/>
              </a:rPr>
              <a:t>packet</a:t>
            </a:r>
            <a:r>
              <a:rPr sz="1550" spc="35" dirty="0">
                <a:solidFill>
                  <a:srgbClr val="FFFFFF"/>
                </a:solidFill>
                <a:latin typeface="Times New Roman"/>
                <a:cs typeface="Times New Roman"/>
              </a:rPr>
              <a:t> </a:t>
            </a:r>
            <a:r>
              <a:rPr sz="1550" spc="-20" dirty="0">
                <a:solidFill>
                  <a:srgbClr val="FFFFFF"/>
                </a:solidFill>
                <a:latin typeface="Verdana"/>
                <a:cs typeface="Verdana"/>
              </a:rPr>
              <a:t>sent</a:t>
            </a:r>
            <a:r>
              <a:rPr sz="1550" spc="130" dirty="0">
                <a:solidFill>
                  <a:srgbClr val="FFFFFF"/>
                </a:solidFill>
                <a:latin typeface="Times New Roman"/>
                <a:cs typeface="Times New Roman"/>
              </a:rPr>
              <a:t> </a:t>
            </a:r>
            <a:r>
              <a:rPr sz="1550" dirty="0">
                <a:solidFill>
                  <a:srgbClr val="FFFFFF"/>
                </a:solidFill>
                <a:latin typeface="Verdana"/>
                <a:cs typeface="Verdana"/>
              </a:rPr>
              <a:t>by</a:t>
            </a:r>
            <a:r>
              <a:rPr sz="1550" spc="10" dirty="0">
                <a:solidFill>
                  <a:srgbClr val="FFFFFF"/>
                </a:solidFill>
                <a:latin typeface="Times New Roman"/>
                <a:cs typeface="Times New Roman"/>
              </a:rPr>
              <a:t> </a:t>
            </a:r>
            <a:r>
              <a:rPr sz="1550" spc="155" dirty="0">
                <a:solidFill>
                  <a:srgbClr val="FFFFFF"/>
                </a:solidFill>
                <a:latin typeface="Verdana"/>
                <a:cs typeface="Verdana"/>
              </a:rPr>
              <a:t>a</a:t>
            </a:r>
            <a:r>
              <a:rPr sz="1550" spc="60" dirty="0">
                <a:solidFill>
                  <a:srgbClr val="FFFFFF"/>
                </a:solidFill>
                <a:latin typeface="Times New Roman"/>
                <a:cs typeface="Times New Roman"/>
              </a:rPr>
              <a:t> </a:t>
            </a:r>
            <a:r>
              <a:rPr sz="1550" spc="80" dirty="0">
                <a:solidFill>
                  <a:srgbClr val="FFFFFF"/>
                </a:solidFill>
                <a:latin typeface="Verdana"/>
                <a:cs typeface="Verdana"/>
              </a:rPr>
              <a:t>node</a:t>
            </a:r>
            <a:r>
              <a:rPr sz="1550" spc="70" dirty="0">
                <a:solidFill>
                  <a:srgbClr val="FFFFFF"/>
                </a:solidFill>
                <a:latin typeface="Times New Roman"/>
                <a:cs typeface="Times New Roman"/>
              </a:rPr>
              <a:t> </a:t>
            </a:r>
            <a:r>
              <a:rPr sz="1550" dirty="0">
                <a:solidFill>
                  <a:srgbClr val="FFFFFF"/>
                </a:solidFill>
                <a:latin typeface="Verdana"/>
                <a:cs typeface="Verdana"/>
              </a:rPr>
              <a:t>to</a:t>
            </a:r>
            <a:r>
              <a:rPr sz="1550" spc="114" dirty="0">
                <a:solidFill>
                  <a:srgbClr val="FFFFFF"/>
                </a:solidFill>
                <a:latin typeface="Times New Roman"/>
                <a:cs typeface="Times New Roman"/>
              </a:rPr>
              <a:t> </a:t>
            </a:r>
            <a:r>
              <a:rPr sz="1550" dirty="0">
                <a:solidFill>
                  <a:srgbClr val="FFFFFF"/>
                </a:solidFill>
                <a:latin typeface="Verdana"/>
                <a:cs typeface="Verdana"/>
              </a:rPr>
              <a:t>the</a:t>
            </a:r>
            <a:r>
              <a:rPr sz="1550" spc="120" dirty="0">
                <a:solidFill>
                  <a:srgbClr val="FFFFFF"/>
                </a:solidFill>
                <a:latin typeface="Times New Roman"/>
                <a:cs typeface="Times New Roman"/>
              </a:rPr>
              <a:t> </a:t>
            </a:r>
            <a:r>
              <a:rPr sz="1550" dirty="0">
                <a:solidFill>
                  <a:srgbClr val="FFFFFF"/>
                </a:solidFill>
                <a:latin typeface="Verdana"/>
                <a:cs typeface="Verdana"/>
              </a:rPr>
              <a:t>source</a:t>
            </a:r>
            <a:r>
              <a:rPr sz="1550" spc="120" dirty="0">
                <a:solidFill>
                  <a:srgbClr val="FFFFFF"/>
                </a:solidFill>
                <a:latin typeface="Times New Roman"/>
                <a:cs typeface="Times New Roman"/>
              </a:rPr>
              <a:t> </a:t>
            </a:r>
            <a:r>
              <a:rPr sz="1550" dirty="0">
                <a:solidFill>
                  <a:srgbClr val="FFFFFF"/>
                </a:solidFill>
                <a:latin typeface="Verdana"/>
                <a:cs typeface="Verdana"/>
              </a:rPr>
              <a:t>to</a:t>
            </a:r>
            <a:r>
              <a:rPr sz="1550" spc="110" dirty="0">
                <a:solidFill>
                  <a:srgbClr val="FFFFFF"/>
                </a:solidFill>
                <a:latin typeface="Times New Roman"/>
                <a:cs typeface="Times New Roman"/>
              </a:rPr>
              <a:t> </a:t>
            </a:r>
            <a:r>
              <a:rPr sz="1550" spc="-30" dirty="0">
                <a:solidFill>
                  <a:srgbClr val="FFFFFF"/>
                </a:solidFill>
                <a:latin typeface="Verdana"/>
                <a:cs typeface="Verdana"/>
              </a:rPr>
              <a:t>inform</a:t>
            </a:r>
            <a:r>
              <a:rPr sz="1550" spc="95" dirty="0">
                <a:solidFill>
                  <a:srgbClr val="FFFFFF"/>
                </a:solidFill>
                <a:latin typeface="Times New Roman"/>
                <a:cs typeface="Times New Roman"/>
              </a:rPr>
              <a:t> </a:t>
            </a:r>
            <a:r>
              <a:rPr sz="1550" spc="-50" dirty="0">
                <a:solidFill>
                  <a:srgbClr val="FFFFFF"/>
                </a:solidFill>
                <a:latin typeface="Verdana"/>
                <a:cs typeface="Verdana"/>
              </a:rPr>
              <a:t>it</a:t>
            </a:r>
            <a:r>
              <a:rPr sz="1550" spc="40" dirty="0">
                <a:solidFill>
                  <a:srgbClr val="FFFFFF"/>
                </a:solidFill>
                <a:latin typeface="Times New Roman"/>
                <a:cs typeface="Times New Roman"/>
              </a:rPr>
              <a:t> </a:t>
            </a:r>
            <a:r>
              <a:rPr sz="1550" spc="-25" dirty="0">
                <a:solidFill>
                  <a:srgbClr val="FFFFFF"/>
                </a:solidFill>
                <a:latin typeface="Verdana"/>
                <a:cs typeface="Verdana"/>
              </a:rPr>
              <a:t>of</a:t>
            </a:r>
            <a:r>
              <a:rPr sz="1550" spc="-25" dirty="0">
                <a:solidFill>
                  <a:srgbClr val="FFFFFF"/>
                </a:solidFill>
                <a:latin typeface="Times New Roman"/>
                <a:cs typeface="Times New Roman"/>
              </a:rPr>
              <a:t> </a:t>
            </a:r>
            <a:r>
              <a:rPr sz="1550" spc="-10" dirty="0">
                <a:solidFill>
                  <a:srgbClr val="FFFFFF"/>
                </a:solidFill>
                <a:latin typeface="Verdana"/>
                <a:cs typeface="Verdana"/>
              </a:rPr>
              <a:t>congestion.</a:t>
            </a:r>
            <a:endParaRPr sz="1550">
              <a:latin typeface="Verdana"/>
              <a:cs typeface="Verdana"/>
            </a:endParaRPr>
          </a:p>
          <a:p>
            <a:pPr marL="756285" marR="180975" indent="-287020">
              <a:lnSpc>
                <a:spcPct val="103299"/>
              </a:lnSpc>
              <a:spcBef>
                <a:spcPts val="1005"/>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50" dirty="0">
                <a:solidFill>
                  <a:srgbClr val="FFFFFF"/>
                </a:solidFill>
                <a:latin typeface="Verdana"/>
                <a:cs typeface="Verdana"/>
              </a:rPr>
              <a:t>In</a:t>
            </a:r>
            <a:r>
              <a:rPr sz="1550" spc="35" dirty="0">
                <a:solidFill>
                  <a:srgbClr val="FFFFFF"/>
                </a:solidFill>
                <a:latin typeface="Times New Roman"/>
                <a:cs typeface="Times New Roman"/>
              </a:rPr>
              <a:t> </a:t>
            </a:r>
            <a:r>
              <a:rPr sz="1550" dirty="0">
                <a:solidFill>
                  <a:srgbClr val="FFFFFF"/>
                </a:solidFill>
                <a:latin typeface="Verdana"/>
                <a:cs typeface="Verdana"/>
              </a:rPr>
              <a:t>the</a:t>
            </a:r>
            <a:r>
              <a:rPr sz="1550" spc="55" dirty="0">
                <a:solidFill>
                  <a:srgbClr val="FFFFFF"/>
                </a:solidFill>
                <a:latin typeface="Times New Roman"/>
                <a:cs typeface="Times New Roman"/>
              </a:rPr>
              <a:t> </a:t>
            </a:r>
            <a:r>
              <a:rPr sz="1550" dirty="0">
                <a:solidFill>
                  <a:srgbClr val="FFFFFF"/>
                </a:solidFill>
                <a:latin typeface="Verdana"/>
                <a:cs typeface="Verdana"/>
              </a:rPr>
              <a:t>choke-</a:t>
            </a:r>
            <a:r>
              <a:rPr sz="1550" spc="65" dirty="0">
                <a:solidFill>
                  <a:srgbClr val="FFFFFF"/>
                </a:solidFill>
                <a:latin typeface="Verdana"/>
                <a:cs typeface="Verdana"/>
              </a:rPr>
              <a:t>packet</a:t>
            </a:r>
            <a:r>
              <a:rPr sz="1550" spc="100" dirty="0">
                <a:solidFill>
                  <a:srgbClr val="FFFFFF"/>
                </a:solidFill>
                <a:latin typeface="Times New Roman"/>
                <a:cs typeface="Times New Roman"/>
              </a:rPr>
              <a:t> </a:t>
            </a:r>
            <a:r>
              <a:rPr sz="1550" dirty="0">
                <a:solidFill>
                  <a:srgbClr val="FFFFFF"/>
                </a:solidFill>
                <a:latin typeface="Verdana"/>
                <a:cs typeface="Verdana"/>
              </a:rPr>
              <a:t>method,</a:t>
            </a:r>
            <a:r>
              <a:rPr sz="1550" spc="155" dirty="0">
                <a:solidFill>
                  <a:srgbClr val="FFFFFF"/>
                </a:solidFill>
                <a:latin typeface="Times New Roman"/>
                <a:cs typeface="Times New Roman"/>
              </a:rPr>
              <a:t> </a:t>
            </a:r>
            <a:r>
              <a:rPr sz="1550" dirty="0">
                <a:solidFill>
                  <a:srgbClr val="FFFFFF"/>
                </a:solidFill>
                <a:latin typeface="Verdana"/>
                <a:cs typeface="Verdana"/>
              </a:rPr>
              <a:t>the</a:t>
            </a:r>
            <a:r>
              <a:rPr sz="1550" spc="135" dirty="0">
                <a:solidFill>
                  <a:srgbClr val="FFFFFF"/>
                </a:solidFill>
                <a:latin typeface="Times New Roman"/>
                <a:cs typeface="Times New Roman"/>
              </a:rPr>
              <a:t> </a:t>
            </a:r>
            <a:r>
              <a:rPr sz="1550" dirty="0">
                <a:solidFill>
                  <a:srgbClr val="FFFFFF"/>
                </a:solidFill>
                <a:latin typeface="Verdana"/>
                <a:cs typeface="Verdana"/>
              </a:rPr>
              <a:t>warning</a:t>
            </a:r>
            <a:r>
              <a:rPr sz="1550" spc="1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spc="-10" dirty="0">
                <a:solidFill>
                  <a:srgbClr val="FFFFFF"/>
                </a:solidFill>
                <a:latin typeface="Verdana"/>
                <a:cs typeface="Verdana"/>
              </a:rPr>
              <a:t>from</a:t>
            </a:r>
            <a:r>
              <a:rPr sz="1550" spc="70" dirty="0">
                <a:solidFill>
                  <a:srgbClr val="FFFFFF"/>
                </a:solidFill>
                <a:latin typeface="Times New Roman"/>
                <a:cs typeface="Times New Roman"/>
              </a:rPr>
              <a:t> </a:t>
            </a:r>
            <a:r>
              <a:rPr sz="1550" dirty="0">
                <a:solidFill>
                  <a:srgbClr val="FFFFFF"/>
                </a:solidFill>
                <a:latin typeface="Verdana"/>
                <a:cs typeface="Verdana"/>
              </a:rPr>
              <a:t>the</a:t>
            </a:r>
            <a:r>
              <a:rPr sz="1550" spc="95" dirty="0">
                <a:solidFill>
                  <a:srgbClr val="FFFFFF"/>
                </a:solidFill>
                <a:latin typeface="Times New Roman"/>
                <a:cs typeface="Times New Roman"/>
              </a:rPr>
              <a:t> </a:t>
            </a:r>
            <a:r>
              <a:rPr sz="1550" spc="-50" dirty="0">
                <a:solidFill>
                  <a:srgbClr val="FFFFFF"/>
                </a:solidFill>
                <a:latin typeface="Verdana"/>
                <a:cs typeface="Verdana"/>
              </a:rPr>
              <a:t>router,</a:t>
            </a:r>
            <a:r>
              <a:rPr sz="1550" spc="105" dirty="0">
                <a:solidFill>
                  <a:srgbClr val="FFFFFF"/>
                </a:solidFill>
                <a:latin typeface="Times New Roman"/>
                <a:cs typeface="Times New Roman"/>
              </a:rPr>
              <a:t> </a:t>
            </a:r>
            <a:r>
              <a:rPr sz="1550" dirty="0">
                <a:solidFill>
                  <a:srgbClr val="FFFFFF"/>
                </a:solidFill>
                <a:latin typeface="Verdana"/>
                <a:cs typeface="Verdana"/>
              </a:rPr>
              <a:t>which</a:t>
            </a:r>
            <a:r>
              <a:rPr sz="1550" spc="60" dirty="0">
                <a:solidFill>
                  <a:srgbClr val="FFFFFF"/>
                </a:solidFill>
                <a:latin typeface="Times New Roman"/>
                <a:cs typeface="Times New Roman"/>
              </a:rPr>
              <a:t> </a:t>
            </a:r>
            <a:r>
              <a:rPr sz="1550" spc="-25" dirty="0">
                <a:solidFill>
                  <a:srgbClr val="FFFFFF"/>
                </a:solidFill>
                <a:latin typeface="Verdana"/>
                <a:cs typeface="Verdana"/>
              </a:rPr>
              <a:t>has</a:t>
            </a:r>
            <a:r>
              <a:rPr sz="1550" spc="-25" dirty="0">
                <a:solidFill>
                  <a:srgbClr val="FFFFFF"/>
                </a:solidFill>
                <a:latin typeface="Times New Roman"/>
                <a:cs typeface="Times New Roman"/>
              </a:rPr>
              <a:t> </a:t>
            </a:r>
            <a:r>
              <a:rPr sz="1550" dirty="0">
                <a:solidFill>
                  <a:srgbClr val="FFFFFF"/>
                </a:solidFill>
                <a:latin typeface="Verdana"/>
                <a:cs typeface="Verdana"/>
              </a:rPr>
              <a:t>encountered</a:t>
            </a:r>
            <a:r>
              <a:rPr sz="1550" spc="225" dirty="0">
                <a:solidFill>
                  <a:srgbClr val="FFFFFF"/>
                </a:solidFill>
                <a:latin typeface="Times New Roman"/>
                <a:cs typeface="Times New Roman"/>
              </a:rPr>
              <a:t> </a:t>
            </a:r>
            <a:r>
              <a:rPr sz="1550" dirty="0">
                <a:solidFill>
                  <a:srgbClr val="FFFFFF"/>
                </a:solidFill>
                <a:latin typeface="Verdana"/>
                <a:cs typeface="Verdana"/>
              </a:rPr>
              <a:t>congestion,</a:t>
            </a:r>
            <a:r>
              <a:rPr sz="1550" spc="114" dirty="0">
                <a:solidFill>
                  <a:srgbClr val="FFFFFF"/>
                </a:solidFill>
                <a:latin typeface="Times New Roman"/>
                <a:cs typeface="Times New Roman"/>
              </a:rPr>
              <a:t> </a:t>
            </a:r>
            <a:r>
              <a:rPr sz="1550" spc="-10" dirty="0">
                <a:solidFill>
                  <a:srgbClr val="FFFFFF"/>
                </a:solidFill>
                <a:latin typeface="Verdana"/>
                <a:cs typeface="Verdana"/>
              </a:rPr>
              <a:t>directly</a:t>
            </a:r>
            <a:r>
              <a:rPr sz="1550" spc="140" dirty="0">
                <a:solidFill>
                  <a:srgbClr val="FFFFFF"/>
                </a:solidFill>
                <a:latin typeface="Times New Roman"/>
                <a:cs typeface="Times New Roman"/>
              </a:rPr>
              <a:t> </a:t>
            </a:r>
            <a:r>
              <a:rPr sz="1550" dirty="0">
                <a:solidFill>
                  <a:srgbClr val="FFFFFF"/>
                </a:solidFill>
                <a:latin typeface="Verdana"/>
                <a:cs typeface="Verdana"/>
              </a:rPr>
              <a:t>to</a:t>
            </a:r>
            <a:r>
              <a:rPr sz="1550" spc="55" dirty="0">
                <a:solidFill>
                  <a:srgbClr val="FFFFFF"/>
                </a:solidFill>
                <a:latin typeface="Times New Roman"/>
                <a:cs typeface="Times New Roman"/>
              </a:rPr>
              <a:t> </a:t>
            </a:r>
            <a:r>
              <a:rPr sz="1550" dirty="0">
                <a:solidFill>
                  <a:srgbClr val="FFFFFF"/>
                </a:solidFill>
                <a:latin typeface="Verdana"/>
                <a:cs typeface="Verdana"/>
              </a:rPr>
              <a:t>the</a:t>
            </a:r>
            <a:r>
              <a:rPr sz="1550" spc="65" dirty="0">
                <a:solidFill>
                  <a:srgbClr val="FFFFFF"/>
                </a:solidFill>
                <a:latin typeface="Times New Roman"/>
                <a:cs typeface="Times New Roman"/>
              </a:rPr>
              <a:t> </a:t>
            </a:r>
            <a:r>
              <a:rPr sz="1550" dirty="0">
                <a:solidFill>
                  <a:srgbClr val="FFFFFF"/>
                </a:solidFill>
                <a:latin typeface="Verdana"/>
                <a:cs typeface="Verdana"/>
              </a:rPr>
              <a:t>source</a:t>
            </a:r>
            <a:r>
              <a:rPr sz="1550" spc="65" dirty="0">
                <a:solidFill>
                  <a:srgbClr val="FFFFFF"/>
                </a:solidFill>
                <a:latin typeface="Times New Roman"/>
                <a:cs typeface="Times New Roman"/>
              </a:rPr>
              <a:t> </a:t>
            </a:r>
            <a:r>
              <a:rPr sz="1550" spc="-40" dirty="0">
                <a:solidFill>
                  <a:srgbClr val="FFFFFF"/>
                </a:solidFill>
                <a:latin typeface="Verdana"/>
                <a:cs typeface="Verdana"/>
              </a:rPr>
              <a:t>station.</a:t>
            </a:r>
            <a:r>
              <a:rPr sz="1550" spc="75" dirty="0">
                <a:solidFill>
                  <a:srgbClr val="FFFFFF"/>
                </a:solidFill>
                <a:latin typeface="Times New Roman"/>
                <a:cs typeface="Times New Roman"/>
              </a:rPr>
              <a:t> </a:t>
            </a:r>
            <a:r>
              <a:rPr sz="1550" spc="-25" dirty="0">
                <a:solidFill>
                  <a:srgbClr val="FFFFFF"/>
                </a:solidFill>
                <a:latin typeface="Verdana"/>
                <a:cs typeface="Verdana"/>
              </a:rPr>
              <a:t>The</a:t>
            </a:r>
            <a:r>
              <a:rPr sz="1550" spc="105" dirty="0">
                <a:solidFill>
                  <a:srgbClr val="FFFFFF"/>
                </a:solidFill>
                <a:latin typeface="Times New Roman"/>
                <a:cs typeface="Times New Roman"/>
              </a:rPr>
              <a:t> </a:t>
            </a:r>
            <a:r>
              <a:rPr sz="1550" dirty="0">
                <a:solidFill>
                  <a:srgbClr val="FFFFFF"/>
                </a:solidFill>
                <a:latin typeface="Verdana"/>
                <a:cs typeface="Verdana"/>
              </a:rPr>
              <a:t>intermediate</a:t>
            </a:r>
            <a:r>
              <a:rPr sz="1550" spc="190" dirty="0">
                <a:solidFill>
                  <a:srgbClr val="FFFFFF"/>
                </a:solidFill>
                <a:latin typeface="Times New Roman"/>
                <a:cs typeface="Times New Roman"/>
              </a:rPr>
              <a:t> </a:t>
            </a:r>
            <a:r>
              <a:rPr sz="1550" spc="-10" dirty="0">
                <a:solidFill>
                  <a:srgbClr val="FFFFFF"/>
                </a:solidFill>
                <a:latin typeface="Verdana"/>
                <a:cs typeface="Verdana"/>
              </a:rPr>
              <a:t>nodes</a:t>
            </a:r>
            <a:r>
              <a:rPr sz="1550" spc="-10" dirty="0">
                <a:solidFill>
                  <a:srgbClr val="FFFFFF"/>
                </a:solidFill>
                <a:latin typeface="Times New Roman"/>
                <a:cs typeface="Times New Roman"/>
              </a:rPr>
              <a:t> </a:t>
            </a:r>
            <a:r>
              <a:rPr sz="1550" dirty="0">
                <a:solidFill>
                  <a:srgbClr val="FFFFFF"/>
                </a:solidFill>
                <a:latin typeface="Verdana"/>
                <a:cs typeface="Verdana"/>
              </a:rPr>
              <a:t>through</a:t>
            </a:r>
            <a:r>
              <a:rPr sz="1550" spc="165" dirty="0">
                <a:solidFill>
                  <a:srgbClr val="FFFFFF"/>
                </a:solidFill>
                <a:latin typeface="Times New Roman"/>
                <a:cs typeface="Times New Roman"/>
              </a:rPr>
              <a:t> </a:t>
            </a:r>
            <a:r>
              <a:rPr sz="1550" dirty="0">
                <a:solidFill>
                  <a:srgbClr val="FFFFFF"/>
                </a:solidFill>
                <a:latin typeface="Verdana"/>
                <a:cs typeface="Verdana"/>
              </a:rPr>
              <a:t>which</a:t>
            </a:r>
            <a:r>
              <a:rPr sz="1550" spc="30" dirty="0">
                <a:solidFill>
                  <a:srgbClr val="FFFFFF"/>
                </a:solidFill>
                <a:latin typeface="Times New Roman"/>
                <a:cs typeface="Times New Roman"/>
              </a:rPr>
              <a:t> </a:t>
            </a:r>
            <a:r>
              <a:rPr sz="1550" dirty="0">
                <a:solidFill>
                  <a:srgbClr val="FFFFFF"/>
                </a:solidFill>
                <a:latin typeface="Verdana"/>
                <a:cs typeface="Verdana"/>
              </a:rPr>
              <a:t>the</a:t>
            </a:r>
            <a:r>
              <a:rPr sz="1550" spc="150" dirty="0">
                <a:solidFill>
                  <a:srgbClr val="FFFFFF"/>
                </a:solidFill>
                <a:latin typeface="Times New Roman"/>
                <a:cs typeface="Times New Roman"/>
              </a:rPr>
              <a:t> </a:t>
            </a:r>
            <a:r>
              <a:rPr sz="1550" spc="60" dirty="0">
                <a:solidFill>
                  <a:srgbClr val="FFFFFF"/>
                </a:solidFill>
                <a:latin typeface="Verdana"/>
                <a:cs typeface="Verdana"/>
              </a:rPr>
              <a:t>packet</a:t>
            </a:r>
            <a:r>
              <a:rPr sz="1550" spc="25" dirty="0">
                <a:solidFill>
                  <a:srgbClr val="FFFFFF"/>
                </a:solidFill>
                <a:latin typeface="Times New Roman"/>
                <a:cs typeface="Times New Roman"/>
              </a:rPr>
              <a:t> </a:t>
            </a:r>
            <a:r>
              <a:rPr sz="1550" dirty="0">
                <a:solidFill>
                  <a:srgbClr val="FFFFFF"/>
                </a:solidFill>
                <a:latin typeface="Verdana"/>
                <a:cs typeface="Verdana"/>
              </a:rPr>
              <a:t>has</a:t>
            </a:r>
            <a:r>
              <a:rPr sz="1550" spc="40" dirty="0">
                <a:solidFill>
                  <a:srgbClr val="FFFFFF"/>
                </a:solidFill>
                <a:latin typeface="Times New Roman"/>
                <a:cs typeface="Times New Roman"/>
              </a:rPr>
              <a:t> </a:t>
            </a:r>
            <a:r>
              <a:rPr sz="1550" dirty="0">
                <a:solidFill>
                  <a:srgbClr val="FFFFFF"/>
                </a:solidFill>
                <a:latin typeface="Verdana"/>
                <a:cs typeface="Verdana"/>
              </a:rPr>
              <a:t>traveled</a:t>
            </a:r>
            <a:r>
              <a:rPr sz="1550" spc="190" dirty="0">
                <a:solidFill>
                  <a:srgbClr val="FFFFFF"/>
                </a:solidFill>
                <a:latin typeface="Times New Roman"/>
                <a:cs typeface="Times New Roman"/>
              </a:rPr>
              <a:t> </a:t>
            </a:r>
            <a:r>
              <a:rPr sz="1550" dirty="0">
                <a:solidFill>
                  <a:srgbClr val="FFFFFF"/>
                </a:solidFill>
                <a:latin typeface="Verdana"/>
                <a:cs typeface="Verdana"/>
              </a:rPr>
              <a:t>are</a:t>
            </a:r>
            <a:r>
              <a:rPr sz="1550" spc="15" dirty="0">
                <a:solidFill>
                  <a:srgbClr val="FFFFFF"/>
                </a:solidFill>
                <a:latin typeface="Times New Roman"/>
                <a:cs typeface="Times New Roman"/>
              </a:rPr>
              <a:t> </a:t>
            </a:r>
            <a:r>
              <a:rPr sz="1550" dirty="0">
                <a:solidFill>
                  <a:srgbClr val="FFFFFF"/>
                </a:solidFill>
                <a:latin typeface="Verdana"/>
                <a:cs typeface="Verdana"/>
              </a:rPr>
              <a:t>not</a:t>
            </a:r>
            <a:r>
              <a:rPr sz="1550" spc="70" dirty="0">
                <a:solidFill>
                  <a:srgbClr val="FFFFFF"/>
                </a:solidFill>
                <a:latin typeface="Times New Roman"/>
                <a:cs typeface="Times New Roman"/>
              </a:rPr>
              <a:t> </a:t>
            </a:r>
            <a:r>
              <a:rPr sz="1550" spc="-10" dirty="0">
                <a:solidFill>
                  <a:srgbClr val="FFFFFF"/>
                </a:solidFill>
                <a:latin typeface="Verdana"/>
                <a:cs typeface="Verdana"/>
              </a:rPr>
              <a:t>warned.</a:t>
            </a:r>
            <a:endParaRPr sz="1550">
              <a:latin typeface="Verdana"/>
              <a:cs typeface="Verdana"/>
            </a:endParaRPr>
          </a:p>
          <a:p>
            <a:pPr marL="756285" marR="238125" indent="-287020">
              <a:lnSpc>
                <a:spcPct val="103400"/>
              </a:lnSpc>
              <a:spcBef>
                <a:spcPts val="1010"/>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dirty="0">
                <a:solidFill>
                  <a:srgbClr val="FFFFFF"/>
                </a:solidFill>
                <a:latin typeface="Verdana"/>
                <a:cs typeface="Verdana"/>
              </a:rPr>
              <a:t>When</a:t>
            </a:r>
            <a:r>
              <a:rPr sz="1550" spc="70" dirty="0">
                <a:solidFill>
                  <a:srgbClr val="FFFFFF"/>
                </a:solidFill>
                <a:latin typeface="Times New Roman"/>
                <a:cs typeface="Times New Roman"/>
              </a:rPr>
              <a:t> </a:t>
            </a:r>
            <a:r>
              <a:rPr sz="1550" spc="155" dirty="0">
                <a:solidFill>
                  <a:srgbClr val="FFFFFF"/>
                </a:solidFill>
                <a:latin typeface="Verdana"/>
                <a:cs typeface="Verdana"/>
              </a:rPr>
              <a:t>a</a:t>
            </a:r>
            <a:r>
              <a:rPr sz="1550" spc="15" dirty="0">
                <a:solidFill>
                  <a:srgbClr val="FFFFFF"/>
                </a:solidFill>
                <a:latin typeface="Times New Roman"/>
                <a:cs typeface="Times New Roman"/>
              </a:rPr>
              <a:t> </a:t>
            </a:r>
            <a:r>
              <a:rPr sz="1550" spc="-30" dirty="0">
                <a:solidFill>
                  <a:srgbClr val="FFFFFF"/>
                </a:solidFill>
                <a:latin typeface="Verdana"/>
                <a:cs typeface="Verdana"/>
              </a:rPr>
              <a:t>router</a:t>
            </a:r>
            <a:r>
              <a:rPr sz="1550" spc="135" dirty="0">
                <a:solidFill>
                  <a:srgbClr val="FFFFFF"/>
                </a:solidFill>
                <a:latin typeface="Times New Roman"/>
                <a:cs typeface="Times New Roman"/>
              </a:rPr>
              <a:t> </a:t>
            </a:r>
            <a:r>
              <a:rPr sz="1550" dirty="0">
                <a:solidFill>
                  <a:srgbClr val="FFFFFF"/>
                </a:solidFill>
                <a:latin typeface="Verdana"/>
                <a:cs typeface="Verdana"/>
              </a:rPr>
              <a:t>in</a:t>
            </a:r>
            <a:r>
              <a:rPr sz="1550" spc="-5" dirty="0">
                <a:solidFill>
                  <a:srgbClr val="FFFFFF"/>
                </a:solidFill>
                <a:latin typeface="Times New Roman"/>
                <a:cs typeface="Times New Roman"/>
              </a:rPr>
              <a:t> </a:t>
            </a:r>
            <a:r>
              <a:rPr sz="1550" dirty="0">
                <a:solidFill>
                  <a:srgbClr val="FFFFFF"/>
                </a:solidFill>
                <a:latin typeface="Verdana"/>
                <a:cs typeface="Verdana"/>
              </a:rPr>
              <a:t>the</a:t>
            </a:r>
            <a:r>
              <a:rPr sz="1550" spc="65" dirty="0">
                <a:solidFill>
                  <a:srgbClr val="FFFFFF"/>
                </a:solidFill>
                <a:latin typeface="Times New Roman"/>
                <a:cs typeface="Times New Roman"/>
              </a:rPr>
              <a:t> </a:t>
            </a:r>
            <a:r>
              <a:rPr sz="1550" spc="-55" dirty="0">
                <a:solidFill>
                  <a:srgbClr val="FFFFFF"/>
                </a:solidFill>
                <a:latin typeface="Verdana"/>
                <a:cs typeface="Verdana"/>
              </a:rPr>
              <a:t>Internet</a:t>
            </a:r>
            <a:r>
              <a:rPr sz="1550" spc="12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dirty="0">
                <a:solidFill>
                  <a:srgbClr val="FFFFFF"/>
                </a:solidFill>
                <a:latin typeface="Verdana"/>
                <a:cs typeface="Verdana"/>
              </a:rPr>
              <a:t>overwhelmed</a:t>
            </a:r>
            <a:r>
              <a:rPr sz="1550" spc="145" dirty="0">
                <a:solidFill>
                  <a:srgbClr val="FFFFFF"/>
                </a:solidFill>
                <a:latin typeface="Times New Roman"/>
                <a:cs typeface="Times New Roman"/>
              </a:rPr>
              <a:t> </a:t>
            </a:r>
            <a:r>
              <a:rPr sz="1550" spc="-10" dirty="0">
                <a:solidFill>
                  <a:srgbClr val="FFFFFF"/>
                </a:solidFill>
                <a:latin typeface="Verdana"/>
                <a:cs typeface="Verdana"/>
              </a:rPr>
              <a:t>with</a:t>
            </a:r>
            <a:r>
              <a:rPr sz="1550" spc="30" dirty="0">
                <a:solidFill>
                  <a:srgbClr val="FFFFFF"/>
                </a:solidFill>
                <a:latin typeface="Times New Roman"/>
                <a:cs typeface="Times New Roman"/>
              </a:rPr>
              <a:t> </a:t>
            </a:r>
            <a:r>
              <a:rPr sz="1550" spc="-120" dirty="0">
                <a:solidFill>
                  <a:srgbClr val="FFFFFF"/>
                </a:solidFill>
                <a:latin typeface="Verdana"/>
                <a:cs typeface="Verdana"/>
              </a:rPr>
              <a:t>IP</a:t>
            </a:r>
            <a:r>
              <a:rPr sz="1550" spc="25" dirty="0">
                <a:solidFill>
                  <a:srgbClr val="FFFFFF"/>
                </a:solidFill>
                <a:latin typeface="Times New Roman"/>
                <a:cs typeface="Times New Roman"/>
              </a:rPr>
              <a:t> </a:t>
            </a:r>
            <a:r>
              <a:rPr sz="1550" dirty="0">
                <a:solidFill>
                  <a:srgbClr val="FFFFFF"/>
                </a:solidFill>
                <a:latin typeface="Verdana"/>
                <a:cs typeface="Verdana"/>
              </a:rPr>
              <a:t>datagrams,</a:t>
            </a:r>
            <a:r>
              <a:rPr sz="1550" spc="80" dirty="0">
                <a:solidFill>
                  <a:srgbClr val="FFFFFF"/>
                </a:solidFill>
                <a:latin typeface="Times New Roman"/>
                <a:cs typeface="Times New Roman"/>
              </a:rPr>
              <a:t> </a:t>
            </a:r>
            <a:r>
              <a:rPr sz="1550" spc="-50" dirty="0">
                <a:solidFill>
                  <a:srgbClr val="FFFFFF"/>
                </a:solidFill>
                <a:latin typeface="Verdana"/>
                <a:cs typeface="Verdana"/>
              </a:rPr>
              <a:t>it</a:t>
            </a:r>
            <a:r>
              <a:rPr sz="1550" spc="-10" dirty="0">
                <a:solidFill>
                  <a:srgbClr val="FFFFFF"/>
                </a:solidFill>
                <a:latin typeface="Times New Roman"/>
                <a:cs typeface="Times New Roman"/>
              </a:rPr>
              <a:t> </a:t>
            </a:r>
            <a:r>
              <a:rPr sz="1550" dirty="0">
                <a:solidFill>
                  <a:srgbClr val="FFFFFF"/>
                </a:solidFill>
                <a:latin typeface="Verdana"/>
                <a:cs typeface="Verdana"/>
              </a:rPr>
              <a:t>may</a:t>
            </a:r>
            <a:r>
              <a:rPr sz="1550" spc="50" dirty="0">
                <a:solidFill>
                  <a:srgbClr val="FFFFFF"/>
                </a:solidFill>
                <a:latin typeface="Times New Roman"/>
                <a:cs typeface="Times New Roman"/>
              </a:rPr>
              <a:t> </a:t>
            </a:r>
            <a:r>
              <a:rPr sz="1550" spc="-10" dirty="0">
                <a:solidFill>
                  <a:srgbClr val="FFFFFF"/>
                </a:solidFill>
                <a:latin typeface="Verdana"/>
                <a:cs typeface="Verdana"/>
              </a:rPr>
              <a:t>discard</a:t>
            </a:r>
            <a:r>
              <a:rPr sz="1550" spc="-10" dirty="0">
                <a:solidFill>
                  <a:srgbClr val="FFFFFF"/>
                </a:solidFill>
                <a:latin typeface="Times New Roman"/>
                <a:cs typeface="Times New Roman"/>
              </a:rPr>
              <a:t> </a:t>
            </a:r>
            <a:r>
              <a:rPr sz="1550" dirty="0">
                <a:solidFill>
                  <a:srgbClr val="FFFFFF"/>
                </a:solidFill>
                <a:latin typeface="Verdana"/>
                <a:cs typeface="Verdana"/>
              </a:rPr>
              <a:t>some</a:t>
            </a:r>
            <a:r>
              <a:rPr sz="1550" spc="60" dirty="0">
                <a:solidFill>
                  <a:srgbClr val="FFFFFF"/>
                </a:solidFill>
                <a:latin typeface="Times New Roman"/>
                <a:cs typeface="Times New Roman"/>
              </a:rPr>
              <a:t> </a:t>
            </a:r>
            <a:r>
              <a:rPr sz="1550" dirty="0">
                <a:solidFill>
                  <a:srgbClr val="FFFFFF"/>
                </a:solidFill>
                <a:latin typeface="Verdana"/>
                <a:cs typeface="Verdana"/>
              </a:rPr>
              <a:t>of</a:t>
            </a:r>
            <a:r>
              <a:rPr sz="1550" spc="-20" dirty="0">
                <a:solidFill>
                  <a:srgbClr val="FFFFFF"/>
                </a:solidFill>
                <a:latin typeface="Times New Roman"/>
                <a:cs typeface="Times New Roman"/>
              </a:rPr>
              <a:t> </a:t>
            </a:r>
            <a:r>
              <a:rPr sz="1550" spc="-25" dirty="0">
                <a:solidFill>
                  <a:srgbClr val="FFFFFF"/>
                </a:solidFill>
                <a:latin typeface="Verdana"/>
                <a:cs typeface="Verdana"/>
              </a:rPr>
              <a:t>them,</a:t>
            </a:r>
            <a:r>
              <a:rPr sz="1550" spc="160" dirty="0">
                <a:solidFill>
                  <a:srgbClr val="FFFFFF"/>
                </a:solidFill>
                <a:latin typeface="Times New Roman"/>
                <a:cs typeface="Times New Roman"/>
              </a:rPr>
              <a:t> </a:t>
            </a:r>
            <a:r>
              <a:rPr sz="1550" dirty="0">
                <a:solidFill>
                  <a:srgbClr val="FFFFFF"/>
                </a:solidFill>
                <a:latin typeface="Verdana"/>
                <a:cs typeface="Verdana"/>
              </a:rPr>
              <a:t>but</a:t>
            </a:r>
            <a:r>
              <a:rPr sz="1550" spc="-15" dirty="0">
                <a:solidFill>
                  <a:srgbClr val="FFFFFF"/>
                </a:solidFill>
                <a:latin typeface="Times New Roman"/>
                <a:cs typeface="Times New Roman"/>
              </a:rPr>
              <a:t> </a:t>
            </a:r>
            <a:r>
              <a:rPr sz="1550" spc="-50" dirty="0">
                <a:solidFill>
                  <a:srgbClr val="FFFFFF"/>
                </a:solidFill>
                <a:latin typeface="Verdana"/>
                <a:cs typeface="Verdana"/>
              </a:rPr>
              <a:t>it</a:t>
            </a:r>
            <a:r>
              <a:rPr sz="1550" spc="-10" dirty="0">
                <a:solidFill>
                  <a:srgbClr val="FFFFFF"/>
                </a:solidFill>
                <a:latin typeface="Times New Roman"/>
                <a:cs typeface="Times New Roman"/>
              </a:rPr>
              <a:t> </a:t>
            </a:r>
            <a:r>
              <a:rPr sz="1550" spc="-60" dirty="0">
                <a:solidFill>
                  <a:srgbClr val="FFFFFF"/>
                </a:solidFill>
                <a:latin typeface="Verdana"/>
                <a:cs typeface="Verdana"/>
              </a:rPr>
              <a:t>informs</a:t>
            </a:r>
            <a:r>
              <a:rPr sz="1550" spc="85" dirty="0">
                <a:solidFill>
                  <a:srgbClr val="FFFFFF"/>
                </a:solidFill>
                <a:latin typeface="Times New Roman"/>
                <a:cs typeface="Times New Roman"/>
              </a:rPr>
              <a:t> </a:t>
            </a:r>
            <a:r>
              <a:rPr sz="1550" dirty="0">
                <a:solidFill>
                  <a:srgbClr val="FFFFFF"/>
                </a:solidFill>
                <a:latin typeface="Verdana"/>
                <a:cs typeface="Verdana"/>
              </a:rPr>
              <a:t>the</a:t>
            </a:r>
            <a:r>
              <a:rPr sz="1550" spc="65" dirty="0">
                <a:solidFill>
                  <a:srgbClr val="FFFFFF"/>
                </a:solidFill>
                <a:latin typeface="Times New Roman"/>
                <a:cs typeface="Times New Roman"/>
              </a:rPr>
              <a:t> </a:t>
            </a:r>
            <a:r>
              <a:rPr sz="1550" dirty="0">
                <a:solidFill>
                  <a:srgbClr val="FFFFFF"/>
                </a:solidFill>
                <a:latin typeface="Verdana"/>
                <a:cs typeface="Verdana"/>
              </a:rPr>
              <a:t>source</a:t>
            </a:r>
            <a:r>
              <a:rPr sz="1550" spc="60" dirty="0">
                <a:solidFill>
                  <a:srgbClr val="FFFFFF"/>
                </a:solidFill>
                <a:latin typeface="Times New Roman"/>
                <a:cs typeface="Times New Roman"/>
              </a:rPr>
              <a:t> </a:t>
            </a:r>
            <a:r>
              <a:rPr sz="1550" spc="-45" dirty="0">
                <a:solidFill>
                  <a:srgbClr val="FFFFFF"/>
                </a:solidFill>
                <a:latin typeface="Verdana"/>
                <a:cs typeface="Verdana"/>
              </a:rPr>
              <a:t>host,</a:t>
            </a:r>
            <a:r>
              <a:rPr sz="1550" spc="75" dirty="0">
                <a:solidFill>
                  <a:srgbClr val="FFFFFF"/>
                </a:solidFill>
                <a:latin typeface="Times New Roman"/>
                <a:cs typeface="Times New Roman"/>
              </a:rPr>
              <a:t> </a:t>
            </a:r>
            <a:r>
              <a:rPr sz="1550" spc="-25" dirty="0">
                <a:solidFill>
                  <a:srgbClr val="FFFFFF"/>
                </a:solidFill>
                <a:latin typeface="Verdana"/>
                <a:cs typeface="Verdana"/>
              </a:rPr>
              <a:t>using</a:t>
            </a:r>
            <a:r>
              <a:rPr sz="1550" spc="30" dirty="0">
                <a:solidFill>
                  <a:srgbClr val="FFFFFF"/>
                </a:solidFill>
                <a:latin typeface="Times New Roman"/>
                <a:cs typeface="Times New Roman"/>
              </a:rPr>
              <a:t> </a:t>
            </a:r>
            <a:r>
              <a:rPr sz="1550" spc="145" dirty="0">
                <a:solidFill>
                  <a:srgbClr val="FFFFFF"/>
                </a:solidFill>
                <a:latin typeface="Verdana"/>
                <a:cs typeface="Verdana"/>
              </a:rPr>
              <a:t>a</a:t>
            </a:r>
            <a:r>
              <a:rPr sz="1550" spc="-25" dirty="0">
                <a:solidFill>
                  <a:srgbClr val="FFFFFF"/>
                </a:solidFill>
                <a:latin typeface="Times New Roman"/>
                <a:cs typeface="Times New Roman"/>
              </a:rPr>
              <a:t> </a:t>
            </a:r>
            <a:r>
              <a:rPr sz="1550" dirty="0">
                <a:solidFill>
                  <a:srgbClr val="FFFFFF"/>
                </a:solidFill>
                <a:latin typeface="Verdana"/>
                <a:cs typeface="Verdana"/>
              </a:rPr>
              <a:t>source</a:t>
            </a:r>
            <a:r>
              <a:rPr sz="1550" spc="60" dirty="0">
                <a:solidFill>
                  <a:srgbClr val="FFFFFF"/>
                </a:solidFill>
                <a:latin typeface="Times New Roman"/>
                <a:cs typeface="Times New Roman"/>
              </a:rPr>
              <a:t> </a:t>
            </a:r>
            <a:r>
              <a:rPr sz="1550" spc="55" dirty="0">
                <a:solidFill>
                  <a:srgbClr val="FFFFFF"/>
                </a:solidFill>
                <a:latin typeface="Verdana"/>
                <a:cs typeface="Verdana"/>
              </a:rPr>
              <a:t>quench</a:t>
            </a:r>
            <a:r>
              <a:rPr sz="1550" spc="75" dirty="0">
                <a:solidFill>
                  <a:srgbClr val="FFFFFF"/>
                </a:solidFill>
                <a:latin typeface="Times New Roman"/>
                <a:cs typeface="Times New Roman"/>
              </a:rPr>
              <a:t> </a:t>
            </a:r>
            <a:r>
              <a:rPr sz="1550" spc="-20" dirty="0">
                <a:solidFill>
                  <a:srgbClr val="FFFFFF"/>
                </a:solidFill>
                <a:latin typeface="Verdana"/>
                <a:cs typeface="Verdana"/>
              </a:rPr>
              <a:t>ICMP</a:t>
            </a:r>
            <a:r>
              <a:rPr sz="1550" spc="-20" dirty="0">
                <a:solidFill>
                  <a:srgbClr val="FFFFFF"/>
                </a:solidFill>
                <a:latin typeface="Times New Roman"/>
                <a:cs typeface="Times New Roman"/>
              </a:rPr>
              <a:t> </a:t>
            </a:r>
            <a:r>
              <a:rPr sz="1550" spc="-10" dirty="0">
                <a:solidFill>
                  <a:srgbClr val="FFFFFF"/>
                </a:solidFill>
                <a:latin typeface="Verdana"/>
                <a:cs typeface="Verdana"/>
              </a:rPr>
              <a:t>message.</a:t>
            </a:r>
            <a:endParaRPr sz="1550">
              <a:latin typeface="Verdana"/>
              <a:cs typeface="Verdana"/>
            </a:endParaRPr>
          </a:p>
          <a:p>
            <a:pPr marL="756285" marR="5080" indent="-287020">
              <a:lnSpc>
                <a:spcPct val="103400"/>
              </a:lnSpc>
              <a:spcBef>
                <a:spcPts val="1005"/>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0" dirty="0">
                <a:solidFill>
                  <a:srgbClr val="FFFFFF"/>
                </a:solidFill>
                <a:latin typeface="Verdana"/>
                <a:cs typeface="Verdana"/>
              </a:rPr>
              <a:t>The</a:t>
            </a:r>
            <a:r>
              <a:rPr sz="1550" spc="45" dirty="0">
                <a:solidFill>
                  <a:srgbClr val="FFFFFF"/>
                </a:solidFill>
                <a:latin typeface="Times New Roman"/>
                <a:cs typeface="Times New Roman"/>
              </a:rPr>
              <a:t> </a:t>
            </a:r>
            <a:r>
              <a:rPr sz="1550" dirty="0">
                <a:solidFill>
                  <a:srgbClr val="FFFFFF"/>
                </a:solidFill>
                <a:latin typeface="Verdana"/>
                <a:cs typeface="Verdana"/>
              </a:rPr>
              <a:t>warning</a:t>
            </a:r>
            <a:r>
              <a:rPr sz="1550" spc="20" dirty="0">
                <a:solidFill>
                  <a:srgbClr val="FFFFFF"/>
                </a:solidFill>
                <a:latin typeface="Times New Roman"/>
                <a:cs typeface="Times New Roman"/>
              </a:rPr>
              <a:t> </a:t>
            </a:r>
            <a:r>
              <a:rPr sz="1550" dirty="0">
                <a:solidFill>
                  <a:srgbClr val="FFFFFF"/>
                </a:solidFill>
                <a:latin typeface="Verdana"/>
                <a:cs typeface="Verdana"/>
              </a:rPr>
              <a:t>message</a:t>
            </a:r>
            <a:r>
              <a:rPr sz="1550" spc="45" dirty="0">
                <a:solidFill>
                  <a:srgbClr val="FFFFFF"/>
                </a:solidFill>
                <a:latin typeface="Times New Roman"/>
                <a:cs typeface="Times New Roman"/>
              </a:rPr>
              <a:t> </a:t>
            </a:r>
            <a:r>
              <a:rPr sz="1550" dirty="0">
                <a:solidFill>
                  <a:srgbClr val="FFFFFF"/>
                </a:solidFill>
                <a:latin typeface="Verdana"/>
                <a:cs typeface="Verdana"/>
              </a:rPr>
              <a:t>goes</a:t>
            </a:r>
            <a:r>
              <a:rPr sz="1550" spc="30" dirty="0">
                <a:solidFill>
                  <a:srgbClr val="FFFFFF"/>
                </a:solidFill>
                <a:latin typeface="Times New Roman"/>
                <a:cs typeface="Times New Roman"/>
              </a:rPr>
              <a:t> </a:t>
            </a:r>
            <a:r>
              <a:rPr sz="1550" spc="-10" dirty="0">
                <a:solidFill>
                  <a:srgbClr val="FFFFFF"/>
                </a:solidFill>
                <a:latin typeface="Verdana"/>
                <a:cs typeface="Verdana"/>
              </a:rPr>
              <a:t>directly</a:t>
            </a:r>
            <a:r>
              <a:rPr sz="1550" spc="160" dirty="0">
                <a:solidFill>
                  <a:srgbClr val="FFFFFF"/>
                </a:solidFill>
                <a:latin typeface="Times New Roman"/>
                <a:cs typeface="Times New Roman"/>
              </a:rPr>
              <a:t> </a:t>
            </a:r>
            <a:r>
              <a:rPr sz="1550" dirty="0">
                <a:solidFill>
                  <a:srgbClr val="FFFFFF"/>
                </a:solidFill>
                <a:latin typeface="Verdana"/>
                <a:cs typeface="Verdana"/>
              </a:rPr>
              <a:t>to</a:t>
            </a:r>
            <a:r>
              <a:rPr sz="1550" spc="40" dirty="0">
                <a:solidFill>
                  <a:srgbClr val="FFFFFF"/>
                </a:solidFill>
                <a:latin typeface="Times New Roman"/>
                <a:cs typeface="Times New Roman"/>
              </a:rPr>
              <a:t> </a:t>
            </a:r>
            <a:r>
              <a:rPr sz="1550" dirty="0">
                <a:solidFill>
                  <a:srgbClr val="FFFFFF"/>
                </a:solidFill>
                <a:latin typeface="Verdana"/>
                <a:cs typeface="Verdana"/>
              </a:rPr>
              <a:t>the</a:t>
            </a:r>
            <a:r>
              <a:rPr sz="1550" spc="50" dirty="0">
                <a:solidFill>
                  <a:srgbClr val="FFFFFF"/>
                </a:solidFill>
                <a:latin typeface="Times New Roman"/>
                <a:cs typeface="Times New Roman"/>
              </a:rPr>
              <a:t> </a:t>
            </a:r>
            <a:r>
              <a:rPr sz="1550" dirty="0">
                <a:solidFill>
                  <a:srgbClr val="FFFFFF"/>
                </a:solidFill>
                <a:latin typeface="Verdana"/>
                <a:cs typeface="Verdana"/>
              </a:rPr>
              <a:t>source</a:t>
            </a:r>
            <a:r>
              <a:rPr sz="1550" spc="45" dirty="0">
                <a:solidFill>
                  <a:srgbClr val="FFFFFF"/>
                </a:solidFill>
                <a:latin typeface="Times New Roman"/>
                <a:cs typeface="Times New Roman"/>
              </a:rPr>
              <a:t> </a:t>
            </a:r>
            <a:r>
              <a:rPr sz="1550" spc="-55" dirty="0">
                <a:solidFill>
                  <a:srgbClr val="FFFFFF"/>
                </a:solidFill>
                <a:latin typeface="Verdana"/>
                <a:cs typeface="Verdana"/>
              </a:rPr>
              <a:t>station;</a:t>
            </a:r>
            <a:r>
              <a:rPr sz="1550" spc="60" dirty="0">
                <a:solidFill>
                  <a:srgbClr val="FFFFFF"/>
                </a:solidFill>
                <a:latin typeface="Times New Roman"/>
                <a:cs typeface="Times New Roman"/>
              </a:rPr>
              <a:t> </a:t>
            </a:r>
            <a:r>
              <a:rPr sz="1550" dirty="0">
                <a:solidFill>
                  <a:srgbClr val="FFFFFF"/>
                </a:solidFill>
                <a:latin typeface="Verdana"/>
                <a:cs typeface="Verdana"/>
              </a:rPr>
              <a:t>the</a:t>
            </a:r>
            <a:r>
              <a:rPr sz="1550" spc="50" dirty="0">
                <a:solidFill>
                  <a:srgbClr val="FFFFFF"/>
                </a:solidFill>
                <a:latin typeface="Times New Roman"/>
                <a:cs typeface="Times New Roman"/>
              </a:rPr>
              <a:t> </a:t>
            </a:r>
            <a:r>
              <a:rPr sz="1550" dirty="0">
                <a:solidFill>
                  <a:srgbClr val="FFFFFF"/>
                </a:solidFill>
                <a:latin typeface="Verdana"/>
                <a:cs typeface="Verdana"/>
              </a:rPr>
              <a:t>intermediate</a:t>
            </a:r>
            <a:r>
              <a:rPr sz="1550" spc="165" dirty="0">
                <a:solidFill>
                  <a:srgbClr val="FFFFFF"/>
                </a:solidFill>
                <a:latin typeface="Times New Roman"/>
                <a:cs typeface="Times New Roman"/>
              </a:rPr>
              <a:t> </a:t>
            </a:r>
            <a:r>
              <a:rPr sz="1550" spc="-20" dirty="0">
                <a:solidFill>
                  <a:srgbClr val="FFFFFF"/>
                </a:solidFill>
                <a:latin typeface="Verdana"/>
                <a:cs typeface="Verdana"/>
              </a:rPr>
              <a:t>routers</a:t>
            </a:r>
            <a:r>
              <a:rPr sz="1550" spc="-20" dirty="0">
                <a:solidFill>
                  <a:srgbClr val="FFFFFF"/>
                </a:solidFill>
                <a:latin typeface="Times New Roman"/>
                <a:cs typeface="Times New Roman"/>
              </a:rPr>
              <a:t> </a:t>
            </a:r>
            <a:r>
              <a:rPr sz="1550" spc="110" dirty="0">
                <a:solidFill>
                  <a:srgbClr val="FFFFFF"/>
                </a:solidFill>
                <a:latin typeface="Verdana"/>
                <a:cs typeface="Verdana"/>
              </a:rPr>
              <a:t>do</a:t>
            </a:r>
            <a:r>
              <a:rPr sz="1550" spc="90" dirty="0">
                <a:solidFill>
                  <a:srgbClr val="FFFFFF"/>
                </a:solidFill>
                <a:latin typeface="Times New Roman"/>
                <a:cs typeface="Times New Roman"/>
              </a:rPr>
              <a:t> </a:t>
            </a:r>
            <a:r>
              <a:rPr sz="1550" dirty="0">
                <a:solidFill>
                  <a:srgbClr val="FFFFFF"/>
                </a:solidFill>
                <a:latin typeface="Verdana"/>
                <a:cs typeface="Verdana"/>
              </a:rPr>
              <a:t>not</a:t>
            </a:r>
            <a:r>
              <a:rPr sz="1550" spc="60" dirty="0">
                <a:solidFill>
                  <a:srgbClr val="FFFFFF"/>
                </a:solidFill>
                <a:latin typeface="Times New Roman"/>
                <a:cs typeface="Times New Roman"/>
              </a:rPr>
              <a:t> </a:t>
            </a:r>
            <a:r>
              <a:rPr sz="1550" dirty="0">
                <a:solidFill>
                  <a:srgbClr val="FFFFFF"/>
                </a:solidFill>
                <a:latin typeface="Verdana"/>
                <a:cs typeface="Verdana"/>
              </a:rPr>
              <a:t>take</a:t>
            </a:r>
            <a:r>
              <a:rPr sz="1550" spc="155" dirty="0">
                <a:solidFill>
                  <a:srgbClr val="FFFFFF"/>
                </a:solidFill>
                <a:latin typeface="Times New Roman"/>
                <a:cs typeface="Times New Roman"/>
              </a:rPr>
              <a:t> </a:t>
            </a:r>
            <a:r>
              <a:rPr sz="1550" dirty="0">
                <a:solidFill>
                  <a:srgbClr val="FFFFFF"/>
                </a:solidFill>
                <a:latin typeface="Verdana"/>
                <a:cs typeface="Verdana"/>
              </a:rPr>
              <a:t>any</a:t>
            </a:r>
            <a:r>
              <a:rPr sz="1550" spc="85" dirty="0">
                <a:solidFill>
                  <a:srgbClr val="FFFFFF"/>
                </a:solidFill>
                <a:latin typeface="Times New Roman"/>
                <a:cs typeface="Times New Roman"/>
              </a:rPr>
              <a:t> </a:t>
            </a:r>
            <a:r>
              <a:rPr sz="1550" spc="-10" dirty="0">
                <a:solidFill>
                  <a:srgbClr val="FFFFFF"/>
                </a:solidFill>
                <a:latin typeface="Verdana"/>
                <a:cs typeface="Verdana"/>
              </a:rPr>
              <a:t>action</a:t>
            </a:r>
            <a:endParaRPr sz="155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26</a:t>
            </a:r>
            <a:endParaRPr sz="2750">
              <a:latin typeface="Verdana"/>
              <a:cs typeface="Verdana"/>
            </a:endParaRPr>
          </a:p>
        </p:txBody>
      </p:sp>
      <p:pic>
        <p:nvPicPr>
          <p:cNvPr id="6" name="object 6"/>
          <p:cNvPicPr/>
          <p:nvPr/>
        </p:nvPicPr>
        <p:blipFill>
          <a:blip r:embed="rId3" cstate="print"/>
          <a:stretch>
            <a:fillRect/>
          </a:stretch>
        </p:blipFill>
        <p:spPr>
          <a:xfrm>
            <a:off x="2046732" y="4722663"/>
            <a:ext cx="7461260" cy="2121279"/>
          </a:xfrm>
          <a:prstGeom prst="rect">
            <a:avLst/>
          </a:prstGeom>
        </p:spPr>
      </p:pic>
      <p:sp>
        <p:nvSpPr>
          <p:cNvPr id="7" name="Slide Number Placeholder 6">
            <a:extLst>
              <a:ext uri="{FF2B5EF4-FFF2-40B4-BE49-F238E27FC236}">
                <a16:creationId xmlns:a16="http://schemas.microsoft.com/office/drawing/2014/main" id="{8D12C66E-1D6A-4217-8B83-667C6EB99635}"/>
              </a:ext>
            </a:extLst>
          </p:cNvPr>
          <p:cNvSpPr>
            <a:spLocks noGrp="1"/>
          </p:cNvSpPr>
          <p:nvPr>
            <p:ph type="sldNum" sz="quarter" idx="12"/>
          </p:nvPr>
        </p:nvSpPr>
        <p:spPr/>
        <p:txBody>
          <a:bodyPr/>
          <a:lstStyle/>
          <a:p>
            <a:fld id="{B15D7328-7D48-4674-A38C-9792F09AAE38}"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604" rIns="0" bIns="0" rtlCol="0">
            <a:spAutoFit/>
          </a:bodyPr>
          <a:lstStyle/>
          <a:p>
            <a:pPr marL="12700">
              <a:lnSpc>
                <a:spcPct val="100000"/>
              </a:lnSpc>
              <a:spcBef>
                <a:spcPts val="114"/>
              </a:spcBef>
            </a:pPr>
            <a:r>
              <a:rPr sz="4400" dirty="0"/>
              <a:t>Closed</a:t>
            </a:r>
            <a:r>
              <a:rPr sz="4400" spc="-600" dirty="0">
                <a:latin typeface="Times New Roman"/>
                <a:cs typeface="Times New Roman"/>
              </a:rPr>
              <a:t> </a:t>
            </a:r>
            <a:r>
              <a:rPr spc="75" dirty="0"/>
              <a:t>Loop</a:t>
            </a:r>
            <a:r>
              <a:rPr spc="140" dirty="0">
                <a:latin typeface="Times New Roman"/>
                <a:cs typeface="Times New Roman"/>
              </a:rPr>
              <a:t> </a:t>
            </a:r>
            <a:r>
              <a:rPr dirty="0"/>
              <a:t>Congestion</a:t>
            </a:r>
            <a:r>
              <a:rPr spc="50" dirty="0">
                <a:latin typeface="Times New Roman"/>
                <a:cs typeface="Times New Roman"/>
              </a:rPr>
              <a:t> </a:t>
            </a:r>
            <a:r>
              <a:rPr spc="-10" dirty="0"/>
              <a:t>Control</a:t>
            </a:r>
            <a:endParaRPr sz="4400">
              <a:latin typeface="Times New Roman"/>
              <a:cs typeface="Times New Roman"/>
            </a:endParaRPr>
          </a:p>
        </p:txBody>
      </p:sp>
      <p:sp>
        <p:nvSpPr>
          <p:cNvPr id="3" name="object 3"/>
          <p:cNvSpPr txBox="1"/>
          <p:nvPr/>
        </p:nvSpPr>
        <p:spPr>
          <a:xfrm>
            <a:off x="1182724" y="1942946"/>
            <a:ext cx="8741410" cy="2645410"/>
          </a:xfrm>
          <a:prstGeom prst="rect">
            <a:avLst/>
          </a:prstGeom>
        </p:spPr>
        <p:txBody>
          <a:bodyPr vert="horz" wrap="square" lIns="0" tIns="153670" rIns="0" bIns="0" rtlCol="0">
            <a:spAutoFit/>
          </a:bodyPr>
          <a:lstStyle/>
          <a:p>
            <a:pPr marL="12700">
              <a:lnSpc>
                <a:spcPct val="100000"/>
              </a:lnSpc>
              <a:spcBef>
                <a:spcPts val="12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75" dirty="0">
                <a:solidFill>
                  <a:srgbClr val="FFFFFF"/>
                </a:solidFill>
                <a:latin typeface="Verdana"/>
                <a:cs typeface="Verdana"/>
              </a:rPr>
              <a:t>Implicit</a:t>
            </a:r>
            <a:r>
              <a:rPr sz="2000" spc="-80" dirty="0">
                <a:solidFill>
                  <a:srgbClr val="FFFFFF"/>
                </a:solidFill>
                <a:latin typeface="Times New Roman"/>
                <a:cs typeface="Times New Roman"/>
              </a:rPr>
              <a:t> </a:t>
            </a:r>
            <a:r>
              <a:rPr sz="2000" spc="-10" dirty="0">
                <a:solidFill>
                  <a:srgbClr val="FFFFFF"/>
                </a:solidFill>
                <a:latin typeface="Verdana"/>
                <a:cs typeface="Verdana"/>
              </a:rPr>
              <a:t>Signaling</a:t>
            </a:r>
            <a:endParaRPr sz="2000">
              <a:latin typeface="Verdana"/>
              <a:cs typeface="Verdana"/>
            </a:endParaRPr>
          </a:p>
          <a:p>
            <a:pPr marL="756285" marR="22225" indent="-287020">
              <a:lnSpc>
                <a:spcPct val="100000"/>
              </a:lnSpc>
              <a:spcBef>
                <a:spcPts val="1015"/>
              </a:spcBef>
            </a:pPr>
            <a:r>
              <a:rPr sz="1450" spc="114" dirty="0">
                <a:solidFill>
                  <a:srgbClr val="89D0D6"/>
                </a:solidFill>
                <a:latin typeface="Lucida Sans Unicode"/>
                <a:cs typeface="Lucida Sans Unicode"/>
              </a:rPr>
              <a:t>▶</a:t>
            </a:r>
            <a:r>
              <a:rPr sz="1450" spc="80" dirty="0">
                <a:solidFill>
                  <a:srgbClr val="89D0D6"/>
                </a:solidFill>
                <a:latin typeface="Lucida Sans Unicode"/>
                <a:cs typeface="Lucida Sans Unicode"/>
              </a:rPr>
              <a:t>  </a:t>
            </a:r>
            <a:r>
              <a:rPr sz="1800" spc="-145" dirty="0">
                <a:solidFill>
                  <a:srgbClr val="FFFFFF"/>
                </a:solidFill>
                <a:latin typeface="Verdana"/>
                <a:cs typeface="Verdana"/>
              </a:rPr>
              <a:t>In</a:t>
            </a:r>
            <a:r>
              <a:rPr sz="1800" spc="-40" dirty="0">
                <a:solidFill>
                  <a:srgbClr val="FFFFFF"/>
                </a:solidFill>
                <a:latin typeface="Times New Roman"/>
                <a:cs typeface="Times New Roman"/>
              </a:rPr>
              <a:t> </a:t>
            </a:r>
            <a:r>
              <a:rPr sz="1800" spc="-45" dirty="0">
                <a:solidFill>
                  <a:srgbClr val="FFFFFF"/>
                </a:solidFill>
                <a:latin typeface="Verdana"/>
                <a:cs typeface="Verdana"/>
              </a:rPr>
              <a:t>implicit</a:t>
            </a:r>
            <a:r>
              <a:rPr sz="1800" spc="-75" dirty="0">
                <a:solidFill>
                  <a:srgbClr val="FFFFFF"/>
                </a:solidFill>
                <a:latin typeface="Times New Roman"/>
                <a:cs typeface="Times New Roman"/>
              </a:rPr>
              <a:t> </a:t>
            </a:r>
            <a:r>
              <a:rPr sz="1800" spc="-55" dirty="0">
                <a:solidFill>
                  <a:srgbClr val="FFFFFF"/>
                </a:solidFill>
                <a:latin typeface="Verdana"/>
                <a:cs typeface="Verdana"/>
              </a:rPr>
              <a:t>signaling,</a:t>
            </a:r>
            <a:r>
              <a:rPr sz="1800" spc="-60" dirty="0">
                <a:solidFill>
                  <a:srgbClr val="FFFFFF"/>
                </a:solidFill>
                <a:latin typeface="Times New Roman"/>
                <a:cs typeface="Times New Roman"/>
              </a:rPr>
              <a:t> </a:t>
            </a:r>
            <a:r>
              <a:rPr sz="1800" spc="-20" dirty="0">
                <a:solidFill>
                  <a:srgbClr val="FFFFFF"/>
                </a:solidFill>
                <a:latin typeface="Verdana"/>
                <a:cs typeface="Verdana"/>
              </a:rPr>
              <a:t>there</a:t>
            </a:r>
            <a:r>
              <a:rPr sz="1800" spc="-20" dirty="0">
                <a:solidFill>
                  <a:srgbClr val="FFFFFF"/>
                </a:solidFill>
                <a:latin typeface="Times New Roman"/>
                <a:cs typeface="Times New Roman"/>
              </a:rPr>
              <a:t> </a:t>
            </a:r>
            <a:r>
              <a:rPr sz="1800" spc="-160" dirty="0">
                <a:solidFill>
                  <a:srgbClr val="FFFFFF"/>
                </a:solidFill>
                <a:latin typeface="Verdana"/>
                <a:cs typeface="Verdana"/>
              </a:rPr>
              <a:t>is</a:t>
            </a:r>
            <a:r>
              <a:rPr sz="1800" spc="35" dirty="0">
                <a:solidFill>
                  <a:srgbClr val="FFFFFF"/>
                </a:solidFill>
                <a:latin typeface="Times New Roman"/>
                <a:cs typeface="Times New Roman"/>
              </a:rPr>
              <a:t> </a:t>
            </a:r>
            <a:r>
              <a:rPr sz="1800" dirty="0">
                <a:solidFill>
                  <a:srgbClr val="FFFFFF"/>
                </a:solidFill>
                <a:latin typeface="Verdana"/>
                <a:cs typeface="Verdana"/>
              </a:rPr>
              <a:t>no</a:t>
            </a:r>
            <a:r>
              <a:rPr sz="1800" spc="80" dirty="0">
                <a:solidFill>
                  <a:srgbClr val="FFFFFF"/>
                </a:solidFill>
                <a:latin typeface="Times New Roman"/>
                <a:cs typeface="Times New Roman"/>
              </a:rPr>
              <a:t> </a:t>
            </a:r>
            <a:r>
              <a:rPr sz="1800" dirty="0">
                <a:solidFill>
                  <a:srgbClr val="FFFFFF"/>
                </a:solidFill>
                <a:latin typeface="Verdana"/>
                <a:cs typeface="Verdana"/>
              </a:rPr>
              <a:t>communication</a:t>
            </a:r>
            <a:r>
              <a:rPr sz="1800" spc="-95" dirty="0">
                <a:solidFill>
                  <a:srgbClr val="FFFFFF"/>
                </a:solidFill>
                <a:latin typeface="Times New Roman"/>
                <a:cs typeface="Times New Roman"/>
              </a:rPr>
              <a:t> </a:t>
            </a:r>
            <a:r>
              <a:rPr sz="1800" spc="50" dirty="0">
                <a:solidFill>
                  <a:srgbClr val="FFFFFF"/>
                </a:solidFill>
                <a:latin typeface="Verdana"/>
                <a:cs typeface="Verdana"/>
              </a:rPr>
              <a:t>between</a:t>
            </a:r>
            <a:r>
              <a:rPr sz="1800" spc="-90"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spc="35" dirty="0">
                <a:solidFill>
                  <a:srgbClr val="FFFFFF"/>
                </a:solidFill>
                <a:latin typeface="Verdana"/>
                <a:cs typeface="Verdana"/>
              </a:rPr>
              <a:t>congested</a:t>
            </a:r>
            <a:r>
              <a:rPr sz="1800" spc="35" dirty="0">
                <a:solidFill>
                  <a:srgbClr val="FFFFFF"/>
                </a:solidFill>
                <a:latin typeface="Times New Roman"/>
                <a:cs typeface="Times New Roman"/>
              </a:rPr>
              <a:t> </a:t>
            </a:r>
            <a:r>
              <a:rPr sz="1800" spc="70" dirty="0">
                <a:solidFill>
                  <a:srgbClr val="FFFFFF"/>
                </a:solidFill>
                <a:latin typeface="Verdana"/>
                <a:cs typeface="Verdana"/>
              </a:rPr>
              <a:t>node</a:t>
            </a:r>
            <a:r>
              <a:rPr sz="1800" spc="-25" dirty="0">
                <a:solidFill>
                  <a:srgbClr val="FFFFFF"/>
                </a:solidFill>
                <a:latin typeface="Times New Roman"/>
                <a:cs typeface="Times New Roman"/>
              </a:rPr>
              <a:t> </a:t>
            </a:r>
            <a:r>
              <a:rPr sz="1800" dirty="0">
                <a:solidFill>
                  <a:srgbClr val="FFFFFF"/>
                </a:solidFill>
                <a:latin typeface="Verdana"/>
                <a:cs typeface="Verdana"/>
              </a:rPr>
              <a:t>or</a:t>
            </a:r>
            <a:r>
              <a:rPr sz="1800" dirty="0">
                <a:solidFill>
                  <a:srgbClr val="FFFFFF"/>
                </a:solidFill>
                <a:latin typeface="Times New Roman"/>
                <a:cs typeface="Times New Roman"/>
              </a:rPr>
              <a:t> </a:t>
            </a:r>
            <a:r>
              <a:rPr sz="1800" dirty="0">
                <a:solidFill>
                  <a:srgbClr val="FFFFFF"/>
                </a:solidFill>
                <a:latin typeface="Verdana"/>
                <a:cs typeface="Verdana"/>
              </a:rPr>
              <a:t>nodes</a:t>
            </a:r>
            <a:r>
              <a:rPr sz="1800" spc="-20" dirty="0">
                <a:solidFill>
                  <a:srgbClr val="FFFFFF"/>
                </a:solidFill>
                <a:latin typeface="Times New Roman"/>
                <a:cs typeface="Times New Roman"/>
              </a:rPr>
              <a:t> </a:t>
            </a:r>
            <a:r>
              <a:rPr sz="1800" spc="80" dirty="0">
                <a:solidFill>
                  <a:srgbClr val="FFFFFF"/>
                </a:solidFill>
                <a:latin typeface="Verdana"/>
                <a:cs typeface="Verdana"/>
              </a:rPr>
              <a:t>and</a:t>
            </a:r>
            <a:r>
              <a:rPr sz="1800" spc="-25"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25" dirty="0">
                <a:solidFill>
                  <a:srgbClr val="FFFFFF"/>
                </a:solidFill>
                <a:latin typeface="Verdana"/>
                <a:cs typeface="Verdana"/>
              </a:rPr>
              <a:t>source.</a:t>
            </a:r>
            <a:r>
              <a:rPr sz="1800" spc="-55" dirty="0">
                <a:solidFill>
                  <a:srgbClr val="FFFFFF"/>
                </a:solidFill>
                <a:latin typeface="Times New Roman"/>
                <a:cs typeface="Times New Roman"/>
              </a:rPr>
              <a:t> </a:t>
            </a:r>
            <a:r>
              <a:rPr sz="1800" spc="-100" dirty="0">
                <a:solidFill>
                  <a:srgbClr val="FFFFFF"/>
                </a:solidFill>
                <a:latin typeface="Verdana"/>
                <a:cs typeface="Verdana"/>
              </a:rPr>
              <a:t>The</a:t>
            </a:r>
            <a:r>
              <a:rPr sz="1800" spc="-10" dirty="0">
                <a:solidFill>
                  <a:srgbClr val="FFFFFF"/>
                </a:solidFill>
                <a:latin typeface="Times New Roman"/>
                <a:cs typeface="Times New Roman"/>
              </a:rPr>
              <a:t> </a:t>
            </a:r>
            <a:r>
              <a:rPr sz="1800" dirty="0">
                <a:solidFill>
                  <a:srgbClr val="FFFFFF"/>
                </a:solidFill>
                <a:latin typeface="Verdana"/>
                <a:cs typeface="Verdana"/>
              </a:rPr>
              <a:t>source</a:t>
            </a:r>
            <a:r>
              <a:rPr sz="1800" spc="-15" dirty="0">
                <a:solidFill>
                  <a:srgbClr val="FFFFFF"/>
                </a:solidFill>
                <a:latin typeface="Times New Roman"/>
                <a:cs typeface="Times New Roman"/>
              </a:rPr>
              <a:t> </a:t>
            </a:r>
            <a:r>
              <a:rPr sz="1800" spc="-60" dirty="0">
                <a:solidFill>
                  <a:srgbClr val="FFFFFF"/>
                </a:solidFill>
                <a:latin typeface="Verdana"/>
                <a:cs typeface="Verdana"/>
              </a:rPr>
              <a:t>guesses</a:t>
            </a:r>
            <a:r>
              <a:rPr sz="1800" spc="-105" dirty="0">
                <a:solidFill>
                  <a:srgbClr val="FFFFFF"/>
                </a:solidFill>
                <a:latin typeface="Times New Roman"/>
                <a:cs typeface="Times New Roman"/>
              </a:rPr>
              <a:t> </a:t>
            </a:r>
            <a:r>
              <a:rPr sz="1800" dirty="0">
                <a:solidFill>
                  <a:srgbClr val="FFFFFF"/>
                </a:solidFill>
                <a:latin typeface="Verdana"/>
                <a:cs typeface="Verdana"/>
              </a:rPr>
              <a:t>that</a:t>
            </a:r>
            <a:r>
              <a:rPr sz="1800" spc="-70" dirty="0">
                <a:solidFill>
                  <a:srgbClr val="FFFFFF"/>
                </a:solidFill>
                <a:latin typeface="Times New Roman"/>
                <a:cs typeface="Times New Roman"/>
              </a:rPr>
              <a:t> </a:t>
            </a:r>
            <a:r>
              <a:rPr sz="1800" spc="-10" dirty="0">
                <a:solidFill>
                  <a:srgbClr val="FFFFFF"/>
                </a:solidFill>
                <a:latin typeface="Verdana"/>
                <a:cs typeface="Verdana"/>
              </a:rPr>
              <a:t>there</a:t>
            </a:r>
            <a:r>
              <a:rPr sz="1800" spc="-15" dirty="0">
                <a:solidFill>
                  <a:srgbClr val="FFFFFF"/>
                </a:solidFill>
                <a:latin typeface="Times New Roman"/>
                <a:cs typeface="Times New Roman"/>
              </a:rPr>
              <a:t> </a:t>
            </a:r>
            <a:r>
              <a:rPr sz="1800" spc="-25" dirty="0">
                <a:solidFill>
                  <a:srgbClr val="FFFFFF"/>
                </a:solidFill>
                <a:latin typeface="Verdana"/>
                <a:cs typeface="Verdana"/>
              </a:rPr>
              <a:t>is</a:t>
            </a:r>
            <a:r>
              <a:rPr sz="1800" spc="-25" dirty="0">
                <a:solidFill>
                  <a:srgbClr val="FFFFFF"/>
                </a:solidFill>
                <a:latin typeface="Times New Roman"/>
                <a:cs typeface="Times New Roman"/>
              </a:rPr>
              <a:t> </a:t>
            </a:r>
            <a:r>
              <a:rPr sz="1800" dirty="0">
                <a:solidFill>
                  <a:srgbClr val="FFFFFF"/>
                </a:solidFill>
                <a:latin typeface="Verdana"/>
                <a:cs typeface="Verdana"/>
              </a:rPr>
              <a:t>congestion</a:t>
            </a:r>
            <a:r>
              <a:rPr sz="1800" spc="-105" dirty="0">
                <a:solidFill>
                  <a:srgbClr val="FFFFFF"/>
                </a:solidFill>
                <a:latin typeface="Times New Roman"/>
                <a:cs typeface="Times New Roman"/>
              </a:rPr>
              <a:t> </a:t>
            </a:r>
            <a:r>
              <a:rPr sz="1800" spc="-20" dirty="0">
                <a:solidFill>
                  <a:srgbClr val="FFFFFF"/>
                </a:solidFill>
                <a:latin typeface="Verdana"/>
                <a:cs typeface="Verdana"/>
              </a:rPr>
              <a:t>somewhere</a:t>
            </a:r>
            <a:r>
              <a:rPr sz="1800" spc="-80" dirty="0">
                <a:solidFill>
                  <a:srgbClr val="FFFFFF"/>
                </a:solidFill>
                <a:latin typeface="Times New Roman"/>
                <a:cs typeface="Times New Roman"/>
              </a:rPr>
              <a:t> </a:t>
            </a:r>
            <a:r>
              <a:rPr sz="1800" spc="-30" dirty="0">
                <a:solidFill>
                  <a:srgbClr val="FFFFFF"/>
                </a:solidFill>
                <a:latin typeface="Verdana"/>
                <a:cs typeface="Verdana"/>
              </a:rPr>
              <a:t>in</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spc="-40" dirty="0">
                <a:solidFill>
                  <a:srgbClr val="FFFFFF"/>
                </a:solidFill>
                <a:latin typeface="Verdana"/>
                <a:cs typeface="Verdana"/>
              </a:rPr>
              <a:t>network</a:t>
            </a:r>
            <a:r>
              <a:rPr sz="1800" spc="-95" dirty="0">
                <a:solidFill>
                  <a:srgbClr val="FFFFFF"/>
                </a:solidFill>
                <a:latin typeface="Times New Roman"/>
                <a:cs typeface="Times New Roman"/>
              </a:rPr>
              <a:t> </a:t>
            </a:r>
            <a:r>
              <a:rPr sz="1800" spc="-50" dirty="0">
                <a:solidFill>
                  <a:srgbClr val="FFFFFF"/>
                </a:solidFill>
                <a:latin typeface="Verdana"/>
                <a:cs typeface="Verdana"/>
              </a:rPr>
              <a:t>from</a:t>
            </a:r>
            <a:r>
              <a:rPr sz="1800" spc="30" dirty="0">
                <a:solidFill>
                  <a:srgbClr val="FFFFFF"/>
                </a:solidFill>
                <a:latin typeface="Times New Roman"/>
                <a:cs typeface="Times New Roman"/>
              </a:rPr>
              <a:t> </a:t>
            </a:r>
            <a:r>
              <a:rPr sz="1800" spc="-20" dirty="0">
                <a:solidFill>
                  <a:srgbClr val="FFFFFF"/>
                </a:solidFill>
                <a:latin typeface="Verdana"/>
                <a:cs typeface="Verdana"/>
              </a:rPr>
              <a:t>other</a:t>
            </a:r>
            <a:r>
              <a:rPr sz="1800" spc="-65" dirty="0">
                <a:solidFill>
                  <a:srgbClr val="FFFFFF"/>
                </a:solidFill>
                <a:latin typeface="Times New Roman"/>
                <a:cs typeface="Times New Roman"/>
              </a:rPr>
              <a:t> </a:t>
            </a:r>
            <a:r>
              <a:rPr sz="1800" spc="-10" dirty="0">
                <a:solidFill>
                  <a:srgbClr val="FFFFFF"/>
                </a:solidFill>
                <a:latin typeface="Verdana"/>
                <a:cs typeface="Verdana"/>
              </a:rPr>
              <a:t>symptoms.</a:t>
            </a:r>
            <a:endParaRPr sz="1800">
              <a:latin typeface="Verdana"/>
              <a:cs typeface="Verdana"/>
            </a:endParaRPr>
          </a:p>
          <a:p>
            <a:pPr marL="756285" marR="5080" indent="-287020">
              <a:lnSpc>
                <a:spcPct val="100000"/>
              </a:lnSpc>
              <a:spcBef>
                <a:spcPts val="969"/>
              </a:spcBef>
            </a:pPr>
            <a:r>
              <a:rPr sz="1450" spc="114" dirty="0">
                <a:solidFill>
                  <a:srgbClr val="89D0D6"/>
                </a:solidFill>
                <a:latin typeface="Lucida Sans Unicode"/>
                <a:cs typeface="Lucida Sans Unicode"/>
              </a:rPr>
              <a:t>▶</a:t>
            </a:r>
            <a:r>
              <a:rPr sz="1450" spc="55" dirty="0">
                <a:solidFill>
                  <a:srgbClr val="89D0D6"/>
                </a:solidFill>
                <a:latin typeface="Lucida Sans Unicode"/>
                <a:cs typeface="Lucida Sans Unicode"/>
              </a:rPr>
              <a:t>  </a:t>
            </a:r>
            <a:r>
              <a:rPr sz="1800" spc="-90" dirty="0">
                <a:solidFill>
                  <a:srgbClr val="FFFFFF"/>
                </a:solidFill>
                <a:latin typeface="Verdana"/>
                <a:cs typeface="Verdana"/>
              </a:rPr>
              <a:t>For</a:t>
            </a:r>
            <a:r>
              <a:rPr sz="1800" spc="30" dirty="0">
                <a:solidFill>
                  <a:srgbClr val="FFFFFF"/>
                </a:solidFill>
                <a:latin typeface="Times New Roman"/>
                <a:cs typeface="Times New Roman"/>
              </a:rPr>
              <a:t> </a:t>
            </a:r>
            <a:r>
              <a:rPr sz="1800" dirty="0">
                <a:solidFill>
                  <a:srgbClr val="FFFFFF"/>
                </a:solidFill>
                <a:latin typeface="Verdana"/>
                <a:cs typeface="Verdana"/>
              </a:rPr>
              <a:t>example,</a:t>
            </a:r>
            <a:r>
              <a:rPr sz="1800" spc="-80" dirty="0">
                <a:solidFill>
                  <a:srgbClr val="FFFFFF"/>
                </a:solidFill>
                <a:latin typeface="Times New Roman"/>
                <a:cs typeface="Times New Roman"/>
              </a:rPr>
              <a:t> </a:t>
            </a:r>
            <a:r>
              <a:rPr sz="1800" dirty="0">
                <a:solidFill>
                  <a:srgbClr val="FFFFFF"/>
                </a:solidFill>
                <a:latin typeface="Verdana"/>
                <a:cs typeface="Verdana"/>
              </a:rPr>
              <a:t>when</a:t>
            </a:r>
            <a:r>
              <a:rPr sz="1800" spc="-65" dirty="0">
                <a:solidFill>
                  <a:srgbClr val="FFFFFF"/>
                </a:solidFill>
                <a:latin typeface="Times New Roman"/>
                <a:cs typeface="Times New Roman"/>
              </a:rPr>
              <a:t> </a:t>
            </a:r>
            <a:r>
              <a:rPr sz="1800" spc="170" dirty="0">
                <a:solidFill>
                  <a:srgbClr val="FFFFFF"/>
                </a:solidFill>
                <a:latin typeface="Verdana"/>
                <a:cs typeface="Verdana"/>
              </a:rPr>
              <a:t>a</a:t>
            </a:r>
            <a:r>
              <a:rPr sz="1800" spc="55" dirty="0">
                <a:solidFill>
                  <a:srgbClr val="FFFFFF"/>
                </a:solidFill>
                <a:latin typeface="Times New Roman"/>
                <a:cs typeface="Times New Roman"/>
              </a:rPr>
              <a:t> </a:t>
            </a:r>
            <a:r>
              <a:rPr sz="1800" dirty="0">
                <a:solidFill>
                  <a:srgbClr val="FFFFFF"/>
                </a:solidFill>
                <a:latin typeface="Verdana"/>
                <a:cs typeface="Verdana"/>
              </a:rPr>
              <a:t>source</a:t>
            </a:r>
            <a:r>
              <a:rPr sz="1800" spc="-45" dirty="0">
                <a:solidFill>
                  <a:srgbClr val="FFFFFF"/>
                </a:solidFill>
                <a:latin typeface="Times New Roman"/>
                <a:cs typeface="Times New Roman"/>
              </a:rPr>
              <a:t> </a:t>
            </a:r>
            <a:r>
              <a:rPr sz="1800" spc="-50" dirty="0">
                <a:solidFill>
                  <a:srgbClr val="FFFFFF"/>
                </a:solidFill>
                <a:latin typeface="Verdana"/>
                <a:cs typeface="Verdana"/>
              </a:rPr>
              <a:t>sends</a:t>
            </a:r>
            <a:r>
              <a:rPr sz="1800" spc="5" dirty="0">
                <a:solidFill>
                  <a:srgbClr val="FFFFFF"/>
                </a:solidFill>
                <a:latin typeface="Times New Roman"/>
                <a:cs typeface="Times New Roman"/>
              </a:rPr>
              <a:t> </a:t>
            </a:r>
            <a:r>
              <a:rPr sz="1800" spc="-40" dirty="0">
                <a:solidFill>
                  <a:srgbClr val="FFFFFF"/>
                </a:solidFill>
                <a:latin typeface="Verdana"/>
                <a:cs typeface="Verdana"/>
              </a:rPr>
              <a:t>several</a:t>
            </a:r>
            <a:r>
              <a:rPr sz="1800" spc="-30" dirty="0">
                <a:solidFill>
                  <a:srgbClr val="FFFFFF"/>
                </a:solidFill>
                <a:latin typeface="Times New Roman"/>
                <a:cs typeface="Times New Roman"/>
              </a:rPr>
              <a:t> </a:t>
            </a:r>
            <a:r>
              <a:rPr sz="1800" dirty="0">
                <a:solidFill>
                  <a:srgbClr val="FFFFFF"/>
                </a:solidFill>
                <a:latin typeface="Verdana"/>
                <a:cs typeface="Verdana"/>
              </a:rPr>
              <a:t>packets</a:t>
            </a:r>
            <a:r>
              <a:rPr sz="1800" spc="-85" dirty="0">
                <a:solidFill>
                  <a:srgbClr val="FFFFFF"/>
                </a:solidFill>
                <a:latin typeface="Times New Roman"/>
                <a:cs typeface="Times New Roman"/>
              </a:rPr>
              <a:t> </a:t>
            </a:r>
            <a:r>
              <a:rPr sz="1800" spc="80" dirty="0">
                <a:solidFill>
                  <a:srgbClr val="FFFFFF"/>
                </a:solidFill>
                <a:latin typeface="Verdana"/>
                <a:cs typeface="Verdana"/>
              </a:rPr>
              <a:t>and</a:t>
            </a:r>
            <a:r>
              <a:rPr sz="1800" spc="45" dirty="0">
                <a:solidFill>
                  <a:srgbClr val="FFFFFF"/>
                </a:solidFill>
                <a:latin typeface="Times New Roman"/>
                <a:cs typeface="Times New Roman"/>
              </a:rPr>
              <a:t> </a:t>
            </a:r>
            <a:r>
              <a:rPr sz="1800" spc="-20" dirty="0">
                <a:solidFill>
                  <a:srgbClr val="FFFFFF"/>
                </a:solidFill>
                <a:latin typeface="Verdana"/>
                <a:cs typeface="Verdana"/>
              </a:rPr>
              <a:t>there</a:t>
            </a:r>
            <a:r>
              <a:rPr sz="1800" spc="-40" dirty="0">
                <a:solidFill>
                  <a:srgbClr val="FFFFFF"/>
                </a:solidFill>
                <a:latin typeface="Times New Roman"/>
                <a:cs typeface="Times New Roman"/>
              </a:rPr>
              <a:t> </a:t>
            </a:r>
            <a:r>
              <a:rPr sz="1800" spc="-160" dirty="0">
                <a:solidFill>
                  <a:srgbClr val="FFFFFF"/>
                </a:solidFill>
                <a:latin typeface="Verdana"/>
                <a:cs typeface="Verdana"/>
              </a:rPr>
              <a:t>is</a:t>
            </a:r>
            <a:r>
              <a:rPr sz="1800" spc="10" dirty="0">
                <a:solidFill>
                  <a:srgbClr val="FFFFFF"/>
                </a:solidFill>
                <a:latin typeface="Times New Roman"/>
                <a:cs typeface="Times New Roman"/>
              </a:rPr>
              <a:t> </a:t>
            </a:r>
            <a:r>
              <a:rPr sz="1800" spc="-25" dirty="0">
                <a:solidFill>
                  <a:srgbClr val="FFFFFF"/>
                </a:solidFill>
                <a:latin typeface="Verdana"/>
                <a:cs typeface="Verdana"/>
              </a:rPr>
              <a:t>no</a:t>
            </a:r>
            <a:r>
              <a:rPr sz="1800" spc="-25" dirty="0">
                <a:solidFill>
                  <a:srgbClr val="FFFFFF"/>
                </a:solidFill>
                <a:latin typeface="Times New Roman"/>
                <a:cs typeface="Times New Roman"/>
              </a:rPr>
              <a:t> </a:t>
            </a:r>
            <a:r>
              <a:rPr sz="1800" dirty="0">
                <a:solidFill>
                  <a:srgbClr val="FFFFFF"/>
                </a:solidFill>
                <a:latin typeface="Verdana"/>
                <a:cs typeface="Verdana"/>
              </a:rPr>
              <a:t>acknowledgment</a:t>
            </a:r>
            <a:r>
              <a:rPr sz="1800" spc="-75" dirty="0">
                <a:solidFill>
                  <a:srgbClr val="FFFFFF"/>
                </a:solidFill>
                <a:latin typeface="Times New Roman"/>
                <a:cs typeface="Times New Roman"/>
              </a:rPr>
              <a:t> </a:t>
            </a:r>
            <a:r>
              <a:rPr sz="1800" spc="-40" dirty="0">
                <a:solidFill>
                  <a:srgbClr val="FFFFFF"/>
                </a:solidFill>
                <a:latin typeface="Verdana"/>
                <a:cs typeface="Verdana"/>
              </a:rPr>
              <a:t>for</a:t>
            </a:r>
            <a:r>
              <a:rPr sz="1800" spc="55" dirty="0">
                <a:solidFill>
                  <a:srgbClr val="FFFFFF"/>
                </a:solidFill>
                <a:latin typeface="Times New Roman"/>
                <a:cs typeface="Times New Roman"/>
              </a:rPr>
              <a:t> </a:t>
            </a:r>
            <a:r>
              <a:rPr sz="1800" spc="170" dirty="0">
                <a:solidFill>
                  <a:srgbClr val="FFFFFF"/>
                </a:solidFill>
                <a:latin typeface="Verdana"/>
                <a:cs typeface="Verdana"/>
              </a:rPr>
              <a:t>a</a:t>
            </a:r>
            <a:r>
              <a:rPr sz="1800" spc="85" dirty="0">
                <a:solidFill>
                  <a:srgbClr val="FFFFFF"/>
                </a:solidFill>
                <a:latin typeface="Times New Roman"/>
                <a:cs typeface="Times New Roman"/>
              </a:rPr>
              <a:t> </a:t>
            </a:r>
            <a:r>
              <a:rPr sz="1800" spc="-50" dirty="0">
                <a:solidFill>
                  <a:srgbClr val="FFFFFF"/>
                </a:solidFill>
                <a:latin typeface="Verdana"/>
                <a:cs typeface="Verdana"/>
              </a:rPr>
              <a:t>while,</a:t>
            </a:r>
            <a:r>
              <a:rPr sz="1800" spc="-55" dirty="0">
                <a:solidFill>
                  <a:srgbClr val="FFFFFF"/>
                </a:solidFill>
                <a:latin typeface="Times New Roman"/>
                <a:cs typeface="Times New Roman"/>
              </a:rPr>
              <a:t> </a:t>
            </a:r>
            <a:r>
              <a:rPr sz="1800" spc="50" dirty="0">
                <a:solidFill>
                  <a:srgbClr val="FFFFFF"/>
                </a:solidFill>
                <a:latin typeface="Verdana"/>
                <a:cs typeface="Verdana"/>
              </a:rPr>
              <a:t>one</a:t>
            </a:r>
            <a:r>
              <a:rPr sz="1800" spc="90" dirty="0">
                <a:solidFill>
                  <a:srgbClr val="FFFFFF"/>
                </a:solidFill>
                <a:latin typeface="Times New Roman"/>
                <a:cs typeface="Times New Roman"/>
              </a:rPr>
              <a:t> </a:t>
            </a:r>
            <a:r>
              <a:rPr sz="1800" spc="-50" dirty="0">
                <a:solidFill>
                  <a:srgbClr val="FFFFFF"/>
                </a:solidFill>
                <a:latin typeface="Verdana"/>
                <a:cs typeface="Verdana"/>
              </a:rPr>
              <a:t>assumption</a:t>
            </a:r>
            <a:r>
              <a:rPr sz="1800" spc="-85" dirty="0">
                <a:solidFill>
                  <a:srgbClr val="FFFFFF"/>
                </a:solidFill>
                <a:latin typeface="Times New Roman"/>
                <a:cs typeface="Times New Roman"/>
              </a:rPr>
              <a:t> </a:t>
            </a:r>
            <a:r>
              <a:rPr sz="1800" spc="-160" dirty="0">
                <a:solidFill>
                  <a:srgbClr val="FFFFFF"/>
                </a:solidFill>
                <a:latin typeface="Verdana"/>
                <a:cs typeface="Verdana"/>
              </a:rPr>
              <a:t>is</a:t>
            </a:r>
            <a:r>
              <a:rPr sz="1800" spc="35" dirty="0">
                <a:solidFill>
                  <a:srgbClr val="FFFFFF"/>
                </a:solidFill>
                <a:latin typeface="Times New Roman"/>
                <a:cs typeface="Times New Roman"/>
              </a:rPr>
              <a:t> </a:t>
            </a:r>
            <a:r>
              <a:rPr sz="1800" dirty="0">
                <a:solidFill>
                  <a:srgbClr val="FFFFFF"/>
                </a:solidFill>
                <a:latin typeface="Verdana"/>
                <a:cs typeface="Verdana"/>
              </a:rPr>
              <a:t>that</a:t>
            </a:r>
            <a:r>
              <a:rPr sz="1800" spc="-20"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35" dirty="0">
                <a:solidFill>
                  <a:srgbClr val="FFFFFF"/>
                </a:solidFill>
                <a:latin typeface="Verdana"/>
                <a:cs typeface="Verdana"/>
              </a:rPr>
              <a:t>network</a:t>
            </a:r>
            <a:r>
              <a:rPr sz="1800" spc="-30" dirty="0">
                <a:solidFill>
                  <a:srgbClr val="FFFFFF"/>
                </a:solidFill>
                <a:latin typeface="Times New Roman"/>
                <a:cs typeface="Times New Roman"/>
              </a:rPr>
              <a:t> </a:t>
            </a:r>
            <a:r>
              <a:rPr sz="1800" spc="-25" dirty="0">
                <a:solidFill>
                  <a:srgbClr val="FFFFFF"/>
                </a:solidFill>
                <a:latin typeface="Verdana"/>
                <a:cs typeface="Verdana"/>
              </a:rPr>
              <a:t>is</a:t>
            </a:r>
            <a:r>
              <a:rPr sz="1800" spc="-25" dirty="0">
                <a:solidFill>
                  <a:srgbClr val="FFFFFF"/>
                </a:solidFill>
                <a:latin typeface="Times New Roman"/>
                <a:cs typeface="Times New Roman"/>
              </a:rPr>
              <a:t> </a:t>
            </a:r>
            <a:r>
              <a:rPr sz="1800" dirty="0">
                <a:solidFill>
                  <a:srgbClr val="FFFFFF"/>
                </a:solidFill>
                <a:latin typeface="Verdana"/>
                <a:cs typeface="Verdana"/>
              </a:rPr>
              <a:t>congested.</a:t>
            </a:r>
            <a:r>
              <a:rPr sz="1800" spc="-10" dirty="0">
                <a:solidFill>
                  <a:srgbClr val="FFFFFF"/>
                </a:solidFill>
                <a:latin typeface="Times New Roman"/>
                <a:cs typeface="Times New Roman"/>
              </a:rPr>
              <a:t> </a:t>
            </a:r>
            <a:r>
              <a:rPr sz="1800" spc="-105" dirty="0">
                <a:solidFill>
                  <a:srgbClr val="FFFFFF"/>
                </a:solidFill>
                <a:latin typeface="Verdana"/>
                <a:cs typeface="Verdana"/>
              </a:rPr>
              <a:t>The</a:t>
            </a:r>
            <a:r>
              <a:rPr sz="1800" spc="110" dirty="0">
                <a:solidFill>
                  <a:srgbClr val="FFFFFF"/>
                </a:solidFill>
                <a:latin typeface="Times New Roman"/>
                <a:cs typeface="Times New Roman"/>
              </a:rPr>
              <a:t> </a:t>
            </a:r>
            <a:r>
              <a:rPr sz="1800" dirty="0">
                <a:solidFill>
                  <a:srgbClr val="FFFFFF"/>
                </a:solidFill>
                <a:latin typeface="Verdana"/>
                <a:cs typeface="Verdana"/>
              </a:rPr>
              <a:t>delay</a:t>
            </a:r>
            <a:r>
              <a:rPr sz="1800" spc="10" dirty="0">
                <a:solidFill>
                  <a:srgbClr val="FFFFFF"/>
                </a:solidFill>
                <a:latin typeface="Times New Roman"/>
                <a:cs typeface="Times New Roman"/>
              </a:rPr>
              <a:t> </a:t>
            </a:r>
            <a:r>
              <a:rPr sz="1800" spc="-30" dirty="0">
                <a:solidFill>
                  <a:srgbClr val="FFFFFF"/>
                </a:solidFill>
                <a:latin typeface="Verdana"/>
                <a:cs typeface="Verdana"/>
              </a:rPr>
              <a:t>in</a:t>
            </a:r>
            <a:r>
              <a:rPr sz="1800" spc="80" dirty="0">
                <a:solidFill>
                  <a:srgbClr val="FFFFFF"/>
                </a:solidFill>
                <a:latin typeface="Times New Roman"/>
                <a:cs typeface="Times New Roman"/>
              </a:rPr>
              <a:t> </a:t>
            </a:r>
            <a:r>
              <a:rPr sz="1800" dirty="0">
                <a:solidFill>
                  <a:srgbClr val="FFFFFF"/>
                </a:solidFill>
                <a:latin typeface="Verdana"/>
                <a:cs typeface="Verdana"/>
              </a:rPr>
              <a:t>receiving</a:t>
            </a:r>
            <a:r>
              <a:rPr sz="1800" spc="-5" dirty="0">
                <a:solidFill>
                  <a:srgbClr val="FFFFFF"/>
                </a:solidFill>
                <a:latin typeface="Times New Roman"/>
                <a:cs typeface="Times New Roman"/>
              </a:rPr>
              <a:t> </a:t>
            </a:r>
            <a:r>
              <a:rPr sz="1800" spc="65" dirty="0">
                <a:solidFill>
                  <a:srgbClr val="FFFFFF"/>
                </a:solidFill>
                <a:latin typeface="Verdana"/>
                <a:cs typeface="Verdana"/>
              </a:rPr>
              <a:t>an</a:t>
            </a:r>
            <a:r>
              <a:rPr sz="1800" spc="145" dirty="0">
                <a:solidFill>
                  <a:srgbClr val="FFFFFF"/>
                </a:solidFill>
                <a:latin typeface="Times New Roman"/>
                <a:cs typeface="Times New Roman"/>
              </a:rPr>
              <a:t> </a:t>
            </a:r>
            <a:r>
              <a:rPr sz="1800" dirty="0">
                <a:solidFill>
                  <a:srgbClr val="FFFFFF"/>
                </a:solidFill>
                <a:latin typeface="Verdana"/>
                <a:cs typeface="Verdana"/>
              </a:rPr>
              <a:t>acknowledgment</a:t>
            </a:r>
            <a:r>
              <a:rPr sz="1800" spc="40" dirty="0">
                <a:solidFill>
                  <a:srgbClr val="FFFFFF"/>
                </a:solidFill>
                <a:latin typeface="Times New Roman"/>
                <a:cs typeface="Times New Roman"/>
              </a:rPr>
              <a:t> </a:t>
            </a:r>
            <a:r>
              <a:rPr sz="1800" spc="-160" dirty="0">
                <a:solidFill>
                  <a:srgbClr val="FFFFFF"/>
                </a:solidFill>
                <a:latin typeface="Verdana"/>
                <a:cs typeface="Verdana"/>
              </a:rPr>
              <a:t>is</a:t>
            </a:r>
            <a:r>
              <a:rPr sz="1800" spc="45" dirty="0">
                <a:solidFill>
                  <a:srgbClr val="FFFFFF"/>
                </a:solidFill>
                <a:latin typeface="Times New Roman"/>
                <a:cs typeface="Times New Roman"/>
              </a:rPr>
              <a:t> </a:t>
            </a:r>
            <a:r>
              <a:rPr sz="1800" spc="-25" dirty="0">
                <a:solidFill>
                  <a:srgbClr val="FFFFFF"/>
                </a:solidFill>
                <a:latin typeface="Verdana"/>
                <a:cs typeface="Verdana"/>
              </a:rPr>
              <a:t>interpreted</a:t>
            </a:r>
            <a:r>
              <a:rPr sz="1800" spc="-30" dirty="0">
                <a:solidFill>
                  <a:srgbClr val="FFFFFF"/>
                </a:solidFill>
                <a:latin typeface="Times New Roman"/>
                <a:cs typeface="Times New Roman"/>
              </a:rPr>
              <a:t> </a:t>
            </a:r>
            <a:r>
              <a:rPr sz="1800" spc="-25" dirty="0">
                <a:solidFill>
                  <a:srgbClr val="FFFFFF"/>
                </a:solidFill>
                <a:latin typeface="Verdana"/>
                <a:cs typeface="Verdana"/>
              </a:rPr>
              <a:t>as</a:t>
            </a:r>
            <a:r>
              <a:rPr sz="1800" spc="-25" dirty="0">
                <a:solidFill>
                  <a:srgbClr val="FFFFFF"/>
                </a:solidFill>
                <a:latin typeface="Times New Roman"/>
                <a:cs typeface="Times New Roman"/>
              </a:rPr>
              <a:t> </a:t>
            </a:r>
            <a:r>
              <a:rPr sz="1800" dirty="0">
                <a:solidFill>
                  <a:srgbClr val="FFFFFF"/>
                </a:solidFill>
                <a:latin typeface="Verdana"/>
                <a:cs typeface="Verdana"/>
              </a:rPr>
              <a:t>congestion</a:t>
            </a:r>
            <a:r>
              <a:rPr sz="1800" spc="-114" dirty="0">
                <a:solidFill>
                  <a:srgbClr val="FFFFFF"/>
                </a:solidFill>
                <a:latin typeface="Times New Roman"/>
                <a:cs typeface="Times New Roman"/>
              </a:rPr>
              <a:t> </a:t>
            </a:r>
            <a:r>
              <a:rPr sz="1800" spc="-30" dirty="0">
                <a:solidFill>
                  <a:srgbClr val="FFFFFF"/>
                </a:solidFill>
                <a:latin typeface="Verdana"/>
                <a:cs typeface="Verdana"/>
              </a:rPr>
              <a:t>in</a:t>
            </a:r>
            <a:r>
              <a:rPr sz="1800" spc="-20"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spc="-80" dirty="0">
                <a:solidFill>
                  <a:srgbClr val="FFFFFF"/>
                </a:solidFill>
                <a:latin typeface="Verdana"/>
                <a:cs typeface="Verdana"/>
              </a:rPr>
              <a:t>network;</a:t>
            </a:r>
            <a:r>
              <a:rPr sz="1800" spc="-85"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dirty="0">
                <a:solidFill>
                  <a:srgbClr val="FFFFFF"/>
                </a:solidFill>
                <a:latin typeface="Verdana"/>
                <a:cs typeface="Verdana"/>
              </a:rPr>
              <a:t>source</a:t>
            </a:r>
            <a:r>
              <a:rPr sz="1800" spc="-50" dirty="0">
                <a:solidFill>
                  <a:srgbClr val="FFFFFF"/>
                </a:solidFill>
                <a:latin typeface="Times New Roman"/>
                <a:cs typeface="Times New Roman"/>
              </a:rPr>
              <a:t> </a:t>
            </a:r>
            <a:r>
              <a:rPr sz="1800" spc="-25" dirty="0">
                <a:solidFill>
                  <a:srgbClr val="FFFFFF"/>
                </a:solidFill>
                <a:latin typeface="Verdana"/>
                <a:cs typeface="Verdana"/>
              </a:rPr>
              <a:t>should</a:t>
            </a:r>
            <a:r>
              <a:rPr sz="1800" spc="-55" dirty="0">
                <a:solidFill>
                  <a:srgbClr val="FFFFFF"/>
                </a:solidFill>
                <a:latin typeface="Times New Roman"/>
                <a:cs typeface="Times New Roman"/>
              </a:rPr>
              <a:t> </a:t>
            </a:r>
            <a:r>
              <a:rPr sz="1800" spc="-55" dirty="0">
                <a:solidFill>
                  <a:srgbClr val="FFFFFF"/>
                </a:solidFill>
                <a:latin typeface="Verdana"/>
                <a:cs typeface="Verdana"/>
              </a:rPr>
              <a:t>slow</a:t>
            </a:r>
            <a:r>
              <a:rPr sz="1800" spc="-45" dirty="0">
                <a:solidFill>
                  <a:srgbClr val="FFFFFF"/>
                </a:solidFill>
                <a:latin typeface="Times New Roman"/>
                <a:cs typeface="Times New Roman"/>
              </a:rPr>
              <a:t> </a:t>
            </a:r>
            <a:r>
              <a:rPr sz="1800" spc="-10" dirty="0">
                <a:solidFill>
                  <a:srgbClr val="FFFFFF"/>
                </a:solidFill>
                <a:latin typeface="Verdana"/>
                <a:cs typeface="Verdana"/>
              </a:rPr>
              <a:t>down.</a:t>
            </a:r>
            <a:endParaRPr sz="180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27</a:t>
            </a:r>
            <a:endParaRPr sz="2750">
              <a:latin typeface="Verdana"/>
              <a:cs typeface="Verdana"/>
            </a:endParaRPr>
          </a:p>
        </p:txBody>
      </p:sp>
      <p:sp>
        <p:nvSpPr>
          <p:cNvPr id="6" name="Slide Number Placeholder 5">
            <a:extLst>
              <a:ext uri="{FF2B5EF4-FFF2-40B4-BE49-F238E27FC236}">
                <a16:creationId xmlns:a16="http://schemas.microsoft.com/office/drawing/2014/main" id="{E615C723-1FB1-46A8-8DBF-F33358367025}"/>
              </a:ext>
            </a:extLst>
          </p:cNvPr>
          <p:cNvSpPr>
            <a:spLocks noGrp="1"/>
          </p:cNvSpPr>
          <p:nvPr>
            <p:ph type="sldNum" sz="quarter" idx="12"/>
          </p:nvPr>
        </p:nvSpPr>
        <p:spPr/>
        <p:txBody>
          <a:bodyPr/>
          <a:lstStyle/>
          <a:p>
            <a:fld id="{B15D7328-7D48-4674-A38C-9792F09AAE38}"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604" rIns="0" bIns="0" rtlCol="0">
            <a:spAutoFit/>
          </a:bodyPr>
          <a:lstStyle/>
          <a:p>
            <a:pPr marL="12700">
              <a:lnSpc>
                <a:spcPct val="100000"/>
              </a:lnSpc>
              <a:spcBef>
                <a:spcPts val="114"/>
              </a:spcBef>
            </a:pPr>
            <a:r>
              <a:rPr sz="4400" dirty="0"/>
              <a:t>Closed</a:t>
            </a:r>
            <a:r>
              <a:rPr sz="4400" spc="-600" dirty="0">
                <a:latin typeface="Times New Roman"/>
                <a:cs typeface="Times New Roman"/>
              </a:rPr>
              <a:t> </a:t>
            </a:r>
            <a:r>
              <a:rPr spc="75" dirty="0"/>
              <a:t>Loop</a:t>
            </a:r>
            <a:r>
              <a:rPr spc="140" dirty="0">
                <a:latin typeface="Times New Roman"/>
                <a:cs typeface="Times New Roman"/>
              </a:rPr>
              <a:t> </a:t>
            </a:r>
            <a:r>
              <a:rPr dirty="0"/>
              <a:t>Congestion</a:t>
            </a:r>
            <a:r>
              <a:rPr spc="50" dirty="0">
                <a:latin typeface="Times New Roman"/>
                <a:cs typeface="Times New Roman"/>
              </a:rPr>
              <a:t> </a:t>
            </a:r>
            <a:r>
              <a:rPr spc="-10" dirty="0"/>
              <a:t>Control</a:t>
            </a:r>
            <a:endParaRPr sz="4400">
              <a:latin typeface="Times New Roman"/>
              <a:cs typeface="Times New Roman"/>
            </a:endParaRPr>
          </a:p>
        </p:txBody>
      </p:sp>
      <p:sp>
        <p:nvSpPr>
          <p:cNvPr id="3" name="object 3"/>
          <p:cNvSpPr txBox="1"/>
          <p:nvPr/>
        </p:nvSpPr>
        <p:spPr>
          <a:xfrm>
            <a:off x="1182724" y="1921970"/>
            <a:ext cx="8775700" cy="2580640"/>
          </a:xfrm>
          <a:prstGeom prst="rect">
            <a:avLst/>
          </a:prstGeom>
        </p:spPr>
        <p:txBody>
          <a:bodyPr vert="horz" wrap="square" lIns="0" tIns="174625" rIns="0" bIns="0" rtlCol="0">
            <a:spAutoFit/>
          </a:bodyPr>
          <a:lstStyle/>
          <a:p>
            <a:pPr marL="12700">
              <a:lnSpc>
                <a:spcPct val="100000"/>
              </a:lnSpc>
              <a:spcBef>
                <a:spcPts val="137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70" dirty="0">
                <a:solidFill>
                  <a:srgbClr val="FFFFFF"/>
                </a:solidFill>
                <a:latin typeface="Verdana"/>
                <a:cs typeface="Verdana"/>
              </a:rPr>
              <a:t>Explicit</a:t>
            </a:r>
            <a:r>
              <a:rPr sz="2000" spc="-80" dirty="0">
                <a:solidFill>
                  <a:srgbClr val="FFFFFF"/>
                </a:solidFill>
                <a:latin typeface="Times New Roman"/>
                <a:cs typeface="Times New Roman"/>
              </a:rPr>
              <a:t> </a:t>
            </a:r>
            <a:r>
              <a:rPr sz="2000" spc="-10" dirty="0">
                <a:solidFill>
                  <a:srgbClr val="FFFFFF"/>
                </a:solidFill>
                <a:latin typeface="Verdana"/>
                <a:cs typeface="Verdana"/>
              </a:rPr>
              <a:t>Signaling</a:t>
            </a:r>
            <a:endParaRPr sz="2000">
              <a:latin typeface="Verdana"/>
              <a:cs typeface="Verdana"/>
            </a:endParaRPr>
          </a:p>
          <a:p>
            <a:pPr marL="756285" marR="187960" indent="-287020">
              <a:lnSpc>
                <a:spcPct val="103400"/>
              </a:lnSpc>
              <a:spcBef>
                <a:spcPts val="965"/>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0" dirty="0">
                <a:solidFill>
                  <a:srgbClr val="FFFFFF"/>
                </a:solidFill>
                <a:latin typeface="Verdana"/>
                <a:cs typeface="Verdana"/>
              </a:rPr>
              <a:t>The</a:t>
            </a:r>
            <a:r>
              <a:rPr sz="1550" spc="70" dirty="0">
                <a:solidFill>
                  <a:srgbClr val="FFFFFF"/>
                </a:solidFill>
                <a:latin typeface="Times New Roman"/>
                <a:cs typeface="Times New Roman"/>
              </a:rPr>
              <a:t> </a:t>
            </a:r>
            <a:r>
              <a:rPr sz="1550" spc="80" dirty="0">
                <a:solidFill>
                  <a:srgbClr val="FFFFFF"/>
                </a:solidFill>
                <a:latin typeface="Verdana"/>
                <a:cs typeface="Verdana"/>
              </a:rPr>
              <a:t>node</a:t>
            </a:r>
            <a:r>
              <a:rPr sz="1550" spc="30" dirty="0">
                <a:solidFill>
                  <a:srgbClr val="FFFFFF"/>
                </a:solidFill>
                <a:latin typeface="Times New Roman"/>
                <a:cs typeface="Times New Roman"/>
              </a:rPr>
              <a:t> </a:t>
            </a:r>
            <a:r>
              <a:rPr sz="1550" dirty="0">
                <a:solidFill>
                  <a:srgbClr val="FFFFFF"/>
                </a:solidFill>
                <a:latin typeface="Verdana"/>
                <a:cs typeface="Verdana"/>
              </a:rPr>
              <a:t>that</a:t>
            </a:r>
            <a:r>
              <a:rPr sz="1550" spc="80" dirty="0">
                <a:solidFill>
                  <a:srgbClr val="FFFFFF"/>
                </a:solidFill>
                <a:latin typeface="Times New Roman"/>
                <a:cs typeface="Times New Roman"/>
              </a:rPr>
              <a:t> </a:t>
            </a:r>
            <a:r>
              <a:rPr sz="1550" dirty="0">
                <a:solidFill>
                  <a:srgbClr val="FFFFFF"/>
                </a:solidFill>
                <a:latin typeface="Verdana"/>
                <a:cs typeface="Verdana"/>
              </a:rPr>
              <a:t>experiences</a:t>
            </a:r>
            <a:r>
              <a:rPr sz="1550" spc="140" dirty="0">
                <a:solidFill>
                  <a:srgbClr val="FFFFFF"/>
                </a:solidFill>
                <a:latin typeface="Times New Roman"/>
                <a:cs typeface="Times New Roman"/>
              </a:rPr>
              <a:t> </a:t>
            </a:r>
            <a:r>
              <a:rPr sz="1550" dirty="0">
                <a:solidFill>
                  <a:srgbClr val="FFFFFF"/>
                </a:solidFill>
                <a:latin typeface="Verdana"/>
                <a:cs typeface="Verdana"/>
              </a:rPr>
              <a:t>congestion</a:t>
            </a:r>
            <a:r>
              <a:rPr sz="1550" spc="130" dirty="0">
                <a:solidFill>
                  <a:srgbClr val="FFFFFF"/>
                </a:solidFill>
                <a:latin typeface="Times New Roman"/>
                <a:cs typeface="Times New Roman"/>
              </a:rPr>
              <a:t> </a:t>
            </a:r>
            <a:r>
              <a:rPr sz="1550" spc="114" dirty="0">
                <a:solidFill>
                  <a:srgbClr val="FFFFFF"/>
                </a:solidFill>
                <a:latin typeface="Verdana"/>
                <a:cs typeface="Verdana"/>
              </a:rPr>
              <a:t>can</a:t>
            </a:r>
            <a:r>
              <a:rPr sz="1550" dirty="0">
                <a:solidFill>
                  <a:srgbClr val="FFFFFF"/>
                </a:solidFill>
                <a:latin typeface="Times New Roman"/>
                <a:cs typeface="Times New Roman"/>
              </a:rPr>
              <a:t> </a:t>
            </a:r>
            <a:r>
              <a:rPr sz="1550" spc="-30" dirty="0">
                <a:solidFill>
                  <a:srgbClr val="FFFFFF"/>
                </a:solidFill>
                <a:latin typeface="Verdana"/>
                <a:cs typeface="Verdana"/>
              </a:rPr>
              <a:t>explicitly</a:t>
            </a:r>
            <a:r>
              <a:rPr sz="1550" spc="195" dirty="0">
                <a:solidFill>
                  <a:srgbClr val="FFFFFF"/>
                </a:solidFill>
                <a:latin typeface="Times New Roman"/>
                <a:cs typeface="Times New Roman"/>
              </a:rPr>
              <a:t> </a:t>
            </a:r>
            <a:r>
              <a:rPr sz="1550" dirty="0">
                <a:solidFill>
                  <a:srgbClr val="FFFFFF"/>
                </a:solidFill>
                <a:latin typeface="Verdana"/>
                <a:cs typeface="Verdana"/>
              </a:rPr>
              <a:t>send</a:t>
            </a:r>
            <a:r>
              <a:rPr sz="1550" spc="60" dirty="0">
                <a:solidFill>
                  <a:srgbClr val="FFFFFF"/>
                </a:solidFill>
                <a:latin typeface="Times New Roman"/>
                <a:cs typeface="Times New Roman"/>
              </a:rPr>
              <a:t> </a:t>
            </a:r>
            <a:r>
              <a:rPr sz="1550" spc="155" dirty="0">
                <a:solidFill>
                  <a:srgbClr val="FFFFFF"/>
                </a:solidFill>
                <a:latin typeface="Verdana"/>
                <a:cs typeface="Verdana"/>
              </a:rPr>
              <a:t>a</a:t>
            </a:r>
            <a:r>
              <a:rPr sz="1550" spc="-15" dirty="0">
                <a:solidFill>
                  <a:srgbClr val="FFFFFF"/>
                </a:solidFill>
                <a:latin typeface="Times New Roman"/>
                <a:cs typeface="Times New Roman"/>
              </a:rPr>
              <a:t> </a:t>
            </a:r>
            <a:r>
              <a:rPr sz="1550" spc="-10" dirty="0">
                <a:solidFill>
                  <a:srgbClr val="FFFFFF"/>
                </a:solidFill>
                <a:latin typeface="Verdana"/>
                <a:cs typeface="Verdana"/>
              </a:rPr>
              <a:t>signal</a:t>
            </a:r>
            <a:r>
              <a:rPr sz="1550" spc="20" dirty="0">
                <a:solidFill>
                  <a:srgbClr val="FFFFFF"/>
                </a:solidFill>
                <a:latin typeface="Times New Roman"/>
                <a:cs typeface="Times New Roman"/>
              </a:rPr>
              <a:t> </a:t>
            </a:r>
            <a:r>
              <a:rPr sz="1550" dirty="0">
                <a:solidFill>
                  <a:srgbClr val="FFFFFF"/>
                </a:solidFill>
                <a:latin typeface="Verdana"/>
                <a:cs typeface="Verdana"/>
              </a:rPr>
              <a:t>to</a:t>
            </a:r>
            <a:r>
              <a:rPr sz="1550" spc="110" dirty="0">
                <a:solidFill>
                  <a:srgbClr val="FFFFFF"/>
                </a:solidFill>
                <a:latin typeface="Times New Roman"/>
                <a:cs typeface="Times New Roman"/>
              </a:rPr>
              <a:t> </a:t>
            </a:r>
            <a:r>
              <a:rPr sz="1550" dirty="0">
                <a:solidFill>
                  <a:srgbClr val="FFFFFF"/>
                </a:solidFill>
                <a:latin typeface="Verdana"/>
                <a:cs typeface="Verdana"/>
              </a:rPr>
              <a:t>the</a:t>
            </a:r>
            <a:r>
              <a:rPr sz="1550" spc="75" dirty="0">
                <a:solidFill>
                  <a:srgbClr val="FFFFFF"/>
                </a:solidFill>
                <a:latin typeface="Times New Roman"/>
                <a:cs typeface="Times New Roman"/>
              </a:rPr>
              <a:t> </a:t>
            </a:r>
            <a:r>
              <a:rPr sz="1550" spc="-10" dirty="0">
                <a:solidFill>
                  <a:srgbClr val="FFFFFF"/>
                </a:solidFill>
                <a:latin typeface="Verdana"/>
                <a:cs typeface="Verdana"/>
              </a:rPr>
              <a:t>source</a:t>
            </a:r>
            <a:r>
              <a:rPr sz="1550" spc="-10" dirty="0">
                <a:solidFill>
                  <a:srgbClr val="FFFFFF"/>
                </a:solidFill>
                <a:latin typeface="Times New Roman"/>
                <a:cs typeface="Times New Roman"/>
              </a:rPr>
              <a:t> </a:t>
            </a:r>
            <a:r>
              <a:rPr sz="1550" dirty="0">
                <a:solidFill>
                  <a:srgbClr val="FFFFFF"/>
                </a:solidFill>
                <a:latin typeface="Verdana"/>
                <a:cs typeface="Verdana"/>
              </a:rPr>
              <a:t>or</a:t>
            </a:r>
            <a:r>
              <a:rPr sz="1550" spc="-35" dirty="0">
                <a:solidFill>
                  <a:srgbClr val="FFFFFF"/>
                </a:solidFill>
                <a:latin typeface="Times New Roman"/>
                <a:cs typeface="Times New Roman"/>
              </a:rPr>
              <a:t> </a:t>
            </a:r>
            <a:r>
              <a:rPr sz="1550" spc="-10" dirty="0">
                <a:solidFill>
                  <a:srgbClr val="FFFFFF"/>
                </a:solidFill>
                <a:latin typeface="Verdana"/>
                <a:cs typeface="Verdana"/>
              </a:rPr>
              <a:t>destination.</a:t>
            </a:r>
            <a:endParaRPr sz="1550">
              <a:latin typeface="Verdana"/>
              <a:cs typeface="Verdana"/>
            </a:endParaRPr>
          </a:p>
          <a:p>
            <a:pPr marL="756285" marR="5080" indent="-287020">
              <a:lnSpc>
                <a:spcPct val="103299"/>
              </a:lnSpc>
              <a:spcBef>
                <a:spcPts val="1005"/>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0" dirty="0">
                <a:solidFill>
                  <a:srgbClr val="FFFFFF"/>
                </a:solidFill>
                <a:latin typeface="Verdana"/>
                <a:cs typeface="Verdana"/>
              </a:rPr>
              <a:t>The</a:t>
            </a:r>
            <a:r>
              <a:rPr sz="1550" spc="-5" dirty="0">
                <a:solidFill>
                  <a:srgbClr val="FFFFFF"/>
                </a:solidFill>
                <a:latin typeface="Times New Roman"/>
                <a:cs typeface="Times New Roman"/>
              </a:rPr>
              <a:t> </a:t>
            </a:r>
            <a:r>
              <a:rPr sz="1550" spc="-50" dirty="0">
                <a:solidFill>
                  <a:srgbClr val="FFFFFF"/>
                </a:solidFill>
                <a:latin typeface="Verdana"/>
                <a:cs typeface="Verdana"/>
              </a:rPr>
              <a:t>explicit-</a:t>
            </a:r>
            <a:r>
              <a:rPr sz="1550" spc="-10" dirty="0">
                <a:solidFill>
                  <a:srgbClr val="FFFFFF"/>
                </a:solidFill>
                <a:latin typeface="Verdana"/>
                <a:cs typeface="Verdana"/>
              </a:rPr>
              <a:t>signaling</a:t>
            </a:r>
            <a:r>
              <a:rPr sz="1550" spc="150" dirty="0">
                <a:solidFill>
                  <a:srgbClr val="FFFFFF"/>
                </a:solidFill>
                <a:latin typeface="Times New Roman"/>
                <a:cs typeface="Times New Roman"/>
              </a:rPr>
              <a:t> </a:t>
            </a:r>
            <a:r>
              <a:rPr sz="1550" dirty="0">
                <a:solidFill>
                  <a:srgbClr val="FFFFFF"/>
                </a:solidFill>
                <a:latin typeface="Verdana"/>
                <a:cs typeface="Verdana"/>
              </a:rPr>
              <a:t>method,</a:t>
            </a:r>
            <a:r>
              <a:rPr sz="1550" spc="145" dirty="0">
                <a:solidFill>
                  <a:srgbClr val="FFFFFF"/>
                </a:solidFill>
                <a:latin typeface="Times New Roman"/>
                <a:cs typeface="Times New Roman"/>
              </a:rPr>
              <a:t> </a:t>
            </a:r>
            <a:r>
              <a:rPr sz="1550" dirty="0">
                <a:solidFill>
                  <a:srgbClr val="FFFFFF"/>
                </a:solidFill>
                <a:latin typeface="Verdana"/>
                <a:cs typeface="Verdana"/>
              </a:rPr>
              <a:t>however,</a:t>
            </a:r>
            <a:r>
              <a:rPr sz="1550" spc="25"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spc="-10" dirty="0">
                <a:solidFill>
                  <a:srgbClr val="FFFFFF"/>
                </a:solidFill>
                <a:latin typeface="Verdana"/>
                <a:cs typeface="Verdana"/>
              </a:rPr>
              <a:t>different</a:t>
            </a:r>
            <a:r>
              <a:rPr sz="1550" spc="65" dirty="0">
                <a:solidFill>
                  <a:srgbClr val="FFFFFF"/>
                </a:solidFill>
                <a:latin typeface="Times New Roman"/>
                <a:cs typeface="Times New Roman"/>
              </a:rPr>
              <a:t> </a:t>
            </a:r>
            <a:r>
              <a:rPr sz="1550" spc="-10" dirty="0">
                <a:solidFill>
                  <a:srgbClr val="FFFFFF"/>
                </a:solidFill>
                <a:latin typeface="Verdana"/>
                <a:cs typeface="Verdana"/>
              </a:rPr>
              <a:t>from</a:t>
            </a:r>
            <a:r>
              <a:rPr sz="1550" spc="35" dirty="0">
                <a:solidFill>
                  <a:srgbClr val="FFFFFF"/>
                </a:solidFill>
                <a:latin typeface="Times New Roman"/>
                <a:cs typeface="Times New Roman"/>
              </a:rPr>
              <a:t> </a:t>
            </a:r>
            <a:r>
              <a:rPr sz="1550" dirty="0">
                <a:solidFill>
                  <a:srgbClr val="FFFFFF"/>
                </a:solidFill>
                <a:latin typeface="Verdana"/>
                <a:cs typeface="Verdana"/>
              </a:rPr>
              <a:t>the</a:t>
            </a:r>
            <a:r>
              <a:rPr sz="1550" spc="50" dirty="0">
                <a:solidFill>
                  <a:srgbClr val="FFFFFF"/>
                </a:solidFill>
                <a:latin typeface="Times New Roman"/>
                <a:cs typeface="Times New Roman"/>
              </a:rPr>
              <a:t> </a:t>
            </a:r>
            <a:r>
              <a:rPr sz="1550" dirty="0">
                <a:solidFill>
                  <a:srgbClr val="FFFFFF"/>
                </a:solidFill>
                <a:latin typeface="Verdana"/>
                <a:cs typeface="Verdana"/>
              </a:rPr>
              <a:t>choke-</a:t>
            </a:r>
            <a:r>
              <a:rPr sz="1550" spc="55" dirty="0">
                <a:solidFill>
                  <a:srgbClr val="FFFFFF"/>
                </a:solidFill>
                <a:latin typeface="Verdana"/>
                <a:cs typeface="Verdana"/>
              </a:rPr>
              <a:t>packet</a:t>
            </a:r>
            <a:r>
              <a:rPr sz="1550" spc="55" dirty="0">
                <a:solidFill>
                  <a:srgbClr val="FFFFFF"/>
                </a:solidFill>
                <a:latin typeface="Times New Roman"/>
                <a:cs typeface="Times New Roman"/>
              </a:rPr>
              <a:t> </a:t>
            </a:r>
            <a:r>
              <a:rPr sz="1550" dirty="0">
                <a:solidFill>
                  <a:srgbClr val="FFFFFF"/>
                </a:solidFill>
                <a:latin typeface="Verdana"/>
                <a:cs typeface="Verdana"/>
              </a:rPr>
              <a:t>method.</a:t>
            </a:r>
            <a:r>
              <a:rPr sz="1550" spc="125" dirty="0">
                <a:solidFill>
                  <a:srgbClr val="FFFFFF"/>
                </a:solidFill>
                <a:latin typeface="Times New Roman"/>
                <a:cs typeface="Times New Roman"/>
              </a:rPr>
              <a:t> </a:t>
            </a:r>
            <a:r>
              <a:rPr sz="1550" spc="-150" dirty="0">
                <a:solidFill>
                  <a:srgbClr val="FFFFFF"/>
                </a:solidFill>
                <a:latin typeface="Verdana"/>
                <a:cs typeface="Verdana"/>
              </a:rPr>
              <a:t>In</a:t>
            </a:r>
            <a:r>
              <a:rPr sz="1550" spc="35" dirty="0">
                <a:solidFill>
                  <a:srgbClr val="FFFFFF"/>
                </a:solidFill>
                <a:latin typeface="Times New Roman"/>
                <a:cs typeface="Times New Roman"/>
              </a:rPr>
              <a:t> </a:t>
            </a:r>
            <a:r>
              <a:rPr sz="1550" dirty="0">
                <a:solidFill>
                  <a:srgbClr val="FFFFFF"/>
                </a:solidFill>
                <a:latin typeface="Verdana"/>
                <a:cs typeface="Verdana"/>
              </a:rPr>
              <a:t>the</a:t>
            </a:r>
            <a:r>
              <a:rPr sz="1550" spc="145" dirty="0">
                <a:solidFill>
                  <a:srgbClr val="FFFFFF"/>
                </a:solidFill>
                <a:latin typeface="Times New Roman"/>
                <a:cs typeface="Times New Roman"/>
              </a:rPr>
              <a:t> </a:t>
            </a:r>
            <a:r>
              <a:rPr sz="1550" dirty="0">
                <a:solidFill>
                  <a:srgbClr val="FFFFFF"/>
                </a:solidFill>
                <a:latin typeface="Verdana"/>
                <a:cs typeface="Verdana"/>
              </a:rPr>
              <a:t>choke-</a:t>
            </a:r>
            <a:r>
              <a:rPr sz="1550" spc="65" dirty="0">
                <a:solidFill>
                  <a:srgbClr val="FFFFFF"/>
                </a:solidFill>
                <a:latin typeface="Verdana"/>
                <a:cs typeface="Verdana"/>
              </a:rPr>
              <a:t>packet</a:t>
            </a:r>
            <a:r>
              <a:rPr sz="1550" spc="65" dirty="0">
                <a:solidFill>
                  <a:srgbClr val="FFFFFF"/>
                </a:solidFill>
                <a:latin typeface="Times New Roman"/>
                <a:cs typeface="Times New Roman"/>
              </a:rPr>
              <a:t> </a:t>
            </a:r>
            <a:r>
              <a:rPr sz="1550" dirty="0">
                <a:solidFill>
                  <a:srgbClr val="FFFFFF"/>
                </a:solidFill>
                <a:latin typeface="Verdana"/>
                <a:cs typeface="Verdana"/>
              </a:rPr>
              <a:t>method,</a:t>
            </a:r>
            <a:r>
              <a:rPr sz="1550" spc="200" dirty="0">
                <a:solidFill>
                  <a:srgbClr val="FFFFFF"/>
                </a:solidFill>
                <a:latin typeface="Times New Roman"/>
                <a:cs typeface="Times New Roman"/>
              </a:rPr>
              <a:t> </a:t>
            </a:r>
            <a:r>
              <a:rPr sz="1550" spc="155" dirty="0">
                <a:solidFill>
                  <a:srgbClr val="FFFFFF"/>
                </a:solidFill>
                <a:latin typeface="Verdana"/>
                <a:cs typeface="Verdana"/>
              </a:rPr>
              <a:t>a</a:t>
            </a:r>
            <a:r>
              <a:rPr sz="1550" spc="45" dirty="0">
                <a:solidFill>
                  <a:srgbClr val="FFFFFF"/>
                </a:solidFill>
                <a:latin typeface="Times New Roman"/>
                <a:cs typeface="Times New Roman"/>
              </a:rPr>
              <a:t> </a:t>
            </a:r>
            <a:r>
              <a:rPr sz="1550" dirty="0">
                <a:solidFill>
                  <a:srgbClr val="FFFFFF"/>
                </a:solidFill>
                <a:latin typeface="Verdana"/>
                <a:cs typeface="Verdana"/>
              </a:rPr>
              <a:t>separate</a:t>
            </a:r>
            <a:r>
              <a:rPr sz="1550" spc="50" dirty="0">
                <a:solidFill>
                  <a:srgbClr val="FFFFFF"/>
                </a:solidFill>
                <a:latin typeface="Times New Roman"/>
                <a:cs typeface="Times New Roman"/>
              </a:rPr>
              <a:t> </a:t>
            </a:r>
            <a:r>
              <a:rPr sz="1550" spc="65" dirty="0">
                <a:solidFill>
                  <a:srgbClr val="FFFFFF"/>
                </a:solidFill>
                <a:latin typeface="Verdana"/>
                <a:cs typeface="Verdana"/>
              </a:rPr>
              <a:t>packet</a:t>
            </a:r>
            <a:r>
              <a:rPr sz="1550" spc="65"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dirty="0">
                <a:solidFill>
                  <a:srgbClr val="FFFFFF"/>
                </a:solidFill>
                <a:latin typeface="Verdana"/>
                <a:cs typeface="Verdana"/>
              </a:rPr>
              <a:t>used</a:t>
            </a:r>
            <a:r>
              <a:rPr sz="1550" spc="90" dirty="0">
                <a:solidFill>
                  <a:srgbClr val="FFFFFF"/>
                </a:solidFill>
                <a:latin typeface="Times New Roman"/>
                <a:cs typeface="Times New Roman"/>
              </a:rPr>
              <a:t> </a:t>
            </a:r>
            <a:r>
              <a:rPr sz="1550" spc="-10" dirty="0">
                <a:solidFill>
                  <a:srgbClr val="FFFFFF"/>
                </a:solidFill>
                <a:latin typeface="Verdana"/>
                <a:cs typeface="Verdana"/>
              </a:rPr>
              <a:t>for</a:t>
            </a:r>
            <a:r>
              <a:rPr sz="1550" spc="30" dirty="0">
                <a:solidFill>
                  <a:srgbClr val="FFFFFF"/>
                </a:solidFill>
                <a:latin typeface="Times New Roman"/>
                <a:cs typeface="Times New Roman"/>
              </a:rPr>
              <a:t> </a:t>
            </a:r>
            <a:r>
              <a:rPr sz="1550" spc="-75" dirty="0">
                <a:solidFill>
                  <a:srgbClr val="FFFFFF"/>
                </a:solidFill>
                <a:latin typeface="Verdana"/>
                <a:cs typeface="Verdana"/>
              </a:rPr>
              <a:t>this</a:t>
            </a:r>
            <a:r>
              <a:rPr sz="1550" spc="130" dirty="0">
                <a:solidFill>
                  <a:srgbClr val="FFFFFF"/>
                </a:solidFill>
                <a:latin typeface="Times New Roman"/>
                <a:cs typeface="Times New Roman"/>
              </a:rPr>
              <a:t> </a:t>
            </a:r>
            <a:r>
              <a:rPr sz="1550" spc="-10" dirty="0">
                <a:solidFill>
                  <a:srgbClr val="FFFFFF"/>
                </a:solidFill>
                <a:latin typeface="Verdana"/>
                <a:cs typeface="Verdana"/>
              </a:rPr>
              <a:t>purpose;</a:t>
            </a:r>
            <a:r>
              <a:rPr sz="1550" spc="-10" dirty="0">
                <a:solidFill>
                  <a:srgbClr val="FFFFFF"/>
                </a:solidFill>
                <a:latin typeface="Times New Roman"/>
                <a:cs typeface="Times New Roman"/>
              </a:rPr>
              <a:t> </a:t>
            </a:r>
            <a:r>
              <a:rPr sz="1550" dirty="0">
                <a:solidFill>
                  <a:srgbClr val="FFFFFF"/>
                </a:solidFill>
                <a:latin typeface="Verdana"/>
                <a:cs typeface="Verdana"/>
              </a:rPr>
              <a:t>in</a:t>
            </a:r>
            <a:r>
              <a:rPr sz="1550" spc="-15" dirty="0">
                <a:solidFill>
                  <a:srgbClr val="FFFFFF"/>
                </a:solidFill>
                <a:latin typeface="Times New Roman"/>
                <a:cs typeface="Times New Roman"/>
              </a:rPr>
              <a:t> </a:t>
            </a:r>
            <a:r>
              <a:rPr sz="1550" dirty="0">
                <a:solidFill>
                  <a:srgbClr val="FFFFFF"/>
                </a:solidFill>
                <a:latin typeface="Verdana"/>
                <a:cs typeface="Verdana"/>
              </a:rPr>
              <a:t>the</a:t>
            </a:r>
            <a:r>
              <a:rPr sz="1550" spc="90" dirty="0">
                <a:solidFill>
                  <a:srgbClr val="FFFFFF"/>
                </a:solidFill>
                <a:latin typeface="Times New Roman"/>
                <a:cs typeface="Times New Roman"/>
              </a:rPr>
              <a:t> </a:t>
            </a:r>
            <a:r>
              <a:rPr sz="1550" spc="-50" dirty="0">
                <a:solidFill>
                  <a:srgbClr val="FFFFFF"/>
                </a:solidFill>
                <a:latin typeface="Verdana"/>
                <a:cs typeface="Verdana"/>
              </a:rPr>
              <a:t>explicit-</a:t>
            </a:r>
            <a:r>
              <a:rPr sz="1550" spc="-10" dirty="0">
                <a:solidFill>
                  <a:srgbClr val="FFFFFF"/>
                </a:solidFill>
                <a:latin typeface="Verdana"/>
                <a:cs typeface="Verdana"/>
              </a:rPr>
              <a:t>signaling</a:t>
            </a:r>
            <a:r>
              <a:rPr sz="1550" spc="190" dirty="0">
                <a:solidFill>
                  <a:srgbClr val="FFFFFF"/>
                </a:solidFill>
                <a:latin typeface="Times New Roman"/>
                <a:cs typeface="Times New Roman"/>
              </a:rPr>
              <a:t> </a:t>
            </a:r>
            <a:r>
              <a:rPr sz="1550" dirty="0">
                <a:solidFill>
                  <a:srgbClr val="FFFFFF"/>
                </a:solidFill>
                <a:latin typeface="Verdana"/>
                <a:cs typeface="Verdana"/>
              </a:rPr>
              <a:t>method,</a:t>
            </a:r>
            <a:r>
              <a:rPr sz="1550" spc="190" dirty="0">
                <a:solidFill>
                  <a:srgbClr val="FFFFFF"/>
                </a:solidFill>
                <a:latin typeface="Times New Roman"/>
                <a:cs typeface="Times New Roman"/>
              </a:rPr>
              <a:t> </a:t>
            </a:r>
            <a:r>
              <a:rPr sz="1550" dirty="0">
                <a:solidFill>
                  <a:srgbClr val="FFFFFF"/>
                </a:solidFill>
                <a:latin typeface="Verdana"/>
                <a:cs typeface="Verdana"/>
              </a:rPr>
              <a:t>the</a:t>
            </a:r>
            <a:r>
              <a:rPr sz="1550" spc="90" dirty="0">
                <a:solidFill>
                  <a:srgbClr val="FFFFFF"/>
                </a:solidFill>
                <a:latin typeface="Times New Roman"/>
                <a:cs typeface="Times New Roman"/>
              </a:rPr>
              <a:t> </a:t>
            </a:r>
            <a:r>
              <a:rPr sz="1550" spc="-10" dirty="0">
                <a:solidFill>
                  <a:srgbClr val="FFFFFF"/>
                </a:solidFill>
                <a:latin typeface="Verdana"/>
                <a:cs typeface="Verdana"/>
              </a:rPr>
              <a:t>signal</a:t>
            </a:r>
            <a:r>
              <a:rPr sz="1550" spc="35"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dirty="0">
                <a:solidFill>
                  <a:srgbClr val="FFFFFF"/>
                </a:solidFill>
                <a:latin typeface="Verdana"/>
                <a:cs typeface="Verdana"/>
              </a:rPr>
              <a:t>included</a:t>
            </a:r>
            <a:r>
              <a:rPr sz="1550" spc="130" dirty="0">
                <a:solidFill>
                  <a:srgbClr val="FFFFFF"/>
                </a:solidFill>
                <a:latin typeface="Times New Roman"/>
                <a:cs typeface="Times New Roman"/>
              </a:rPr>
              <a:t> </a:t>
            </a:r>
            <a:r>
              <a:rPr sz="1550" dirty="0">
                <a:solidFill>
                  <a:srgbClr val="FFFFFF"/>
                </a:solidFill>
                <a:latin typeface="Verdana"/>
                <a:cs typeface="Verdana"/>
              </a:rPr>
              <a:t>in</a:t>
            </a:r>
            <a:r>
              <a:rPr sz="1550" spc="55" dirty="0">
                <a:solidFill>
                  <a:srgbClr val="FFFFFF"/>
                </a:solidFill>
                <a:latin typeface="Times New Roman"/>
                <a:cs typeface="Times New Roman"/>
              </a:rPr>
              <a:t> </a:t>
            </a:r>
            <a:r>
              <a:rPr sz="1550" dirty="0">
                <a:solidFill>
                  <a:srgbClr val="FFFFFF"/>
                </a:solidFill>
                <a:latin typeface="Verdana"/>
                <a:cs typeface="Verdana"/>
              </a:rPr>
              <a:t>the</a:t>
            </a:r>
            <a:r>
              <a:rPr sz="1550" spc="90" dirty="0">
                <a:solidFill>
                  <a:srgbClr val="FFFFFF"/>
                </a:solidFill>
                <a:latin typeface="Times New Roman"/>
                <a:cs typeface="Times New Roman"/>
              </a:rPr>
              <a:t> </a:t>
            </a:r>
            <a:r>
              <a:rPr sz="1550" dirty="0">
                <a:solidFill>
                  <a:srgbClr val="FFFFFF"/>
                </a:solidFill>
                <a:latin typeface="Verdana"/>
                <a:cs typeface="Verdana"/>
              </a:rPr>
              <a:t>packets</a:t>
            </a:r>
            <a:r>
              <a:rPr sz="1550" spc="65" dirty="0">
                <a:solidFill>
                  <a:srgbClr val="FFFFFF"/>
                </a:solidFill>
                <a:latin typeface="Times New Roman"/>
                <a:cs typeface="Times New Roman"/>
              </a:rPr>
              <a:t> </a:t>
            </a:r>
            <a:r>
              <a:rPr sz="1550" dirty="0">
                <a:solidFill>
                  <a:srgbClr val="FFFFFF"/>
                </a:solidFill>
                <a:latin typeface="Verdana"/>
                <a:cs typeface="Verdana"/>
              </a:rPr>
              <a:t>that</a:t>
            </a:r>
            <a:r>
              <a:rPr sz="1550" spc="105" dirty="0">
                <a:solidFill>
                  <a:srgbClr val="FFFFFF"/>
                </a:solidFill>
                <a:latin typeface="Times New Roman"/>
                <a:cs typeface="Times New Roman"/>
              </a:rPr>
              <a:t> </a:t>
            </a:r>
            <a:r>
              <a:rPr sz="1550" spc="-10" dirty="0">
                <a:solidFill>
                  <a:srgbClr val="FFFFFF"/>
                </a:solidFill>
                <a:latin typeface="Verdana"/>
                <a:cs typeface="Verdana"/>
              </a:rPr>
              <a:t>carry</a:t>
            </a:r>
            <a:r>
              <a:rPr sz="1550" spc="-10" dirty="0">
                <a:solidFill>
                  <a:srgbClr val="FFFFFF"/>
                </a:solidFill>
                <a:latin typeface="Times New Roman"/>
                <a:cs typeface="Times New Roman"/>
              </a:rPr>
              <a:t> </a:t>
            </a:r>
            <a:r>
              <a:rPr sz="1550" spc="-10" dirty="0">
                <a:solidFill>
                  <a:srgbClr val="FFFFFF"/>
                </a:solidFill>
                <a:latin typeface="Verdana"/>
                <a:cs typeface="Verdana"/>
              </a:rPr>
              <a:t>data.</a:t>
            </a:r>
            <a:endParaRPr sz="1550">
              <a:latin typeface="Verdana"/>
              <a:cs typeface="Verdana"/>
            </a:endParaRPr>
          </a:p>
          <a:p>
            <a:pPr marL="469900">
              <a:lnSpc>
                <a:spcPct val="100000"/>
              </a:lnSpc>
              <a:spcBef>
                <a:spcPts val="1070"/>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0" dirty="0">
                <a:solidFill>
                  <a:srgbClr val="FFFFFF"/>
                </a:solidFill>
                <a:latin typeface="Verdana"/>
                <a:cs typeface="Verdana"/>
              </a:rPr>
              <a:t>Explicit</a:t>
            </a:r>
            <a:r>
              <a:rPr sz="1550" spc="20" dirty="0">
                <a:solidFill>
                  <a:srgbClr val="FFFFFF"/>
                </a:solidFill>
                <a:latin typeface="Times New Roman"/>
                <a:cs typeface="Times New Roman"/>
              </a:rPr>
              <a:t> </a:t>
            </a:r>
            <a:r>
              <a:rPr sz="1550" spc="-10" dirty="0">
                <a:solidFill>
                  <a:srgbClr val="FFFFFF"/>
                </a:solidFill>
                <a:latin typeface="Verdana"/>
                <a:cs typeface="Verdana"/>
              </a:rPr>
              <a:t>signaling</a:t>
            </a:r>
            <a:r>
              <a:rPr sz="1550" spc="20" dirty="0">
                <a:solidFill>
                  <a:srgbClr val="FFFFFF"/>
                </a:solidFill>
                <a:latin typeface="Times New Roman"/>
                <a:cs typeface="Times New Roman"/>
              </a:rPr>
              <a:t> </a:t>
            </a:r>
            <a:r>
              <a:rPr sz="1550" spc="114" dirty="0">
                <a:solidFill>
                  <a:srgbClr val="FFFFFF"/>
                </a:solidFill>
                <a:latin typeface="Verdana"/>
                <a:cs typeface="Verdana"/>
              </a:rPr>
              <a:t>can</a:t>
            </a:r>
            <a:r>
              <a:rPr sz="1550" spc="20" dirty="0">
                <a:solidFill>
                  <a:srgbClr val="FFFFFF"/>
                </a:solidFill>
                <a:latin typeface="Times New Roman"/>
                <a:cs typeface="Times New Roman"/>
              </a:rPr>
              <a:t> </a:t>
            </a:r>
            <a:r>
              <a:rPr sz="1550" spc="55" dirty="0">
                <a:solidFill>
                  <a:srgbClr val="FFFFFF"/>
                </a:solidFill>
                <a:latin typeface="Verdana"/>
                <a:cs typeface="Verdana"/>
              </a:rPr>
              <a:t>occur</a:t>
            </a:r>
            <a:r>
              <a:rPr sz="1550" spc="70" dirty="0">
                <a:solidFill>
                  <a:srgbClr val="FFFFFF"/>
                </a:solidFill>
                <a:latin typeface="Times New Roman"/>
                <a:cs typeface="Times New Roman"/>
              </a:rPr>
              <a:t> </a:t>
            </a:r>
            <a:r>
              <a:rPr sz="1550" dirty="0">
                <a:solidFill>
                  <a:srgbClr val="FFFFFF"/>
                </a:solidFill>
                <a:latin typeface="Verdana"/>
                <a:cs typeface="Verdana"/>
              </a:rPr>
              <a:t>in</a:t>
            </a:r>
            <a:r>
              <a:rPr sz="1550" spc="-15" dirty="0">
                <a:solidFill>
                  <a:srgbClr val="FFFFFF"/>
                </a:solidFill>
                <a:latin typeface="Times New Roman"/>
                <a:cs typeface="Times New Roman"/>
              </a:rPr>
              <a:t> </a:t>
            </a:r>
            <a:r>
              <a:rPr sz="1550" spc="-20" dirty="0">
                <a:solidFill>
                  <a:srgbClr val="FFFFFF"/>
                </a:solidFill>
                <a:latin typeface="Verdana"/>
                <a:cs typeface="Verdana"/>
              </a:rPr>
              <a:t>either</a:t>
            </a:r>
            <a:r>
              <a:rPr sz="1550" spc="114" dirty="0">
                <a:solidFill>
                  <a:srgbClr val="FFFFFF"/>
                </a:solidFill>
                <a:latin typeface="Times New Roman"/>
                <a:cs typeface="Times New Roman"/>
              </a:rPr>
              <a:t> </a:t>
            </a:r>
            <a:r>
              <a:rPr sz="1550" dirty="0">
                <a:solidFill>
                  <a:srgbClr val="FFFFFF"/>
                </a:solidFill>
                <a:latin typeface="Verdana"/>
                <a:cs typeface="Verdana"/>
              </a:rPr>
              <a:t>the</a:t>
            </a:r>
            <a:r>
              <a:rPr sz="1550" spc="55" dirty="0">
                <a:solidFill>
                  <a:srgbClr val="FFFFFF"/>
                </a:solidFill>
                <a:latin typeface="Times New Roman"/>
                <a:cs typeface="Times New Roman"/>
              </a:rPr>
              <a:t> </a:t>
            </a:r>
            <a:r>
              <a:rPr sz="1550" dirty="0">
                <a:solidFill>
                  <a:srgbClr val="FFFFFF"/>
                </a:solidFill>
                <a:latin typeface="Verdana"/>
                <a:cs typeface="Verdana"/>
              </a:rPr>
              <a:t>forward</a:t>
            </a:r>
            <a:r>
              <a:rPr sz="1550" dirty="0">
                <a:solidFill>
                  <a:srgbClr val="FFFFFF"/>
                </a:solidFill>
                <a:latin typeface="Times New Roman"/>
                <a:cs typeface="Times New Roman"/>
              </a:rPr>
              <a:t> </a:t>
            </a:r>
            <a:r>
              <a:rPr sz="1550" dirty="0">
                <a:solidFill>
                  <a:srgbClr val="FFFFFF"/>
                </a:solidFill>
                <a:latin typeface="Verdana"/>
                <a:cs typeface="Verdana"/>
              </a:rPr>
              <a:t>or</a:t>
            </a:r>
            <a:r>
              <a:rPr sz="1550" spc="-5" dirty="0">
                <a:solidFill>
                  <a:srgbClr val="FFFFFF"/>
                </a:solidFill>
                <a:latin typeface="Times New Roman"/>
                <a:cs typeface="Times New Roman"/>
              </a:rPr>
              <a:t> </a:t>
            </a:r>
            <a:r>
              <a:rPr sz="1550" dirty="0">
                <a:solidFill>
                  <a:srgbClr val="FFFFFF"/>
                </a:solidFill>
                <a:latin typeface="Verdana"/>
                <a:cs typeface="Verdana"/>
              </a:rPr>
              <a:t>the</a:t>
            </a:r>
            <a:r>
              <a:rPr sz="1550" spc="50" dirty="0">
                <a:solidFill>
                  <a:srgbClr val="FFFFFF"/>
                </a:solidFill>
                <a:latin typeface="Times New Roman"/>
                <a:cs typeface="Times New Roman"/>
              </a:rPr>
              <a:t> </a:t>
            </a:r>
            <a:r>
              <a:rPr sz="1550" spc="70" dirty="0">
                <a:solidFill>
                  <a:srgbClr val="FFFFFF"/>
                </a:solidFill>
                <a:latin typeface="Verdana"/>
                <a:cs typeface="Verdana"/>
              </a:rPr>
              <a:t>backward</a:t>
            </a:r>
            <a:r>
              <a:rPr sz="1550" spc="-40" dirty="0">
                <a:solidFill>
                  <a:srgbClr val="FFFFFF"/>
                </a:solidFill>
                <a:latin typeface="Times New Roman"/>
                <a:cs typeface="Times New Roman"/>
              </a:rPr>
              <a:t> </a:t>
            </a:r>
            <a:r>
              <a:rPr sz="1550" spc="-10" dirty="0">
                <a:solidFill>
                  <a:srgbClr val="FFFFFF"/>
                </a:solidFill>
                <a:latin typeface="Verdana"/>
                <a:cs typeface="Verdana"/>
              </a:rPr>
              <a:t>direction</a:t>
            </a:r>
            <a:endParaRPr sz="155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28</a:t>
            </a:r>
            <a:endParaRPr sz="2750">
              <a:latin typeface="Verdana"/>
              <a:cs typeface="Verdana"/>
            </a:endParaRPr>
          </a:p>
        </p:txBody>
      </p:sp>
      <p:sp>
        <p:nvSpPr>
          <p:cNvPr id="6" name="Slide Number Placeholder 5">
            <a:extLst>
              <a:ext uri="{FF2B5EF4-FFF2-40B4-BE49-F238E27FC236}">
                <a16:creationId xmlns:a16="http://schemas.microsoft.com/office/drawing/2014/main" id="{881807B9-52F2-41A1-B138-E465CDDD9694}"/>
              </a:ext>
            </a:extLst>
          </p:cNvPr>
          <p:cNvSpPr>
            <a:spLocks noGrp="1"/>
          </p:cNvSpPr>
          <p:nvPr>
            <p:ph type="sldNum" sz="quarter" idx="12"/>
          </p:nvPr>
        </p:nvSpPr>
        <p:spPr/>
        <p:txBody>
          <a:bodyPr/>
          <a:lstStyle/>
          <a:p>
            <a:fld id="{B15D7328-7D48-4674-A38C-9792F09AAE38}"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35" dirty="0"/>
              <a:t>Traffic</a:t>
            </a:r>
            <a:r>
              <a:rPr spc="-130" dirty="0">
                <a:latin typeface="Times New Roman"/>
                <a:cs typeface="Times New Roman"/>
              </a:rPr>
              <a:t> </a:t>
            </a:r>
            <a:r>
              <a:rPr spc="-35" dirty="0"/>
              <a:t>Shaping</a:t>
            </a:r>
            <a:r>
              <a:rPr spc="-170" dirty="0">
                <a:latin typeface="Times New Roman"/>
                <a:cs typeface="Times New Roman"/>
              </a:rPr>
              <a:t> </a:t>
            </a:r>
            <a:r>
              <a:rPr spc="-140" dirty="0"/>
              <a:t>Algorithm</a:t>
            </a:r>
            <a:r>
              <a:rPr b="1" spc="-140" dirty="0">
                <a:solidFill>
                  <a:srgbClr val="000000"/>
                </a:solidFill>
                <a:latin typeface="Tahoma"/>
                <a:cs typeface="Tahoma"/>
              </a:rPr>
              <a:t>(VVI)</a:t>
            </a:r>
          </a:p>
        </p:txBody>
      </p:sp>
      <p:sp>
        <p:nvSpPr>
          <p:cNvPr id="3" name="object 3"/>
          <p:cNvSpPr txBox="1"/>
          <p:nvPr/>
        </p:nvSpPr>
        <p:spPr>
          <a:xfrm>
            <a:off x="1182724" y="2081602"/>
            <a:ext cx="8464550" cy="2457450"/>
          </a:xfrm>
          <a:prstGeom prst="rect">
            <a:avLst/>
          </a:prstGeom>
        </p:spPr>
        <p:txBody>
          <a:bodyPr vert="horz" wrap="square" lIns="0" tIns="15875" rIns="0" bIns="0" rtlCol="0">
            <a:spAutoFit/>
          </a:bodyPr>
          <a:lstStyle/>
          <a:p>
            <a:pPr marL="353695" marR="310515"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20" dirty="0">
                <a:solidFill>
                  <a:srgbClr val="FFFFFF"/>
                </a:solidFill>
                <a:latin typeface="Verdana"/>
                <a:cs typeface="Verdana"/>
              </a:rPr>
              <a:t>To</a:t>
            </a:r>
            <a:r>
              <a:rPr sz="1800" spc="45" dirty="0">
                <a:solidFill>
                  <a:srgbClr val="FFFFFF"/>
                </a:solidFill>
                <a:latin typeface="Times New Roman"/>
                <a:cs typeface="Times New Roman"/>
              </a:rPr>
              <a:t> </a:t>
            </a:r>
            <a:r>
              <a:rPr sz="1800" dirty="0">
                <a:solidFill>
                  <a:srgbClr val="FFFFFF"/>
                </a:solidFill>
                <a:latin typeface="Verdana"/>
                <a:cs typeface="Verdana"/>
              </a:rPr>
              <a:t>control</a:t>
            </a:r>
            <a:r>
              <a:rPr sz="1800" spc="-40" dirty="0">
                <a:solidFill>
                  <a:srgbClr val="FFFFFF"/>
                </a:solidFill>
                <a:latin typeface="Times New Roman"/>
                <a:cs typeface="Times New Roman"/>
              </a:rPr>
              <a:t> </a:t>
            </a:r>
            <a:r>
              <a:rPr sz="1800" dirty="0">
                <a:solidFill>
                  <a:srgbClr val="FFFFFF"/>
                </a:solidFill>
                <a:latin typeface="Verdana"/>
                <a:cs typeface="Verdana"/>
              </a:rPr>
              <a:t>the</a:t>
            </a:r>
            <a:r>
              <a:rPr sz="1800" spc="-45" dirty="0">
                <a:solidFill>
                  <a:srgbClr val="FFFFFF"/>
                </a:solidFill>
                <a:latin typeface="Times New Roman"/>
                <a:cs typeface="Times New Roman"/>
              </a:rPr>
              <a:t> </a:t>
            </a:r>
            <a:r>
              <a:rPr sz="1800" dirty="0">
                <a:solidFill>
                  <a:srgbClr val="FFFFFF"/>
                </a:solidFill>
                <a:latin typeface="Verdana"/>
                <a:cs typeface="Verdana"/>
              </a:rPr>
              <a:t>amount</a:t>
            </a:r>
            <a:r>
              <a:rPr sz="1800" spc="-50" dirty="0">
                <a:solidFill>
                  <a:srgbClr val="FFFFFF"/>
                </a:solidFill>
                <a:latin typeface="Times New Roman"/>
                <a:cs typeface="Times New Roman"/>
              </a:rPr>
              <a:t> </a:t>
            </a:r>
            <a:r>
              <a:rPr sz="1800" spc="80" dirty="0">
                <a:solidFill>
                  <a:srgbClr val="FFFFFF"/>
                </a:solidFill>
                <a:latin typeface="Verdana"/>
                <a:cs typeface="Verdana"/>
              </a:rPr>
              <a:t>and</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dirty="0">
                <a:solidFill>
                  <a:srgbClr val="FFFFFF"/>
                </a:solidFill>
                <a:latin typeface="Verdana"/>
                <a:cs typeface="Verdana"/>
              </a:rPr>
              <a:t>rate</a:t>
            </a:r>
            <a:r>
              <a:rPr sz="1800" spc="-45" dirty="0">
                <a:solidFill>
                  <a:srgbClr val="FFFFFF"/>
                </a:solidFill>
                <a:latin typeface="Times New Roman"/>
                <a:cs typeface="Times New Roman"/>
              </a:rPr>
              <a:t> </a:t>
            </a:r>
            <a:r>
              <a:rPr sz="1800" dirty="0">
                <a:solidFill>
                  <a:srgbClr val="FFFFFF"/>
                </a:solidFill>
                <a:latin typeface="Verdana"/>
                <a:cs typeface="Verdana"/>
              </a:rPr>
              <a:t>of</a:t>
            </a:r>
            <a:r>
              <a:rPr sz="1800" spc="50" dirty="0">
                <a:solidFill>
                  <a:srgbClr val="FFFFFF"/>
                </a:solidFill>
                <a:latin typeface="Times New Roman"/>
                <a:cs typeface="Times New Roman"/>
              </a:rPr>
              <a:t> </a:t>
            </a:r>
            <a:r>
              <a:rPr sz="1800" spc="-25" dirty="0">
                <a:solidFill>
                  <a:srgbClr val="FFFFFF"/>
                </a:solidFill>
                <a:latin typeface="Verdana"/>
                <a:cs typeface="Verdana"/>
              </a:rPr>
              <a:t>traffic</a:t>
            </a:r>
            <a:r>
              <a:rPr sz="1800" spc="-85" dirty="0">
                <a:solidFill>
                  <a:srgbClr val="FFFFFF"/>
                </a:solidFill>
                <a:latin typeface="Times New Roman"/>
                <a:cs typeface="Times New Roman"/>
              </a:rPr>
              <a:t> </a:t>
            </a:r>
            <a:r>
              <a:rPr sz="1800" spc="-160" dirty="0">
                <a:solidFill>
                  <a:srgbClr val="FFFFFF"/>
                </a:solidFill>
                <a:latin typeface="Verdana"/>
                <a:cs typeface="Verdana"/>
              </a:rPr>
              <a:t>is</a:t>
            </a:r>
            <a:r>
              <a:rPr sz="1800" spc="-45" dirty="0">
                <a:solidFill>
                  <a:srgbClr val="FFFFFF"/>
                </a:solidFill>
                <a:latin typeface="Times New Roman"/>
                <a:cs typeface="Times New Roman"/>
              </a:rPr>
              <a:t> </a:t>
            </a:r>
            <a:r>
              <a:rPr sz="1800" spc="75" dirty="0">
                <a:solidFill>
                  <a:srgbClr val="FFFFFF"/>
                </a:solidFill>
                <a:latin typeface="Verdana"/>
                <a:cs typeface="Verdana"/>
              </a:rPr>
              <a:t>called</a:t>
            </a:r>
            <a:r>
              <a:rPr sz="1800" spc="-105" dirty="0">
                <a:solidFill>
                  <a:srgbClr val="FFFFFF"/>
                </a:solidFill>
                <a:latin typeface="Times New Roman"/>
                <a:cs typeface="Times New Roman"/>
              </a:rPr>
              <a:t> </a:t>
            </a:r>
            <a:r>
              <a:rPr sz="1800" spc="-25" dirty="0">
                <a:solidFill>
                  <a:srgbClr val="FFFFFF"/>
                </a:solidFill>
                <a:latin typeface="Verdana"/>
                <a:cs typeface="Verdana"/>
              </a:rPr>
              <a:t>traffic</a:t>
            </a:r>
            <a:r>
              <a:rPr sz="1800" spc="-90" dirty="0">
                <a:solidFill>
                  <a:srgbClr val="FFFFFF"/>
                </a:solidFill>
                <a:latin typeface="Times New Roman"/>
                <a:cs typeface="Times New Roman"/>
              </a:rPr>
              <a:t> </a:t>
            </a:r>
            <a:r>
              <a:rPr sz="1800" spc="-10" dirty="0">
                <a:solidFill>
                  <a:srgbClr val="FFFFFF"/>
                </a:solidFill>
                <a:latin typeface="Verdana"/>
                <a:cs typeface="Verdana"/>
              </a:rPr>
              <a:t>shaping</a:t>
            </a:r>
            <a:r>
              <a:rPr sz="1800" spc="-85" dirty="0">
                <a:solidFill>
                  <a:srgbClr val="FFFFFF"/>
                </a:solidFill>
                <a:latin typeface="Times New Roman"/>
                <a:cs typeface="Times New Roman"/>
              </a:rPr>
              <a:t> </a:t>
            </a:r>
            <a:r>
              <a:rPr sz="1800" spc="-25" dirty="0">
                <a:solidFill>
                  <a:srgbClr val="FFFFFF"/>
                </a:solidFill>
                <a:latin typeface="Verdana"/>
                <a:cs typeface="Verdana"/>
              </a:rPr>
              <a:t>or</a:t>
            </a:r>
            <a:r>
              <a:rPr sz="1800" spc="-25" dirty="0">
                <a:solidFill>
                  <a:srgbClr val="FFFFFF"/>
                </a:solidFill>
                <a:latin typeface="Times New Roman"/>
                <a:cs typeface="Times New Roman"/>
              </a:rPr>
              <a:t> </a:t>
            </a:r>
            <a:r>
              <a:rPr sz="1800" spc="-25" dirty="0">
                <a:solidFill>
                  <a:srgbClr val="FFFFFF"/>
                </a:solidFill>
                <a:latin typeface="Verdana"/>
                <a:cs typeface="Verdana"/>
              </a:rPr>
              <a:t>traffic</a:t>
            </a:r>
            <a:r>
              <a:rPr sz="1800" spc="-70" dirty="0">
                <a:solidFill>
                  <a:srgbClr val="FFFFFF"/>
                </a:solidFill>
                <a:latin typeface="Times New Roman"/>
                <a:cs typeface="Times New Roman"/>
              </a:rPr>
              <a:t> </a:t>
            </a:r>
            <a:r>
              <a:rPr sz="1800" spc="-10" dirty="0">
                <a:solidFill>
                  <a:srgbClr val="FFFFFF"/>
                </a:solidFill>
                <a:latin typeface="Verdana"/>
                <a:cs typeface="Verdana"/>
              </a:rPr>
              <a:t>policing.</a:t>
            </a:r>
            <a:endParaRPr sz="1800">
              <a:latin typeface="Verdana"/>
              <a:cs typeface="Verdana"/>
            </a:endParaRPr>
          </a:p>
          <a:p>
            <a:pPr marL="353695" marR="5080"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0" dirty="0">
                <a:solidFill>
                  <a:srgbClr val="FFFFFF"/>
                </a:solidFill>
                <a:latin typeface="Verdana"/>
                <a:cs typeface="Verdana"/>
              </a:rPr>
              <a:t>The</a:t>
            </a:r>
            <a:r>
              <a:rPr sz="1800" spc="65" dirty="0">
                <a:solidFill>
                  <a:srgbClr val="FFFFFF"/>
                </a:solidFill>
                <a:latin typeface="Times New Roman"/>
                <a:cs typeface="Times New Roman"/>
              </a:rPr>
              <a:t> </a:t>
            </a:r>
            <a:r>
              <a:rPr sz="1800" spc="-150" dirty="0">
                <a:solidFill>
                  <a:srgbClr val="FFFFFF"/>
                </a:solidFill>
                <a:latin typeface="Verdana"/>
                <a:cs typeface="Verdana"/>
              </a:rPr>
              <a:t>first</a:t>
            </a:r>
            <a:r>
              <a:rPr sz="1800" spc="-45" dirty="0">
                <a:solidFill>
                  <a:srgbClr val="FFFFFF"/>
                </a:solidFill>
                <a:latin typeface="Times New Roman"/>
                <a:cs typeface="Times New Roman"/>
              </a:rPr>
              <a:t> </a:t>
            </a:r>
            <a:r>
              <a:rPr sz="1800" spc="-60" dirty="0">
                <a:solidFill>
                  <a:srgbClr val="FFFFFF"/>
                </a:solidFill>
                <a:latin typeface="Verdana"/>
                <a:cs typeface="Verdana"/>
              </a:rPr>
              <a:t>term</a:t>
            </a:r>
            <a:r>
              <a:rPr sz="1800" spc="-30" dirty="0">
                <a:solidFill>
                  <a:srgbClr val="FFFFFF"/>
                </a:solidFill>
                <a:latin typeface="Times New Roman"/>
                <a:cs typeface="Times New Roman"/>
              </a:rPr>
              <a:t> </a:t>
            </a:r>
            <a:r>
              <a:rPr sz="1800" spc="-160" dirty="0">
                <a:solidFill>
                  <a:srgbClr val="FFFFFF"/>
                </a:solidFill>
                <a:latin typeface="Verdana"/>
                <a:cs typeface="Verdana"/>
              </a:rPr>
              <a:t>is</a:t>
            </a:r>
            <a:r>
              <a:rPr sz="1800" spc="-40" dirty="0">
                <a:solidFill>
                  <a:srgbClr val="FFFFFF"/>
                </a:solidFill>
                <a:latin typeface="Times New Roman"/>
                <a:cs typeface="Times New Roman"/>
              </a:rPr>
              <a:t> </a:t>
            </a:r>
            <a:r>
              <a:rPr sz="1800" dirty="0">
                <a:solidFill>
                  <a:srgbClr val="FFFFFF"/>
                </a:solidFill>
                <a:latin typeface="Verdana"/>
                <a:cs typeface="Verdana"/>
              </a:rPr>
              <a:t>used</a:t>
            </a:r>
            <a:r>
              <a:rPr sz="1800" spc="55" dirty="0">
                <a:solidFill>
                  <a:srgbClr val="FFFFFF"/>
                </a:solidFill>
                <a:latin typeface="Times New Roman"/>
                <a:cs typeface="Times New Roman"/>
              </a:rPr>
              <a:t> </a:t>
            </a:r>
            <a:r>
              <a:rPr sz="1800" dirty="0">
                <a:solidFill>
                  <a:srgbClr val="FFFFFF"/>
                </a:solidFill>
                <a:latin typeface="Verdana"/>
                <a:cs typeface="Verdana"/>
              </a:rPr>
              <a:t>when</a:t>
            </a:r>
            <a:r>
              <a:rPr sz="1800" spc="-60"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spc="-20" dirty="0">
                <a:solidFill>
                  <a:srgbClr val="FFFFFF"/>
                </a:solidFill>
                <a:latin typeface="Verdana"/>
                <a:cs typeface="Verdana"/>
              </a:rPr>
              <a:t>traffic</a:t>
            </a:r>
            <a:r>
              <a:rPr sz="1800" spc="-125" dirty="0">
                <a:solidFill>
                  <a:srgbClr val="FFFFFF"/>
                </a:solidFill>
                <a:latin typeface="Times New Roman"/>
                <a:cs typeface="Times New Roman"/>
              </a:rPr>
              <a:t> </a:t>
            </a:r>
            <a:r>
              <a:rPr sz="1800" dirty="0">
                <a:solidFill>
                  <a:srgbClr val="FFFFFF"/>
                </a:solidFill>
                <a:latin typeface="Verdana"/>
                <a:cs typeface="Verdana"/>
              </a:rPr>
              <a:t>leaves</a:t>
            </a:r>
            <a:r>
              <a:rPr sz="1800" spc="-90" dirty="0">
                <a:solidFill>
                  <a:srgbClr val="FFFFFF"/>
                </a:solidFill>
                <a:latin typeface="Times New Roman"/>
                <a:cs typeface="Times New Roman"/>
              </a:rPr>
              <a:t> </a:t>
            </a:r>
            <a:r>
              <a:rPr sz="1800" spc="170" dirty="0">
                <a:solidFill>
                  <a:srgbClr val="FFFFFF"/>
                </a:solidFill>
                <a:latin typeface="Verdana"/>
                <a:cs typeface="Verdana"/>
              </a:rPr>
              <a:t>a</a:t>
            </a:r>
            <a:r>
              <a:rPr sz="1800" spc="55" dirty="0">
                <a:solidFill>
                  <a:srgbClr val="FFFFFF"/>
                </a:solidFill>
                <a:latin typeface="Times New Roman"/>
                <a:cs typeface="Times New Roman"/>
              </a:rPr>
              <a:t> </a:t>
            </a:r>
            <a:r>
              <a:rPr sz="1800" spc="-75" dirty="0">
                <a:solidFill>
                  <a:srgbClr val="FFFFFF"/>
                </a:solidFill>
                <a:latin typeface="Verdana"/>
                <a:cs typeface="Verdana"/>
              </a:rPr>
              <a:t>network;</a:t>
            </a:r>
            <a:r>
              <a:rPr sz="1800" spc="-80" dirty="0">
                <a:solidFill>
                  <a:srgbClr val="FFFFFF"/>
                </a:solidFill>
                <a:latin typeface="Times New Roman"/>
                <a:cs typeface="Times New Roman"/>
              </a:rPr>
              <a:t> </a:t>
            </a:r>
            <a:r>
              <a:rPr sz="1800" dirty="0">
                <a:solidFill>
                  <a:srgbClr val="FFFFFF"/>
                </a:solidFill>
                <a:latin typeface="Verdana"/>
                <a:cs typeface="Verdana"/>
              </a:rPr>
              <a:t>the</a:t>
            </a:r>
            <a:r>
              <a:rPr sz="1800" spc="-35" dirty="0">
                <a:solidFill>
                  <a:srgbClr val="FFFFFF"/>
                </a:solidFill>
                <a:latin typeface="Times New Roman"/>
                <a:cs typeface="Times New Roman"/>
              </a:rPr>
              <a:t> </a:t>
            </a:r>
            <a:r>
              <a:rPr sz="1800" spc="50" dirty="0">
                <a:solidFill>
                  <a:srgbClr val="FFFFFF"/>
                </a:solidFill>
                <a:latin typeface="Verdana"/>
                <a:cs typeface="Verdana"/>
              </a:rPr>
              <a:t>second</a:t>
            </a:r>
            <a:r>
              <a:rPr sz="1800" spc="-50" dirty="0">
                <a:solidFill>
                  <a:srgbClr val="FFFFFF"/>
                </a:solidFill>
                <a:latin typeface="Times New Roman"/>
                <a:cs typeface="Times New Roman"/>
              </a:rPr>
              <a:t> </a:t>
            </a:r>
            <a:r>
              <a:rPr sz="1800" spc="-60" dirty="0">
                <a:solidFill>
                  <a:srgbClr val="FFFFFF"/>
                </a:solidFill>
                <a:latin typeface="Verdana"/>
                <a:cs typeface="Verdana"/>
              </a:rPr>
              <a:t>term</a:t>
            </a:r>
            <a:r>
              <a:rPr sz="1800" spc="-35" dirty="0">
                <a:solidFill>
                  <a:srgbClr val="FFFFFF"/>
                </a:solidFill>
                <a:latin typeface="Times New Roman"/>
                <a:cs typeface="Times New Roman"/>
              </a:rPr>
              <a:t> </a:t>
            </a:r>
            <a:r>
              <a:rPr sz="1800" spc="-25" dirty="0">
                <a:solidFill>
                  <a:srgbClr val="FFFFFF"/>
                </a:solidFill>
                <a:latin typeface="Verdana"/>
                <a:cs typeface="Verdana"/>
              </a:rPr>
              <a:t>is</a:t>
            </a:r>
            <a:r>
              <a:rPr sz="1800" spc="-25" dirty="0">
                <a:solidFill>
                  <a:srgbClr val="FFFFFF"/>
                </a:solidFill>
                <a:latin typeface="Times New Roman"/>
                <a:cs typeface="Times New Roman"/>
              </a:rPr>
              <a:t> </a:t>
            </a:r>
            <a:r>
              <a:rPr sz="1800" dirty="0">
                <a:solidFill>
                  <a:srgbClr val="FFFFFF"/>
                </a:solidFill>
                <a:latin typeface="Verdana"/>
                <a:cs typeface="Verdana"/>
              </a:rPr>
              <a:t>used</a:t>
            </a:r>
            <a:r>
              <a:rPr sz="1800" spc="10" dirty="0">
                <a:solidFill>
                  <a:srgbClr val="FFFFFF"/>
                </a:solidFill>
                <a:latin typeface="Times New Roman"/>
                <a:cs typeface="Times New Roman"/>
              </a:rPr>
              <a:t> </a:t>
            </a:r>
            <a:r>
              <a:rPr sz="1800" dirty="0">
                <a:solidFill>
                  <a:srgbClr val="FFFFFF"/>
                </a:solidFill>
                <a:latin typeface="Verdana"/>
                <a:cs typeface="Verdana"/>
              </a:rPr>
              <a:t>when</a:t>
            </a:r>
            <a:r>
              <a:rPr sz="1800" spc="-95"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105" dirty="0">
                <a:solidFill>
                  <a:srgbClr val="FFFFFF"/>
                </a:solidFill>
                <a:latin typeface="Verdana"/>
                <a:cs typeface="Verdana"/>
              </a:rPr>
              <a:t>data</a:t>
            </a:r>
            <a:r>
              <a:rPr sz="1800" spc="-30" dirty="0">
                <a:solidFill>
                  <a:srgbClr val="FFFFFF"/>
                </a:solidFill>
                <a:latin typeface="Times New Roman"/>
                <a:cs typeface="Times New Roman"/>
              </a:rPr>
              <a:t> </a:t>
            </a:r>
            <a:r>
              <a:rPr sz="1800" spc="-65" dirty="0">
                <a:solidFill>
                  <a:srgbClr val="FFFFFF"/>
                </a:solidFill>
                <a:latin typeface="Verdana"/>
                <a:cs typeface="Verdana"/>
              </a:rPr>
              <a:t>enters</a:t>
            </a:r>
            <a:r>
              <a:rPr sz="1800" spc="-25"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10" dirty="0">
                <a:solidFill>
                  <a:srgbClr val="FFFFFF"/>
                </a:solidFill>
                <a:latin typeface="Verdana"/>
                <a:cs typeface="Verdana"/>
              </a:rPr>
              <a:t>network.</a:t>
            </a:r>
            <a:endParaRPr sz="1800">
              <a:latin typeface="Verdana"/>
              <a:cs typeface="Verdana"/>
            </a:endParaRPr>
          </a:p>
          <a:p>
            <a:pPr marL="12700">
              <a:lnSpc>
                <a:spcPct val="100000"/>
              </a:lnSpc>
              <a:spcBef>
                <a:spcPts val="96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50" dirty="0">
                <a:solidFill>
                  <a:srgbClr val="FFFFFF"/>
                </a:solidFill>
                <a:latin typeface="Verdana"/>
                <a:cs typeface="Verdana"/>
              </a:rPr>
              <a:t>Two</a:t>
            </a:r>
            <a:r>
              <a:rPr sz="1800" spc="-105" dirty="0">
                <a:solidFill>
                  <a:srgbClr val="FFFFFF"/>
                </a:solidFill>
                <a:latin typeface="Times New Roman"/>
                <a:cs typeface="Times New Roman"/>
              </a:rPr>
              <a:t> </a:t>
            </a:r>
            <a:r>
              <a:rPr sz="1800" dirty="0">
                <a:solidFill>
                  <a:srgbClr val="FFFFFF"/>
                </a:solidFill>
                <a:latin typeface="Verdana"/>
                <a:cs typeface="Verdana"/>
              </a:rPr>
              <a:t>techniques</a:t>
            </a:r>
            <a:r>
              <a:rPr sz="1800" spc="-100" dirty="0">
                <a:solidFill>
                  <a:srgbClr val="FFFFFF"/>
                </a:solidFill>
                <a:latin typeface="Times New Roman"/>
                <a:cs typeface="Times New Roman"/>
              </a:rPr>
              <a:t> </a:t>
            </a:r>
            <a:r>
              <a:rPr sz="1800" spc="130" dirty="0">
                <a:solidFill>
                  <a:srgbClr val="FFFFFF"/>
                </a:solidFill>
                <a:latin typeface="Verdana"/>
                <a:cs typeface="Verdana"/>
              </a:rPr>
              <a:t>can</a:t>
            </a:r>
            <a:r>
              <a:rPr sz="1800" spc="-20" dirty="0">
                <a:solidFill>
                  <a:srgbClr val="FFFFFF"/>
                </a:solidFill>
                <a:latin typeface="Times New Roman"/>
                <a:cs typeface="Times New Roman"/>
              </a:rPr>
              <a:t> </a:t>
            </a:r>
            <a:r>
              <a:rPr sz="1800" dirty="0">
                <a:solidFill>
                  <a:srgbClr val="FFFFFF"/>
                </a:solidFill>
                <a:latin typeface="Verdana"/>
                <a:cs typeface="Verdana"/>
              </a:rPr>
              <a:t>shape</a:t>
            </a:r>
            <a:r>
              <a:rPr sz="1800" spc="-45" dirty="0">
                <a:solidFill>
                  <a:srgbClr val="FFFFFF"/>
                </a:solidFill>
                <a:latin typeface="Times New Roman"/>
                <a:cs typeface="Times New Roman"/>
              </a:rPr>
              <a:t> </a:t>
            </a:r>
            <a:r>
              <a:rPr sz="1800" dirty="0">
                <a:solidFill>
                  <a:srgbClr val="FFFFFF"/>
                </a:solidFill>
                <a:latin typeface="Verdana"/>
                <a:cs typeface="Verdana"/>
              </a:rPr>
              <a:t>or</a:t>
            </a:r>
            <a:r>
              <a:rPr sz="1800" spc="20" dirty="0">
                <a:solidFill>
                  <a:srgbClr val="FFFFFF"/>
                </a:solidFill>
                <a:latin typeface="Times New Roman"/>
                <a:cs typeface="Times New Roman"/>
              </a:rPr>
              <a:t> </a:t>
            </a:r>
            <a:r>
              <a:rPr sz="1800" spc="65" dirty="0">
                <a:solidFill>
                  <a:srgbClr val="FFFFFF"/>
                </a:solidFill>
                <a:latin typeface="Verdana"/>
                <a:cs typeface="Verdana"/>
              </a:rPr>
              <a:t>police</a:t>
            </a:r>
            <a:r>
              <a:rPr sz="1800" spc="-100" dirty="0">
                <a:solidFill>
                  <a:srgbClr val="FFFFFF"/>
                </a:solidFill>
                <a:latin typeface="Times New Roman"/>
                <a:cs typeface="Times New Roman"/>
              </a:rPr>
              <a:t> </a:t>
            </a:r>
            <a:r>
              <a:rPr sz="1800" dirty="0">
                <a:solidFill>
                  <a:srgbClr val="FFFFFF"/>
                </a:solidFill>
                <a:latin typeface="Verdana"/>
                <a:cs typeface="Verdana"/>
              </a:rPr>
              <a:t>the</a:t>
            </a:r>
            <a:r>
              <a:rPr sz="1800" spc="-50" dirty="0">
                <a:solidFill>
                  <a:srgbClr val="FFFFFF"/>
                </a:solidFill>
                <a:latin typeface="Times New Roman"/>
                <a:cs typeface="Times New Roman"/>
              </a:rPr>
              <a:t> </a:t>
            </a:r>
            <a:r>
              <a:rPr sz="1800" spc="-10" dirty="0">
                <a:solidFill>
                  <a:srgbClr val="FFFFFF"/>
                </a:solidFill>
                <a:latin typeface="Verdana"/>
                <a:cs typeface="Verdana"/>
              </a:rPr>
              <a:t>traffic:</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0" dirty="0">
                <a:solidFill>
                  <a:srgbClr val="FFFFFF"/>
                </a:solidFill>
                <a:latin typeface="Verdana"/>
                <a:cs typeface="Verdana"/>
              </a:rPr>
              <a:t>Leaky</a:t>
            </a:r>
            <a:r>
              <a:rPr sz="1800" spc="25" dirty="0">
                <a:solidFill>
                  <a:srgbClr val="FFFFFF"/>
                </a:solidFill>
                <a:latin typeface="Times New Roman"/>
                <a:cs typeface="Times New Roman"/>
              </a:rPr>
              <a:t> </a:t>
            </a:r>
            <a:r>
              <a:rPr sz="1800" dirty="0">
                <a:solidFill>
                  <a:srgbClr val="FFFFFF"/>
                </a:solidFill>
                <a:latin typeface="Verdana"/>
                <a:cs typeface="Verdana"/>
              </a:rPr>
              <a:t>bucket</a:t>
            </a:r>
            <a:r>
              <a:rPr sz="1800" spc="5" dirty="0">
                <a:solidFill>
                  <a:srgbClr val="FFFFFF"/>
                </a:solidFill>
                <a:latin typeface="Times New Roman"/>
                <a:cs typeface="Times New Roman"/>
              </a:rPr>
              <a:t> </a:t>
            </a:r>
            <a:r>
              <a:rPr sz="1800" spc="-10" dirty="0">
                <a:solidFill>
                  <a:srgbClr val="FFFFFF"/>
                </a:solidFill>
                <a:latin typeface="Verdana"/>
                <a:cs typeface="Verdana"/>
              </a:rPr>
              <a:t>algorithm</a:t>
            </a:r>
            <a:endParaRPr sz="1800">
              <a:latin typeface="Verdana"/>
              <a:cs typeface="Verdana"/>
            </a:endParaRPr>
          </a:p>
          <a:p>
            <a:pPr marL="1270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65" dirty="0">
                <a:solidFill>
                  <a:srgbClr val="FFFFFF"/>
                </a:solidFill>
                <a:latin typeface="Verdana"/>
                <a:cs typeface="Verdana"/>
              </a:rPr>
              <a:t>Token</a:t>
            </a:r>
            <a:r>
              <a:rPr sz="1800" spc="70" dirty="0">
                <a:solidFill>
                  <a:srgbClr val="FFFFFF"/>
                </a:solidFill>
                <a:latin typeface="Times New Roman"/>
                <a:cs typeface="Times New Roman"/>
              </a:rPr>
              <a:t> </a:t>
            </a:r>
            <a:r>
              <a:rPr sz="1800" dirty="0">
                <a:solidFill>
                  <a:srgbClr val="FFFFFF"/>
                </a:solidFill>
                <a:latin typeface="Verdana"/>
                <a:cs typeface="Verdana"/>
              </a:rPr>
              <a:t>bucket</a:t>
            </a:r>
            <a:r>
              <a:rPr sz="1800" spc="30" dirty="0">
                <a:solidFill>
                  <a:srgbClr val="FFFFFF"/>
                </a:solidFill>
                <a:latin typeface="Times New Roman"/>
                <a:cs typeface="Times New Roman"/>
              </a:rPr>
              <a:t> </a:t>
            </a:r>
            <a:r>
              <a:rPr sz="1800" spc="-10" dirty="0">
                <a:solidFill>
                  <a:srgbClr val="FFFFFF"/>
                </a:solidFill>
                <a:latin typeface="Verdana"/>
                <a:cs typeface="Verdana"/>
              </a:rPr>
              <a:t>algorithm</a:t>
            </a:r>
            <a:endParaRPr sz="180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29</a:t>
            </a:r>
            <a:endParaRPr sz="2750">
              <a:latin typeface="Verdana"/>
              <a:cs typeface="Verdana"/>
            </a:endParaRPr>
          </a:p>
        </p:txBody>
      </p:sp>
      <p:sp>
        <p:nvSpPr>
          <p:cNvPr id="6" name="Slide Number Placeholder 5">
            <a:extLst>
              <a:ext uri="{FF2B5EF4-FFF2-40B4-BE49-F238E27FC236}">
                <a16:creationId xmlns:a16="http://schemas.microsoft.com/office/drawing/2014/main" id="{58089BD6-2D5D-449E-8415-88D42A8E6226}"/>
              </a:ext>
            </a:extLst>
          </p:cNvPr>
          <p:cNvSpPr>
            <a:spLocks noGrp="1"/>
          </p:cNvSpPr>
          <p:nvPr>
            <p:ph type="sldNum" sz="quarter" idx="12"/>
          </p:nvPr>
        </p:nvSpPr>
        <p:spPr/>
        <p:txBody>
          <a:bodyPr/>
          <a:lstStyle/>
          <a:p>
            <a:fld id="{B15D7328-7D48-4674-A38C-9792F09AAE38}"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30" dirty="0"/>
              <a:t>Leaky</a:t>
            </a:r>
            <a:r>
              <a:rPr spc="-229" dirty="0">
                <a:latin typeface="Times New Roman"/>
                <a:cs typeface="Times New Roman"/>
              </a:rPr>
              <a:t> </a:t>
            </a:r>
            <a:r>
              <a:rPr spc="-30" dirty="0"/>
              <a:t>Bucket</a:t>
            </a:r>
            <a:r>
              <a:rPr spc="-215" dirty="0">
                <a:latin typeface="Times New Roman"/>
                <a:cs typeface="Times New Roman"/>
              </a:rPr>
              <a:t> </a:t>
            </a:r>
            <a:r>
              <a:rPr spc="-80" dirty="0"/>
              <a:t>Algorithm</a:t>
            </a:r>
          </a:p>
        </p:txBody>
      </p:sp>
      <p:sp>
        <p:nvSpPr>
          <p:cNvPr id="3" name="object 3"/>
          <p:cNvSpPr txBox="1"/>
          <p:nvPr/>
        </p:nvSpPr>
        <p:spPr>
          <a:xfrm>
            <a:off x="1182724" y="2032834"/>
            <a:ext cx="8742045" cy="3997960"/>
          </a:xfrm>
          <a:prstGeom prst="rect">
            <a:avLst/>
          </a:prstGeom>
        </p:spPr>
        <p:txBody>
          <a:bodyPr vert="horz" wrap="square" lIns="0" tIns="60325" rIns="0" bIns="0" rtlCol="0">
            <a:spAutoFit/>
          </a:bodyPr>
          <a:lstStyle/>
          <a:p>
            <a:pPr marL="353695" marR="70485" indent="-341630">
              <a:lnSpc>
                <a:spcPts val="1630"/>
              </a:lnSpc>
              <a:spcBef>
                <a:spcPts val="475"/>
              </a:spcBef>
              <a:tabLst>
                <a:tab pos="353695" algn="l"/>
              </a:tabLst>
            </a:pPr>
            <a:r>
              <a:rPr sz="1350" spc="5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185" dirty="0">
                <a:solidFill>
                  <a:srgbClr val="FFFFFF"/>
                </a:solidFill>
                <a:latin typeface="Verdana"/>
                <a:cs typeface="Verdana"/>
              </a:rPr>
              <a:t>If</a:t>
            </a:r>
            <a:r>
              <a:rPr sz="1650" spc="65" dirty="0">
                <a:solidFill>
                  <a:srgbClr val="FFFFFF"/>
                </a:solidFill>
                <a:latin typeface="Times New Roman"/>
                <a:cs typeface="Times New Roman"/>
              </a:rPr>
              <a:t> </a:t>
            </a:r>
            <a:r>
              <a:rPr sz="1650" spc="155" dirty="0">
                <a:solidFill>
                  <a:srgbClr val="FFFFFF"/>
                </a:solidFill>
                <a:latin typeface="Verdana"/>
                <a:cs typeface="Verdana"/>
              </a:rPr>
              <a:t>a</a:t>
            </a:r>
            <a:r>
              <a:rPr sz="1650" spc="45" dirty="0">
                <a:solidFill>
                  <a:srgbClr val="FFFFFF"/>
                </a:solidFill>
                <a:latin typeface="Times New Roman"/>
                <a:cs typeface="Times New Roman"/>
              </a:rPr>
              <a:t> </a:t>
            </a:r>
            <a:r>
              <a:rPr sz="1650" dirty="0">
                <a:solidFill>
                  <a:srgbClr val="FFFFFF"/>
                </a:solidFill>
                <a:latin typeface="Verdana"/>
                <a:cs typeface="Verdana"/>
              </a:rPr>
              <a:t>bucket</a:t>
            </a:r>
            <a:r>
              <a:rPr sz="1650" spc="105" dirty="0">
                <a:solidFill>
                  <a:srgbClr val="FFFFFF"/>
                </a:solidFill>
                <a:latin typeface="Times New Roman"/>
                <a:cs typeface="Times New Roman"/>
              </a:rPr>
              <a:t> </a:t>
            </a:r>
            <a:r>
              <a:rPr sz="1650" dirty="0">
                <a:solidFill>
                  <a:srgbClr val="FFFFFF"/>
                </a:solidFill>
                <a:latin typeface="Verdana"/>
                <a:cs typeface="Verdana"/>
              </a:rPr>
              <a:t>has</a:t>
            </a:r>
            <a:r>
              <a:rPr sz="1650" spc="75" dirty="0">
                <a:solidFill>
                  <a:srgbClr val="FFFFFF"/>
                </a:solidFill>
                <a:latin typeface="Times New Roman"/>
                <a:cs typeface="Times New Roman"/>
              </a:rPr>
              <a:t> </a:t>
            </a:r>
            <a:r>
              <a:rPr sz="1650" spc="155" dirty="0">
                <a:solidFill>
                  <a:srgbClr val="FFFFFF"/>
                </a:solidFill>
                <a:latin typeface="Verdana"/>
                <a:cs typeface="Verdana"/>
              </a:rPr>
              <a:t>a</a:t>
            </a:r>
            <a:r>
              <a:rPr sz="1650" spc="55" dirty="0">
                <a:solidFill>
                  <a:srgbClr val="FFFFFF"/>
                </a:solidFill>
                <a:latin typeface="Times New Roman"/>
                <a:cs typeface="Times New Roman"/>
              </a:rPr>
              <a:t> </a:t>
            </a:r>
            <a:r>
              <a:rPr sz="1650" spc="-50" dirty="0">
                <a:solidFill>
                  <a:srgbClr val="FFFFFF"/>
                </a:solidFill>
                <a:latin typeface="Verdana"/>
                <a:cs typeface="Verdana"/>
              </a:rPr>
              <a:t>small</a:t>
            </a:r>
            <a:r>
              <a:rPr sz="1650" spc="150" dirty="0">
                <a:solidFill>
                  <a:srgbClr val="FFFFFF"/>
                </a:solidFill>
                <a:latin typeface="Times New Roman"/>
                <a:cs typeface="Times New Roman"/>
              </a:rPr>
              <a:t> </a:t>
            </a:r>
            <a:r>
              <a:rPr sz="1650" dirty="0">
                <a:solidFill>
                  <a:srgbClr val="FFFFFF"/>
                </a:solidFill>
                <a:latin typeface="Verdana"/>
                <a:cs typeface="Verdana"/>
              </a:rPr>
              <a:t>hole</a:t>
            </a:r>
            <a:r>
              <a:rPr sz="1650" spc="150" dirty="0">
                <a:solidFill>
                  <a:srgbClr val="FFFFFF"/>
                </a:solidFill>
                <a:latin typeface="Times New Roman"/>
                <a:cs typeface="Times New Roman"/>
              </a:rPr>
              <a:t> </a:t>
            </a:r>
            <a:r>
              <a:rPr sz="1650" dirty="0">
                <a:solidFill>
                  <a:srgbClr val="FFFFFF"/>
                </a:solidFill>
                <a:latin typeface="Verdana"/>
                <a:cs typeface="Verdana"/>
              </a:rPr>
              <a:t>at</a:t>
            </a:r>
            <a:r>
              <a:rPr sz="1650" spc="60" dirty="0">
                <a:solidFill>
                  <a:srgbClr val="FFFFFF"/>
                </a:solidFill>
                <a:latin typeface="Times New Roman"/>
                <a:cs typeface="Times New Roman"/>
              </a:rPr>
              <a:t> </a:t>
            </a:r>
            <a:r>
              <a:rPr sz="1650" dirty="0">
                <a:solidFill>
                  <a:srgbClr val="FFFFFF"/>
                </a:solidFill>
                <a:latin typeface="Verdana"/>
                <a:cs typeface="Verdana"/>
              </a:rPr>
              <a:t>the</a:t>
            </a:r>
            <a:r>
              <a:rPr sz="1650" spc="110" dirty="0">
                <a:solidFill>
                  <a:srgbClr val="FFFFFF"/>
                </a:solidFill>
                <a:latin typeface="Times New Roman"/>
                <a:cs typeface="Times New Roman"/>
              </a:rPr>
              <a:t> </a:t>
            </a:r>
            <a:r>
              <a:rPr sz="1650" dirty="0">
                <a:solidFill>
                  <a:srgbClr val="FFFFFF"/>
                </a:solidFill>
                <a:latin typeface="Verdana"/>
                <a:cs typeface="Verdana"/>
              </a:rPr>
              <a:t>bottom,</a:t>
            </a:r>
            <a:r>
              <a:rPr sz="1650" spc="114" dirty="0">
                <a:solidFill>
                  <a:srgbClr val="FFFFFF"/>
                </a:solidFill>
                <a:latin typeface="Times New Roman"/>
                <a:cs typeface="Times New Roman"/>
              </a:rPr>
              <a:t> </a:t>
            </a:r>
            <a:r>
              <a:rPr sz="1650" dirty="0">
                <a:solidFill>
                  <a:srgbClr val="FFFFFF"/>
                </a:solidFill>
                <a:latin typeface="Verdana"/>
                <a:cs typeface="Verdana"/>
              </a:rPr>
              <a:t>the</a:t>
            </a:r>
            <a:r>
              <a:rPr sz="1650" spc="110" dirty="0">
                <a:solidFill>
                  <a:srgbClr val="FFFFFF"/>
                </a:solidFill>
                <a:latin typeface="Times New Roman"/>
                <a:cs typeface="Times New Roman"/>
              </a:rPr>
              <a:t> </a:t>
            </a:r>
            <a:r>
              <a:rPr sz="1650" dirty="0">
                <a:solidFill>
                  <a:srgbClr val="FFFFFF"/>
                </a:solidFill>
                <a:latin typeface="Verdana"/>
                <a:cs typeface="Verdana"/>
              </a:rPr>
              <a:t>water</a:t>
            </a:r>
            <a:r>
              <a:rPr sz="1650" spc="120" dirty="0">
                <a:solidFill>
                  <a:srgbClr val="FFFFFF"/>
                </a:solidFill>
                <a:latin typeface="Times New Roman"/>
                <a:cs typeface="Times New Roman"/>
              </a:rPr>
              <a:t> </a:t>
            </a:r>
            <a:r>
              <a:rPr sz="1650" spc="-20" dirty="0">
                <a:solidFill>
                  <a:srgbClr val="FFFFFF"/>
                </a:solidFill>
                <a:latin typeface="Verdana"/>
                <a:cs typeface="Verdana"/>
              </a:rPr>
              <a:t>leaks</a:t>
            </a:r>
            <a:r>
              <a:rPr sz="1650" spc="70" dirty="0">
                <a:solidFill>
                  <a:srgbClr val="FFFFFF"/>
                </a:solidFill>
                <a:latin typeface="Times New Roman"/>
                <a:cs typeface="Times New Roman"/>
              </a:rPr>
              <a:t> </a:t>
            </a:r>
            <a:r>
              <a:rPr sz="1650" dirty="0">
                <a:solidFill>
                  <a:srgbClr val="FFFFFF"/>
                </a:solidFill>
                <a:latin typeface="Verdana"/>
                <a:cs typeface="Verdana"/>
              </a:rPr>
              <a:t>from</a:t>
            </a:r>
            <a:r>
              <a:rPr sz="1650" spc="110" dirty="0">
                <a:solidFill>
                  <a:srgbClr val="FFFFFF"/>
                </a:solidFill>
                <a:latin typeface="Times New Roman"/>
                <a:cs typeface="Times New Roman"/>
              </a:rPr>
              <a:t> </a:t>
            </a:r>
            <a:r>
              <a:rPr sz="1650" dirty="0">
                <a:solidFill>
                  <a:srgbClr val="FFFFFF"/>
                </a:solidFill>
                <a:latin typeface="Verdana"/>
                <a:cs typeface="Verdana"/>
              </a:rPr>
              <a:t>the</a:t>
            </a:r>
            <a:r>
              <a:rPr sz="1650" spc="60" dirty="0">
                <a:solidFill>
                  <a:srgbClr val="FFFFFF"/>
                </a:solidFill>
                <a:latin typeface="Times New Roman"/>
                <a:cs typeface="Times New Roman"/>
              </a:rPr>
              <a:t> </a:t>
            </a:r>
            <a:r>
              <a:rPr sz="1650" dirty="0">
                <a:solidFill>
                  <a:srgbClr val="FFFFFF"/>
                </a:solidFill>
                <a:latin typeface="Verdana"/>
                <a:cs typeface="Verdana"/>
              </a:rPr>
              <a:t>bucket</a:t>
            </a:r>
            <a:r>
              <a:rPr sz="1650" spc="55" dirty="0">
                <a:solidFill>
                  <a:srgbClr val="FFFFFF"/>
                </a:solidFill>
                <a:latin typeface="Times New Roman"/>
                <a:cs typeface="Times New Roman"/>
              </a:rPr>
              <a:t> </a:t>
            </a:r>
            <a:r>
              <a:rPr sz="1650" dirty="0">
                <a:solidFill>
                  <a:srgbClr val="FFFFFF"/>
                </a:solidFill>
                <a:latin typeface="Verdana"/>
                <a:cs typeface="Verdana"/>
              </a:rPr>
              <a:t>at</a:t>
            </a:r>
            <a:r>
              <a:rPr sz="1650" spc="60" dirty="0">
                <a:solidFill>
                  <a:srgbClr val="FFFFFF"/>
                </a:solidFill>
                <a:latin typeface="Times New Roman"/>
                <a:cs typeface="Times New Roman"/>
              </a:rPr>
              <a:t> </a:t>
            </a:r>
            <a:r>
              <a:rPr sz="1650" spc="105" dirty="0">
                <a:solidFill>
                  <a:srgbClr val="FFFFFF"/>
                </a:solidFill>
                <a:latin typeface="Verdana"/>
                <a:cs typeface="Verdana"/>
              </a:rPr>
              <a:t>a</a:t>
            </a:r>
            <a:r>
              <a:rPr sz="1650" spc="105" dirty="0">
                <a:solidFill>
                  <a:srgbClr val="FFFFFF"/>
                </a:solidFill>
                <a:latin typeface="Times New Roman"/>
                <a:cs typeface="Times New Roman"/>
              </a:rPr>
              <a:t> </a:t>
            </a:r>
            <a:r>
              <a:rPr sz="1650" dirty="0">
                <a:solidFill>
                  <a:srgbClr val="FFFFFF"/>
                </a:solidFill>
                <a:latin typeface="Verdana"/>
                <a:cs typeface="Verdana"/>
              </a:rPr>
              <a:t>constant</a:t>
            </a:r>
            <a:r>
              <a:rPr sz="1650" spc="50" dirty="0">
                <a:solidFill>
                  <a:srgbClr val="FFFFFF"/>
                </a:solidFill>
                <a:latin typeface="Times New Roman"/>
                <a:cs typeface="Times New Roman"/>
              </a:rPr>
              <a:t> </a:t>
            </a:r>
            <a:r>
              <a:rPr sz="1650" dirty="0">
                <a:solidFill>
                  <a:srgbClr val="FFFFFF"/>
                </a:solidFill>
                <a:latin typeface="Verdana"/>
                <a:cs typeface="Verdana"/>
              </a:rPr>
              <a:t>rate</a:t>
            </a:r>
            <a:r>
              <a:rPr sz="1650" spc="25" dirty="0">
                <a:solidFill>
                  <a:srgbClr val="FFFFFF"/>
                </a:solidFill>
                <a:latin typeface="Times New Roman"/>
                <a:cs typeface="Times New Roman"/>
              </a:rPr>
              <a:t> </a:t>
            </a:r>
            <a:r>
              <a:rPr sz="1650" dirty="0">
                <a:solidFill>
                  <a:srgbClr val="FFFFFF"/>
                </a:solidFill>
                <a:latin typeface="Verdana"/>
                <a:cs typeface="Verdana"/>
              </a:rPr>
              <a:t>as</a:t>
            </a:r>
            <a:r>
              <a:rPr sz="1650" spc="40" dirty="0">
                <a:solidFill>
                  <a:srgbClr val="FFFFFF"/>
                </a:solidFill>
                <a:latin typeface="Times New Roman"/>
                <a:cs typeface="Times New Roman"/>
              </a:rPr>
              <a:t> </a:t>
            </a:r>
            <a:r>
              <a:rPr sz="1650" dirty="0">
                <a:solidFill>
                  <a:srgbClr val="FFFFFF"/>
                </a:solidFill>
                <a:latin typeface="Verdana"/>
                <a:cs typeface="Verdana"/>
              </a:rPr>
              <a:t>long</a:t>
            </a:r>
            <a:r>
              <a:rPr sz="1650" spc="80" dirty="0">
                <a:solidFill>
                  <a:srgbClr val="FFFFFF"/>
                </a:solidFill>
                <a:latin typeface="Times New Roman"/>
                <a:cs typeface="Times New Roman"/>
              </a:rPr>
              <a:t> </a:t>
            </a:r>
            <a:r>
              <a:rPr sz="1650" dirty="0">
                <a:solidFill>
                  <a:srgbClr val="FFFFFF"/>
                </a:solidFill>
                <a:latin typeface="Verdana"/>
                <a:cs typeface="Verdana"/>
              </a:rPr>
              <a:t>as</a:t>
            </a:r>
            <a:r>
              <a:rPr sz="1650" spc="40" dirty="0">
                <a:solidFill>
                  <a:srgbClr val="FFFFFF"/>
                </a:solidFill>
                <a:latin typeface="Times New Roman"/>
                <a:cs typeface="Times New Roman"/>
              </a:rPr>
              <a:t> </a:t>
            </a:r>
            <a:r>
              <a:rPr sz="1650" dirty="0">
                <a:solidFill>
                  <a:srgbClr val="FFFFFF"/>
                </a:solidFill>
                <a:latin typeface="Verdana"/>
                <a:cs typeface="Verdana"/>
              </a:rPr>
              <a:t>there</a:t>
            </a:r>
            <a:r>
              <a:rPr sz="1650" spc="25" dirty="0">
                <a:solidFill>
                  <a:srgbClr val="FFFFFF"/>
                </a:solidFill>
                <a:latin typeface="Times New Roman"/>
                <a:cs typeface="Times New Roman"/>
              </a:rPr>
              <a:t> </a:t>
            </a:r>
            <a:r>
              <a:rPr sz="1650" spc="-150" dirty="0">
                <a:solidFill>
                  <a:srgbClr val="FFFFFF"/>
                </a:solidFill>
                <a:latin typeface="Verdana"/>
                <a:cs typeface="Verdana"/>
              </a:rPr>
              <a:t>is</a:t>
            </a:r>
            <a:r>
              <a:rPr sz="1650" spc="45" dirty="0">
                <a:solidFill>
                  <a:srgbClr val="FFFFFF"/>
                </a:solidFill>
                <a:latin typeface="Times New Roman"/>
                <a:cs typeface="Times New Roman"/>
              </a:rPr>
              <a:t> </a:t>
            </a:r>
            <a:r>
              <a:rPr sz="1650" dirty="0">
                <a:solidFill>
                  <a:srgbClr val="FFFFFF"/>
                </a:solidFill>
                <a:latin typeface="Verdana"/>
                <a:cs typeface="Verdana"/>
              </a:rPr>
              <a:t>water</a:t>
            </a:r>
            <a:r>
              <a:rPr sz="1650" spc="80" dirty="0">
                <a:solidFill>
                  <a:srgbClr val="FFFFFF"/>
                </a:solidFill>
                <a:latin typeface="Times New Roman"/>
                <a:cs typeface="Times New Roman"/>
              </a:rPr>
              <a:t> </a:t>
            </a:r>
            <a:r>
              <a:rPr sz="1650" dirty="0">
                <a:solidFill>
                  <a:srgbClr val="FFFFFF"/>
                </a:solidFill>
                <a:latin typeface="Verdana"/>
                <a:cs typeface="Verdana"/>
              </a:rPr>
              <a:t>in</a:t>
            </a:r>
            <a:r>
              <a:rPr sz="1650" spc="45" dirty="0">
                <a:solidFill>
                  <a:srgbClr val="FFFFFF"/>
                </a:solidFill>
                <a:latin typeface="Times New Roman"/>
                <a:cs typeface="Times New Roman"/>
              </a:rPr>
              <a:t> </a:t>
            </a:r>
            <a:r>
              <a:rPr sz="1650" dirty="0">
                <a:solidFill>
                  <a:srgbClr val="FFFFFF"/>
                </a:solidFill>
                <a:latin typeface="Verdana"/>
                <a:cs typeface="Verdana"/>
              </a:rPr>
              <a:t>the</a:t>
            </a:r>
            <a:r>
              <a:rPr sz="1650" spc="25" dirty="0">
                <a:solidFill>
                  <a:srgbClr val="FFFFFF"/>
                </a:solidFill>
                <a:latin typeface="Times New Roman"/>
                <a:cs typeface="Times New Roman"/>
              </a:rPr>
              <a:t> </a:t>
            </a:r>
            <a:r>
              <a:rPr sz="1650" spc="-10" dirty="0">
                <a:solidFill>
                  <a:srgbClr val="FFFFFF"/>
                </a:solidFill>
                <a:latin typeface="Verdana"/>
                <a:cs typeface="Verdana"/>
              </a:rPr>
              <a:t>bucket.</a:t>
            </a:r>
            <a:endParaRPr sz="1650">
              <a:latin typeface="Verdana"/>
              <a:cs typeface="Verdana"/>
            </a:endParaRPr>
          </a:p>
          <a:p>
            <a:pPr marL="353695" marR="5080" indent="-341630">
              <a:lnSpc>
                <a:spcPts val="1639"/>
              </a:lnSpc>
              <a:spcBef>
                <a:spcPts val="1010"/>
              </a:spcBef>
              <a:tabLst>
                <a:tab pos="353695" algn="l"/>
              </a:tabLst>
            </a:pPr>
            <a:r>
              <a:rPr sz="1350" spc="4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20" dirty="0">
                <a:solidFill>
                  <a:srgbClr val="FFFFFF"/>
                </a:solidFill>
                <a:latin typeface="Verdana"/>
                <a:cs typeface="Verdana"/>
              </a:rPr>
              <a:t>The</a:t>
            </a:r>
            <a:r>
              <a:rPr sz="1650" spc="105" dirty="0">
                <a:solidFill>
                  <a:srgbClr val="FFFFFF"/>
                </a:solidFill>
                <a:latin typeface="Times New Roman"/>
                <a:cs typeface="Times New Roman"/>
              </a:rPr>
              <a:t> </a:t>
            </a:r>
            <a:r>
              <a:rPr sz="1650" dirty="0">
                <a:solidFill>
                  <a:srgbClr val="FFFFFF"/>
                </a:solidFill>
                <a:latin typeface="Verdana"/>
                <a:cs typeface="Verdana"/>
              </a:rPr>
              <a:t>rate</a:t>
            </a:r>
            <a:r>
              <a:rPr sz="1650" spc="20" dirty="0">
                <a:solidFill>
                  <a:srgbClr val="FFFFFF"/>
                </a:solidFill>
                <a:latin typeface="Times New Roman"/>
                <a:cs typeface="Times New Roman"/>
              </a:rPr>
              <a:t> </a:t>
            </a:r>
            <a:r>
              <a:rPr sz="1650" dirty="0">
                <a:solidFill>
                  <a:srgbClr val="FFFFFF"/>
                </a:solidFill>
                <a:latin typeface="Verdana"/>
                <a:cs typeface="Verdana"/>
              </a:rPr>
              <a:t>at</a:t>
            </a:r>
            <a:r>
              <a:rPr sz="1650" spc="65" dirty="0">
                <a:solidFill>
                  <a:srgbClr val="FFFFFF"/>
                </a:solidFill>
                <a:latin typeface="Times New Roman"/>
                <a:cs typeface="Times New Roman"/>
              </a:rPr>
              <a:t> </a:t>
            </a:r>
            <a:r>
              <a:rPr sz="1650" dirty="0">
                <a:solidFill>
                  <a:srgbClr val="FFFFFF"/>
                </a:solidFill>
                <a:latin typeface="Verdana"/>
                <a:cs typeface="Verdana"/>
              </a:rPr>
              <a:t>which</a:t>
            </a:r>
            <a:r>
              <a:rPr sz="1650" spc="180" dirty="0">
                <a:solidFill>
                  <a:srgbClr val="FFFFFF"/>
                </a:solidFill>
                <a:latin typeface="Times New Roman"/>
                <a:cs typeface="Times New Roman"/>
              </a:rPr>
              <a:t> </a:t>
            </a:r>
            <a:r>
              <a:rPr sz="1650" dirty="0">
                <a:solidFill>
                  <a:srgbClr val="FFFFFF"/>
                </a:solidFill>
                <a:latin typeface="Verdana"/>
                <a:cs typeface="Verdana"/>
              </a:rPr>
              <a:t>the</a:t>
            </a:r>
            <a:r>
              <a:rPr sz="1650" spc="65" dirty="0">
                <a:solidFill>
                  <a:srgbClr val="FFFFFF"/>
                </a:solidFill>
                <a:latin typeface="Times New Roman"/>
                <a:cs typeface="Times New Roman"/>
              </a:rPr>
              <a:t> </a:t>
            </a:r>
            <a:r>
              <a:rPr sz="1650" dirty="0">
                <a:solidFill>
                  <a:srgbClr val="FFFFFF"/>
                </a:solidFill>
                <a:latin typeface="Verdana"/>
                <a:cs typeface="Verdana"/>
              </a:rPr>
              <a:t>water</a:t>
            </a:r>
            <a:r>
              <a:rPr sz="1650" spc="120" dirty="0">
                <a:solidFill>
                  <a:srgbClr val="FFFFFF"/>
                </a:solidFill>
                <a:latin typeface="Times New Roman"/>
                <a:cs typeface="Times New Roman"/>
              </a:rPr>
              <a:t> </a:t>
            </a:r>
            <a:r>
              <a:rPr sz="1650" spc="-10" dirty="0">
                <a:solidFill>
                  <a:srgbClr val="FFFFFF"/>
                </a:solidFill>
                <a:latin typeface="Verdana"/>
                <a:cs typeface="Verdana"/>
              </a:rPr>
              <a:t>leaks</a:t>
            </a:r>
            <a:r>
              <a:rPr sz="1650" spc="120" dirty="0">
                <a:solidFill>
                  <a:srgbClr val="FFFFFF"/>
                </a:solidFill>
                <a:latin typeface="Times New Roman"/>
                <a:cs typeface="Times New Roman"/>
              </a:rPr>
              <a:t> </a:t>
            </a:r>
            <a:r>
              <a:rPr sz="1650" dirty="0">
                <a:solidFill>
                  <a:srgbClr val="FFFFFF"/>
                </a:solidFill>
                <a:latin typeface="Verdana"/>
                <a:cs typeface="Verdana"/>
              </a:rPr>
              <a:t>does</a:t>
            </a:r>
            <a:r>
              <a:rPr sz="1650" spc="70" dirty="0">
                <a:solidFill>
                  <a:srgbClr val="FFFFFF"/>
                </a:solidFill>
                <a:latin typeface="Times New Roman"/>
                <a:cs typeface="Times New Roman"/>
              </a:rPr>
              <a:t> </a:t>
            </a:r>
            <a:r>
              <a:rPr sz="1650" dirty="0">
                <a:solidFill>
                  <a:srgbClr val="FFFFFF"/>
                </a:solidFill>
                <a:latin typeface="Verdana"/>
                <a:cs typeface="Verdana"/>
              </a:rPr>
              <a:t>not</a:t>
            </a:r>
            <a:r>
              <a:rPr sz="1650" spc="110" dirty="0">
                <a:solidFill>
                  <a:srgbClr val="FFFFFF"/>
                </a:solidFill>
                <a:latin typeface="Times New Roman"/>
                <a:cs typeface="Times New Roman"/>
              </a:rPr>
              <a:t> </a:t>
            </a:r>
            <a:r>
              <a:rPr sz="1650" spc="85" dirty="0">
                <a:solidFill>
                  <a:srgbClr val="FFFFFF"/>
                </a:solidFill>
                <a:latin typeface="Verdana"/>
                <a:cs typeface="Verdana"/>
              </a:rPr>
              <a:t>depend</a:t>
            </a:r>
            <a:r>
              <a:rPr sz="1650" spc="100" dirty="0">
                <a:solidFill>
                  <a:srgbClr val="FFFFFF"/>
                </a:solidFill>
                <a:latin typeface="Times New Roman"/>
                <a:cs typeface="Times New Roman"/>
              </a:rPr>
              <a:t> </a:t>
            </a:r>
            <a:r>
              <a:rPr sz="1650" dirty="0">
                <a:solidFill>
                  <a:srgbClr val="FFFFFF"/>
                </a:solidFill>
                <a:latin typeface="Verdana"/>
                <a:cs typeface="Verdana"/>
              </a:rPr>
              <a:t>on</a:t>
            </a:r>
            <a:r>
              <a:rPr sz="1650" spc="40" dirty="0">
                <a:solidFill>
                  <a:srgbClr val="FFFFFF"/>
                </a:solidFill>
                <a:latin typeface="Times New Roman"/>
                <a:cs typeface="Times New Roman"/>
              </a:rPr>
              <a:t> </a:t>
            </a:r>
            <a:r>
              <a:rPr sz="1650" dirty="0">
                <a:solidFill>
                  <a:srgbClr val="FFFFFF"/>
                </a:solidFill>
                <a:latin typeface="Verdana"/>
                <a:cs typeface="Verdana"/>
              </a:rPr>
              <a:t>the</a:t>
            </a:r>
            <a:r>
              <a:rPr sz="1650" spc="110" dirty="0">
                <a:solidFill>
                  <a:srgbClr val="FFFFFF"/>
                </a:solidFill>
                <a:latin typeface="Times New Roman"/>
                <a:cs typeface="Times New Roman"/>
              </a:rPr>
              <a:t> </a:t>
            </a:r>
            <a:r>
              <a:rPr sz="1650" dirty="0">
                <a:solidFill>
                  <a:srgbClr val="FFFFFF"/>
                </a:solidFill>
                <a:latin typeface="Verdana"/>
                <a:cs typeface="Verdana"/>
              </a:rPr>
              <a:t>rate</a:t>
            </a:r>
            <a:r>
              <a:rPr sz="1650" spc="15" dirty="0">
                <a:solidFill>
                  <a:srgbClr val="FFFFFF"/>
                </a:solidFill>
                <a:latin typeface="Times New Roman"/>
                <a:cs typeface="Times New Roman"/>
              </a:rPr>
              <a:t> </a:t>
            </a:r>
            <a:r>
              <a:rPr sz="1650" dirty="0">
                <a:solidFill>
                  <a:srgbClr val="FFFFFF"/>
                </a:solidFill>
                <a:latin typeface="Verdana"/>
                <a:cs typeface="Verdana"/>
              </a:rPr>
              <a:t>at</a:t>
            </a:r>
            <a:r>
              <a:rPr sz="1650" spc="60" dirty="0">
                <a:solidFill>
                  <a:srgbClr val="FFFFFF"/>
                </a:solidFill>
                <a:latin typeface="Times New Roman"/>
                <a:cs typeface="Times New Roman"/>
              </a:rPr>
              <a:t> </a:t>
            </a:r>
            <a:r>
              <a:rPr sz="1650" dirty="0">
                <a:solidFill>
                  <a:srgbClr val="FFFFFF"/>
                </a:solidFill>
                <a:latin typeface="Verdana"/>
                <a:cs typeface="Verdana"/>
              </a:rPr>
              <a:t>which</a:t>
            </a:r>
            <a:r>
              <a:rPr sz="1650" spc="180" dirty="0">
                <a:solidFill>
                  <a:srgbClr val="FFFFFF"/>
                </a:solidFill>
                <a:latin typeface="Times New Roman"/>
                <a:cs typeface="Times New Roman"/>
              </a:rPr>
              <a:t> </a:t>
            </a:r>
            <a:r>
              <a:rPr sz="1650" spc="-25" dirty="0">
                <a:solidFill>
                  <a:srgbClr val="FFFFFF"/>
                </a:solidFill>
                <a:latin typeface="Verdana"/>
                <a:cs typeface="Verdana"/>
              </a:rPr>
              <a:t>the</a:t>
            </a:r>
            <a:r>
              <a:rPr sz="1650" spc="-25" dirty="0">
                <a:solidFill>
                  <a:srgbClr val="FFFFFF"/>
                </a:solidFill>
                <a:latin typeface="Times New Roman"/>
                <a:cs typeface="Times New Roman"/>
              </a:rPr>
              <a:t> </a:t>
            </a:r>
            <a:r>
              <a:rPr sz="1650" dirty="0">
                <a:solidFill>
                  <a:srgbClr val="FFFFFF"/>
                </a:solidFill>
                <a:latin typeface="Verdana"/>
                <a:cs typeface="Verdana"/>
              </a:rPr>
              <a:t>water</a:t>
            </a:r>
            <a:r>
              <a:rPr sz="1650" spc="70" dirty="0">
                <a:solidFill>
                  <a:srgbClr val="FFFFFF"/>
                </a:solidFill>
                <a:latin typeface="Times New Roman"/>
                <a:cs typeface="Times New Roman"/>
              </a:rPr>
              <a:t> </a:t>
            </a:r>
            <a:r>
              <a:rPr sz="1650" spc="-150" dirty="0">
                <a:solidFill>
                  <a:srgbClr val="FFFFFF"/>
                </a:solidFill>
                <a:latin typeface="Verdana"/>
                <a:cs typeface="Verdana"/>
              </a:rPr>
              <a:t>is</a:t>
            </a:r>
            <a:r>
              <a:rPr sz="1650" spc="50" dirty="0">
                <a:solidFill>
                  <a:srgbClr val="FFFFFF"/>
                </a:solidFill>
                <a:latin typeface="Times New Roman"/>
                <a:cs typeface="Times New Roman"/>
              </a:rPr>
              <a:t> </a:t>
            </a:r>
            <a:r>
              <a:rPr sz="1650" spc="-10" dirty="0">
                <a:solidFill>
                  <a:srgbClr val="FFFFFF"/>
                </a:solidFill>
                <a:latin typeface="Verdana"/>
                <a:cs typeface="Verdana"/>
              </a:rPr>
              <a:t>input</a:t>
            </a:r>
            <a:r>
              <a:rPr sz="1650" spc="80" dirty="0">
                <a:solidFill>
                  <a:srgbClr val="FFFFFF"/>
                </a:solidFill>
                <a:latin typeface="Times New Roman"/>
                <a:cs typeface="Times New Roman"/>
              </a:rPr>
              <a:t> </a:t>
            </a:r>
            <a:r>
              <a:rPr sz="1650" spc="-70" dirty="0">
                <a:solidFill>
                  <a:srgbClr val="FFFFFF"/>
                </a:solidFill>
                <a:latin typeface="Verdana"/>
                <a:cs typeface="Verdana"/>
              </a:rPr>
              <a:t>unless</a:t>
            </a:r>
            <a:r>
              <a:rPr sz="1650" spc="145" dirty="0">
                <a:solidFill>
                  <a:srgbClr val="FFFFFF"/>
                </a:solidFill>
                <a:latin typeface="Times New Roman"/>
                <a:cs typeface="Times New Roman"/>
              </a:rPr>
              <a:t> </a:t>
            </a:r>
            <a:r>
              <a:rPr sz="1650" dirty="0">
                <a:solidFill>
                  <a:srgbClr val="FFFFFF"/>
                </a:solidFill>
                <a:latin typeface="Verdana"/>
                <a:cs typeface="Verdana"/>
              </a:rPr>
              <a:t>the</a:t>
            </a:r>
            <a:r>
              <a:rPr sz="1650" spc="45" dirty="0">
                <a:solidFill>
                  <a:srgbClr val="FFFFFF"/>
                </a:solidFill>
                <a:latin typeface="Times New Roman"/>
                <a:cs typeface="Times New Roman"/>
              </a:rPr>
              <a:t> </a:t>
            </a:r>
            <a:r>
              <a:rPr sz="1650" dirty="0">
                <a:solidFill>
                  <a:srgbClr val="FFFFFF"/>
                </a:solidFill>
                <a:latin typeface="Verdana"/>
                <a:cs typeface="Verdana"/>
              </a:rPr>
              <a:t>bucket</a:t>
            </a:r>
            <a:r>
              <a:rPr sz="1650" spc="85" dirty="0">
                <a:solidFill>
                  <a:srgbClr val="FFFFFF"/>
                </a:solidFill>
                <a:latin typeface="Times New Roman"/>
                <a:cs typeface="Times New Roman"/>
              </a:rPr>
              <a:t> </a:t>
            </a:r>
            <a:r>
              <a:rPr sz="1650" spc="-175" dirty="0">
                <a:solidFill>
                  <a:srgbClr val="FFFFFF"/>
                </a:solidFill>
                <a:latin typeface="Verdana"/>
                <a:cs typeface="Verdana"/>
              </a:rPr>
              <a:t>is</a:t>
            </a:r>
            <a:r>
              <a:rPr sz="1650" spc="35" dirty="0">
                <a:solidFill>
                  <a:srgbClr val="FFFFFF"/>
                </a:solidFill>
                <a:latin typeface="Times New Roman"/>
                <a:cs typeface="Times New Roman"/>
              </a:rPr>
              <a:t> </a:t>
            </a:r>
            <a:r>
              <a:rPr sz="1650" dirty="0">
                <a:solidFill>
                  <a:srgbClr val="FFFFFF"/>
                </a:solidFill>
                <a:latin typeface="Verdana"/>
                <a:cs typeface="Verdana"/>
              </a:rPr>
              <a:t>empty.</a:t>
            </a:r>
            <a:r>
              <a:rPr sz="1650" spc="90" dirty="0">
                <a:solidFill>
                  <a:srgbClr val="FFFFFF"/>
                </a:solidFill>
                <a:latin typeface="Times New Roman"/>
                <a:cs typeface="Times New Roman"/>
              </a:rPr>
              <a:t> </a:t>
            </a:r>
            <a:r>
              <a:rPr sz="1650" spc="-155" dirty="0">
                <a:solidFill>
                  <a:srgbClr val="FFFFFF"/>
                </a:solidFill>
                <a:latin typeface="Verdana"/>
                <a:cs typeface="Verdana"/>
              </a:rPr>
              <a:t>If</a:t>
            </a:r>
            <a:r>
              <a:rPr sz="1650" spc="85" dirty="0">
                <a:solidFill>
                  <a:srgbClr val="FFFFFF"/>
                </a:solidFill>
                <a:latin typeface="Times New Roman"/>
                <a:cs typeface="Times New Roman"/>
              </a:rPr>
              <a:t> </a:t>
            </a:r>
            <a:r>
              <a:rPr sz="1650" dirty="0">
                <a:solidFill>
                  <a:srgbClr val="FFFFFF"/>
                </a:solidFill>
                <a:latin typeface="Verdana"/>
                <a:cs typeface="Verdana"/>
              </a:rPr>
              <a:t>the</a:t>
            </a:r>
            <a:r>
              <a:rPr sz="1650" spc="45" dirty="0">
                <a:solidFill>
                  <a:srgbClr val="FFFFFF"/>
                </a:solidFill>
                <a:latin typeface="Times New Roman"/>
                <a:cs typeface="Times New Roman"/>
              </a:rPr>
              <a:t> </a:t>
            </a:r>
            <a:r>
              <a:rPr sz="1650" dirty="0">
                <a:solidFill>
                  <a:srgbClr val="FFFFFF"/>
                </a:solidFill>
                <a:latin typeface="Verdana"/>
                <a:cs typeface="Verdana"/>
              </a:rPr>
              <a:t>bucket</a:t>
            </a:r>
            <a:r>
              <a:rPr sz="1650" spc="40" dirty="0">
                <a:solidFill>
                  <a:srgbClr val="FFFFFF"/>
                </a:solidFill>
                <a:latin typeface="Times New Roman"/>
                <a:cs typeface="Times New Roman"/>
              </a:rPr>
              <a:t> </a:t>
            </a:r>
            <a:r>
              <a:rPr sz="1650" spc="-150" dirty="0">
                <a:solidFill>
                  <a:srgbClr val="FFFFFF"/>
                </a:solidFill>
                <a:latin typeface="Verdana"/>
                <a:cs typeface="Verdana"/>
              </a:rPr>
              <a:t>is</a:t>
            </a:r>
            <a:r>
              <a:rPr sz="1650" spc="50" dirty="0">
                <a:solidFill>
                  <a:srgbClr val="FFFFFF"/>
                </a:solidFill>
                <a:latin typeface="Times New Roman"/>
                <a:cs typeface="Times New Roman"/>
              </a:rPr>
              <a:t> </a:t>
            </a:r>
            <a:r>
              <a:rPr sz="1650" spc="-75" dirty="0">
                <a:solidFill>
                  <a:srgbClr val="FFFFFF"/>
                </a:solidFill>
                <a:latin typeface="Verdana"/>
                <a:cs typeface="Verdana"/>
              </a:rPr>
              <a:t>full,</a:t>
            </a:r>
            <a:r>
              <a:rPr sz="1650" spc="185" dirty="0">
                <a:solidFill>
                  <a:srgbClr val="FFFFFF"/>
                </a:solidFill>
                <a:latin typeface="Times New Roman"/>
                <a:cs typeface="Times New Roman"/>
              </a:rPr>
              <a:t> </a:t>
            </a:r>
            <a:r>
              <a:rPr sz="1650" dirty="0">
                <a:solidFill>
                  <a:srgbClr val="FFFFFF"/>
                </a:solidFill>
                <a:latin typeface="Verdana"/>
                <a:cs typeface="Verdana"/>
              </a:rPr>
              <a:t>the</a:t>
            </a:r>
            <a:r>
              <a:rPr sz="1650" spc="45" dirty="0">
                <a:solidFill>
                  <a:srgbClr val="FFFFFF"/>
                </a:solidFill>
                <a:latin typeface="Times New Roman"/>
                <a:cs typeface="Times New Roman"/>
              </a:rPr>
              <a:t> </a:t>
            </a:r>
            <a:r>
              <a:rPr sz="1650" dirty="0">
                <a:solidFill>
                  <a:srgbClr val="FFFFFF"/>
                </a:solidFill>
                <a:latin typeface="Verdana"/>
                <a:cs typeface="Verdana"/>
              </a:rPr>
              <a:t>water</a:t>
            </a:r>
            <a:r>
              <a:rPr sz="1650" spc="95" dirty="0">
                <a:solidFill>
                  <a:srgbClr val="FFFFFF"/>
                </a:solidFill>
                <a:latin typeface="Times New Roman"/>
                <a:cs typeface="Times New Roman"/>
              </a:rPr>
              <a:t> </a:t>
            </a:r>
            <a:r>
              <a:rPr sz="1650" spc="-10" dirty="0">
                <a:solidFill>
                  <a:srgbClr val="FFFFFF"/>
                </a:solidFill>
                <a:latin typeface="Verdana"/>
                <a:cs typeface="Verdana"/>
              </a:rPr>
              <a:t>overflows.</a:t>
            </a:r>
            <a:endParaRPr sz="1650">
              <a:latin typeface="Verdana"/>
              <a:cs typeface="Verdana"/>
            </a:endParaRPr>
          </a:p>
          <a:p>
            <a:pPr marL="353695" marR="556895" indent="-341630">
              <a:lnSpc>
                <a:spcPts val="1630"/>
              </a:lnSpc>
              <a:spcBef>
                <a:spcPts val="1005"/>
              </a:spcBef>
              <a:tabLst>
                <a:tab pos="353695" algn="l"/>
              </a:tabLst>
            </a:pPr>
            <a:r>
              <a:rPr sz="1350" spc="5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20" dirty="0">
                <a:solidFill>
                  <a:srgbClr val="FFFFFF"/>
                </a:solidFill>
                <a:latin typeface="Verdana"/>
                <a:cs typeface="Verdana"/>
              </a:rPr>
              <a:t>The</a:t>
            </a:r>
            <a:r>
              <a:rPr sz="1650" spc="40" dirty="0">
                <a:solidFill>
                  <a:srgbClr val="FFFFFF"/>
                </a:solidFill>
                <a:latin typeface="Times New Roman"/>
                <a:cs typeface="Times New Roman"/>
              </a:rPr>
              <a:t> </a:t>
            </a:r>
            <a:r>
              <a:rPr sz="1650" dirty="0">
                <a:solidFill>
                  <a:srgbClr val="FFFFFF"/>
                </a:solidFill>
                <a:latin typeface="Verdana"/>
                <a:cs typeface="Verdana"/>
              </a:rPr>
              <a:t>input</a:t>
            </a:r>
            <a:r>
              <a:rPr sz="1650" spc="40" dirty="0">
                <a:solidFill>
                  <a:srgbClr val="FFFFFF"/>
                </a:solidFill>
                <a:latin typeface="Times New Roman"/>
                <a:cs typeface="Times New Roman"/>
              </a:rPr>
              <a:t> </a:t>
            </a:r>
            <a:r>
              <a:rPr sz="1650" dirty="0">
                <a:solidFill>
                  <a:srgbClr val="FFFFFF"/>
                </a:solidFill>
                <a:latin typeface="Verdana"/>
                <a:cs typeface="Verdana"/>
              </a:rPr>
              <a:t>rate</a:t>
            </a:r>
            <a:r>
              <a:rPr sz="1650" dirty="0">
                <a:solidFill>
                  <a:srgbClr val="FFFFFF"/>
                </a:solidFill>
                <a:latin typeface="Times New Roman"/>
                <a:cs typeface="Times New Roman"/>
              </a:rPr>
              <a:t> </a:t>
            </a:r>
            <a:r>
              <a:rPr sz="1650" spc="114" dirty="0">
                <a:solidFill>
                  <a:srgbClr val="FFFFFF"/>
                </a:solidFill>
                <a:latin typeface="Verdana"/>
                <a:cs typeface="Verdana"/>
              </a:rPr>
              <a:t>can</a:t>
            </a:r>
            <a:r>
              <a:rPr sz="1650" spc="-15" dirty="0">
                <a:solidFill>
                  <a:srgbClr val="FFFFFF"/>
                </a:solidFill>
                <a:latin typeface="Times New Roman"/>
                <a:cs typeface="Times New Roman"/>
              </a:rPr>
              <a:t> </a:t>
            </a:r>
            <a:r>
              <a:rPr sz="1650" spc="-30" dirty="0">
                <a:solidFill>
                  <a:srgbClr val="FFFFFF"/>
                </a:solidFill>
                <a:latin typeface="Verdana"/>
                <a:cs typeface="Verdana"/>
              </a:rPr>
              <a:t>vary,</a:t>
            </a:r>
            <a:r>
              <a:rPr sz="1650" spc="-70" dirty="0">
                <a:solidFill>
                  <a:srgbClr val="FFFFFF"/>
                </a:solidFill>
                <a:latin typeface="Times New Roman"/>
                <a:cs typeface="Times New Roman"/>
              </a:rPr>
              <a:t> </a:t>
            </a:r>
            <a:r>
              <a:rPr sz="1650" dirty="0">
                <a:solidFill>
                  <a:srgbClr val="FFFFFF"/>
                </a:solidFill>
                <a:latin typeface="Verdana"/>
                <a:cs typeface="Verdana"/>
              </a:rPr>
              <a:t>but</a:t>
            </a:r>
            <a:r>
              <a:rPr sz="1650" spc="40" dirty="0">
                <a:solidFill>
                  <a:srgbClr val="FFFFFF"/>
                </a:solidFill>
                <a:latin typeface="Times New Roman"/>
                <a:cs typeface="Times New Roman"/>
              </a:rPr>
              <a:t> </a:t>
            </a:r>
            <a:r>
              <a:rPr sz="1650" dirty="0">
                <a:solidFill>
                  <a:srgbClr val="FFFFFF"/>
                </a:solidFill>
                <a:latin typeface="Verdana"/>
                <a:cs typeface="Verdana"/>
              </a:rPr>
              <a:t>the</a:t>
            </a:r>
            <a:r>
              <a:rPr sz="1650" spc="45" dirty="0">
                <a:solidFill>
                  <a:srgbClr val="FFFFFF"/>
                </a:solidFill>
                <a:latin typeface="Times New Roman"/>
                <a:cs typeface="Times New Roman"/>
              </a:rPr>
              <a:t> </a:t>
            </a:r>
            <a:r>
              <a:rPr sz="1650" dirty="0">
                <a:solidFill>
                  <a:srgbClr val="FFFFFF"/>
                </a:solidFill>
                <a:latin typeface="Verdana"/>
                <a:cs typeface="Verdana"/>
              </a:rPr>
              <a:t>output</a:t>
            </a:r>
            <a:r>
              <a:rPr sz="1650" spc="40" dirty="0">
                <a:solidFill>
                  <a:srgbClr val="FFFFFF"/>
                </a:solidFill>
                <a:latin typeface="Times New Roman"/>
                <a:cs typeface="Times New Roman"/>
              </a:rPr>
              <a:t> </a:t>
            </a:r>
            <a:r>
              <a:rPr sz="1650" dirty="0">
                <a:solidFill>
                  <a:srgbClr val="FFFFFF"/>
                </a:solidFill>
                <a:latin typeface="Verdana"/>
                <a:cs typeface="Verdana"/>
              </a:rPr>
              <a:t>rate</a:t>
            </a:r>
            <a:r>
              <a:rPr sz="1650" dirty="0">
                <a:solidFill>
                  <a:srgbClr val="FFFFFF"/>
                </a:solidFill>
                <a:latin typeface="Times New Roman"/>
                <a:cs typeface="Times New Roman"/>
              </a:rPr>
              <a:t> </a:t>
            </a:r>
            <a:r>
              <a:rPr sz="1650" spc="-35" dirty="0">
                <a:solidFill>
                  <a:srgbClr val="FFFFFF"/>
                </a:solidFill>
                <a:latin typeface="Verdana"/>
                <a:cs typeface="Verdana"/>
              </a:rPr>
              <a:t>remains</a:t>
            </a:r>
            <a:r>
              <a:rPr sz="1650" spc="50" dirty="0">
                <a:solidFill>
                  <a:srgbClr val="FFFFFF"/>
                </a:solidFill>
                <a:latin typeface="Times New Roman"/>
                <a:cs typeface="Times New Roman"/>
              </a:rPr>
              <a:t> </a:t>
            </a:r>
            <a:r>
              <a:rPr sz="1650" dirty="0">
                <a:solidFill>
                  <a:srgbClr val="FFFFFF"/>
                </a:solidFill>
                <a:latin typeface="Verdana"/>
                <a:cs typeface="Verdana"/>
              </a:rPr>
              <a:t>constant.</a:t>
            </a:r>
            <a:r>
              <a:rPr sz="1650" spc="50" dirty="0">
                <a:solidFill>
                  <a:srgbClr val="FFFFFF"/>
                </a:solidFill>
                <a:latin typeface="Times New Roman"/>
                <a:cs typeface="Times New Roman"/>
              </a:rPr>
              <a:t> </a:t>
            </a:r>
            <a:r>
              <a:rPr sz="1650" spc="-105" dirty="0">
                <a:solidFill>
                  <a:srgbClr val="FFFFFF"/>
                </a:solidFill>
                <a:latin typeface="Verdana"/>
                <a:cs typeface="Verdana"/>
              </a:rPr>
              <a:t>Similarly,</a:t>
            </a:r>
            <a:r>
              <a:rPr sz="1650" spc="175" dirty="0">
                <a:solidFill>
                  <a:srgbClr val="FFFFFF"/>
                </a:solidFill>
                <a:latin typeface="Times New Roman"/>
                <a:cs typeface="Times New Roman"/>
              </a:rPr>
              <a:t> </a:t>
            </a:r>
            <a:r>
              <a:rPr sz="1650" spc="-25" dirty="0">
                <a:solidFill>
                  <a:srgbClr val="FFFFFF"/>
                </a:solidFill>
                <a:latin typeface="Verdana"/>
                <a:cs typeface="Verdana"/>
              </a:rPr>
              <a:t>in</a:t>
            </a:r>
            <a:r>
              <a:rPr sz="1650" spc="-25" dirty="0">
                <a:solidFill>
                  <a:srgbClr val="FFFFFF"/>
                </a:solidFill>
                <a:latin typeface="Times New Roman"/>
                <a:cs typeface="Times New Roman"/>
              </a:rPr>
              <a:t> </a:t>
            </a:r>
            <a:r>
              <a:rPr sz="1650" spc="-30" dirty="0">
                <a:solidFill>
                  <a:srgbClr val="FFFFFF"/>
                </a:solidFill>
                <a:latin typeface="Verdana"/>
                <a:cs typeface="Verdana"/>
              </a:rPr>
              <a:t>networking,</a:t>
            </a:r>
            <a:r>
              <a:rPr sz="1650" spc="200" dirty="0">
                <a:solidFill>
                  <a:srgbClr val="FFFFFF"/>
                </a:solidFill>
                <a:latin typeface="Times New Roman"/>
                <a:cs typeface="Times New Roman"/>
              </a:rPr>
              <a:t> </a:t>
            </a:r>
            <a:r>
              <a:rPr sz="1650" spc="155" dirty="0">
                <a:solidFill>
                  <a:srgbClr val="FFFFFF"/>
                </a:solidFill>
                <a:latin typeface="Verdana"/>
                <a:cs typeface="Verdana"/>
              </a:rPr>
              <a:t>a</a:t>
            </a:r>
            <a:r>
              <a:rPr sz="1650" spc="90" dirty="0">
                <a:solidFill>
                  <a:srgbClr val="FFFFFF"/>
                </a:solidFill>
                <a:latin typeface="Times New Roman"/>
                <a:cs typeface="Times New Roman"/>
              </a:rPr>
              <a:t> </a:t>
            </a:r>
            <a:r>
              <a:rPr sz="1650" dirty="0">
                <a:solidFill>
                  <a:srgbClr val="FFFFFF"/>
                </a:solidFill>
                <a:latin typeface="Verdana"/>
                <a:cs typeface="Verdana"/>
              </a:rPr>
              <a:t>technique</a:t>
            </a:r>
            <a:r>
              <a:rPr sz="1650" spc="190" dirty="0">
                <a:solidFill>
                  <a:srgbClr val="FFFFFF"/>
                </a:solidFill>
                <a:latin typeface="Times New Roman"/>
                <a:cs typeface="Times New Roman"/>
              </a:rPr>
              <a:t> </a:t>
            </a:r>
            <a:r>
              <a:rPr sz="1650" dirty="0">
                <a:solidFill>
                  <a:srgbClr val="FFFFFF"/>
                </a:solidFill>
                <a:latin typeface="Verdana"/>
                <a:cs typeface="Verdana"/>
              </a:rPr>
              <a:t>called</a:t>
            </a:r>
            <a:r>
              <a:rPr sz="1650" spc="185" dirty="0">
                <a:solidFill>
                  <a:srgbClr val="FFFFFF"/>
                </a:solidFill>
                <a:latin typeface="Times New Roman"/>
                <a:cs typeface="Times New Roman"/>
              </a:rPr>
              <a:t> </a:t>
            </a:r>
            <a:r>
              <a:rPr sz="1650" dirty="0">
                <a:solidFill>
                  <a:srgbClr val="FFFFFF"/>
                </a:solidFill>
                <a:latin typeface="Verdana"/>
                <a:cs typeface="Verdana"/>
              </a:rPr>
              <a:t>leaky</a:t>
            </a:r>
            <a:r>
              <a:rPr sz="1650" spc="145" dirty="0">
                <a:solidFill>
                  <a:srgbClr val="FFFFFF"/>
                </a:solidFill>
                <a:latin typeface="Times New Roman"/>
                <a:cs typeface="Times New Roman"/>
              </a:rPr>
              <a:t> </a:t>
            </a:r>
            <a:r>
              <a:rPr sz="1650" dirty="0">
                <a:solidFill>
                  <a:srgbClr val="FFFFFF"/>
                </a:solidFill>
                <a:latin typeface="Verdana"/>
                <a:cs typeface="Verdana"/>
              </a:rPr>
              <a:t>bucket</a:t>
            </a:r>
            <a:r>
              <a:rPr sz="1650" spc="90" dirty="0">
                <a:solidFill>
                  <a:srgbClr val="FFFFFF"/>
                </a:solidFill>
                <a:latin typeface="Times New Roman"/>
                <a:cs typeface="Times New Roman"/>
              </a:rPr>
              <a:t> </a:t>
            </a:r>
            <a:r>
              <a:rPr sz="1650" spc="114" dirty="0">
                <a:solidFill>
                  <a:srgbClr val="FFFFFF"/>
                </a:solidFill>
                <a:latin typeface="Verdana"/>
                <a:cs typeface="Verdana"/>
              </a:rPr>
              <a:t>can</a:t>
            </a:r>
            <a:r>
              <a:rPr sz="1650" spc="120" dirty="0">
                <a:solidFill>
                  <a:srgbClr val="FFFFFF"/>
                </a:solidFill>
                <a:latin typeface="Times New Roman"/>
                <a:cs typeface="Times New Roman"/>
              </a:rPr>
              <a:t> </a:t>
            </a:r>
            <a:r>
              <a:rPr sz="1650" spc="-10" dirty="0">
                <a:solidFill>
                  <a:srgbClr val="FFFFFF"/>
                </a:solidFill>
                <a:latin typeface="Verdana"/>
                <a:cs typeface="Verdana"/>
              </a:rPr>
              <a:t>smooth</a:t>
            </a:r>
            <a:r>
              <a:rPr sz="1650" spc="165" dirty="0">
                <a:solidFill>
                  <a:srgbClr val="FFFFFF"/>
                </a:solidFill>
                <a:latin typeface="Times New Roman"/>
                <a:cs typeface="Times New Roman"/>
              </a:rPr>
              <a:t> </a:t>
            </a:r>
            <a:r>
              <a:rPr sz="1650" dirty="0">
                <a:solidFill>
                  <a:srgbClr val="FFFFFF"/>
                </a:solidFill>
                <a:latin typeface="Verdana"/>
                <a:cs typeface="Verdana"/>
              </a:rPr>
              <a:t>out</a:t>
            </a:r>
            <a:r>
              <a:rPr sz="1650" spc="175" dirty="0">
                <a:solidFill>
                  <a:srgbClr val="FFFFFF"/>
                </a:solidFill>
                <a:latin typeface="Times New Roman"/>
                <a:cs typeface="Times New Roman"/>
              </a:rPr>
              <a:t> </a:t>
            </a:r>
            <a:r>
              <a:rPr sz="1650" spc="-65" dirty="0">
                <a:solidFill>
                  <a:srgbClr val="FFFFFF"/>
                </a:solidFill>
                <a:latin typeface="Verdana"/>
                <a:cs typeface="Verdana"/>
              </a:rPr>
              <a:t>bursty</a:t>
            </a:r>
            <a:r>
              <a:rPr sz="1650" spc="105" dirty="0">
                <a:solidFill>
                  <a:srgbClr val="FFFFFF"/>
                </a:solidFill>
                <a:latin typeface="Times New Roman"/>
                <a:cs typeface="Times New Roman"/>
              </a:rPr>
              <a:t> </a:t>
            </a:r>
            <a:r>
              <a:rPr sz="1650" spc="-10" dirty="0">
                <a:solidFill>
                  <a:srgbClr val="FFFFFF"/>
                </a:solidFill>
                <a:latin typeface="Verdana"/>
                <a:cs typeface="Verdana"/>
              </a:rPr>
              <a:t>traffic.</a:t>
            </a:r>
            <a:endParaRPr sz="1650">
              <a:latin typeface="Verdana"/>
              <a:cs typeface="Verdana"/>
            </a:endParaRPr>
          </a:p>
          <a:p>
            <a:pPr marL="12700">
              <a:lnSpc>
                <a:spcPct val="100000"/>
              </a:lnSpc>
              <a:spcBef>
                <a:spcPts val="670"/>
              </a:spcBef>
              <a:tabLst>
                <a:tab pos="353695" algn="l"/>
              </a:tabLst>
            </a:pPr>
            <a:r>
              <a:rPr sz="1350" spc="4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114" dirty="0">
                <a:solidFill>
                  <a:srgbClr val="FFFFFF"/>
                </a:solidFill>
                <a:latin typeface="Verdana"/>
                <a:cs typeface="Verdana"/>
              </a:rPr>
              <a:t>Bursty</a:t>
            </a:r>
            <a:r>
              <a:rPr sz="1650" spc="55" dirty="0">
                <a:solidFill>
                  <a:srgbClr val="FFFFFF"/>
                </a:solidFill>
                <a:latin typeface="Times New Roman"/>
                <a:cs typeface="Times New Roman"/>
              </a:rPr>
              <a:t> </a:t>
            </a:r>
            <a:r>
              <a:rPr sz="1650" spc="-10" dirty="0">
                <a:solidFill>
                  <a:srgbClr val="FFFFFF"/>
                </a:solidFill>
                <a:latin typeface="Verdana"/>
                <a:cs typeface="Verdana"/>
              </a:rPr>
              <a:t>chunks</a:t>
            </a:r>
            <a:r>
              <a:rPr sz="1650" spc="100" dirty="0">
                <a:solidFill>
                  <a:srgbClr val="FFFFFF"/>
                </a:solidFill>
                <a:latin typeface="Times New Roman"/>
                <a:cs typeface="Times New Roman"/>
              </a:rPr>
              <a:t> </a:t>
            </a:r>
            <a:r>
              <a:rPr sz="1650" dirty="0">
                <a:solidFill>
                  <a:srgbClr val="FFFFFF"/>
                </a:solidFill>
                <a:latin typeface="Verdana"/>
                <a:cs typeface="Verdana"/>
              </a:rPr>
              <a:t>are</a:t>
            </a:r>
            <a:r>
              <a:rPr sz="1650" spc="50" dirty="0">
                <a:solidFill>
                  <a:srgbClr val="FFFFFF"/>
                </a:solidFill>
                <a:latin typeface="Times New Roman"/>
                <a:cs typeface="Times New Roman"/>
              </a:rPr>
              <a:t> </a:t>
            </a:r>
            <a:r>
              <a:rPr sz="1650" dirty="0">
                <a:solidFill>
                  <a:srgbClr val="FFFFFF"/>
                </a:solidFill>
                <a:latin typeface="Verdana"/>
                <a:cs typeface="Verdana"/>
              </a:rPr>
              <a:t>stored</a:t>
            </a:r>
            <a:r>
              <a:rPr sz="1650" spc="40" dirty="0">
                <a:solidFill>
                  <a:srgbClr val="FFFFFF"/>
                </a:solidFill>
                <a:latin typeface="Times New Roman"/>
                <a:cs typeface="Times New Roman"/>
              </a:rPr>
              <a:t> </a:t>
            </a:r>
            <a:r>
              <a:rPr sz="1650" spc="-10" dirty="0">
                <a:solidFill>
                  <a:srgbClr val="FFFFFF"/>
                </a:solidFill>
                <a:latin typeface="Verdana"/>
                <a:cs typeface="Verdana"/>
              </a:rPr>
              <a:t>in</a:t>
            </a:r>
            <a:r>
              <a:rPr sz="1650" spc="20" dirty="0">
                <a:solidFill>
                  <a:srgbClr val="FFFFFF"/>
                </a:solidFill>
                <a:latin typeface="Times New Roman"/>
                <a:cs typeface="Times New Roman"/>
              </a:rPr>
              <a:t> </a:t>
            </a:r>
            <a:r>
              <a:rPr sz="1650" dirty="0">
                <a:solidFill>
                  <a:srgbClr val="FFFFFF"/>
                </a:solidFill>
                <a:latin typeface="Verdana"/>
                <a:cs typeface="Verdana"/>
              </a:rPr>
              <a:t>the</a:t>
            </a:r>
            <a:r>
              <a:rPr sz="1650" spc="95" dirty="0">
                <a:solidFill>
                  <a:srgbClr val="FFFFFF"/>
                </a:solidFill>
                <a:latin typeface="Times New Roman"/>
                <a:cs typeface="Times New Roman"/>
              </a:rPr>
              <a:t> </a:t>
            </a:r>
            <a:r>
              <a:rPr sz="1650" dirty="0">
                <a:solidFill>
                  <a:srgbClr val="FFFFFF"/>
                </a:solidFill>
                <a:latin typeface="Verdana"/>
                <a:cs typeface="Verdana"/>
              </a:rPr>
              <a:t>bucket</a:t>
            </a:r>
            <a:r>
              <a:rPr sz="1650" spc="45" dirty="0">
                <a:solidFill>
                  <a:srgbClr val="FFFFFF"/>
                </a:solidFill>
                <a:latin typeface="Times New Roman"/>
                <a:cs typeface="Times New Roman"/>
              </a:rPr>
              <a:t> </a:t>
            </a:r>
            <a:r>
              <a:rPr sz="1650" spc="75" dirty="0">
                <a:solidFill>
                  <a:srgbClr val="FFFFFF"/>
                </a:solidFill>
                <a:latin typeface="Verdana"/>
                <a:cs typeface="Verdana"/>
              </a:rPr>
              <a:t>and</a:t>
            </a:r>
            <a:r>
              <a:rPr sz="1650" spc="80" dirty="0">
                <a:solidFill>
                  <a:srgbClr val="FFFFFF"/>
                </a:solidFill>
                <a:latin typeface="Times New Roman"/>
                <a:cs typeface="Times New Roman"/>
              </a:rPr>
              <a:t> </a:t>
            </a:r>
            <a:r>
              <a:rPr sz="1650" spc="-20" dirty="0">
                <a:solidFill>
                  <a:srgbClr val="FFFFFF"/>
                </a:solidFill>
                <a:latin typeface="Verdana"/>
                <a:cs typeface="Verdana"/>
              </a:rPr>
              <a:t>sent</a:t>
            </a:r>
            <a:r>
              <a:rPr sz="1650" spc="45" dirty="0">
                <a:solidFill>
                  <a:srgbClr val="FFFFFF"/>
                </a:solidFill>
                <a:latin typeface="Times New Roman"/>
                <a:cs typeface="Times New Roman"/>
              </a:rPr>
              <a:t> </a:t>
            </a:r>
            <a:r>
              <a:rPr sz="1650" dirty="0">
                <a:solidFill>
                  <a:srgbClr val="FFFFFF"/>
                </a:solidFill>
                <a:latin typeface="Verdana"/>
                <a:cs typeface="Verdana"/>
              </a:rPr>
              <a:t>out</a:t>
            </a:r>
            <a:r>
              <a:rPr sz="1650" spc="85" dirty="0">
                <a:solidFill>
                  <a:srgbClr val="FFFFFF"/>
                </a:solidFill>
                <a:latin typeface="Times New Roman"/>
                <a:cs typeface="Times New Roman"/>
              </a:rPr>
              <a:t> </a:t>
            </a:r>
            <a:r>
              <a:rPr sz="1650" dirty="0">
                <a:solidFill>
                  <a:srgbClr val="FFFFFF"/>
                </a:solidFill>
                <a:latin typeface="Verdana"/>
                <a:cs typeface="Verdana"/>
              </a:rPr>
              <a:t>at</a:t>
            </a:r>
            <a:r>
              <a:rPr sz="1650" spc="50" dirty="0">
                <a:solidFill>
                  <a:srgbClr val="FFFFFF"/>
                </a:solidFill>
                <a:latin typeface="Times New Roman"/>
                <a:cs typeface="Times New Roman"/>
              </a:rPr>
              <a:t> </a:t>
            </a:r>
            <a:r>
              <a:rPr sz="1650" spc="60" dirty="0">
                <a:solidFill>
                  <a:srgbClr val="FFFFFF"/>
                </a:solidFill>
                <a:latin typeface="Verdana"/>
                <a:cs typeface="Verdana"/>
              </a:rPr>
              <a:t>an</a:t>
            </a:r>
            <a:r>
              <a:rPr sz="1650" spc="75" dirty="0">
                <a:solidFill>
                  <a:srgbClr val="FFFFFF"/>
                </a:solidFill>
                <a:latin typeface="Times New Roman"/>
                <a:cs typeface="Times New Roman"/>
              </a:rPr>
              <a:t> </a:t>
            </a:r>
            <a:r>
              <a:rPr sz="1650" spc="65" dirty="0">
                <a:solidFill>
                  <a:srgbClr val="FFFFFF"/>
                </a:solidFill>
                <a:latin typeface="Verdana"/>
                <a:cs typeface="Verdana"/>
              </a:rPr>
              <a:t>average</a:t>
            </a:r>
            <a:r>
              <a:rPr sz="1650" spc="-45" dirty="0">
                <a:solidFill>
                  <a:srgbClr val="FFFFFF"/>
                </a:solidFill>
                <a:latin typeface="Times New Roman"/>
                <a:cs typeface="Times New Roman"/>
              </a:rPr>
              <a:t> </a:t>
            </a:r>
            <a:r>
              <a:rPr sz="1650" spc="-10" dirty="0">
                <a:solidFill>
                  <a:srgbClr val="FFFFFF"/>
                </a:solidFill>
                <a:latin typeface="Verdana"/>
                <a:cs typeface="Verdana"/>
              </a:rPr>
              <a:t>rate.</a:t>
            </a:r>
            <a:endParaRPr sz="1650">
              <a:latin typeface="Verdana"/>
              <a:cs typeface="Verdana"/>
            </a:endParaRPr>
          </a:p>
          <a:p>
            <a:pPr marL="353695" marR="556895" indent="-341630">
              <a:lnSpc>
                <a:spcPts val="1630"/>
              </a:lnSpc>
              <a:spcBef>
                <a:spcPts val="960"/>
              </a:spcBef>
              <a:tabLst>
                <a:tab pos="353695" algn="l"/>
              </a:tabLst>
            </a:pPr>
            <a:r>
              <a:rPr sz="1350" spc="4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105" dirty="0">
                <a:solidFill>
                  <a:srgbClr val="FFFFFF"/>
                </a:solidFill>
                <a:latin typeface="Verdana"/>
                <a:cs typeface="Verdana"/>
              </a:rPr>
              <a:t>Similarly,</a:t>
            </a:r>
            <a:r>
              <a:rPr sz="1650" spc="250" dirty="0">
                <a:solidFill>
                  <a:srgbClr val="FFFFFF"/>
                </a:solidFill>
                <a:latin typeface="Times New Roman"/>
                <a:cs typeface="Times New Roman"/>
              </a:rPr>
              <a:t> </a:t>
            </a:r>
            <a:r>
              <a:rPr sz="1650" spc="114" dirty="0">
                <a:solidFill>
                  <a:srgbClr val="FFFFFF"/>
                </a:solidFill>
                <a:latin typeface="Verdana"/>
                <a:cs typeface="Verdana"/>
              </a:rPr>
              <a:t>each</a:t>
            </a:r>
            <a:r>
              <a:rPr sz="1650" spc="35" dirty="0">
                <a:solidFill>
                  <a:srgbClr val="FFFFFF"/>
                </a:solidFill>
                <a:latin typeface="Times New Roman"/>
                <a:cs typeface="Times New Roman"/>
              </a:rPr>
              <a:t> </a:t>
            </a:r>
            <a:r>
              <a:rPr sz="1650" spc="-10" dirty="0">
                <a:solidFill>
                  <a:srgbClr val="FFFFFF"/>
                </a:solidFill>
                <a:latin typeface="Verdana"/>
                <a:cs typeface="Verdana"/>
              </a:rPr>
              <a:t>network</a:t>
            </a:r>
            <a:r>
              <a:rPr sz="1650" spc="165" dirty="0">
                <a:solidFill>
                  <a:srgbClr val="FFFFFF"/>
                </a:solidFill>
                <a:latin typeface="Times New Roman"/>
                <a:cs typeface="Times New Roman"/>
              </a:rPr>
              <a:t> </a:t>
            </a:r>
            <a:r>
              <a:rPr sz="1650" dirty="0">
                <a:solidFill>
                  <a:srgbClr val="FFFFFF"/>
                </a:solidFill>
                <a:latin typeface="Verdana"/>
                <a:cs typeface="Verdana"/>
              </a:rPr>
              <a:t>interface</a:t>
            </a:r>
            <a:r>
              <a:rPr sz="1650" spc="60" dirty="0">
                <a:solidFill>
                  <a:srgbClr val="FFFFFF"/>
                </a:solidFill>
                <a:latin typeface="Times New Roman"/>
                <a:cs typeface="Times New Roman"/>
              </a:rPr>
              <a:t> </a:t>
            </a:r>
            <a:r>
              <a:rPr sz="1650" dirty="0">
                <a:solidFill>
                  <a:srgbClr val="FFFFFF"/>
                </a:solidFill>
                <a:latin typeface="Verdana"/>
                <a:cs typeface="Verdana"/>
              </a:rPr>
              <a:t>contains</a:t>
            </a:r>
            <a:r>
              <a:rPr sz="1650" spc="114" dirty="0">
                <a:solidFill>
                  <a:srgbClr val="FFFFFF"/>
                </a:solidFill>
                <a:latin typeface="Times New Roman"/>
                <a:cs typeface="Times New Roman"/>
              </a:rPr>
              <a:t> </a:t>
            </a:r>
            <a:r>
              <a:rPr sz="1650" spc="155" dirty="0">
                <a:solidFill>
                  <a:srgbClr val="FFFFFF"/>
                </a:solidFill>
                <a:latin typeface="Verdana"/>
                <a:cs typeface="Verdana"/>
              </a:rPr>
              <a:t>a</a:t>
            </a:r>
            <a:r>
              <a:rPr sz="1650" spc="100" dirty="0">
                <a:solidFill>
                  <a:srgbClr val="FFFFFF"/>
                </a:solidFill>
                <a:latin typeface="Times New Roman"/>
                <a:cs typeface="Times New Roman"/>
              </a:rPr>
              <a:t> </a:t>
            </a:r>
            <a:r>
              <a:rPr sz="1650" dirty="0">
                <a:solidFill>
                  <a:srgbClr val="FFFFFF"/>
                </a:solidFill>
                <a:latin typeface="Verdana"/>
                <a:cs typeface="Verdana"/>
              </a:rPr>
              <a:t>leaky</a:t>
            </a:r>
            <a:r>
              <a:rPr sz="1650" spc="65" dirty="0">
                <a:solidFill>
                  <a:srgbClr val="FFFFFF"/>
                </a:solidFill>
                <a:latin typeface="Times New Roman"/>
                <a:cs typeface="Times New Roman"/>
              </a:rPr>
              <a:t> </a:t>
            </a:r>
            <a:r>
              <a:rPr sz="1650" dirty="0">
                <a:solidFill>
                  <a:srgbClr val="FFFFFF"/>
                </a:solidFill>
                <a:latin typeface="Verdana"/>
                <a:cs typeface="Verdana"/>
              </a:rPr>
              <a:t>bucket</a:t>
            </a:r>
            <a:r>
              <a:rPr sz="1650" spc="100" dirty="0">
                <a:solidFill>
                  <a:srgbClr val="FFFFFF"/>
                </a:solidFill>
                <a:latin typeface="Times New Roman"/>
                <a:cs typeface="Times New Roman"/>
              </a:rPr>
              <a:t> </a:t>
            </a:r>
            <a:r>
              <a:rPr sz="1650" spc="75" dirty="0">
                <a:solidFill>
                  <a:srgbClr val="FFFFFF"/>
                </a:solidFill>
                <a:latin typeface="Verdana"/>
                <a:cs typeface="Verdana"/>
              </a:rPr>
              <a:t>and</a:t>
            </a:r>
            <a:r>
              <a:rPr sz="1650" spc="95" dirty="0">
                <a:solidFill>
                  <a:srgbClr val="FFFFFF"/>
                </a:solidFill>
                <a:latin typeface="Times New Roman"/>
                <a:cs typeface="Times New Roman"/>
              </a:rPr>
              <a:t> </a:t>
            </a:r>
            <a:r>
              <a:rPr sz="1650" dirty="0">
                <a:solidFill>
                  <a:srgbClr val="FFFFFF"/>
                </a:solidFill>
                <a:latin typeface="Verdana"/>
                <a:cs typeface="Verdana"/>
              </a:rPr>
              <a:t>the</a:t>
            </a:r>
            <a:r>
              <a:rPr sz="1650" spc="60" dirty="0">
                <a:solidFill>
                  <a:srgbClr val="FFFFFF"/>
                </a:solidFill>
                <a:latin typeface="Times New Roman"/>
                <a:cs typeface="Times New Roman"/>
              </a:rPr>
              <a:t> </a:t>
            </a:r>
            <a:r>
              <a:rPr sz="1650" spc="-10" dirty="0">
                <a:solidFill>
                  <a:srgbClr val="FFFFFF"/>
                </a:solidFill>
                <a:latin typeface="Verdana"/>
                <a:cs typeface="Verdana"/>
              </a:rPr>
              <a:t>following</a:t>
            </a:r>
            <a:r>
              <a:rPr sz="1650" spc="-10" dirty="0">
                <a:solidFill>
                  <a:srgbClr val="FFFFFF"/>
                </a:solidFill>
                <a:latin typeface="Times New Roman"/>
                <a:cs typeface="Times New Roman"/>
              </a:rPr>
              <a:t> </a:t>
            </a:r>
            <a:r>
              <a:rPr sz="1650" spc="-30" dirty="0">
                <a:solidFill>
                  <a:srgbClr val="FFFFFF"/>
                </a:solidFill>
                <a:latin typeface="Verdana"/>
                <a:cs typeface="Verdana"/>
              </a:rPr>
              <a:t>steps</a:t>
            </a:r>
            <a:r>
              <a:rPr sz="1650" spc="70" dirty="0">
                <a:solidFill>
                  <a:srgbClr val="FFFFFF"/>
                </a:solidFill>
                <a:latin typeface="Times New Roman"/>
                <a:cs typeface="Times New Roman"/>
              </a:rPr>
              <a:t> </a:t>
            </a:r>
            <a:r>
              <a:rPr sz="1650" dirty="0">
                <a:solidFill>
                  <a:srgbClr val="FFFFFF"/>
                </a:solidFill>
                <a:latin typeface="Verdana"/>
                <a:cs typeface="Verdana"/>
              </a:rPr>
              <a:t>are</a:t>
            </a:r>
            <a:r>
              <a:rPr sz="1650" spc="20" dirty="0">
                <a:solidFill>
                  <a:srgbClr val="FFFFFF"/>
                </a:solidFill>
                <a:latin typeface="Times New Roman"/>
                <a:cs typeface="Times New Roman"/>
              </a:rPr>
              <a:t> </a:t>
            </a:r>
            <a:r>
              <a:rPr sz="1650" dirty="0">
                <a:solidFill>
                  <a:srgbClr val="FFFFFF"/>
                </a:solidFill>
                <a:latin typeface="Verdana"/>
                <a:cs typeface="Verdana"/>
              </a:rPr>
              <a:t>involved</a:t>
            </a:r>
            <a:r>
              <a:rPr sz="1650" spc="15" dirty="0">
                <a:solidFill>
                  <a:srgbClr val="FFFFFF"/>
                </a:solidFill>
                <a:latin typeface="Times New Roman"/>
                <a:cs typeface="Times New Roman"/>
              </a:rPr>
              <a:t> </a:t>
            </a:r>
            <a:r>
              <a:rPr sz="1650" dirty="0">
                <a:solidFill>
                  <a:srgbClr val="FFFFFF"/>
                </a:solidFill>
                <a:latin typeface="Verdana"/>
                <a:cs typeface="Verdana"/>
              </a:rPr>
              <a:t>in</a:t>
            </a:r>
            <a:r>
              <a:rPr sz="1650" spc="85" dirty="0">
                <a:solidFill>
                  <a:srgbClr val="FFFFFF"/>
                </a:solidFill>
                <a:latin typeface="Times New Roman"/>
                <a:cs typeface="Times New Roman"/>
              </a:rPr>
              <a:t> </a:t>
            </a:r>
            <a:r>
              <a:rPr sz="1650" dirty="0">
                <a:solidFill>
                  <a:srgbClr val="FFFFFF"/>
                </a:solidFill>
                <a:latin typeface="Verdana"/>
                <a:cs typeface="Verdana"/>
              </a:rPr>
              <a:t>leaky</a:t>
            </a:r>
            <a:r>
              <a:rPr sz="1650" spc="114" dirty="0">
                <a:solidFill>
                  <a:srgbClr val="FFFFFF"/>
                </a:solidFill>
                <a:latin typeface="Times New Roman"/>
                <a:cs typeface="Times New Roman"/>
              </a:rPr>
              <a:t> </a:t>
            </a:r>
            <a:r>
              <a:rPr sz="1650" dirty="0">
                <a:solidFill>
                  <a:srgbClr val="FFFFFF"/>
                </a:solidFill>
                <a:latin typeface="Verdana"/>
                <a:cs typeface="Verdana"/>
              </a:rPr>
              <a:t>bucket</a:t>
            </a:r>
            <a:r>
              <a:rPr sz="1650" spc="65" dirty="0">
                <a:solidFill>
                  <a:srgbClr val="FFFFFF"/>
                </a:solidFill>
                <a:latin typeface="Times New Roman"/>
                <a:cs typeface="Times New Roman"/>
              </a:rPr>
              <a:t> </a:t>
            </a:r>
            <a:r>
              <a:rPr sz="1650" spc="-10" dirty="0">
                <a:solidFill>
                  <a:srgbClr val="FFFFFF"/>
                </a:solidFill>
                <a:latin typeface="Verdana"/>
                <a:cs typeface="Verdana"/>
              </a:rPr>
              <a:t>algorithm:</a:t>
            </a:r>
            <a:endParaRPr sz="1650">
              <a:latin typeface="Verdana"/>
              <a:cs typeface="Verdana"/>
            </a:endParaRPr>
          </a:p>
          <a:p>
            <a:pPr marL="12700">
              <a:lnSpc>
                <a:spcPct val="100000"/>
              </a:lnSpc>
              <a:spcBef>
                <a:spcPts val="670"/>
              </a:spcBef>
              <a:tabLst>
                <a:tab pos="353695" algn="l"/>
              </a:tabLst>
            </a:pPr>
            <a:r>
              <a:rPr sz="1350" spc="5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dirty="0">
                <a:solidFill>
                  <a:srgbClr val="FFFFFF"/>
                </a:solidFill>
                <a:latin typeface="Verdana"/>
                <a:cs typeface="Verdana"/>
              </a:rPr>
              <a:t>When</a:t>
            </a:r>
            <a:r>
              <a:rPr sz="1650" spc="95" dirty="0">
                <a:solidFill>
                  <a:srgbClr val="FFFFFF"/>
                </a:solidFill>
                <a:latin typeface="Times New Roman"/>
                <a:cs typeface="Times New Roman"/>
              </a:rPr>
              <a:t> </a:t>
            </a:r>
            <a:r>
              <a:rPr sz="1650" spc="-20" dirty="0">
                <a:solidFill>
                  <a:srgbClr val="FFFFFF"/>
                </a:solidFill>
                <a:latin typeface="Verdana"/>
                <a:cs typeface="Verdana"/>
              </a:rPr>
              <a:t>host</a:t>
            </a:r>
            <a:r>
              <a:rPr sz="1650" spc="70" dirty="0">
                <a:solidFill>
                  <a:srgbClr val="FFFFFF"/>
                </a:solidFill>
                <a:latin typeface="Times New Roman"/>
                <a:cs typeface="Times New Roman"/>
              </a:rPr>
              <a:t> </a:t>
            </a:r>
            <a:r>
              <a:rPr sz="1650" spc="-10" dirty="0">
                <a:solidFill>
                  <a:srgbClr val="FFFFFF"/>
                </a:solidFill>
                <a:latin typeface="Verdana"/>
                <a:cs typeface="Verdana"/>
              </a:rPr>
              <a:t>wants</a:t>
            </a:r>
            <a:r>
              <a:rPr sz="1650" spc="120" dirty="0">
                <a:solidFill>
                  <a:srgbClr val="FFFFFF"/>
                </a:solidFill>
                <a:latin typeface="Times New Roman"/>
                <a:cs typeface="Times New Roman"/>
              </a:rPr>
              <a:t> </a:t>
            </a:r>
            <a:r>
              <a:rPr sz="1650" dirty="0">
                <a:solidFill>
                  <a:srgbClr val="FFFFFF"/>
                </a:solidFill>
                <a:latin typeface="Verdana"/>
                <a:cs typeface="Verdana"/>
              </a:rPr>
              <a:t>to</a:t>
            </a:r>
            <a:r>
              <a:rPr sz="1650" spc="25" dirty="0">
                <a:solidFill>
                  <a:srgbClr val="FFFFFF"/>
                </a:solidFill>
                <a:latin typeface="Times New Roman"/>
                <a:cs typeface="Times New Roman"/>
              </a:rPr>
              <a:t> </a:t>
            </a:r>
            <a:r>
              <a:rPr sz="1650" dirty="0">
                <a:solidFill>
                  <a:srgbClr val="FFFFFF"/>
                </a:solidFill>
                <a:latin typeface="Verdana"/>
                <a:cs typeface="Verdana"/>
              </a:rPr>
              <a:t>send</a:t>
            </a:r>
            <a:r>
              <a:rPr sz="1650" spc="20" dirty="0">
                <a:solidFill>
                  <a:srgbClr val="FFFFFF"/>
                </a:solidFill>
                <a:latin typeface="Times New Roman"/>
                <a:cs typeface="Times New Roman"/>
              </a:rPr>
              <a:t> </a:t>
            </a:r>
            <a:r>
              <a:rPr sz="1650" dirty="0">
                <a:solidFill>
                  <a:srgbClr val="FFFFFF"/>
                </a:solidFill>
                <a:latin typeface="Verdana"/>
                <a:cs typeface="Verdana"/>
              </a:rPr>
              <a:t>packet,</a:t>
            </a:r>
            <a:r>
              <a:rPr sz="1650" spc="40" dirty="0">
                <a:solidFill>
                  <a:srgbClr val="FFFFFF"/>
                </a:solidFill>
                <a:latin typeface="Times New Roman"/>
                <a:cs typeface="Times New Roman"/>
              </a:rPr>
              <a:t> </a:t>
            </a:r>
            <a:r>
              <a:rPr sz="1650" spc="65" dirty="0">
                <a:solidFill>
                  <a:srgbClr val="FFFFFF"/>
                </a:solidFill>
                <a:latin typeface="Verdana"/>
                <a:cs typeface="Verdana"/>
              </a:rPr>
              <a:t>packet</a:t>
            </a:r>
            <a:r>
              <a:rPr sz="1650" spc="20" dirty="0">
                <a:solidFill>
                  <a:srgbClr val="FFFFFF"/>
                </a:solidFill>
                <a:latin typeface="Times New Roman"/>
                <a:cs typeface="Times New Roman"/>
              </a:rPr>
              <a:t> </a:t>
            </a:r>
            <a:r>
              <a:rPr sz="1650" spc="-175" dirty="0">
                <a:solidFill>
                  <a:srgbClr val="FFFFFF"/>
                </a:solidFill>
                <a:latin typeface="Verdana"/>
                <a:cs typeface="Verdana"/>
              </a:rPr>
              <a:t>is</a:t>
            </a:r>
            <a:r>
              <a:rPr sz="1650" spc="35" dirty="0">
                <a:solidFill>
                  <a:srgbClr val="FFFFFF"/>
                </a:solidFill>
                <a:latin typeface="Times New Roman"/>
                <a:cs typeface="Times New Roman"/>
              </a:rPr>
              <a:t> </a:t>
            </a:r>
            <a:r>
              <a:rPr sz="1650" spc="-10" dirty="0">
                <a:solidFill>
                  <a:srgbClr val="FFFFFF"/>
                </a:solidFill>
                <a:latin typeface="Verdana"/>
                <a:cs typeface="Verdana"/>
              </a:rPr>
              <a:t>thrown</a:t>
            </a:r>
            <a:r>
              <a:rPr sz="1650" spc="135" dirty="0">
                <a:solidFill>
                  <a:srgbClr val="FFFFFF"/>
                </a:solidFill>
                <a:latin typeface="Times New Roman"/>
                <a:cs typeface="Times New Roman"/>
              </a:rPr>
              <a:t> </a:t>
            </a:r>
            <a:r>
              <a:rPr sz="1650" dirty="0">
                <a:solidFill>
                  <a:srgbClr val="FFFFFF"/>
                </a:solidFill>
                <a:latin typeface="Verdana"/>
                <a:cs typeface="Verdana"/>
              </a:rPr>
              <a:t>into</a:t>
            </a:r>
            <a:r>
              <a:rPr sz="1650" spc="25" dirty="0">
                <a:solidFill>
                  <a:srgbClr val="FFFFFF"/>
                </a:solidFill>
                <a:latin typeface="Times New Roman"/>
                <a:cs typeface="Times New Roman"/>
              </a:rPr>
              <a:t> </a:t>
            </a:r>
            <a:r>
              <a:rPr sz="1650" dirty="0">
                <a:solidFill>
                  <a:srgbClr val="FFFFFF"/>
                </a:solidFill>
                <a:latin typeface="Verdana"/>
                <a:cs typeface="Verdana"/>
              </a:rPr>
              <a:t>the</a:t>
            </a:r>
            <a:r>
              <a:rPr sz="1650" spc="75" dirty="0">
                <a:solidFill>
                  <a:srgbClr val="FFFFFF"/>
                </a:solidFill>
                <a:latin typeface="Times New Roman"/>
                <a:cs typeface="Times New Roman"/>
              </a:rPr>
              <a:t> </a:t>
            </a:r>
            <a:r>
              <a:rPr sz="1650" spc="-10" dirty="0">
                <a:solidFill>
                  <a:srgbClr val="FFFFFF"/>
                </a:solidFill>
                <a:latin typeface="Verdana"/>
                <a:cs typeface="Verdana"/>
              </a:rPr>
              <a:t>bucket.</a:t>
            </a:r>
            <a:endParaRPr sz="1650">
              <a:latin typeface="Verdana"/>
              <a:cs typeface="Verdana"/>
            </a:endParaRPr>
          </a:p>
          <a:p>
            <a:pPr marL="353695" marR="358140" indent="-341630">
              <a:lnSpc>
                <a:spcPts val="1630"/>
              </a:lnSpc>
              <a:spcBef>
                <a:spcPts val="1005"/>
              </a:spcBef>
              <a:tabLst>
                <a:tab pos="353695" algn="l"/>
              </a:tabLst>
            </a:pPr>
            <a:r>
              <a:rPr sz="1350" spc="5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20" dirty="0">
                <a:solidFill>
                  <a:srgbClr val="FFFFFF"/>
                </a:solidFill>
                <a:latin typeface="Verdana"/>
                <a:cs typeface="Verdana"/>
              </a:rPr>
              <a:t>The</a:t>
            </a:r>
            <a:r>
              <a:rPr sz="1650" spc="100" dirty="0">
                <a:solidFill>
                  <a:srgbClr val="FFFFFF"/>
                </a:solidFill>
                <a:latin typeface="Times New Roman"/>
                <a:cs typeface="Times New Roman"/>
              </a:rPr>
              <a:t> </a:t>
            </a:r>
            <a:r>
              <a:rPr sz="1650" dirty="0">
                <a:solidFill>
                  <a:srgbClr val="FFFFFF"/>
                </a:solidFill>
                <a:latin typeface="Verdana"/>
                <a:cs typeface="Verdana"/>
              </a:rPr>
              <a:t>bucket</a:t>
            </a:r>
            <a:r>
              <a:rPr sz="1650" spc="50" dirty="0">
                <a:solidFill>
                  <a:srgbClr val="FFFFFF"/>
                </a:solidFill>
                <a:latin typeface="Times New Roman"/>
                <a:cs typeface="Times New Roman"/>
              </a:rPr>
              <a:t> </a:t>
            </a:r>
            <a:r>
              <a:rPr sz="1650" spc="-20" dirty="0">
                <a:solidFill>
                  <a:srgbClr val="FFFFFF"/>
                </a:solidFill>
                <a:latin typeface="Verdana"/>
                <a:cs typeface="Verdana"/>
              </a:rPr>
              <a:t>leaks</a:t>
            </a:r>
            <a:r>
              <a:rPr sz="1650" spc="60" dirty="0">
                <a:solidFill>
                  <a:srgbClr val="FFFFFF"/>
                </a:solidFill>
                <a:latin typeface="Times New Roman"/>
                <a:cs typeface="Times New Roman"/>
              </a:rPr>
              <a:t> </a:t>
            </a:r>
            <a:r>
              <a:rPr sz="1650" dirty="0">
                <a:solidFill>
                  <a:srgbClr val="FFFFFF"/>
                </a:solidFill>
                <a:latin typeface="Verdana"/>
                <a:cs typeface="Verdana"/>
              </a:rPr>
              <a:t>at</a:t>
            </a:r>
            <a:r>
              <a:rPr sz="1650" spc="55" dirty="0">
                <a:solidFill>
                  <a:srgbClr val="FFFFFF"/>
                </a:solidFill>
                <a:latin typeface="Times New Roman"/>
                <a:cs typeface="Times New Roman"/>
              </a:rPr>
              <a:t> </a:t>
            </a:r>
            <a:r>
              <a:rPr sz="1650" spc="155" dirty="0">
                <a:solidFill>
                  <a:srgbClr val="FFFFFF"/>
                </a:solidFill>
                <a:latin typeface="Verdana"/>
                <a:cs typeface="Verdana"/>
              </a:rPr>
              <a:t>a</a:t>
            </a:r>
            <a:r>
              <a:rPr sz="1650" spc="100" dirty="0">
                <a:solidFill>
                  <a:srgbClr val="FFFFFF"/>
                </a:solidFill>
                <a:latin typeface="Times New Roman"/>
                <a:cs typeface="Times New Roman"/>
              </a:rPr>
              <a:t> </a:t>
            </a:r>
            <a:r>
              <a:rPr sz="1650" dirty="0">
                <a:solidFill>
                  <a:srgbClr val="FFFFFF"/>
                </a:solidFill>
                <a:latin typeface="Verdana"/>
                <a:cs typeface="Verdana"/>
              </a:rPr>
              <a:t>constant</a:t>
            </a:r>
            <a:r>
              <a:rPr sz="1650" spc="95" dirty="0">
                <a:solidFill>
                  <a:srgbClr val="FFFFFF"/>
                </a:solidFill>
                <a:latin typeface="Times New Roman"/>
                <a:cs typeface="Times New Roman"/>
              </a:rPr>
              <a:t> </a:t>
            </a:r>
            <a:r>
              <a:rPr sz="1650" dirty="0">
                <a:solidFill>
                  <a:srgbClr val="FFFFFF"/>
                </a:solidFill>
                <a:latin typeface="Verdana"/>
                <a:cs typeface="Verdana"/>
              </a:rPr>
              <a:t>rate,</a:t>
            </a:r>
            <a:r>
              <a:rPr sz="1650" spc="15" dirty="0">
                <a:solidFill>
                  <a:srgbClr val="FFFFFF"/>
                </a:solidFill>
                <a:latin typeface="Times New Roman"/>
                <a:cs typeface="Times New Roman"/>
              </a:rPr>
              <a:t> </a:t>
            </a:r>
            <a:r>
              <a:rPr sz="1650" dirty="0">
                <a:solidFill>
                  <a:srgbClr val="FFFFFF"/>
                </a:solidFill>
                <a:latin typeface="Verdana"/>
                <a:cs typeface="Verdana"/>
              </a:rPr>
              <a:t>meaning</a:t>
            </a:r>
            <a:r>
              <a:rPr sz="1650" spc="204" dirty="0">
                <a:solidFill>
                  <a:srgbClr val="FFFFFF"/>
                </a:solidFill>
                <a:latin typeface="Times New Roman"/>
                <a:cs typeface="Times New Roman"/>
              </a:rPr>
              <a:t> </a:t>
            </a:r>
            <a:r>
              <a:rPr sz="1650" dirty="0">
                <a:solidFill>
                  <a:srgbClr val="FFFFFF"/>
                </a:solidFill>
                <a:latin typeface="Verdana"/>
                <a:cs typeface="Verdana"/>
              </a:rPr>
              <a:t>the</a:t>
            </a:r>
            <a:r>
              <a:rPr sz="1650" spc="55" dirty="0">
                <a:solidFill>
                  <a:srgbClr val="FFFFFF"/>
                </a:solidFill>
                <a:latin typeface="Times New Roman"/>
                <a:cs typeface="Times New Roman"/>
              </a:rPr>
              <a:t> </a:t>
            </a:r>
            <a:r>
              <a:rPr sz="1650" spc="-10" dirty="0">
                <a:solidFill>
                  <a:srgbClr val="FFFFFF"/>
                </a:solidFill>
                <a:latin typeface="Verdana"/>
                <a:cs typeface="Verdana"/>
              </a:rPr>
              <a:t>network</a:t>
            </a:r>
            <a:r>
              <a:rPr sz="1650" spc="155" dirty="0">
                <a:solidFill>
                  <a:srgbClr val="FFFFFF"/>
                </a:solidFill>
                <a:latin typeface="Times New Roman"/>
                <a:cs typeface="Times New Roman"/>
              </a:rPr>
              <a:t> </a:t>
            </a:r>
            <a:r>
              <a:rPr sz="1650" dirty="0">
                <a:solidFill>
                  <a:srgbClr val="FFFFFF"/>
                </a:solidFill>
                <a:latin typeface="Verdana"/>
                <a:cs typeface="Verdana"/>
              </a:rPr>
              <a:t>interface</a:t>
            </a:r>
            <a:r>
              <a:rPr sz="1650" spc="50" dirty="0">
                <a:solidFill>
                  <a:srgbClr val="FFFFFF"/>
                </a:solidFill>
                <a:latin typeface="Times New Roman"/>
                <a:cs typeface="Times New Roman"/>
              </a:rPr>
              <a:t> </a:t>
            </a:r>
            <a:r>
              <a:rPr sz="1650" spc="-55" dirty="0">
                <a:solidFill>
                  <a:srgbClr val="FFFFFF"/>
                </a:solidFill>
                <a:latin typeface="Verdana"/>
                <a:cs typeface="Verdana"/>
              </a:rPr>
              <a:t>transmits</a:t>
            </a:r>
            <a:r>
              <a:rPr sz="1650" spc="-55" dirty="0">
                <a:solidFill>
                  <a:srgbClr val="FFFFFF"/>
                </a:solidFill>
                <a:latin typeface="Times New Roman"/>
                <a:cs typeface="Times New Roman"/>
              </a:rPr>
              <a:t> </a:t>
            </a:r>
            <a:r>
              <a:rPr sz="1650" dirty="0">
                <a:solidFill>
                  <a:srgbClr val="FFFFFF"/>
                </a:solidFill>
                <a:latin typeface="Verdana"/>
                <a:cs typeface="Verdana"/>
              </a:rPr>
              <a:t>packets</a:t>
            </a:r>
            <a:r>
              <a:rPr sz="1650" spc="150" dirty="0">
                <a:solidFill>
                  <a:srgbClr val="FFFFFF"/>
                </a:solidFill>
                <a:latin typeface="Times New Roman"/>
                <a:cs typeface="Times New Roman"/>
              </a:rPr>
              <a:t> </a:t>
            </a:r>
            <a:r>
              <a:rPr sz="1650" dirty="0">
                <a:solidFill>
                  <a:srgbClr val="FFFFFF"/>
                </a:solidFill>
                <a:latin typeface="Verdana"/>
                <a:cs typeface="Verdana"/>
              </a:rPr>
              <a:t>at</a:t>
            </a:r>
            <a:r>
              <a:rPr sz="1650" spc="140" dirty="0">
                <a:solidFill>
                  <a:srgbClr val="FFFFFF"/>
                </a:solidFill>
                <a:latin typeface="Times New Roman"/>
                <a:cs typeface="Times New Roman"/>
              </a:rPr>
              <a:t> </a:t>
            </a:r>
            <a:r>
              <a:rPr sz="1650" spc="155" dirty="0">
                <a:solidFill>
                  <a:srgbClr val="FFFFFF"/>
                </a:solidFill>
                <a:latin typeface="Verdana"/>
                <a:cs typeface="Verdana"/>
              </a:rPr>
              <a:t>a</a:t>
            </a:r>
            <a:r>
              <a:rPr sz="1650" spc="135" dirty="0">
                <a:solidFill>
                  <a:srgbClr val="FFFFFF"/>
                </a:solidFill>
                <a:latin typeface="Times New Roman"/>
                <a:cs typeface="Times New Roman"/>
              </a:rPr>
              <a:t> </a:t>
            </a:r>
            <a:r>
              <a:rPr sz="1650" dirty="0">
                <a:solidFill>
                  <a:srgbClr val="FFFFFF"/>
                </a:solidFill>
                <a:latin typeface="Verdana"/>
                <a:cs typeface="Verdana"/>
              </a:rPr>
              <a:t>constant</a:t>
            </a:r>
            <a:r>
              <a:rPr sz="1650" spc="195" dirty="0">
                <a:solidFill>
                  <a:srgbClr val="FFFFFF"/>
                </a:solidFill>
                <a:latin typeface="Times New Roman"/>
                <a:cs typeface="Times New Roman"/>
              </a:rPr>
              <a:t> </a:t>
            </a:r>
            <a:r>
              <a:rPr sz="1650" spc="-10" dirty="0">
                <a:solidFill>
                  <a:srgbClr val="FFFFFF"/>
                </a:solidFill>
                <a:latin typeface="Verdana"/>
                <a:cs typeface="Verdana"/>
              </a:rPr>
              <a:t>rate.</a:t>
            </a:r>
            <a:endParaRPr sz="1650">
              <a:latin typeface="Verdana"/>
              <a:cs typeface="Verdana"/>
            </a:endParaRPr>
          </a:p>
          <a:p>
            <a:pPr marL="12700">
              <a:lnSpc>
                <a:spcPct val="100000"/>
              </a:lnSpc>
              <a:spcBef>
                <a:spcPts val="670"/>
              </a:spcBef>
              <a:tabLst>
                <a:tab pos="353695" algn="l"/>
              </a:tabLst>
            </a:pPr>
            <a:r>
              <a:rPr sz="1350" spc="4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95" dirty="0">
                <a:solidFill>
                  <a:srgbClr val="FFFFFF"/>
                </a:solidFill>
                <a:latin typeface="Verdana"/>
                <a:cs typeface="Verdana"/>
              </a:rPr>
              <a:t>Busty</a:t>
            </a:r>
            <a:r>
              <a:rPr sz="1650" spc="105" dirty="0">
                <a:solidFill>
                  <a:srgbClr val="FFFFFF"/>
                </a:solidFill>
                <a:latin typeface="Times New Roman"/>
                <a:cs typeface="Times New Roman"/>
              </a:rPr>
              <a:t> </a:t>
            </a:r>
            <a:r>
              <a:rPr sz="1650" dirty="0">
                <a:solidFill>
                  <a:srgbClr val="FFFFFF"/>
                </a:solidFill>
                <a:latin typeface="Verdana"/>
                <a:cs typeface="Verdana"/>
              </a:rPr>
              <a:t>traffic</a:t>
            </a:r>
            <a:r>
              <a:rPr sz="1650" spc="75" dirty="0">
                <a:solidFill>
                  <a:srgbClr val="FFFFFF"/>
                </a:solidFill>
                <a:latin typeface="Times New Roman"/>
                <a:cs typeface="Times New Roman"/>
              </a:rPr>
              <a:t> </a:t>
            </a:r>
            <a:r>
              <a:rPr sz="1650" spc="-175" dirty="0">
                <a:solidFill>
                  <a:srgbClr val="FFFFFF"/>
                </a:solidFill>
                <a:latin typeface="Verdana"/>
                <a:cs typeface="Verdana"/>
              </a:rPr>
              <a:t>is</a:t>
            </a:r>
            <a:r>
              <a:rPr sz="1650" spc="35" dirty="0">
                <a:solidFill>
                  <a:srgbClr val="FFFFFF"/>
                </a:solidFill>
                <a:latin typeface="Times New Roman"/>
                <a:cs typeface="Times New Roman"/>
              </a:rPr>
              <a:t> </a:t>
            </a:r>
            <a:r>
              <a:rPr sz="1650" dirty="0">
                <a:solidFill>
                  <a:srgbClr val="FFFFFF"/>
                </a:solidFill>
                <a:latin typeface="Verdana"/>
                <a:cs typeface="Verdana"/>
              </a:rPr>
              <a:t>converted</a:t>
            </a:r>
            <a:r>
              <a:rPr sz="1650" spc="15" dirty="0">
                <a:solidFill>
                  <a:srgbClr val="FFFFFF"/>
                </a:solidFill>
                <a:latin typeface="Times New Roman"/>
                <a:cs typeface="Times New Roman"/>
              </a:rPr>
              <a:t> </a:t>
            </a:r>
            <a:r>
              <a:rPr sz="1650" dirty="0">
                <a:solidFill>
                  <a:srgbClr val="FFFFFF"/>
                </a:solidFill>
                <a:latin typeface="Verdana"/>
                <a:cs typeface="Verdana"/>
              </a:rPr>
              <a:t>to</a:t>
            </a:r>
            <a:r>
              <a:rPr sz="1650" spc="65" dirty="0">
                <a:solidFill>
                  <a:srgbClr val="FFFFFF"/>
                </a:solidFill>
                <a:latin typeface="Times New Roman"/>
                <a:cs typeface="Times New Roman"/>
              </a:rPr>
              <a:t> </a:t>
            </a:r>
            <a:r>
              <a:rPr sz="1650" spc="155" dirty="0">
                <a:solidFill>
                  <a:srgbClr val="FFFFFF"/>
                </a:solidFill>
                <a:latin typeface="Verdana"/>
                <a:cs typeface="Verdana"/>
              </a:rPr>
              <a:t>a</a:t>
            </a:r>
            <a:r>
              <a:rPr sz="1650" spc="55" dirty="0">
                <a:solidFill>
                  <a:srgbClr val="FFFFFF"/>
                </a:solidFill>
                <a:latin typeface="Times New Roman"/>
                <a:cs typeface="Times New Roman"/>
              </a:rPr>
              <a:t> </a:t>
            </a:r>
            <a:r>
              <a:rPr sz="1650" spc="-35" dirty="0">
                <a:solidFill>
                  <a:srgbClr val="FFFFFF"/>
                </a:solidFill>
                <a:latin typeface="Verdana"/>
                <a:cs typeface="Verdana"/>
              </a:rPr>
              <a:t>uniform</a:t>
            </a:r>
            <a:r>
              <a:rPr sz="1650" spc="160" dirty="0">
                <a:solidFill>
                  <a:srgbClr val="FFFFFF"/>
                </a:solidFill>
                <a:latin typeface="Times New Roman"/>
                <a:cs typeface="Times New Roman"/>
              </a:rPr>
              <a:t> </a:t>
            </a:r>
            <a:r>
              <a:rPr sz="1650" dirty="0">
                <a:solidFill>
                  <a:srgbClr val="FFFFFF"/>
                </a:solidFill>
                <a:latin typeface="Verdana"/>
                <a:cs typeface="Verdana"/>
              </a:rPr>
              <a:t>traffic</a:t>
            </a:r>
            <a:r>
              <a:rPr sz="1650" spc="75" dirty="0">
                <a:solidFill>
                  <a:srgbClr val="FFFFFF"/>
                </a:solidFill>
                <a:latin typeface="Times New Roman"/>
                <a:cs typeface="Times New Roman"/>
              </a:rPr>
              <a:t> </a:t>
            </a:r>
            <a:r>
              <a:rPr sz="1650" dirty="0">
                <a:solidFill>
                  <a:srgbClr val="FFFFFF"/>
                </a:solidFill>
                <a:latin typeface="Verdana"/>
                <a:cs typeface="Verdana"/>
              </a:rPr>
              <a:t>by</a:t>
            </a:r>
            <a:r>
              <a:rPr sz="1650" spc="70" dirty="0">
                <a:solidFill>
                  <a:srgbClr val="FFFFFF"/>
                </a:solidFill>
                <a:latin typeface="Times New Roman"/>
                <a:cs typeface="Times New Roman"/>
              </a:rPr>
              <a:t> </a:t>
            </a:r>
            <a:r>
              <a:rPr sz="1650" dirty="0">
                <a:solidFill>
                  <a:srgbClr val="FFFFFF"/>
                </a:solidFill>
                <a:latin typeface="Verdana"/>
                <a:cs typeface="Verdana"/>
              </a:rPr>
              <a:t>the</a:t>
            </a:r>
            <a:r>
              <a:rPr sz="1650" spc="110" dirty="0">
                <a:solidFill>
                  <a:srgbClr val="FFFFFF"/>
                </a:solidFill>
                <a:latin typeface="Times New Roman"/>
                <a:cs typeface="Times New Roman"/>
              </a:rPr>
              <a:t> </a:t>
            </a:r>
            <a:r>
              <a:rPr sz="1650" dirty="0">
                <a:solidFill>
                  <a:srgbClr val="FFFFFF"/>
                </a:solidFill>
                <a:latin typeface="Verdana"/>
                <a:cs typeface="Verdana"/>
              </a:rPr>
              <a:t>leaky</a:t>
            </a:r>
            <a:r>
              <a:rPr sz="1650" spc="70" dirty="0">
                <a:solidFill>
                  <a:srgbClr val="FFFFFF"/>
                </a:solidFill>
                <a:latin typeface="Times New Roman"/>
                <a:cs typeface="Times New Roman"/>
              </a:rPr>
              <a:t> </a:t>
            </a:r>
            <a:r>
              <a:rPr sz="1650" spc="-10" dirty="0">
                <a:solidFill>
                  <a:srgbClr val="FFFFFF"/>
                </a:solidFill>
                <a:latin typeface="Verdana"/>
                <a:cs typeface="Verdana"/>
              </a:rPr>
              <a:t>bucket.</a:t>
            </a:r>
            <a:endParaRPr sz="1650">
              <a:latin typeface="Verdana"/>
              <a:cs typeface="Verdana"/>
            </a:endParaRPr>
          </a:p>
          <a:p>
            <a:pPr marL="12700">
              <a:lnSpc>
                <a:spcPct val="100000"/>
              </a:lnSpc>
              <a:spcBef>
                <a:spcPts val="665"/>
              </a:spcBef>
              <a:tabLst>
                <a:tab pos="353695" algn="l"/>
              </a:tabLst>
            </a:pPr>
            <a:r>
              <a:rPr sz="1350" spc="4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150" dirty="0">
                <a:solidFill>
                  <a:srgbClr val="FFFFFF"/>
                </a:solidFill>
                <a:latin typeface="Verdana"/>
                <a:cs typeface="Verdana"/>
              </a:rPr>
              <a:t>In</a:t>
            </a:r>
            <a:r>
              <a:rPr sz="1650" spc="85" dirty="0">
                <a:solidFill>
                  <a:srgbClr val="FFFFFF"/>
                </a:solidFill>
                <a:latin typeface="Times New Roman"/>
                <a:cs typeface="Times New Roman"/>
              </a:rPr>
              <a:t> </a:t>
            </a:r>
            <a:r>
              <a:rPr sz="1650" spc="55" dirty="0">
                <a:solidFill>
                  <a:srgbClr val="FFFFFF"/>
                </a:solidFill>
                <a:latin typeface="Verdana"/>
                <a:cs typeface="Verdana"/>
              </a:rPr>
              <a:t>practice</a:t>
            </a:r>
            <a:r>
              <a:rPr sz="1650" spc="20" dirty="0">
                <a:solidFill>
                  <a:srgbClr val="FFFFFF"/>
                </a:solidFill>
                <a:latin typeface="Times New Roman"/>
                <a:cs typeface="Times New Roman"/>
              </a:rPr>
              <a:t> </a:t>
            </a:r>
            <a:r>
              <a:rPr sz="1650" dirty="0">
                <a:solidFill>
                  <a:srgbClr val="FFFFFF"/>
                </a:solidFill>
                <a:latin typeface="Verdana"/>
                <a:cs typeface="Verdana"/>
              </a:rPr>
              <a:t>the</a:t>
            </a:r>
            <a:r>
              <a:rPr sz="1650" spc="105" dirty="0">
                <a:solidFill>
                  <a:srgbClr val="FFFFFF"/>
                </a:solidFill>
                <a:latin typeface="Times New Roman"/>
                <a:cs typeface="Times New Roman"/>
              </a:rPr>
              <a:t> </a:t>
            </a:r>
            <a:r>
              <a:rPr sz="1650" dirty="0">
                <a:solidFill>
                  <a:srgbClr val="FFFFFF"/>
                </a:solidFill>
                <a:latin typeface="Verdana"/>
                <a:cs typeface="Verdana"/>
              </a:rPr>
              <a:t>bucket</a:t>
            </a:r>
            <a:r>
              <a:rPr sz="1650" spc="60" dirty="0">
                <a:solidFill>
                  <a:srgbClr val="FFFFFF"/>
                </a:solidFill>
                <a:latin typeface="Times New Roman"/>
                <a:cs typeface="Times New Roman"/>
              </a:rPr>
              <a:t> </a:t>
            </a:r>
            <a:r>
              <a:rPr sz="1650" spc="-150" dirty="0">
                <a:solidFill>
                  <a:srgbClr val="FFFFFF"/>
                </a:solidFill>
                <a:latin typeface="Verdana"/>
                <a:cs typeface="Verdana"/>
              </a:rPr>
              <a:t>is</a:t>
            </a:r>
            <a:r>
              <a:rPr sz="1650" spc="70" dirty="0">
                <a:solidFill>
                  <a:srgbClr val="FFFFFF"/>
                </a:solidFill>
                <a:latin typeface="Times New Roman"/>
                <a:cs typeface="Times New Roman"/>
              </a:rPr>
              <a:t> </a:t>
            </a:r>
            <a:r>
              <a:rPr sz="1650" spc="155" dirty="0">
                <a:solidFill>
                  <a:srgbClr val="FFFFFF"/>
                </a:solidFill>
                <a:latin typeface="Verdana"/>
                <a:cs typeface="Verdana"/>
              </a:rPr>
              <a:t>a</a:t>
            </a:r>
            <a:r>
              <a:rPr sz="1650" spc="55" dirty="0">
                <a:solidFill>
                  <a:srgbClr val="FFFFFF"/>
                </a:solidFill>
                <a:latin typeface="Times New Roman"/>
                <a:cs typeface="Times New Roman"/>
              </a:rPr>
              <a:t> </a:t>
            </a:r>
            <a:r>
              <a:rPr sz="1650" spc="-25" dirty="0">
                <a:solidFill>
                  <a:srgbClr val="FFFFFF"/>
                </a:solidFill>
                <a:latin typeface="Verdana"/>
                <a:cs typeface="Verdana"/>
              </a:rPr>
              <a:t>finite</a:t>
            </a:r>
            <a:r>
              <a:rPr sz="1650" spc="110" dirty="0">
                <a:solidFill>
                  <a:srgbClr val="FFFFFF"/>
                </a:solidFill>
                <a:latin typeface="Times New Roman"/>
                <a:cs typeface="Times New Roman"/>
              </a:rPr>
              <a:t> </a:t>
            </a:r>
            <a:r>
              <a:rPr sz="1650" dirty="0">
                <a:solidFill>
                  <a:srgbClr val="FFFFFF"/>
                </a:solidFill>
                <a:latin typeface="Verdana"/>
                <a:cs typeface="Verdana"/>
              </a:rPr>
              <a:t>queue</a:t>
            </a:r>
            <a:r>
              <a:rPr sz="1650" spc="110" dirty="0">
                <a:solidFill>
                  <a:srgbClr val="FFFFFF"/>
                </a:solidFill>
                <a:latin typeface="Times New Roman"/>
                <a:cs typeface="Times New Roman"/>
              </a:rPr>
              <a:t> </a:t>
            </a:r>
            <a:r>
              <a:rPr sz="1650" dirty="0">
                <a:solidFill>
                  <a:srgbClr val="FFFFFF"/>
                </a:solidFill>
                <a:latin typeface="Verdana"/>
                <a:cs typeface="Verdana"/>
              </a:rPr>
              <a:t>that</a:t>
            </a:r>
            <a:r>
              <a:rPr sz="1650" spc="65" dirty="0">
                <a:solidFill>
                  <a:srgbClr val="FFFFFF"/>
                </a:solidFill>
                <a:latin typeface="Times New Roman"/>
                <a:cs typeface="Times New Roman"/>
              </a:rPr>
              <a:t> </a:t>
            </a:r>
            <a:r>
              <a:rPr sz="1650" spc="-10" dirty="0">
                <a:solidFill>
                  <a:srgbClr val="FFFFFF"/>
                </a:solidFill>
                <a:latin typeface="Verdana"/>
                <a:cs typeface="Verdana"/>
              </a:rPr>
              <a:t>outputs</a:t>
            </a:r>
            <a:r>
              <a:rPr sz="1650" spc="165" dirty="0">
                <a:solidFill>
                  <a:srgbClr val="FFFFFF"/>
                </a:solidFill>
                <a:latin typeface="Times New Roman"/>
                <a:cs typeface="Times New Roman"/>
              </a:rPr>
              <a:t> </a:t>
            </a:r>
            <a:r>
              <a:rPr sz="1650" dirty="0">
                <a:solidFill>
                  <a:srgbClr val="FFFFFF"/>
                </a:solidFill>
                <a:latin typeface="Verdana"/>
                <a:cs typeface="Verdana"/>
              </a:rPr>
              <a:t>at</a:t>
            </a:r>
            <a:r>
              <a:rPr sz="1650" spc="65" dirty="0">
                <a:solidFill>
                  <a:srgbClr val="FFFFFF"/>
                </a:solidFill>
                <a:latin typeface="Times New Roman"/>
                <a:cs typeface="Times New Roman"/>
              </a:rPr>
              <a:t> </a:t>
            </a:r>
            <a:r>
              <a:rPr sz="1650" spc="155" dirty="0">
                <a:solidFill>
                  <a:srgbClr val="FFFFFF"/>
                </a:solidFill>
                <a:latin typeface="Verdana"/>
                <a:cs typeface="Verdana"/>
              </a:rPr>
              <a:t>a</a:t>
            </a:r>
            <a:r>
              <a:rPr sz="1650" spc="55" dirty="0">
                <a:solidFill>
                  <a:srgbClr val="FFFFFF"/>
                </a:solidFill>
                <a:latin typeface="Times New Roman"/>
                <a:cs typeface="Times New Roman"/>
              </a:rPr>
              <a:t> </a:t>
            </a:r>
            <a:r>
              <a:rPr sz="1650" spc="-25" dirty="0">
                <a:solidFill>
                  <a:srgbClr val="FFFFFF"/>
                </a:solidFill>
                <a:latin typeface="Verdana"/>
                <a:cs typeface="Verdana"/>
              </a:rPr>
              <a:t>finite</a:t>
            </a:r>
            <a:r>
              <a:rPr sz="1650" spc="105" dirty="0">
                <a:solidFill>
                  <a:srgbClr val="FFFFFF"/>
                </a:solidFill>
                <a:latin typeface="Times New Roman"/>
                <a:cs typeface="Times New Roman"/>
              </a:rPr>
              <a:t> </a:t>
            </a:r>
            <a:r>
              <a:rPr sz="1650" spc="-10" dirty="0">
                <a:solidFill>
                  <a:srgbClr val="FFFFFF"/>
                </a:solidFill>
                <a:latin typeface="Verdana"/>
                <a:cs typeface="Verdana"/>
              </a:rPr>
              <a:t>rate.</a:t>
            </a:r>
            <a:endParaRPr sz="165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30</a:t>
            </a:r>
            <a:endParaRPr sz="2750">
              <a:latin typeface="Verdana"/>
              <a:cs typeface="Verdana"/>
            </a:endParaRPr>
          </a:p>
        </p:txBody>
      </p:sp>
      <p:sp>
        <p:nvSpPr>
          <p:cNvPr id="6" name="Slide Number Placeholder 5">
            <a:extLst>
              <a:ext uri="{FF2B5EF4-FFF2-40B4-BE49-F238E27FC236}">
                <a16:creationId xmlns:a16="http://schemas.microsoft.com/office/drawing/2014/main" id="{0D1A72CE-3BD9-4A88-B98B-1EEBB02966B1}"/>
              </a:ext>
            </a:extLst>
          </p:cNvPr>
          <p:cNvSpPr>
            <a:spLocks noGrp="1"/>
          </p:cNvSpPr>
          <p:nvPr>
            <p:ph type="sldNum" sz="quarter" idx="12"/>
          </p:nvPr>
        </p:nvSpPr>
        <p:spPr/>
        <p:txBody>
          <a:bodyPr/>
          <a:lstStyle/>
          <a:p>
            <a:fld id="{B15D7328-7D48-4674-A38C-9792F09AAE38}"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30" dirty="0"/>
              <a:t>Leaky</a:t>
            </a:r>
            <a:r>
              <a:rPr spc="-229" dirty="0">
                <a:latin typeface="Times New Roman"/>
                <a:cs typeface="Times New Roman"/>
              </a:rPr>
              <a:t> </a:t>
            </a:r>
            <a:r>
              <a:rPr spc="-30" dirty="0"/>
              <a:t>Bucket</a:t>
            </a:r>
            <a:r>
              <a:rPr spc="-215" dirty="0">
                <a:latin typeface="Times New Roman"/>
                <a:cs typeface="Times New Roman"/>
              </a:rPr>
              <a:t> </a:t>
            </a:r>
            <a:r>
              <a:rPr spc="-80" dirty="0"/>
              <a:t>Algorithm</a:t>
            </a:r>
          </a:p>
        </p:txBody>
      </p:sp>
      <p:grpSp>
        <p:nvGrpSpPr>
          <p:cNvPr id="3" name="object 3"/>
          <p:cNvGrpSpPr/>
          <p:nvPr/>
        </p:nvGrpSpPr>
        <p:grpSpPr>
          <a:xfrm>
            <a:off x="1015340" y="1308728"/>
            <a:ext cx="9948545" cy="5307965"/>
            <a:chOff x="1015340" y="1308728"/>
            <a:chExt cx="9948545" cy="5307965"/>
          </a:xfrm>
        </p:grpSpPr>
        <p:pic>
          <p:nvPicPr>
            <p:cNvPr id="4" name="object 4"/>
            <p:cNvPicPr/>
            <p:nvPr/>
          </p:nvPicPr>
          <p:blipFill>
            <a:blip r:embed="rId2" cstate="print"/>
            <a:stretch>
              <a:fillRect/>
            </a:stretch>
          </p:blipFill>
          <p:spPr>
            <a:xfrm>
              <a:off x="1015340" y="1308728"/>
              <a:ext cx="9948306" cy="3160654"/>
            </a:xfrm>
            <a:prstGeom prst="rect">
              <a:avLst/>
            </a:prstGeom>
          </p:spPr>
        </p:pic>
        <p:pic>
          <p:nvPicPr>
            <p:cNvPr id="5" name="object 5"/>
            <p:cNvPicPr/>
            <p:nvPr/>
          </p:nvPicPr>
          <p:blipFill>
            <a:blip r:embed="rId3" cstate="print"/>
            <a:stretch>
              <a:fillRect/>
            </a:stretch>
          </p:blipFill>
          <p:spPr>
            <a:xfrm>
              <a:off x="10781020" y="1551431"/>
              <a:ext cx="132466" cy="2259080"/>
            </a:xfrm>
            <a:prstGeom prst="rect">
              <a:avLst/>
            </a:prstGeom>
          </p:spPr>
        </p:pic>
        <p:pic>
          <p:nvPicPr>
            <p:cNvPr id="6" name="object 6"/>
            <p:cNvPicPr/>
            <p:nvPr/>
          </p:nvPicPr>
          <p:blipFill>
            <a:blip r:embed="rId4" cstate="print"/>
            <a:stretch>
              <a:fillRect/>
            </a:stretch>
          </p:blipFill>
          <p:spPr>
            <a:xfrm>
              <a:off x="2600325" y="4482579"/>
              <a:ext cx="6991350" cy="2133600"/>
            </a:xfrm>
            <a:prstGeom prst="rect">
              <a:avLst/>
            </a:prstGeom>
          </p:spPr>
        </p:pic>
      </p:grpSp>
      <p:sp>
        <p:nvSpPr>
          <p:cNvPr id="7" name="object 7"/>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31</a:t>
            </a:r>
            <a:endParaRPr sz="2750">
              <a:latin typeface="Verdana"/>
              <a:cs typeface="Verdana"/>
            </a:endParaRPr>
          </a:p>
        </p:txBody>
      </p:sp>
      <p:sp>
        <p:nvSpPr>
          <p:cNvPr id="8" name="Slide Number Placeholder 7">
            <a:extLst>
              <a:ext uri="{FF2B5EF4-FFF2-40B4-BE49-F238E27FC236}">
                <a16:creationId xmlns:a16="http://schemas.microsoft.com/office/drawing/2014/main" id="{143A35BA-CE48-4151-9062-B7C0003A9A79}"/>
              </a:ext>
            </a:extLst>
          </p:cNvPr>
          <p:cNvSpPr>
            <a:spLocks noGrp="1"/>
          </p:cNvSpPr>
          <p:nvPr>
            <p:ph type="sldNum" sz="quarter" idx="12"/>
          </p:nvPr>
        </p:nvSpPr>
        <p:spPr/>
        <p:txBody>
          <a:bodyPr/>
          <a:lstStyle/>
          <a:p>
            <a:fld id="{B15D7328-7D48-4674-A38C-9792F09AAE38}"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50" dirty="0"/>
              <a:t>Token</a:t>
            </a:r>
            <a:r>
              <a:rPr spc="-114" dirty="0">
                <a:latin typeface="Times New Roman"/>
                <a:cs typeface="Times New Roman"/>
              </a:rPr>
              <a:t> </a:t>
            </a:r>
            <a:r>
              <a:rPr spc="-40" dirty="0"/>
              <a:t>Bucket</a:t>
            </a:r>
            <a:r>
              <a:rPr spc="-170" dirty="0">
                <a:latin typeface="Times New Roman"/>
                <a:cs typeface="Times New Roman"/>
              </a:rPr>
              <a:t> </a:t>
            </a:r>
            <a:r>
              <a:rPr spc="-75" dirty="0"/>
              <a:t>Algorithm</a:t>
            </a:r>
          </a:p>
        </p:txBody>
      </p:sp>
      <p:sp>
        <p:nvSpPr>
          <p:cNvPr id="3" name="object 3"/>
          <p:cNvSpPr txBox="1"/>
          <p:nvPr/>
        </p:nvSpPr>
        <p:spPr>
          <a:xfrm>
            <a:off x="860552" y="1687825"/>
            <a:ext cx="9195435" cy="4947285"/>
          </a:xfrm>
          <a:prstGeom prst="rect">
            <a:avLst/>
          </a:prstGeom>
        </p:spPr>
        <p:txBody>
          <a:bodyPr vert="horz" wrap="square" lIns="0" tIns="17145" rIns="0" bIns="0" rtlCol="0">
            <a:spAutoFit/>
          </a:bodyPr>
          <a:lstStyle/>
          <a:p>
            <a:pPr marL="12700">
              <a:lnSpc>
                <a:spcPct val="100000"/>
              </a:lnSpc>
              <a:spcBef>
                <a:spcPts val="135"/>
              </a:spcBef>
              <a:tabLst>
                <a:tab pos="35369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5" dirty="0">
                <a:solidFill>
                  <a:srgbClr val="FFFFFF"/>
                </a:solidFill>
                <a:latin typeface="Verdana"/>
                <a:cs typeface="Verdana"/>
              </a:rPr>
              <a:t>The</a:t>
            </a:r>
            <a:r>
              <a:rPr sz="1550" spc="60" dirty="0">
                <a:solidFill>
                  <a:srgbClr val="FFFFFF"/>
                </a:solidFill>
                <a:latin typeface="Times New Roman"/>
                <a:cs typeface="Times New Roman"/>
              </a:rPr>
              <a:t> </a:t>
            </a:r>
            <a:r>
              <a:rPr sz="1550" dirty="0">
                <a:solidFill>
                  <a:srgbClr val="FFFFFF"/>
                </a:solidFill>
                <a:latin typeface="Verdana"/>
                <a:cs typeface="Verdana"/>
              </a:rPr>
              <a:t>leaky</a:t>
            </a:r>
            <a:r>
              <a:rPr sz="1550" spc="50" dirty="0">
                <a:solidFill>
                  <a:srgbClr val="FFFFFF"/>
                </a:solidFill>
                <a:latin typeface="Times New Roman"/>
                <a:cs typeface="Times New Roman"/>
              </a:rPr>
              <a:t> </a:t>
            </a:r>
            <a:r>
              <a:rPr sz="1550" dirty="0">
                <a:solidFill>
                  <a:srgbClr val="FFFFFF"/>
                </a:solidFill>
                <a:latin typeface="Verdana"/>
                <a:cs typeface="Verdana"/>
              </a:rPr>
              <a:t>bucket</a:t>
            </a:r>
            <a:r>
              <a:rPr sz="1550" spc="30" dirty="0">
                <a:solidFill>
                  <a:srgbClr val="FFFFFF"/>
                </a:solidFill>
                <a:latin typeface="Times New Roman"/>
                <a:cs typeface="Times New Roman"/>
              </a:rPr>
              <a:t> </a:t>
            </a:r>
            <a:r>
              <a:rPr sz="1550" spc="-10" dirty="0">
                <a:solidFill>
                  <a:srgbClr val="FFFFFF"/>
                </a:solidFill>
                <a:latin typeface="Verdana"/>
                <a:cs typeface="Verdana"/>
              </a:rPr>
              <a:t>algorithm</a:t>
            </a:r>
            <a:r>
              <a:rPr sz="1550" spc="125" dirty="0">
                <a:solidFill>
                  <a:srgbClr val="FFFFFF"/>
                </a:solidFill>
                <a:latin typeface="Times New Roman"/>
                <a:cs typeface="Times New Roman"/>
              </a:rPr>
              <a:t> </a:t>
            </a:r>
            <a:r>
              <a:rPr sz="1550" dirty="0">
                <a:solidFill>
                  <a:srgbClr val="FFFFFF"/>
                </a:solidFill>
                <a:latin typeface="Verdana"/>
                <a:cs typeface="Verdana"/>
              </a:rPr>
              <a:t>allows</a:t>
            </a:r>
            <a:r>
              <a:rPr sz="1550" spc="45" dirty="0">
                <a:solidFill>
                  <a:srgbClr val="FFFFFF"/>
                </a:solidFill>
                <a:latin typeface="Times New Roman"/>
                <a:cs typeface="Times New Roman"/>
              </a:rPr>
              <a:t> </a:t>
            </a:r>
            <a:r>
              <a:rPr sz="1550" dirty="0">
                <a:solidFill>
                  <a:srgbClr val="FFFFFF"/>
                </a:solidFill>
                <a:latin typeface="Verdana"/>
                <a:cs typeface="Verdana"/>
              </a:rPr>
              <a:t>only</a:t>
            </a:r>
            <a:r>
              <a:rPr sz="1550" spc="50" dirty="0">
                <a:solidFill>
                  <a:srgbClr val="FFFFFF"/>
                </a:solidFill>
                <a:latin typeface="Times New Roman"/>
                <a:cs typeface="Times New Roman"/>
              </a:rPr>
              <a:t> </a:t>
            </a:r>
            <a:r>
              <a:rPr sz="1550" spc="75" dirty="0">
                <a:solidFill>
                  <a:srgbClr val="FFFFFF"/>
                </a:solidFill>
                <a:latin typeface="Verdana"/>
                <a:cs typeface="Verdana"/>
              </a:rPr>
              <a:t>an</a:t>
            </a:r>
            <a:r>
              <a:rPr sz="1550" spc="-10" dirty="0">
                <a:solidFill>
                  <a:srgbClr val="FFFFFF"/>
                </a:solidFill>
                <a:latin typeface="Times New Roman"/>
                <a:cs typeface="Times New Roman"/>
              </a:rPr>
              <a:t> </a:t>
            </a:r>
            <a:r>
              <a:rPr sz="1550" spc="55" dirty="0">
                <a:solidFill>
                  <a:srgbClr val="FFFFFF"/>
                </a:solidFill>
                <a:latin typeface="Verdana"/>
                <a:cs typeface="Verdana"/>
              </a:rPr>
              <a:t>average</a:t>
            </a:r>
            <a:r>
              <a:rPr sz="1550" spc="-20" dirty="0">
                <a:solidFill>
                  <a:srgbClr val="FFFFFF"/>
                </a:solidFill>
                <a:latin typeface="Times New Roman"/>
                <a:cs typeface="Times New Roman"/>
              </a:rPr>
              <a:t> </a:t>
            </a:r>
            <a:r>
              <a:rPr sz="1550" spc="-20" dirty="0">
                <a:solidFill>
                  <a:srgbClr val="FFFFFF"/>
                </a:solidFill>
                <a:latin typeface="Verdana"/>
                <a:cs typeface="Verdana"/>
              </a:rPr>
              <a:t>(constant)</a:t>
            </a:r>
            <a:r>
              <a:rPr sz="1550" spc="200" dirty="0">
                <a:solidFill>
                  <a:srgbClr val="FFFFFF"/>
                </a:solidFill>
                <a:latin typeface="Times New Roman"/>
                <a:cs typeface="Times New Roman"/>
              </a:rPr>
              <a:t> </a:t>
            </a:r>
            <a:r>
              <a:rPr sz="1550" dirty="0">
                <a:solidFill>
                  <a:srgbClr val="FFFFFF"/>
                </a:solidFill>
                <a:latin typeface="Verdana"/>
                <a:cs typeface="Verdana"/>
              </a:rPr>
              <a:t>rate</a:t>
            </a:r>
            <a:r>
              <a:rPr sz="1550" spc="65" dirty="0">
                <a:solidFill>
                  <a:srgbClr val="FFFFFF"/>
                </a:solidFill>
                <a:latin typeface="Times New Roman"/>
                <a:cs typeface="Times New Roman"/>
              </a:rPr>
              <a:t> </a:t>
            </a:r>
            <a:r>
              <a:rPr sz="1550" dirty="0">
                <a:solidFill>
                  <a:srgbClr val="FFFFFF"/>
                </a:solidFill>
                <a:latin typeface="Verdana"/>
                <a:cs typeface="Verdana"/>
              </a:rPr>
              <a:t>of</a:t>
            </a:r>
            <a:r>
              <a:rPr sz="1550" spc="-20" dirty="0">
                <a:solidFill>
                  <a:srgbClr val="FFFFFF"/>
                </a:solidFill>
                <a:latin typeface="Times New Roman"/>
                <a:cs typeface="Times New Roman"/>
              </a:rPr>
              <a:t> </a:t>
            </a:r>
            <a:r>
              <a:rPr sz="1550" spc="75" dirty="0">
                <a:solidFill>
                  <a:srgbClr val="FFFFFF"/>
                </a:solidFill>
                <a:latin typeface="Verdana"/>
                <a:cs typeface="Verdana"/>
              </a:rPr>
              <a:t>data</a:t>
            </a:r>
            <a:r>
              <a:rPr sz="1550" spc="130" dirty="0">
                <a:solidFill>
                  <a:srgbClr val="FFFFFF"/>
                </a:solidFill>
                <a:latin typeface="Times New Roman"/>
                <a:cs typeface="Times New Roman"/>
              </a:rPr>
              <a:t> </a:t>
            </a:r>
            <a:r>
              <a:rPr sz="1550" spc="-80" dirty="0">
                <a:solidFill>
                  <a:srgbClr val="FFFFFF"/>
                </a:solidFill>
                <a:latin typeface="Verdana"/>
                <a:cs typeface="Verdana"/>
              </a:rPr>
              <a:t>flow.Its</a:t>
            </a:r>
            <a:r>
              <a:rPr sz="1550" spc="100" dirty="0">
                <a:solidFill>
                  <a:srgbClr val="FFFFFF"/>
                </a:solidFill>
                <a:latin typeface="Times New Roman"/>
                <a:cs typeface="Times New Roman"/>
              </a:rPr>
              <a:t> </a:t>
            </a:r>
            <a:r>
              <a:rPr sz="1550" spc="-10" dirty="0">
                <a:solidFill>
                  <a:srgbClr val="FFFFFF"/>
                </a:solidFill>
                <a:latin typeface="Verdana"/>
                <a:cs typeface="Verdana"/>
              </a:rPr>
              <a:t>major</a:t>
            </a:r>
            <a:endParaRPr sz="1550">
              <a:latin typeface="Verdana"/>
              <a:cs typeface="Verdana"/>
            </a:endParaRPr>
          </a:p>
          <a:p>
            <a:pPr marL="353695">
              <a:lnSpc>
                <a:spcPct val="100000"/>
              </a:lnSpc>
              <a:spcBef>
                <a:spcPts val="60"/>
              </a:spcBef>
            </a:pPr>
            <a:r>
              <a:rPr sz="1550" dirty="0">
                <a:solidFill>
                  <a:srgbClr val="FFFFFF"/>
                </a:solidFill>
                <a:latin typeface="Verdana"/>
                <a:cs typeface="Verdana"/>
              </a:rPr>
              <a:t>problem</a:t>
            </a:r>
            <a:r>
              <a:rPr sz="155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dirty="0">
                <a:solidFill>
                  <a:srgbClr val="FFFFFF"/>
                </a:solidFill>
                <a:latin typeface="Verdana"/>
                <a:cs typeface="Verdana"/>
              </a:rPr>
              <a:t>that</a:t>
            </a:r>
            <a:r>
              <a:rPr sz="1550" spc="40" dirty="0">
                <a:solidFill>
                  <a:srgbClr val="FFFFFF"/>
                </a:solidFill>
                <a:latin typeface="Times New Roman"/>
                <a:cs typeface="Times New Roman"/>
              </a:rPr>
              <a:t> </a:t>
            </a:r>
            <a:r>
              <a:rPr sz="1550" spc="-10" dirty="0">
                <a:solidFill>
                  <a:srgbClr val="FFFFFF"/>
                </a:solidFill>
                <a:latin typeface="Verdana"/>
                <a:cs typeface="Verdana"/>
              </a:rPr>
              <a:t>it</a:t>
            </a:r>
            <a:r>
              <a:rPr sz="1550" spc="35" dirty="0">
                <a:solidFill>
                  <a:srgbClr val="FFFFFF"/>
                </a:solidFill>
                <a:latin typeface="Times New Roman"/>
                <a:cs typeface="Times New Roman"/>
              </a:rPr>
              <a:t> </a:t>
            </a:r>
            <a:r>
              <a:rPr sz="1550" spc="55" dirty="0">
                <a:solidFill>
                  <a:srgbClr val="FFFFFF"/>
                </a:solidFill>
                <a:latin typeface="Verdana"/>
                <a:cs typeface="Verdana"/>
              </a:rPr>
              <a:t>cannot</a:t>
            </a:r>
            <a:r>
              <a:rPr sz="1550" spc="35" dirty="0">
                <a:solidFill>
                  <a:srgbClr val="FFFFFF"/>
                </a:solidFill>
                <a:latin typeface="Times New Roman"/>
                <a:cs typeface="Times New Roman"/>
              </a:rPr>
              <a:t> </a:t>
            </a:r>
            <a:r>
              <a:rPr sz="1550" spc="65" dirty="0">
                <a:solidFill>
                  <a:srgbClr val="FFFFFF"/>
                </a:solidFill>
                <a:latin typeface="Verdana"/>
                <a:cs typeface="Verdana"/>
              </a:rPr>
              <a:t>deal</a:t>
            </a:r>
            <a:r>
              <a:rPr sz="1550" spc="20" dirty="0">
                <a:solidFill>
                  <a:srgbClr val="FFFFFF"/>
                </a:solidFill>
                <a:latin typeface="Times New Roman"/>
                <a:cs typeface="Times New Roman"/>
              </a:rPr>
              <a:t> </a:t>
            </a:r>
            <a:r>
              <a:rPr sz="1550" spc="-10" dirty="0">
                <a:solidFill>
                  <a:srgbClr val="FFFFFF"/>
                </a:solidFill>
                <a:latin typeface="Verdana"/>
                <a:cs typeface="Verdana"/>
              </a:rPr>
              <a:t>with</a:t>
            </a:r>
            <a:r>
              <a:rPr sz="1550" spc="35" dirty="0">
                <a:solidFill>
                  <a:srgbClr val="FFFFFF"/>
                </a:solidFill>
                <a:latin typeface="Times New Roman"/>
                <a:cs typeface="Times New Roman"/>
              </a:rPr>
              <a:t> </a:t>
            </a:r>
            <a:r>
              <a:rPr sz="1550" spc="-30" dirty="0">
                <a:solidFill>
                  <a:srgbClr val="FFFFFF"/>
                </a:solidFill>
                <a:latin typeface="Verdana"/>
                <a:cs typeface="Verdana"/>
              </a:rPr>
              <a:t>busty</a:t>
            </a:r>
            <a:r>
              <a:rPr sz="1550" spc="55" dirty="0">
                <a:solidFill>
                  <a:srgbClr val="FFFFFF"/>
                </a:solidFill>
                <a:latin typeface="Times New Roman"/>
                <a:cs typeface="Times New Roman"/>
              </a:rPr>
              <a:t> </a:t>
            </a:r>
            <a:r>
              <a:rPr sz="1550" spc="-10" dirty="0">
                <a:solidFill>
                  <a:srgbClr val="FFFFFF"/>
                </a:solidFill>
                <a:latin typeface="Verdana"/>
                <a:cs typeface="Verdana"/>
              </a:rPr>
              <a:t>data.</a:t>
            </a:r>
            <a:endParaRPr sz="1550">
              <a:latin typeface="Verdana"/>
              <a:cs typeface="Verdana"/>
            </a:endParaRPr>
          </a:p>
          <a:p>
            <a:pPr marL="12700">
              <a:lnSpc>
                <a:spcPct val="100000"/>
              </a:lnSpc>
              <a:spcBef>
                <a:spcPts val="1070"/>
              </a:spcBef>
              <a:tabLst>
                <a:tab pos="35369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05" dirty="0">
                <a:solidFill>
                  <a:srgbClr val="FFFFFF"/>
                </a:solidFill>
                <a:latin typeface="Verdana"/>
                <a:cs typeface="Verdana"/>
              </a:rPr>
              <a:t>A</a:t>
            </a:r>
            <a:r>
              <a:rPr sz="1550" spc="55" dirty="0">
                <a:solidFill>
                  <a:srgbClr val="FFFFFF"/>
                </a:solidFill>
                <a:latin typeface="Times New Roman"/>
                <a:cs typeface="Times New Roman"/>
              </a:rPr>
              <a:t> </a:t>
            </a:r>
            <a:r>
              <a:rPr sz="1550" dirty="0">
                <a:solidFill>
                  <a:srgbClr val="FFFFFF"/>
                </a:solidFill>
                <a:latin typeface="Verdana"/>
                <a:cs typeface="Verdana"/>
              </a:rPr>
              <a:t>leaky</a:t>
            </a:r>
            <a:r>
              <a:rPr sz="1550" spc="90" dirty="0">
                <a:solidFill>
                  <a:srgbClr val="FFFFFF"/>
                </a:solidFill>
                <a:latin typeface="Times New Roman"/>
                <a:cs typeface="Times New Roman"/>
              </a:rPr>
              <a:t> </a:t>
            </a:r>
            <a:r>
              <a:rPr sz="1550" dirty="0">
                <a:solidFill>
                  <a:srgbClr val="FFFFFF"/>
                </a:solidFill>
                <a:latin typeface="Verdana"/>
                <a:cs typeface="Verdana"/>
              </a:rPr>
              <a:t>bucket</a:t>
            </a:r>
            <a:r>
              <a:rPr sz="1550" spc="70" dirty="0">
                <a:solidFill>
                  <a:srgbClr val="FFFFFF"/>
                </a:solidFill>
                <a:latin typeface="Times New Roman"/>
                <a:cs typeface="Times New Roman"/>
              </a:rPr>
              <a:t> </a:t>
            </a:r>
            <a:r>
              <a:rPr sz="1550" spc="-10" dirty="0">
                <a:solidFill>
                  <a:srgbClr val="FFFFFF"/>
                </a:solidFill>
                <a:latin typeface="Verdana"/>
                <a:cs typeface="Verdana"/>
              </a:rPr>
              <a:t>algorithm</a:t>
            </a:r>
            <a:r>
              <a:rPr sz="1550" spc="125" dirty="0">
                <a:solidFill>
                  <a:srgbClr val="FFFFFF"/>
                </a:solidFill>
                <a:latin typeface="Times New Roman"/>
                <a:cs typeface="Times New Roman"/>
              </a:rPr>
              <a:t> </a:t>
            </a:r>
            <a:r>
              <a:rPr sz="1550" dirty="0">
                <a:solidFill>
                  <a:srgbClr val="FFFFFF"/>
                </a:solidFill>
                <a:latin typeface="Verdana"/>
                <a:cs typeface="Verdana"/>
              </a:rPr>
              <a:t>does</a:t>
            </a:r>
            <a:r>
              <a:rPr sz="1550" spc="85" dirty="0">
                <a:solidFill>
                  <a:srgbClr val="FFFFFF"/>
                </a:solidFill>
                <a:latin typeface="Times New Roman"/>
                <a:cs typeface="Times New Roman"/>
              </a:rPr>
              <a:t> </a:t>
            </a:r>
            <a:r>
              <a:rPr sz="1550" dirty="0">
                <a:solidFill>
                  <a:srgbClr val="FFFFFF"/>
                </a:solidFill>
                <a:latin typeface="Verdana"/>
                <a:cs typeface="Verdana"/>
              </a:rPr>
              <a:t>not</a:t>
            </a:r>
            <a:r>
              <a:rPr sz="1550" spc="20" dirty="0">
                <a:solidFill>
                  <a:srgbClr val="FFFFFF"/>
                </a:solidFill>
                <a:latin typeface="Times New Roman"/>
                <a:cs typeface="Times New Roman"/>
              </a:rPr>
              <a:t> </a:t>
            </a:r>
            <a:r>
              <a:rPr sz="1550" dirty="0">
                <a:solidFill>
                  <a:srgbClr val="FFFFFF"/>
                </a:solidFill>
                <a:latin typeface="Verdana"/>
                <a:cs typeface="Verdana"/>
              </a:rPr>
              <a:t>consider</a:t>
            </a:r>
            <a:r>
              <a:rPr sz="1550" spc="125" dirty="0">
                <a:solidFill>
                  <a:srgbClr val="FFFFFF"/>
                </a:solidFill>
                <a:latin typeface="Times New Roman"/>
                <a:cs typeface="Times New Roman"/>
              </a:rPr>
              <a:t> </a:t>
            </a:r>
            <a:r>
              <a:rPr sz="1550" dirty="0">
                <a:solidFill>
                  <a:srgbClr val="FFFFFF"/>
                </a:solidFill>
                <a:latin typeface="Verdana"/>
                <a:cs typeface="Verdana"/>
              </a:rPr>
              <a:t>the</a:t>
            </a:r>
            <a:r>
              <a:rPr sz="1550" spc="105" dirty="0">
                <a:solidFill>
                  <a:srgbClr val="FFFFFF"/>
                </a:solidFill>
                <a:latin typeface="Times New Roman"/>
                <a:cs typeface="Times New Roman"/>
              </a:rPr>
              <a:t> </a:t>
            </a:r>
            <a:r>
              <a:rPr sz="1550" dirty="0">
                <a:solidFill>
                  <a:srgbClr val="FFFFFF"/>
                </a:solidFill>
                <a:latin typeface="Verdana"/>
                <a:cs typeface="Verdana"/>
              </a:rPr>
              <a:t>idle</a:t>
            </a:r>
            <a:r>
              <a:rPr sz="1550" spc="50" dirty="0">
                <a:solidFill>
                  <a:srgbClr val="FFFFFF"/>
                </a:solidFill>
                <a:latin typeface="Times New Roman"/>
                <a:cs typeface="Times New Roman"/>
              </a:rPr>
              <a:t> </a:t>
            </a:r>
            <a:r>
              <a:rPr sz="1550" spc="-10" dirty="0">
                <a:solidFill>
                  <a:srgbClr val="FFFFFF"/>
                </a:solidFill>
                <a:latin typeface="Verdana"/>
                <a:cs typeface="Verdana"/>
              </a:rPr>
              <a:t>time</a:t>
            </a:r>
            <a:r>
              <a:rPr sz="1550" spc="155" dirty="0">
                <a:solidFill>
                  <a:srgbClr val="FFFFFF"/>
                </a:solidFill>
                <a:latin typeface="Times New Roman"/>
                <a:cs typeface="Times New Roman"/>
              </a:rPr>
              <a:t> </a:t>
            </a:r>
            <a:r>
              <a:rPr sz="1550" dirty="0">
                <a:solidFill>
                  <a:srgbClr val="FFFFFF"/>
                </a:solidFill>
                <a:latin typeface="Verdana"/>
                <a:cs typeface="Verdana"/>
              </a:rPr>
              <a:t>of</a:t>
            </a:r>
            <a:r>
              <a:rPr sz="1550" spc="55" dirty="0">
                <a:solidFill>
                  <a:srgbClr val="FFFFFF"/>
                </a:solidFill>
                <a:latin typeface="Times New Roman"/>
                <a:cs typeface="Times New Roman"/>
              </a:rPr>
              <a:t> </a:t>
            </a:r>
            <a:r>
              <a:rPr sz="1550" dirty="0">
                <a:solidFill>
                  <a:srgbClr val="FFFFFF"/>
                </a:solidFill>
                <a:latin typeface="Verdana"/>
                <a:cs typeface="Verdana"/>
              </a:rPr>
              <a:t>the</a:t>
            </a:r>
            <a:r>
              <a:rPr sz="1550" spc="105" dirty="0">
                <a:solidFill>
                  <a:srgbClr val="FFFFFF"/>
                </a:solidFill>
                <a:latin typeface="Times New Roman"/>
                <a:cs typeface="Times New Roman"/>
              </a:rPr>
              <a:t> </a:t>
            </a:r>
            <a:r>
              <a:rPr sz="1550" spc="-20" dirty="0">
                <a:solidFill>
                  <a:srgbClr val="FFFFFF"/>
                </a:solidFill>
                <a:latin typeface="Verdana"/>
                <a:cs typeface="Verdana"/>
              </a:rPr>
              <a:t>host</a:t>
            </a:r>
            <a:endParaRPr sz="1550">
              <a:latin typeface="Verdana"/>
              <a:cs typeface="Verdana"/>
            </a:endParaRPr>
          </a:p>
          <a:p>
            <a:pPr marL="353695" marR="361950" indent="-341630">
              <a:lnSpc>
                <a:spcPct val="103200"/>
              </a:lnSpc>
              <a:spcBef>
                <a:spcPts val="1010"/>
              </a:spcBef>
              <a:tabLst>
                <a:tab pos="35369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45" dirty="0">
                <a:solidFill>
                  <a:srgbClr val="FFFFFF"/>
                </a:solidFill>
                <a:latin typeface="Verdana"/>
                <a:cs typeface="Verdana"/>
              </a:rPr>
              <a:t>To</a:t>
            </a:r>
            <a:r>
              <a:rPr sz="1550" spc="85" dirty="0">
                <a:solidFill>
                  <a:srgbClr val="FFFFFF"/>
                </a:solidFill>
                <a:latin typeface="Times New Roman"/>
                <a:cs typeface="Times New Roman"/>
              </a:rPr>
              <a:t> </a:t>
            </a:r>
            <a:r>
              <a:rPr sz="1550" dirty="0">
                <a:solidFill>
                  <a:srgbClr val="FFFFFF"/>
                </a:solidFill>
                <a:latin typeface="Verdana"/>
                <a:cs typeface="Verdana"/>
              </a:rPr>
              <a:t>overcome</a:t>
            </a:r>
            <a:r>
              <a:rPr sz="1550" spc="160" dirty="0">
                <a:solidFill>
                  <a:srgbClr val="FFFFFF"/>
                </a:solidFill>
                <a:latin typeface="Times New Roman"/>
                <a:cs typeface="Times New Roman"/>
              </a:rPr>
              <a:t> </a:t>
            </a:r>
            <a:r>
              <a:rPr sz="1550" spc="-90" dirty="0">
                <a:solidFill>
                  <a:srgbClr val="FFFFFF"/>
                </a:solidFill>
                <a:latin typeface="Verdana"/>
                <a:cs typeface="Verdana"/>
              </a:rPr>
              <a:t>this</a:t>
            </a:r>
            <a:r>
              <a:rPr sz="1550" spc="90" dirty="0">
                <a:solidFill>
                  <a:srgbClr val="FFFFFF"/>
                </a:solidFill>
                <a:latin typeface="Times New Roman"/>
                <a:cs typeface="Times New Roman"/>
              </a:rPr>
              <a:t> </a:t>
            </a:r>
            <a:r>
              <a:rPr sz="1550" dirty="0">
                <a:solidFill>
                  <a:srgbClr val="FFFFFF"/>
                </a:solidFill>
                <a:latin typeface="Verdana"/>
                <a:cs typeface="Verdana"/>
              </a:rPr>
              <a:t>problem,</a:t>
            </a:r>
            <a:r>
              <a:rPr sz="1550" spc="175" dirty="0">
                <a:solidFill>
                  <a:srgbClr val="FFFFFF"/>
                </a:solidFill>
                <a:latin typeface="Times New Roman"/>
                <a:cs typeface="Times New Roman"/>
              </a:rPr>
              <a:t> </a:t>
            </a:r>
            <a:r>
              <a:rPr sz="1550" spc="145" dirty="0">
                <a:solidFill>
                  <a:srgbClr val="FFFFFF"/>
                </a:solidFill>
                <a:latin typeface="Verdana"/>
                <a:cs typeface="Verdana"/>
              </a:rPr>
              <a:t>a</a:t>
            </a:r>
            <a:r>
              <a:rPr sz="1550" spc="10" dirty="0">
                <a:solidFill>
                  <a:srgbClr val="FFFFFF"/>
                </a:solidFill>
                <a:latin typeface="Times New Roman"/>
                <a:cs typeface="Times New Roman"/>
              </a:rPr>
              <a:t> </a:t>
            </a:r>
            <a:r>
              <a:rPr sz="1550" dirty="0">
                <a:solidFill>
                  <a:srgbClr val="FFFFFF"/>
                </a:solidFill>
                <a:latin typeface="Verdana"/>
                <a:cs typeface="Verdana"/>
              </a:rPr>
              <a:t>token</a:t>
            </a:r>
            <a:r>
              <a:rPr sz="1550" spc="130" dirty="0">
                <a:solidFill>
                  <a:srgbClr val="FFFFFF"/>
                </a:solidFill>
                <a:latin typeface="Times New Roman"/>
                <a:cs typeface="Times New Roman"/>
              </a:rPr>
              <a:t> </a:t>
            </a:r>
            <a:r>
              <a:rPr sz="1550" dirty="0">
                <a:solidFill>
                  <a:srgbClr val="FFFFFF"/>
                </a:solidFill>
                <a:latin typeface="Verdana"/>
                <a:cs typeface="Verdana"/>
              </a:rPr>
              <a:t>bucket</a:t>
            </a:r>
            <a:r>
              <a:rPr sz="1550" spc="75" dirty="0">
                <a:solidFill>
                  <a:srgbClr val="FFFFFF"/>
                </a:solidFill>
                <a:latin typeface="Times New Roman"/>
                <a:cs typeface="Times New Roman"/>
              </a:rPr>
              <a:t> </a:t>
            </a:r>
            <a:r>
              <a:rPr sz="1550" spc="-10" dirty="0">
                <a:solidFill>
                  <a:srgbClr val="FFFFFF"/>
                </a:solidFill>
                <a:latin typeface="Verdana"/>
                <a:cs typeface="Verdana"/>
              </a:rPr>
              <a:t>algorithm</a:t>
            </a:r>
            <a:r>
              <a:rPr sz="1550" spc="18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dirty="0">
                <a:solidFill>
                  <a:srgbClr val="FFFFFF"/>
                </a:solidFill>
                <a:latin typeface="Verdana"/>
                <a:cs typeface="Verdana"/>
              </a:rPr>
              <a:t>used.</a:t>
            </a:r>
            <a:r>
              <a:rPr sz="1550" spc="75" dirty="0">
                <a:solidFill>
                  <a:srgbClr val="FFFFFF"/>
                </a:solidFill>
                <a:latin typeface="Times New Roman"/>
                <a:cs typeface="Times New Roman"/>
              </a:rPr>
              <a:t> </a:t>
            </a:r>
            <a:r>
              <a:rPr sz="1550" spc="105" dirty="0">
                <a:solidFill>
                  <a:srgbClr val="FFFFFF"/>
                </a:solidFill>
                <a:latin typeface="Verdana"/>
                <a:cs typeface="Verdana"/>
              </a:rPr>
              <a:t>A</a:t>
            </a:r>
            <a:r>
              <a:rPr sz="1550" spc="65" dirty="0">
                <a:solidFill>
                  <a:srgbClr val="FFFFFF"/>
                </a:solidFill>
                <a:latin typeface="Times New Roman"/>
                <a:cs typeface="Times New Roman"/>
              </a:rPr>
              <a:t> </a:t>
            </a:r>
            <a:r>
              <a:rPr sz="1550" dirty="0">
                <a:solidFill>
                  <a:srgbClr val="FFFFFF"/>
                </a:solidFill>
                <a:latin typeface="Verdana"/>
                <a:cs typeface="Verdana"/>
              </a:rPr>
              <a:t>token</a:t>
            </a:r>
            <a:r>
              <a:rPr sz="1550" spc="75" dirty="0">
                <a:solidFill>
                  <a:srgbClr val="FFFFFF"/>
                </a:solidFill>
                <a:latin typeface="Times New Roman"/>
                <a:cs typeface="Times New Roman"/>
              </a:rPr>
              <a:t> </a:t>
            </a:r>
            <a:r>
              <a:rPr sz="1550" dirty="0">
                <a:solidFill>
                  <a:srgbClr val="FFFFFF"/>
                </a:solidFill>
                <a:latin typeface="Verdana"/>
                <a:cs typeface="Verdana"/>
              </a:rPr>
              <a:t>bucket</a:t>
            </a:r>
            <a:r>
              <a:rPr sz="1550" spc="130" dirty="0">
                <a:solidFill>
                  <a:srgbClr val="FFFFFF"/>
                </a:solidFill>
                <a:latin typeface="Times New Roman"/>
                <a:cs typeface="Times New Roman"/>
              </a:rPr>
              <a:t> </a:t>
            </a:r>
            <a:r>
              <a:rPr sz="1550" spc="-10" dirty="0">
                <a:solidFill>
                  <a:srgbClr val="FFFFFF"/>
                </a:solidFill>
                <a:latin typeface="Verdana"/>
                <a:cs typeface="Verdana"/>
              </a:rPr>
              <a:t>algorithm</a:t>
            </a:r>
            <a:r>
              <a:rPr sz="1550" spc="-10" dirty="0">
                <a:solidFill>
                  <a:srgbClr val="FFFFFF"/>
                </a:solidFill>
                <a:latin typeface="Times New Roman"/>
                <a:cs typeface="Times New Roman"/>
              </a:rPr>
              <a:t> </a:t>
            </a:r>
            <a:r>
              <a:rPr sz="1550" dirty="0">
                <a:solidFill>
                  <a:srgbClr val="FFFFFF"/>
                </a:solidFill>
                <a:latin typeface="Verdana"/>
                <a:cs typeface="Verdana"/>
              </a:rPr>
              <a:t>allows</a:t>
            </a:r>
            <a:r>
              <a:rPr sz="1550" spc="5" dirty="0">
                <a:solidFill>
                  <a:srgbClr val="FFFFFF"/>
                </a:solidFill>
                <a:latin typeface="Times New Roman"/>
                <a:cs typeface="Times New Roman"/>
              </a:rPr>
              <a:t> </a:t>
            </a:r>
            <a:r>
              <a:rPr sz="1550" spc="-30" dirty="0">
                <a:solidFill>
                  <a:srgbClr val="FFFFFF"/>
                </a:solidFill>
                <a:latin typeface="Verdana"/>
                <a:cs typeface="Verdana"/>
              </a:rPr>
              <a:t>busty</a:t>
            </a:r>
            <a:r>
              <a:rPr sz="1550" spc="15" dirty="0">
                <a:solidFill>
                  <a:srgbClr val="FFFFFF"/>
                </a:solidFill>
                <a:latin typeface="Times New Roman"/>
                <a:cs typeface="Times New Roman"/>
              </a:rPr>
              <a:t> </a:t>
            </a:r>
            <a:r>
              <a:rPr sz="1550" spc="75" dirty="0">
                <a:solidFill>
                  <a:srgbClr val="FFFFFF"/>
                </a:solidFill>
                <a:latin typeface="Verdana"/>
                <a:cs typeface="Verdana"/>
              </a:rPr>
              <a:t>data</a:t>
            </a:r>
            <a:r>
              <a:rPr sz="1550" spc="20" dirty="0">
                <a:solidFill>
                  <a:srgbClr val="FFFFFF"/>
                </a:solidFill>
                <a:latin typeface="Times New Roman"/>
                <a:cs typeface="Times New Roman"/>
              </a:rPr>
              <a:t> </a:t>
            </a:r>
            <a:r>
              <a:rPr sz="1550" spc="-10" dirty="0">
                <a:solidFill>
                  <a:srgbClr val="FFFFFF"/>
                </a:solidFill>
                <a:latin typeface="Verdana"/>
                <a:cs typeface="Verdana"/>
              </a:rPr>
              <a:t>transfers.</a:t>
            </a:r>
            <a:endParaRPr sz="1550">
              <a:latin typeface="Verdana"/>
              <a:cs typeface="Verdana"/>
            </a:endParaRPr>
          </a:p>
          <a:p>
            <a:pPr marL="353695" marR="5080" indent="-341630">
              <a:lnSpc>
                <a:spcPct val="103200"/>
              </a:lnSpc>
              <a:spcBef>
                <a:spcPts val="1015"/>
              </a:spcBef>
              <a:tabLst>
                <a:tab pos="35369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05" dirty="0">
                <a:solidFill>
                  <a:srgbClr val="FFFFFF"/>
                </a:solidFill>
                <a:latin typeface="Verdana"/>
                <a:cs typeface="Verdana"/>
              </a:rPr>
              <a:t>A</a:t>
            </a:r>
            <a:r>
              <a:rPr sz="1550" spc="100" dirty="0">
                <a:solidFill>
                  <a:srgbClr val="FFFFFF"/>
                </a:solidFill>
                <a:latin typeface="Times New Roman"/>
                <a:cs typeface="Times New Roman"/>
              </a:rPr>
              <a:t> </a:t>
            </a:r>
            <a:r>
              <a:rPr sz="1550" dirty="0">
                <a:solidFill>
                  <a:srgbClr val="FFFFFF"/>
                </a:solidFill>
                <a:latin typeface="Verdana"/>
                <a:cs typeface="Verdana"/>
              </a:rPr>
              <a:t>token</a:t>
            </a:r>
            <a:r>
              <a:rPr sz="1550" spc="165" dirty="0">
                <a:solidFill>
                  <a:srgbClr val="FFFFFF"/>
                </a:solidFill>
                <a:latin typeface="Times New Roman"/>
                <a:cs typeface="Times New Roman"/>
              </a:rPr>
              <a:t> </a:t>
            </a:r>
            <a:r>
              <a:rPr sz="1550" dirty="0">
                <a:solidFill>
                  <a:srgbClr val="FFFFFF"/>
                </a:solidFill>
                <a:latin typeface="Verdana"/>
                <a:cs typeface="Verdana"/>
              </a:rPr>
              <a:t>bucket</a:t>
            </a:r>
            <a:r>
              <a:rPr sz="1550" spc="110" dirty="0">
                <a:solidFill>
                  <a:srgbClr val="FFFFFF"/>
                </a:solidFill>
                <a:latin typeface="Times New Roman"/>
                <a:cs typeface="Times New Roman"/>
              </a:rPr>
              <a:t> </a:t>
            </a:r>
            <a:r>
              <a:rPr sz="1550" spc="-10" dirty="0">
                <a:solidFill>
                  <a:srgbClr val="FFFFFF"/>
                </a:solidFill>
                <a:latin typeface="Verdana"/>
                <a:cs typeface="Verdana"/>
              </a:rPr>
              <a:t>algorithm</a:t>
            </a:r>
            <a:r>
              <a:rPr sz="1550" spc="175" dirty="0">
                <a:solidFill>
                  <a:srgbClr val="FFFFFF"/>
                </a:solidFill>
                <a:latin typeface="Times New Roman"/>
                <a:cs typeface="Times New Roman"/>
              </a:rPr>
              <a:t> </a:t>
            </a:r>
            <a:r>
              <a:rPr sz="1550" spc="-150" dirty="0">
                <a:solidFill>
                  <a:srgbClr val="FFFFFF"/>
                </a:solidFill>
                <a:latin typeface="Verdana"/>
                <a:cs typeface="Verdana"/>
              </a:rPr>
              <a:t>is</a:t>
            </a:r>
            <a:r>
              <a:rPr sz="1550" spc="80" dirty="0">
                <a:solidFill>
                  <a:srgbClr val="FFFFFF"/>
                </a:solidFill>
                <a:latin typeface="Times New Roman"/>
                <a:cs typeface="Times New Roman"/>
              </a:rPr>
              <a:t> </a:t>
            </a:r>
            <a:r>
              <a:rPr sz="1550" spc="145" dirty="0">
                <a:solidFill>
                  <a:srgbClr val="FFFFFF"/>
                </a:solidFill>
                <a:latin typeface="Verdana"/>
                <a:cs typeface="Verdana"/>
              </a:rPr>
              <a:t>a</a:t>
            </a:r>
            <a:r>
              <a:rPr sz="1550" spc="100" dirty="0">
                <a:solidFill>
                  <a:srgbClr val="FFFFFF"/>
                </a:solidFill>
                <a:latin typeface="Times New Roman"/>
                <a:cs typeface="Times New Roman"/>
              </a:rPr>
              <a:t> </a:t>
            </a:r>
            <a:r>
              <a:rPr sz="1550" dirty="0">
                <a:solidFill>
                  <a:srgbClr val="FFFFFF"/>
                </a:solidFill>
                <a:latin typeface="Verdana"/>
                <a:cs typeface="Verdana"/>
              </a:rPr>
              <a:t>modification</a:t>
            </a:r>
            <a:r>
              <a:rPr sz="1550" spc="215" dirty="0">
                <a:solidFill>
                  <a:srgbClr val="FFFFFF"/>
                </a:solidFill>
                <a:latin typeface="Times New Roman"/>
                <a:cs typeface="Times New Roman"/>
              </a:rPr>
              <a:t> </a:t>
            </a:r>
            <a:r>
              <a:rPr sz="1550" dirty="0">
                <a:solidFill>
                  <a:srgbClr val="FFFFFF"/>
                </a:solidFill>
                <a:latin typeface="Verdana"/>
                <a:cs typeface="Verdana"/>
              </a:rPr>
              <a:t>of</a:t>
            </a:r>
            <a:r>
              <a:rPr sz="1550" spc="55" dirty="0">
                <a:solidFill>
                  <a:srgbClr val="FFFFFF"/>
                </a:solidFill>
                <a:latin typeface="Times New Roman"/>
                <a:cs typeface="Times New Roman"/>
              </a:rPr>
              <a:t> </a:t>
            </a:r>
            <a:r>
              <a:rPr sz="1550" dirty="0">
                <a:solidFill>
                  <a:srgbClr val="FFFFFF"/>
                </a:solidFill>
                <a:latin typeface="Verdana"/>
                <a:cs typeface="Verdana"/>
              </a:rPr>
              <a:t>leaky</a:t>
            </a:r>
            <a:r>
              <a:rPr sz="1550" spc="135" dirty="0">
                <a:solidFill>
                  <a:srgbClr val="FFFFFF"/>
                </a:solidFill>
                <a:latin typeface="Times New Roman"/>
                <a:cs typeface="Times New Roman"/>
              </a:rPr>
              <a:t> </a:t>
            </a:r>
            <a:r>
              <a:rPr sz="1550" dirty="0">
                <a:solidFill>
                  <a:srgbClr val="FFFFFF"/>
                </a:solidFill>
                <a:latin typeface="Verdana"/>
                <a:cs typeface="Verdana"/>
              </a:rPr>
              <a:t>bucket</a:t>
            </a:r>
            <a:r>
              <a:rPr sz="1550" spc="110" dirty="0">
                <a:solidFill>
                  <a:srgbClr val="FFFFFF"/>
                </a:solidFill>
                <a:latin typeface="Times New Roman"/>
                <a:cs typeface="Times New Roman"/>
              </a:rPr>
              <a:t> </a:t>
            </a:r>
            <a:r>
              <a:rPr sz="1550" dirty="0">
                <a:solidFill>
                  <a:srgbClr val="FFFFFF"/>
                </a:solidFill>
                <a:latin typeface="Verdana"/>
                <a:cs typeface="Verdana"/>
              </a:rPr>
              <a:t>in</a:t>
            </a:r>
            <a:r>
              <a:rPr sz="1550" spc="65" dirty="0">
                <a:solidFill>
                  <a:srgbClr val="FFFFFF"/>
                </a:solidFill>
                <a:latin typeface="Times New Roman"/>
                <a:cs typeface="Times New Roman"/>
              </a:rPr>
              <a:t> </a:t>
            </a:r>
            <a:r>
              <a:rPr sz="1550" dirty="0">
                <a:solidFill>
                  <a:srgbClr val="FFFFFF"/>
                </a:solidFill>
                <a:latin typeface="Verdana"/>
                <a:cs typeface="Verdana"/>
              </a:rPr>
              <a:t>which</a:t>
            </a:r>
            <a:r>
              <a:rPr sz="1550" spc="110" dirty="0">
                <a:solidFill>
                  <a:srgbClr val="FFFFFF"/>
                </a:solidFill>
                <a:latin typeface="Times New Roman"/>
                <a:cs typeface="Times New Roman"/>
              </a:rPr>
              <a:t> </a:t>
            </a:r>
            <a:r>
              <a:rPr sz="1550" dirty="0">
                <a:solidFill>
                  <a:srgbClr val="FFFFFF"/>
                </a:solidFill>
                <a:latin typeface="Verdana"/>
                <a:cs typeface="Verdana"/>
              </a:rPr>
              <a:t>leaky</a:t>
            </a:r>
            <a:r>
              <a:rPr sz="1550" spc="135" dirty="0">
                <a:solidFill>
                  <a:srgbClr val="FFFFFF"/>
                </a:solidFill>
                <a:latin typeface="Times New Roman"/>
                <a:cs typeface="Times New Roman"/>
              </a:rPr>
              <a:t> </a:t>
            </a:r>
            <a:r>
              <a:rPr sz="1550" dirty="0">
                <a:solidFill>
                  <a:srgbClr val="FFFFFF"/>
                </a:solidFill>
                <a:latin typeface="Verdana"/>
                <a:cs typeface="Verdana"/>
              </a:rPr>
              <a:t>bucket</a:t>
            </a:r>
            <a:r>
              <a:rPr sz="1550" spc="110" dirty="0">
                <a:solidFill>
                  <a:srgbClr val="FFFFFF"/>
                </a:solidFill>
                <a:latin typeface="Times New Roman"/>
                <a:cs typeface="Times New Roman"/>
              </a:rPr>
              <a:t> </a:t>
            </a:r>
            <a:r>
              <a:rPr sz="1550" spc="-10" dirty="0">
                <a:solidFill>
                  <a:srgbClr val="FFFFFF"/>
                </a:solidFill>
                <a:latin typeface="Verdana"/>
                <a:cs typeface="Verdana"/>
              </a:rPr>
              <a:t>contains</a:t>
            </a:r>
            <a:r>
              <a:rPr sz="1550" spc="-10" dirty="0">
                <a:solidFill>
                  <a:srgbClr val="FFFFFF"/>
                </a:solidFill>
                <a:latin typeface="Times New Roman"/>
                <a:cs typeface="Times New Roman"/>
              </a:rPr>
              <a:t> </a:t>
            </a:r>
            <a:r>
              <a:rPr sz="1550" spc="-10" dirty="0">
                <a:solidFill>
                  <a:srgbClr val="FFFFFF"/>
                </a:solidFill>
                <a:latin typeface="Verdana"/>
                <a:cs typeface="Verdana"/>
              </a:rPr>
              <a:t>tokens.</a:t>
            </a:r>
            <a:endParaRPr sz="1550">
              <a:latin typeface="Verdana"/>
              <a:cs typeface="Verdana"/>
            </a:endParaRPr>
          </a:p>
          <a:p>
            <a:pPr marL="353695" marR="906780" indent="-341630">
              <a:lnSpc>
                <a:spcPct val="103299"/>
              </a:lnSpc>
              <a:spcBef>
                <a:spcPts val="1010"/>
              </a:spcBef>
              <a:tabLst>
                <a:tab pos="35369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50" dirty="0">
                <a:solidFill>
                  <a:srgbClr val="FFFFFF"/>
                </a:solidFill>
                <a:latin typeface="Verdana"/>
                <a:cs typeface="Verdana"/>
              </a:rPr>
              <a:t>In</a:t>
            </a:r>
            <a:r>
              <a:rPr sz="1550" spc="35" dirty="0">
                <a:solidFill>
                  <a:srgbClr val="FFFFFF"/>
                </a:solidFill>
                <a:latin typeface="Times New Roman"/>
                <a:cs typeface="Times New Roman"/>
              </a:rPr>
              <a:t> </a:t>
            </a:r>
            <a:r>
              <a:rPr sz="1550" spc="-90" dirty="0">
                <a:solidFill>
                  <a:srgbClr val="FFFFFF"/>
                </a:solidFill>
                <a:latin typeface="Verdana"/>
                <a:cs typeface="Verdana"/>
              </a:rPr>
              <a:t>this</a:t>
            </a:r>
            <a:r>
              <a:rPr sz="1550" spc="80" dirty="0">
                <a:solidFill>
                  <a:srgbClr val="FFFFFF"/>
                </a:solidFill>
                <a:latin typeface="Times New Roman"/>
                <a:cs typeface="Times New Roman"/>
              </a:rPr>
              <a:t> </a:t>
            </a:r>
            <a:r>
              <a:rPr sz="1550" spc="-30" dirty="0">
                <a:solidFill>
                  <a:srgbClr val="FFFFFF"/>
                </a:solidFill>
                <a:latin typeface="Verdana"/>
                <a:cs typeface="Verdana"/>
              </a:rPr>
              <a:t>algorithm,</a:t>
            </a:r>
            <a:r>
              <a:rPr sz="1550" spc="210" dirty="0">
                <a:solidFill>
                  <a:srgbClr val="FFFFFF"/>
                </a:solidFill>
                <a:latin typeface="Times New Roman"/>
                <a:cs typeface="Times New Roman"/>
              </a:rPr>
              <a:t> </a:t>
            </a:r>
            <a:r>
              <a:rPr sz="1550" spc="155" dirty="0">
                <a:solidFill>
                  <a:srgbClr val="FFFFFF"/>
                </a:solidFill>
                <a:latin typeface="Verdana"/>
                <a:cs typeface="Verdana"/>
              </a:rPr>
              <a:t>a</a:t>
            </a:r>
            <a:r>
              <a:rPr sz="1550" spc="55" dirty="0">
                <a:solidFill>
                  <a:srgbClr val="FFFFFF"/>
                </a:solidFill>
                <a:latin typeface="Times New Roman"/>
                <a:cs typeface="Times New Roman"/>
              </a:rPr>
              <a:t> </a:t>
            </a:r>
            <a:r>
              <a:rPr sz="1550" spc="-55" dirty="0">
                <a:solidFill>
                  <a:srgbClr val="FFFFFF"/>
                </a:solidFill>
                <a:latin typeface="Verdana"/>
                <a:cs typeface="Verdana"/>
              </a:rPr>
              <a:t>token(s)</a:t>
            </a:r>
            <a:r>
              <a:rPr sz="1550" spc="165" dirty="0">
                <a:solidFill>
                  <a:srgbClr val="FFFFFF"/>
                </a:solidFill>
                <a:latin typeface="Times New Roman"/>
                <a:cs typeface="Times New Roman"/>
              </a:rPr>
              <a:t> </a:t>
            </a:r>
            <a:r>
              <a:rPr sz="1550" dirty="0">
                <a:solidFill>
                  <a:srgbClr val="FFFFFF"/>
                </a:solidFill>
                <a:latin typeface="Verdana"/>
                <a:cs typeface="Verdana"/>
              </a:rPr>
              <a:t>are</a:t>
            </a:r>
            <a:r>
              <a:rPr sz="1550" spc="65" dirty="0">
                <a:solidFill>
                  <a:srgbClr val="FFFFFF"/>
                </a:solidFill>
                <a:latin typeface="Times New Roman"/>
                <a:cs typeface="Times New Roman"/>
              </a:rPr>
              <a:t> </a:t>
            </a:r>
            <a:r>
              <a:rPr sz="1550" dirty="0">
                <a:solidFill>
                  <a:srgbClr val="FFFFFF"/>
                </a:solidFill>
                <a:latin typeface="Verdana"/>
                <a:cs typeface="Verdana"/>
              </a:rPr>
              <a:t>generated</a:t>
            </a:r>
            <a:r>
              <a:rPr sz="1550" spc="190" dirty="0">
                <a:solidFill>
                  <a:srgbClr val="FFFFFF"/>
                </a:solidFill>
                <a:latin typeface="Times New Roman"/>
                <a:cs typeface="Times New Roman"/>
              </a:rPr>
              <a:t> </a:t>
            </a:r>
            <a:r>
              <a:rPr sz="1550" dirty="0">
                <a:solidFill>
                  <a:srgbClr val="FFFFFF"/>
                </a:solidFill>
                <a:latin typeface="Verdana"/>
                <a:cs typeface="Verdana"/>
              </a:rPr>
              <a:t>at</a:t>
            </a:r>
            <a:r>
              <a:rPr sz="1550" spc="25" dirty="0">
                <a:solidFill>
                  <a:srgbClr val="FFFFFF"/>
                </a:solidFill>
                <a:latin typeface="Times New Roman"/>
                <a:cs typeface="Times New Roman"/>
              </a:rPr>
              <a:t> </a:t>
            </a:r>
            <a:r>
              <a:rPr sz="1550" dirty="0">
                <a:solidFill>
                  <a:srgbClr val="FFFFFF"/>
                </a:solidFill>
                <a:latin typeface="Verdana"/>
                <a:cs typeface="Verdana"/>
              </a:rPr>
              <a:t>every</a:t>
            </a:r>
            <a:r>
              <a:rPr sz="1550" spc="100" dirty="0">
                <a:solidFill>
                  <a:srgbClr val="FFFFFF"/>
                </a:solidFill>
                <a:latin typeface="Times New Roman"/>
                <a:cs typeface="Times New Roman"/>
              </a:rPr>
              <a:t> </a:t>
            </a:r>
            <a:r>
              <a:rPr sz="1550" dirty="0">
                <a:solidFill>
                  <a:srgbClr val="FFFFFF"/>
                </a:solidFill>
                <a:latin typeface="Verdana"/>
                <a:cs typeface="Verdana"/>
              </a:rPr>
              <a:t>clock</a:t>
            </a:r>
            <a:r>
              <a:rPr sz="1550" spc="145" dirty="0">
                <a:solidFill>
                  <a:srgbClr val="FFFFFF"/>
                </a:solidFill>
                <a:latin typeface="Times New Roman"/>
                <a:cs typeface="Times New Roman"/>
              </a:rPr>
              <a:t> </a:t>
            </a:r>
            <a:r>
              <a:rPr sz="1550" spc="-30" dirty="0">
                <a:solidFill>
                  <a:srgbClr val="FFFFFF"/>
                </a:solidFill>
                <a:latin typeface="Verdana"/>
                <a:cs typeface="Verdana"/>
              </a:rPr>
              <a:t>tick.</a:t>
            </a:r>
            <a:r>
              <a:rPr sz="1550" spc="75" dirty="0">
                <a:solidFill>
                  <a:srgbClr val="FFFFFF"/>
                </a:solidFill>
                <a:latin typeface="Times New Roman"/>
                <a:cs typeface="Times New Roman"/>
              </a:rPr>
              <a:t> </a:t>
            </a:r>
            <a:r>
              <a:rPr sz="1550" spc="-10" dirty="0">
                <a:solidFill>
                  <a:srgbClr val="FFFFFF"/>
                </a:solidFill>
                <a:latin typeface="Verdana"/>
                <a:cs typeface="Verdana"/>
              </a:rPr>
              <a:t>For</a:t>
            </a:r>
            <a:r>
              <a:rPr sz="1550" spc="80" dirty="0">
                <a:solidFill>
                  <a:srgbClr val="FFFFFF"/>
                </a:solidFill>
                <a:latin typeface="Times New Roman"/>
                <a:cs typeface="Times New Roman"/>
              </a:rPr>
              <a:t> </a:t>
            </a:r>
            <a:r>
              <a:rPr sz="1550" spc="155" dirty="0">
                <a:solidFill>
                  <a:srgbClr val="FFFFFF"/>
                </a:solidFill>
                <a:latin typeface="Verdana"/>
                <a:cs typeface="Verdana"/>
              </a:rPr>
              <a:t>a</a:t>
            </a:r>
            <a:r>
              <a:rPr sz="1550" spc="10" dirty="0">
                <a:solidFill>
                  <a:srgbClr val="FFFFFF"/>
                </a:solidFill>
                <a:latin typeface="Times New Roman"/>
                <a:cs typeface="Times New Roman"/>
              </a:rPr>
              <a:t> </a:t>
            </a:r>
            <a:r>
              <a:rPr sz="1550" spc="65" dirty="0">
                <a:solidFill>
                  <a:srgbClr val="FFFFFF"/>
                </a:solidFill>
                <a:latin typeface="Verdana"/>
                <a:cs typeface="Verdana"/>
              </a:rPr>
              <a:t>packet</a:t>
            </a:r>
            <a:r>
              <a:rPr sz="1550" spc="75" dirty="0">
                <a:solidFill>
                  <a:srgbClr val="FFFFFF"/>
                </a:solidFill>
                <a:latin typeface="Times New Roman"/>
                <a:cs typeface="Times New Roman"/>
              </a:rPr>
              <a:t> </a:t>
            </a:r>
            <a:r>
              <a:rPr sz="1550" dirty="0">
                <a:solidFill>
                  <a:srgbClr val="FFFFFF"/>
                </a:solidFill>
                <a:latin typeface="Verdana"/>
                <a:cs typeface="Verdana"/>
              </a:rPr>
              <a:t>to</a:t>
            </a:r>
            <a:r>
              <a:rPr sz="1550" spc="100" dirty="0">
                <a:solidFill>
                  <a:srgbClr val="FFFFFF"/>
                </a:solidFill>
                <a:latin typeface="Times New Roman"/>
                <a:cs typeface="Times New Roman"/>
              </a:rPr>
              <a:t> </a:t>
            </a:r>
            <a:r>
              <a:rPr sz="1550" spc="90" dirty="0">
                <a:solidFill>
                  <a:srgbClr val="FFFFFF"/>
                </a:solidFill>
                <a:latin typeface="Verdana"/>
                <a:cs typeface="Verdana"/>
              </a:rPr>
              <a:t>be</a:t>
            </a:r>
            <a:r>
              <a:rPr sz="1550" spc="90" dirty="0">
                <a:solidFill>
                  <a:srgbClr val="FFFFFF"/>
                </a:solidFill>
                <a:latin typeface="Times New Roman"/>
                <a:cs typeface="Times New Roman"/>
              </a:rPr>
              <a:t> </a:t>
            </a:r>
            <a:r>
              <a:rPr sz="1550" spc="-50" dirty="0">
                <a:solidFill>
                  <a:srgbClr val="FFFFFF"/>
                </a:solidFill>
                <a:latin typeface="Verdana"/>
                <a:cs typeface="Verdana"/>
              </a:rPr>
              <a:t>transmitted,</a:t>
            </a:r>
            <a:r>
              <a:rPr sz="1550" spc="180" dirty="0">
                <a:solidFill>
                  <a:srgbClr val="FFFFFF"/>
                </a:solidFill>
                <a:latin typeface="Times New Roman"/>
                <a:cs typeface="Times New Roman"/>
              </a:rPr>
              <a:t> </a:t>
            </a:r>
            <a:r>
              <a:rPr sz="1550" spc="-75" dirty="0">
                <a:solidFill>
                  <a:srgbClr val="FFFFFF"/>
                </a:solidFill>
                <a:latin typeface="Verdana"/>
                <a:cs typeface="Verdana"/>
              </a:rPr>
              <a:t>system</a:t>
            </a:r>
            <a:r>
              <a:rPr sz="1550" spc="70" dirty="0">
                <a:solidFill>
                  <a:srgbClr val="FFFFFF"/>
                </a:solidFill>
                <a:latin typeface="Times New Roman"/>
                <a:cs typeface="Times New Roman"/>
              </a:rPr>
              <a:t> </a:t>
            </a:r>
            <a:r>
              <a:rPr sz="1550" spc="-55" dirty="0">
                <a:solidFill>
                  <a:srgbClr val="FFFFFF"/>
                </a:solidFill>
                <a:latin typeface="Verdana"/>
                <a:cs typeface="Verdana"/>
              </a:rPr>
              <a:t>must</a:t>
            </a:r>
            <a:r>
              <a:rPr sz="1550" spc="30" dirty="0">
                <a:solidFill>
                  <a:srgbClr val="FFFFFF"/>
                </a:solidFill>
                <a:latin typeface="Times New Roman"/>
                <a:cs typeface="Times New Roman"/>
              </a:rPr>
              <a:t> </a:t>
            </a:r>
            <a:r>
              <a:rPr sz="1550" dirty="0">
                <a:solidFill>
                  <a:srgbClr val="FFFFFF"/>
                </a:solidFill>
                <a:latin typeface="Verdana"/>
                <a:cs typeface="Verdana"/>
              </a:rPr>
              <a:t>remove</a:t>
            </a:r>
            <a:r>
              <a:rPr sz="1550" spc="15" dirty="0">
                <a:solidFill>
                  <a:srgbClr val="FFFFFF"/>
                </a:solidFill>
                <a:latin typeface="Times New Roman"/>
                <a:cs typeface="Times New Roman"/>
              </a:rPr>
              <a:t> </a:t>
            </a:r>
            <a:r>
              <a:rPr sz="1550" spc="-55" dirty="0">
                <a:solidFill>
                  <a:srgbClr val="FFFFFF"/>
                </a:solidFill>
                <a:latin typeface="Verdana"/>
                <a:cs typeface="Verdana"/>
              </a:rPr>
              <a:t>token(s)</a:t>
            </a:r>
            <a:r>
              <a:rPr sz="1550" spc="65" dirty="0">
                <a:solidFill>
                  <a:srgbClr val="FFFFFF"/>
                </a:solidFill>
                <a:latin typeface="Times New Roman"/>
                <a:cs typeface="Times New Roman"/>
              </a:rPr>
              <a:t> </a:t>
            </a:r>
            <a:r>
              <a:rPr sz="1550" spc="-10" dirty="0">
                <a:solidFill>
                  <a:srgbClr val="FFFFFF"/>
                </a:solidFill>
                <a:latin typeface="Verdana"/>
                <a:cs typeface="Verdana"/>
              </a:rPr>
              <a:t>from</a:t>
            </a:r>
            <a:r>
              <a:rPr sz="1550" spc="-5" dirty="0">
                <a:solidFill>
                  <a:srgbClr val="FFFFFF"/>
                </a:solidFill>
                <a:latin typeface="Times New Roman"/>
                <a:cs typeface="Times New Roman"/>
              </a:rPr>
              <a:t> </a:t>
            </a:r>
            <a:r>
              <a:rPr sz="1550" dirty="0">
                <a:solidFill>
                  <a:srgbClr val="FFFFFF"/>
                </a:solidFill>
                <a:latin typeface="Verdana"/>
                <a:cs typeface="Verdana"/>
              </a:rPr>
              <a:t>the</a:t>
            </a:r>
            <a:r>
              <a:rPr sz="1550" spc="15" dirty="0">
                <a:solidFill>
                  <a:srgbClr val="FFFFFF"/>
                </a:solidFill>
                <a:latin typeface="Times New Roman"/>
                <a:cs typeface="Times New Roman"/>
              </a:rPr>
              <a:t> </a:t>
            </a:r>
            <a:r>
              <a:rPr sz="1550" spc="-10" dirty="0">
                <a:solidFill>
                  <a:srgbClr val="FFFFFF"/>
                </a:solidFill>
                <a:latin typeface="Verdana"/>
                <a:cs typeface="Verdana"/>
              </a:rPr>
              <a:t>bucket.</a:t>
            </a:r>
            <a:endParaRPr sz="1550">
              <a:latin typeface="Verdana"/>
              <a:cs typeface="Verdana"/>
            </a:endParaRPr>
          </a:p>
          <a:p>
            <a:pPr marL="353695" marR="6350" indent="-341630">
              <a:lnSpc>
                <a:spcPct val="103299"/>
              </a:lnSpc>
              <a:spcBef>
                <a:spcPts val="1010"/>
              </a:spcBef>
              <a:tabLst>
                <a:tab pos="35369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20" dirty="0">
                <a:solidFill>
                  <a:srgbClr val="FFFFFF"/>
                </a:solidFill>
                <a:latin typeface="Verdana"/>
                <a:cs typeface="Verdana"/>
              </a:rPr>
              <a:t>Thus,</a:t>
            </a:r>
            <a:r>
              <a:rPr sz="1550" spc="100" dirty="0">
                <a:solidFill>
                  <a:srgbClr val="FFFFFF"/>
                </a:solidFill>
                <a:latin typeface="Times New Roman"/>
                <a:cs typeface="Times New Roman"/>
              </a:rPr>
              <a:t> </a:t>
            </a:r>
            <a:r>
              <a:rPr sz="1550" spc="155" dirty="0">
                <a:solidFill>
                  <a:srgbClr val="FFFFFF"/>
                </a:solidFill>
                <a:latin typeface="Verdana"/>
                <a:cs typeface="Verdana"/>
              </a:rPr>
              <a:t>a</a:t>
            </a:r>
            <a:r>
              <a:rPr sz="1550" spc="35" dirty="0">
                <a:solidFill>
                  <a:srgbClr val="FFFFFF"/>
                </a:solidFill>
                <a:latin typeface="Times New Roman"/>
                <a:cs typeface="Times New Roman"/>
              </a:rPr>
              <a:t> </a:t>
            </a:r>
            <a:r>
              <a:rPr sz="1550" dirty="0">
                <a:solidFill>
                  <a:srgbClr val="FFFFFF"/>
                </a:solidFill>
                <a:latin typeface="Verdana"/>
                <a:cs typeface="Verdana"/>
              </a:rPr>
              <a:t>token</a:t>
            </a:r>
            <a:r>
              <a:rPr sz="1550" spc="100" dirty="0">
                <a:solidFill>
                  <a:srgbClr val="FFFFFF"/>
                </a:solidFill>
                <a:latin typeface="Times New Roman"/>
                <a:cs typeface="Times New Roman"/>
              </a:rPr>
              <a:t> </a:t>
            </a:r>
            <a:r>
              <a:rPr sz="1550" dirty="0">
                <a:solidFill>
                  <a:srgbClr val="FFFFFF"/>
                </a:solidFill>
                <a:latin typeface="Verdana"/>
                <a:cs typeface="Verdana"/>
              </a:rPr>
              <a:t>bucket</a:t>
            </a:r>
            <a:r>
              <a:rPr sz="1550" spc="50" dirty="0">
                <a:solidFill>
                  <a:srgbClr val="FFFFFF"/>
                </a:solidFill>
                <a:latin typeface="Times New Roman"/>
                <a:cs typeface="Times New Roman"/>
              </a:rPr>
              <a:t> </a:t>
            </a:r>
            <a:r>
              <a:rPr sz="1550" spc="-10" dirty="0">
                <a:solidFill>
                  <a:srgbClr val="FFFFFF"/>
                </a:solidFill>
                <a:latin typeface="Verdana"/>
                <a:cs typeface="Verdana"/>
              </a:rPr>
              <a:t>algorithm</a:t>
            </a:r>
            <a:r>
              <a:rPr sz="1550" spc="105" dirty="0">
                <a:solidFill>
                  <a:srgbClr val="FFFFFF"/>
                </a:solidFill>
                <a:latin typeface="Times New Roman"/>
                <a:cs typeface="Times New Roman"/>
              </a:rPr>
              <a:t> </a:t>
            </a:r>
            <a:r>
              <a:rPr sz="1550" dirty="0">
                <a:solidFill>
                  <a:srgbClr val="FFFFFF"/>
                </a:solidFill>
                <a:latin typeface="Verdana"/>
                <a:cs typeface="Verdana"/>
              </a:rPr>
              <a:t>allows</a:t>
            </a:r>
            <a:r>
              <a:rPr sz="1550" spc="70" dirty="0">
                <a:solidFill>
                  <a:srgbClr val="FFFFFF"/>
                </a:solidFill>
                <a:latin typeface="Times New Roman"/>
                <a:cs typeface="Times New Roman"/>
              </a:rPr>
              <a:t> </a:t>
            </a:r>
            <a:r>
              <a:rPr sz="1550" dirty="0">
                <a:solidFill>
                  <a:srgbClr val="FFFFFF"/>
                </a:solidFill>
                <a:latin typeface="Verdana"/>
                <a:cs typeface="Verdana"/>
              </a:rPr>
              <a:t>idle</a:t>
            </a:r>
            <a:r>
              <a:rPr sz="1550" spc="35" dirty="0">
                <a:solidFill>
                  <a:srgbClr val="FFFFFF"/>
                </a:solidFill>
                <a:latin typeface="Times New Roman"/>
                <a:cs typeface="Times New Roman"/>
              </a:rPr>
              <a:t> </a:t>
            </a:r>
            <a:r>
              <a:rPr sz="1550" spc="-60" dirty="0">
                <a:solidFill>
                  <a:srgbClr val="FFFFFF"/>
                </a:solidFill>
                <a:latin typeface="Verdana"/>
                <a:cs typeface="Verdana"/>
              </a:rPr>
              <a:t>hosts</a:t>
            </a:r>
            <a:r>
              <a:rPr sz="1550" spc="114" dirty="0">
                <a:solidFill>
                  <a:srgbClr val="FFFFFF"/>
                </a:solidFill>
                <a:latin typeface="Times New Roman"/>
                <a:cs typeface="Times New Roman"/>
              </a:rPr>
              <a:t> </a:t>
            </a:r>
            <a:r>
              <a:rPr sz="1550" dirty="0">
                <a:solidFill>
                  <a:srgbClr val="FFFFFF"/>
                </a:solidFill>
                <a:latin typeface="Verdana"/>
                <a:cs typeface="Verdana"/>
              </a:rPr>
              <a:t>to</a:t>
            </a:r>
            <a:r>
              <a:rPr sz="1550" spc="75" dirty="0">
                <a:solidFill>
                  <a:srgbClr val="FFFFFF"/>
                </a:solidFill>
                <a:latin typeface="Times New Roman"/>
                <a:cs typeface="Times New Roman"/>
              </a:rPr>
              <a:t> </a:t>
            </a:r>
            <a:r>
              <a:rPr sz="1550" dirty="0">
                <a:solidFill>
                  <a:srgbClr val="FFFFFF"/>
                </a:solidFill>
                <a:latin typeface="Verdana"/>
                <a:cs typeface="Verdana"/>
              </a:rPr>
              <a:t>accumulate</a:t>
            </a:r>
            <a:r>
              <a:rPr sz="1550" spc="220" dirty="0">
                <a:solidFill>
                  <a:srgbClr val="FFFFFF"/>
                </a:solidFill>
                <a:latin typeface="Times New Roman"/>
                <a:cs typeface="Times New Roman"/>
              </a:rPr>
              <a:t> </a:t>
            </a:r>
            <a:r>
              <a:rPr sz="1550" dirty="0">
                <a:solidFill>
                  <a:srgbClr val="FFFFFF"/>
                </a:solidFill>
                <a:latin typeface="Verdana"/>
                <a:cs typeface="Verdana"/>
              </a:rPr>
              <a:t>credit</a:t>
            </a:r>
            <a:r>
              <a:rPr sz="1550" spc="95" dirty="0">
                <a:solidFill>
                  <a:srgbClr val="FFFFFF"/>
                </a:solidFill>
                <a:latin typeface="Times New Roman"/>
                <a:cs typeface="Times New Roman"/>
              </a:rPr>
              <a:t> </a:t>
            </a:r>
            <a:r>
              <a:rPr sz="1550" spc="-10" dirty="0">
                <a:solidFill>
                  <a:srgbClr val="FFFFFF"/>
                </a:solidFill>
                <a:latin typeface="Verdana"/>
                <a:cs typeface="Verdana"/>
              </a:rPr>
              <a:t>for</a:t>
            </a:r>
            <a:r>
              <a:rPr sz="1550" spc="15" dirty="0">
                <a:solidFill>
                  <a:srgbClr val="FFFFFF"/>
                </a:solidFill>
                <a:latin typeface="Times New Roman"/>
                <a:cs typeface="Times New Roman"/>
              </a:rPr>
              <a:t> </a:t>
            </a:r>
            <a:r>
              <a:rPr sz="1550" dirty="0">
                <a:solidFill>
                  <a:srgbClr val="FFFFFF"/>
                </a:solidFill>
                <a:latin typeface="Verdana"/>
                <a:cs typeface="Verdana"/>
              </a:rPr>
              <a:t>the</a:t>
            </a:r>
            <a:r>
              <a:rPr sz="1550" spc="90" dirty="0">
                <a:solidFill>
                  <a:srgbClr val="FFFFFF"/>
                </a:solidFill>
                <a:latin typeface="Times New Roman"/>
                <a:cs typeface="Times New Roman"/>
              </a:rPr>
              <a:t> </a:t>
            </a:r>
            <a:r>
              <a:rPr sz="1550" spc="-30" dirty="0">
                <a:solidFill>
                  <a:srgbClr val="FFFFFF"/>
                </a:solidFill>
                <a:latin typeface="Verdana"/>
                <a:cs typeface="Verdana"/>
              </a:rPr>
              <a:t>future</a:t>
            </a:r>
            <a:r>
              <a:rPr sz="1550" spc="170" dirty="0">
                <a:solidFill>
                  <a:srgbClr val="FFFFFF"/>
                </a:solidFill>
                <a:latin typeface="Times New Roman"/>
                <a:cs typeface="Times New Roman"/>
              </a:rPr>
              <a:t> </a:t>
            </a:r>
            <a:r>
              <a:rPr sz="1550" dirty="0">
                <a:solidFill>
                  <a:srgbClr val="FFFFFF"/>
                </a:solidFill>
                <a:latin typeface="Verdana"/>
                <a:cs typeface="Verdana"/>
              </a:rPr>
              <a:t>in</a:t>
            </a:r>
            <a:r>
              <a:rPr sz="1550" spc="10" dirty="0">
                <a:solidFill>
                  <a:srgbClr val="FFFFFF"/>
                </a:solidFill>
                <a:latin typeface="Times New Roman"/>
                <a:cs typeface="Times New Roman"/>
              </a:rPr>
              <a:t> </a:t>
            </a:r>
            <a:r>
              <a:rPr sz="1550" spc="-20" dirty="0">
                <a:solidFill>
                  <a:srgbClr val="FFFFFF"/>
                </a:solidFill>
                <a:latin typeface="Verdana"/>
                <a:cs typeface="Verdana"/>
              </a:rPr>
              <a:t>form</a:t>
            </a:r>
            <a:r>
              <a:rPr sz="1550" spc="-20" dirty="0">
                <a:solidFill>
                  <a:srgbClr val="FFFFFF"/>
                </a:solidFill>
                <a:latin typeface="Times New Roman"/>
                <a:cs typeface="Times New Roman"/>
              </a:rPr>
              <a:t> </a:t>
            </a:r>
            <a:r>
              <a:rPr sz="1550" dirty="0">
                <a:solidFill>
                  <a:srgbClr val="FFFFFF"/>
                </a:solidFill>
                <a:latin typeface="Verdana"/>
                <a:cs typeface="Verdana"/>
              </a:rPr>
              <a:t>of</a:t>
            </a:r>
            <a:r>
              <a:rPr sz="1550" spc="75" dirty="0">
                <a:solidFill>
                  <a:srgbClr val="FFFFFF"/>
                </a:solidFill>
                <a:latin typeface="Times New Roman"/>
                <a:cs typeface="Times New Roman"/>
              </a:rPr>
              <a:t> </a:t>
            </a:r>
            <a:r>
              <a:rPr sz="1550" spc="-10" dirty="0">
                <a:solidFill>
                  <a:srgbClr val="FFFFFF"/>
                </a:solidFill>
                <a:latin typeface="Verdana"/>
                <a:cs typeface="Verdana"/>
              </a:rPr>
              <a:t>tokens.</a:t>
            </a:r>
            <a:endParaRPr sz="1550">
              <a:latin typeface="Verdana"/>
              <a:cs typeface="Verdana"/>
            </a:endParaRPr>
          </a:p>
          <a:p>
            <a:pPr marL="353695" marR="109855" indent="-341630">
              <a:lnSpc>
                <a:spcPct val="103299"/>
              </a:lnSpc>
              <a:spcBef>
                <a:spcPts val="960"/>
              </a:spcBef>
              <a:tabLst>
                <a:tab pos="35369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5" dirty="0">
                <a:solidFill>
                  <a:srgbClr val="FFFFFF"/>
                </a:solidFill>
                <a:latin typeface="Verdana"/>
                <a:cs typeface="Verdana"/>
              </a:rPr>
              <a:t>For</a:t>
            </a:r>
            <a:r>
              <a:rPr sz="1550" spc="-55" dirty="0">
                <a:solidFill>
                  <a:srgbClr val="FFFFFF"/>
                </a:solidFill>
                <a:latin typeface="Times New Roman"/>
                <a:cs typeface="Times New Roman"/>
              </a:rPr>
              <a:t> </a:t>
            </a:r>
            <a:r>
              <a:rPr sz="1550" dirty="0">
                <a:solidFill>
                  <a:srgbClr val="FFFFFF"/>
                </a:solidFill>
                <a:latin typeface="Verdana"/>
                <a:cs typeface="Verdana"/>
              </a:rPr>
              <a:t>example,</a:t>
            </a:r>
            <a:r>
              <a:rPr sz="1550" spc="110" dirty="0">
                <a:solidFill>
                  <a:srgbClr val="FFFFFF"/>
                </a:solidFill>
                <a:latin typeface="Times New Roman"/>
                <a:cs typeface="Times New Roman"/>
              </a:rPr>
              <a:t> </a:t>
            </a:r>
            <a:r>
              <a:rPr sz="1550" spc="-30" dirty="0">
                <a:solidFill>
                  <a:srgbClr val="FFFFFF"/>
                </a:solidFill>
                <a:latin typeface="Verdana"/>
                <a:cs typeface="Verdana"/>
              </a:rPr>
              <a:t>if</a:t>
            </a:r>
            <a:r>
              <a:rPr sz="1550" spc="-25" dirty="0">
                <a:solidFill>
                  <a:srgbClr val="FFFFFF"/>
                </a:solidFill>
                <a:latin typeface="Times New Roman"/>
                <a:cs typeface="Times New Roman"/>
              </a:rPr>
              <a:t> </a:t>
            </a:r>
            <a:r>
              <a:rPr sz="1550" spc="155" dirty="0">
                <a:solidFill>
                  <a:srgbClr val="FFFFFF"/>
                </a:solidFill>
                <a:latin typeface="Verdana"/>
                <a:cs typeface="Verdana"/>
              </a:rPr>
              <a:t>a</a:t>
            </a:r>
            <a:r>
              <a:rPr sz="1550" spc="10" dirty="0">
                <a:solidFill>
                  <a:srgbClr val="FFFFFF"/>
                </a:solidFill>
                <a:latin typeface="Times New Roman"/>
                <a:cs typeface="Times New Roman"/>
              </a:rPr>
              <a:t> </a:t>
            </a:r>
            <a:r>
              <a:rPr sz="1550" spc="-75" dirty="0">
                <a:solidFill>
                  <a:srgbClr val="FFFFFF"/>
                </a:solidFill>
                <a:latin typeface="Verdana"/>
                <a:cs typeface="Verdana"/>
              </a:rPr>
              <a:t>system</a:t>
            </a:r>
            <a:r>
              <a:rPr sz="1550" spc="120" dirty="0">
                <a:solidFill>
                  <a:srgbClr val="FFFFFF"/>
                </a:solidFill>
                <a:latin typeface="Times New Roman"/>
                <a:cs typeface="Times New Roman"/>
              </a:rPr>
              <a:t> </a:t>
            </a:r>
            <a:r>
              <a:rPr sz="1550" dirty="0">
                <a:solidFill>
                  <a:srgbClr val="FFFFFF"/>
                </a:solidFill>
                <a:latin typeface="Verdana"/>
                <a:cs typeface="Verdana"/>
              </a:rPr>
              <a:t>generates</a:t>
            </a:r>
            <a:r>
              <a:rPr sz="1550" spc="165" dirty="0">
                <a:solidFill>
                  <a:srgbClr val="FFFFFF"/>
                </a:solidFill>
                <a:latin typeface="Times New Roman"/>
                <a:cs typeface="Times New Roman"/>
              </a:rPr>
              <a:t> </a:t>
            </a:r>
            <a:r>
              <a:rPr sz="1550" spc="-75" dirty="0">
                <a:solidFill>
                  <a:srgbClr val="FFFFFF"/>
                </a:solidFill>
                <a:latin typeface="Verdana"/>
                <a:cs typeface="Verdana"/>
              </a:rPr>
              <a:t>100</a:t>
            </a:r>
            <a:r>
              <a:rPr sz="1550" spc="60" dirty="0">
                <a:solidFill>
                  <a:srgbClr val="FFFFFF"/>
                </a:solidFill>
                <a:latin typeface="Times New Roman"/>
                <a:cs typeface="Times New Roman"/>
              </a:rPr>
              <a:t> </a:t>
            </a:r>
            <a:r>
              <a:rPr sz="1550" spc="-25" dirty="0">
                <a:solidFill>
                  <a:srgbClr val="FFFFFF"/>
                </a:solidFill>
                <a:latin typeface="Verdana"/>
                <a:cs typeface="Verdana"/>
              </a:rPr>
              <a:t>tokens</a:t>
            </a:r>
            <a:r>
              <a:rPr sz="1550" spc="40" dirty="0">
                <a:solidFill>
                  <a:srgbClr val="FFFFFF"/>
                </a:solidFill>
                <a:latin typeface="Times New Roman"/>
                <a:cs typeface="Times New Roman"/>
              </a:rPr>
              <a:t> </a:t>
            </a:r>
            <a:r>
              <a:rPr sz="1550" dirty="0">
                <a:solidFill>
                  <a:srgbClr val="FFFFFF"/>
                </a:solidFill>
                <a:latin typeface="Verdana"/>
                <a:cs typeface="Verdana"/>
              </a:rPr>
              <a:t>in</a:t>
            </a:r>
            <a:r>
              <a:rPr sz="1550" spc="-15" dirty="0">
                <a:solidFill>
                  <a:srgbClr val="FFFFFF"/>
                </a:solidFill>
                <a:latin typeface="Times New Roman"/>
                <a:cs typeface="Times New Roman"/>
              </a:rPr>
              <a:t> </a:t>
            </a:r>
            <a:r>
              <a:rPr sz="1550" spc="60" dirty="0">
                <a:solidFill>
                  <a:srgbClr val="FFFFFF"/>
                </a:solidFill>
                <a:latin typeface="Verdana"/>
                <a:cs typeface="Verdana"/>
              </a:rPr>
              <a:t>one</a:t>
            </a:r>
            <a:r>
              <a:rPr sz="1550" spc="15" dirty="0">
                <a:solidFill>
                  <a:srgbClr val="FFFFFF"/>
                </a:solidFill>
                <a:latin typeface="Times New Roman"/>
                <a:cs typeface="Times New Roman"/>
              </a:rPr>
              <a:t> </a:t>
            </a:r>
            <a:r>
              <a:rPr sz="1550" dirty="0">
                <a:solidFill>
                  <a:srgbClr val="FFFFFF"/>
                </a:solidFill>
                <a:latin typeface="Verdana"/>
                <a:cs typeface="Verdana"/>
              </a:rPr>
              <a:t>clock</a:t>
            </a:r>
            <a:r>
              <a:rPr sz="1550" spc="90" dirty="0">
                <a:solidFill>
                  <a:srgbClr val="FFFFFF"/>
                </a:solidFill>
                <a:latin typeface="Times New Roman"/>
                <a:cs typeface="Times New Roman"/>
              </a:rPr>
              <a:t> </a:t>
            </a:r>
            <a:r>
              <a:rPr sz="1550" dirty="0">
                <a:solidFill>
                  <a:srgbClr val="FFFFFF"/>
                </a:solidFill>
                <a:latin typeface="Verdana"/>
                <a:cs typeface="Verdana"/>
              </a:rPr>
              <a:t>tick</a:t>
            </a:r>
            <a:r>
              <a:rPr sz="1550" spc="50" dirty="0">
                <a:solidFill>
                  <a:srgbClr val="FFFFFF"/>
                </a:solidFill>
                <a:latin typeface="Times New Roman"/>
                <a:cs typeface="Times New Roman"/>
              </a:rPr>
              <a:t> </a:t>
            </a:r>
            <a:r>
              <a:rPr sz="1550" spc="85" dirty="0">
                <a:solidFill>
                  <a:srgbClr val="FFFFFF"/>
                </a:solidFill>
                <a:latin typeface="Verdana"/>
                <a:cs typeface="Verdana"/>
              </a:rPr>
              <a:t>and</a:t>
            </a:r>
            <a:r>
              <a:rPr sz="1550" spc="5" dirty="0">
                <a:solidFill>
                  <a:srgbClr val="FFFFFF"/>
                </a:solidFill>
                <a:latin typeface="Times New Roman"/>
                <a:cs typeface="Times New Roman"/>
              </a:rPr>
              <a:t> </a:t>
            </a:r>
            <a:r>
              <a:rPr sz="1550" dirty="0">
                <a:solidFill>
                  <a:srgbClr val="FFFFFF"/>
                </a:solidFill>
                <a:latin typeface="Verdana"/>
                <a:cs typeface="Verdana"/>
              </a:rPr>
              <a:t>the</a:t>
            </a:r>
            <a:r>
              <a:rPr sz="1550" spc="95" dirty="0">
                <a:solidFill>
                  <a:srgbClr val="FFFFFF"/>
                </a:solidFill>
                <a:latin typeface="Times New Roman"/>
                <a:cs typeface="Times New Roman"/>
              </a:rPr>
              <a:t> </a:t>
            </a:r>
            <a:r>
              <a:rPr sz="1550" spc="-25" dirty="0">
                <a:solidFill>
                  <a:srgbClr val="FFFFFF"/>
                </a:solidFill>
                <a:latin typeface="Verdana"/>
                <a:cs typeface="Verdana"/>
              </a:rPr>
              <a:t>host</a:t>
            </a:r>
            <a:r>
              <a:rPr sz="1550" spc="-15"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dirty="0">
                <a:solidFill>
                  <a:srgbClr val="FFFFFF"/>
                </a:solidFill>
                <a:latin typeface="Verdana"/>
                <a:cs typeface="Verdana"/>
              </a:rPr>
              <a:t>idle</a:t>
            </a:r>
            <a:r>
              <a:rPr sz="1550" spc="10" dirty="0">
                <a:solidFill>
                  <a:srgbClr val="FFFFFF"/>
                </a:solidFill>
                <a:latin typeface="Times New Roman"/>
                <a:cs typeface="Times New Roman"/>
              </a:rPr>
              <a:t> </a:t>
            </a:r>
            <a:r>
              <a:rPr sz="1550" dirty="0">
                <a:solidFill>
                  <a:srgbClr val="FFFFFF"/>
                </a:solidFill>
                <a:latin typeface="Verdana"/>
                <a:cs typeface="Verdana"/>
              </a:rPr>
              <a:t>for</a:t>
            </a:r>
            <a:r>
              <a:rPr sz="1550" spc="35" dirty="0">
                <a:solidFill>
                  <a:srgbClr val="FFFFFF"/>
                </a:solidFill>
                <a:latin typeface="Times New Roman"/>
                <a:cs typeface="Times New Roman"/>
              </a:rPr>
              <a:t> </a:t>
            </a:r>
            <a:r>
              <a:rPr sz="1550" spc="-25" dirty="0">
                <a:solidFill>
                  <a:srgbClr val="FFFFFF"/>
                </a:solidFill>
                <a:latin typeface="Verdana"/>
                <a:cs typeface="Verdana"/>
              </a:rPr>
              <a:t>100</a:t>
            </a:r>
            <a:r>
              <a:rPr sz="1550" spc="-25" dirty="0">
                <a:solidFill>
                  <a:srgbClr val="FFFFFF"/>
                </a:solidFill>
                <a:latin typeface="Times New Roman"/>
                <a:cs typeface="Times New Roman"/>
              </a:rPr>
              <a:t> </a:t>
            </a:r>
            <a:r>
              <a:rPr sz="1550" spc="-60" dirty="0">
                <a:solidFill>
                  <a:srgbClr val="FFFFFF"/>
                </a:solidFill>
                <a:latin typeface="Verdana"/>
                <a:cs typeface="Verdana"/>
              </a:rPr>
              <a:t>ticks.</a:t>
            </a:r>
            <a:r>
              <a:rPr sz="1550" spc="60" dirty="0">
                <a:solidFill>
                  <a:srgbClr val="FFFFFF"/>
                </a:solidFill>
                <a:latin typeface="Times New Roman"/>
                <a:cs typeface="Times New Roman"/>
              </a:rPr>
              <a:t> </a:t>
            </a:r>
            <a:r>
              <a:rPr sz="1550" spc="-25" dirty="0">
                <a:solidFill>
                  <a:srgbClr val="FFFFFF"/>
                </a:solidFill>
                <a:latin typeface="Verdana"/>
                <a:cs typeface="Verdana"/>
              </a:rPr>
              <a:t>The</a:t>
            </a:r>
            <a:r>
              <a:rPr sz="1550" spc="140" dirty="0">
                <a:solidFill>
                  <a:srgbClr val="FFFFFF"/>
                </a:solidFill>
                <a:latin typeface="Times New Roman"/>
                <a:cs typeface="Times New Roman"/>
              </a:rPr>
              <a:t> </a:t>
            </a:r>
            <a:r>
              <a:rPr sz="1550" dirty="0">
                <a:solidFill>
                  <a:srgbClr val="FFFFFF"/>
                </a:solidFill>
                <a:latin typeface="Verdana"/>
                <a:cs typeface="Verdana"/>
              </a:rPr>
              <a:t>bucket</a:t>
            </a:r>
            <a:r>
              <a:rPr sz="1550" spc="65" dirty="0">
                <a:solidFill>
                  <a:srgbClr val="FFFFFF"/>
                </a:solidFill>
                <a:latin typeface="Times New Roman"/>
                <a:cs typeface="Times New Roman"/>
              </a:rPr>
              <a:t> </a:t>
            </a:r>
            <a:r>
              <a:rPr sz="1550" spc="-45" dirty="0">
                <a:solidFill>
                  <a:srgbClr val="FFFFFF"/>
                </a:solidFill>
                <a:latin typeface="Verdana"/>
                <a:cs typeface="Verdana"/>
              </a:rPr>
              <a:t>will</a:t>
            </a:r>
            <a:r>
              <a:rPr sz="1550" spc="45" dirty="0">
                <a:solidFill>
                  <a:srgbClr val="FFFFFF"/>
                </a:solidFill>
                <a:latin typeface="Times New Roman"/>
                <a:cs typeface="Times New Roman"/>
              </a:rPr>
              <a:t> </a:t>
            </a:r>
            <a:r>
              <a:rPr sz="1550" dirty="0">
                <a:solidFill>
                  <a:srgbClr val="FFFFFF"/>
                </a:solidFill>
                <a:latin typeface="Verdana"/>
                <a:cs typeface="Verdana"/>
              </a:rPr>
              <a:t>contain</a:t>
            </a:r>
            <a:r>
              <a:rPr sz="1550" spc="110" dirty="0">
                <a:solidFill>
                  <a:srgbClr val="FFFFFF"/>
                </a:solidFill>
                <a:latin typeface="Times New Roman"/>
                <a:cs typeface="Times New Roman"/>
              </a:rPr>
              <a:t> </a:t>
            </a:r>
            <a:r>
              <a:rPr sz="1550" spc="-100" dirty="0">
                <a:solidFill>
                  <a:srgbClr val="FFFFFF"/>
                </a:solidFill>
                <a:latin typeface="Verdana"/>
                <a:cs typeface="Verdana"/>
              </a:rPr>
              <a:t>10,000</a:t>
            </a:r>
            <a:r>
              <a:rPr sz="1550" spc="150" dirty="0">
                <a:solidFill>
                  <a:srgbClr val="FFFFFF"/>
                </a:solidFill>
                <a:latin typeface="Times New Roman"/>
                <a:cs typeface="Times New Roman"/>
              </a:rPr>
              <a:t> </a:t>
            </a:r>
            <a:r>
              <a:rPr sz="1550" spc="-10" dirty="0">
                <a:solidFill>
                  <a:srgbClr val="FFFFFF"/>
                </a:solidFill>
                <a:latin typeface="Verdana"/>
                <a:cs typeface="Verdana"/>
              </a:rPr>
              <a:t>tokens.</a:t>
            </a:r>
            <a:endParaRPr sz="1550">
              <a:latin typeface="Verdana"/>
              <a:cs typeface="Verdana"/>
            </a:endParaRPr>
          </a:p>
          <a:p>
            <a:pPr marL="353695" marR="363855" indent="-341630">
              <a:lnSpc>
                <a:spcPct val="103200"/>
              </a:lnSpc>
              <a:spcBef>
                <a:spcPts val="1010"/>
              </a:spcBef>
              <a:tabLst>
                <a:tab pos="35369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dirty="0">
                <a:solidFill>
                  <a:srgbClr val="FFFFFF"/>
                </a:solidFill>
                <a:latin typeface="Verdana"/>
                <a:cs typeface="Verdana"/>
              </a:rPr>
              <a:t>Now,</a:t>
            </a:r>
            <a:r>
              <a:rPr sz="1550" dirty="0">
                <a:solidFill>
                  <a:srgbClr val="FFFFFF"/>
                </a:solidFill>
                <a:latin typeface="Times New Roman"/>
                <a:cs typeface="Times New Roman"/>
              </a:rPr>
              <a:t> </a:t>
            </a:r>
            <a:r>
              <a:rPr sz="1550" dirty="0">
                <a:solidFill>
                  <a:srgbClr val="FFFFFF"/>
                </a:solidFill>
                <a:latin typeface="Verdana"/>
                <a:cs typeface="Verdana"/>
              </a:rPr>
              <a:t>if</a:t>
            </a:r>
            <a:r>
              <a:rPr sz="1550" spc="35" dirty="0">
                <a:solidFill>
                  <a:srgbClr val="FFFFFF"/>
                </a:solidFill>
                <a:latin typeface="Times New Roman"/>
                <a:cs typeface="Times New Roman"/>
              </a:rPr>
              <a:t> </a:t>
            </a:r>
            <a:r>
              <a:rPr sz="1550" dirty="0">
                <a:solidFill>
                  <a:srgbClr val="FFFFFF"/>
                </a:solidFill>
                <a:latin typeface="Verdana"/>
                <a:cs typeface="Verdana"/>
              </a:rPr>
              <a:t>the</a:t>
            </a:r>
            <a:r>
              <a:rPr sz="1550" spc="75" dirty="0">
                <a:solidFill>
                  <a:srgbClr val="FFFFFF"/>
                </a:solidFill>
                <a:latin typeface="Times New Roman"/>
                <a:cs typeface="Times New Roman"/>
              </a:rPr>
              <a:t> </a:t>
            </a:r>
            <a:r>
              <a:rPr sz="1550" spc="-10" dirty="0">
                <a:solidFill>
                  <a:srgbClr val="FFFFFF"/>
                </a:solidFill>
                <a:latin typeface="Verdana"/>
                <a:cs typeface="Verdana"/>
              </a:rPr>
              <a:t>host</a:t>
            </a:r>
            <a:r>
              <a:rPr sz="1550" spc="40" dirty="0">
                <a:solidFill>
                  <a:srgbClr val="FFFFFF"/>
                </a:solidFill>
                <a:latin typeface="Times New Roman"/>
                <a:cs typeface="Times New Roman"/>
              </a:rPr>
              <a:t> </a:t>
            </a:r>
            <a:r>
              <a:rPr sz="1550" dirty="0">
                <a:solidFill>
                  <a:srgbClr val="FFFFFF"/>
                </a:solidFill>
                <a:latin typeface="Verdana"/>
                <a:cs typeface="Verdana"/>
              </a:rPr>
              <a:t>wants</a:t>
            </a:r>
            <a:r>
              <a:rPr sz="1550" spc="20" dirty="0">
                <a:solidFill>
                  <a:srgbClr val="FFFFFF"/>
                </a:solidFill>
                <a:latin typeface="Times New Roman"/>
                <a:cs typeface="Times New Roman"/>
              </a:rPr>
              <a:t> </a:t>
            </a:r>
            <a:r>
              <a:rPr sz="1550" dirty="0">
                <a:solidFill>
                  <a:srgbClr val="FFFFFF"/>
                </a:solidFill>
                <a:latin typeface="Verdana"/>
                <a:cs typeface="Verdana"/>
              </a:rPr>
              <a:t>to</a:t>
            </a:r>
            <a:r>
              <a:rPr sz="1550" spc="110" dirty="0">
                <a:solidFill>
                  <a:srgbClr val="FFFFFF"/>
                </a:solidFill>
                <a:latin typeface="Times New Roman"/>
                <a:cs typeface="Times New Roman"/>
              </a:rPr>
              <a:t> </a:t>
            </a:r>
            <a:r>
              <a:rPr sz="1550" dirty="0">
                <a:solidFill>
                  <a:srgbClr val="FFFFFF"/>
                </a:solidFill>
                <a:latin typeface="Verdana"/>
                <a:cs typeface="Verdana"/>
              </a:rPr>
              <a:t>send</a:t>
            </a:r>
            <a:r>
              <a:rPr sz="1550" spc="65" dirty="0">
                <a:solidFill>
                  <a:srgbClr val="FFFFFF"/>
                </a:solidFill>
                <a:latin typeface="Times New Roman"/>
                <a:cs typeface="Times New Roman"/>
              </a:rPr>
              <a:t> </a:t>
            </a:r>
            <a:r>
              <a:rPr sz="1550" spc="-30" dirty="0">
                <a:solidFill>
                  <a:srgbClr val="FFFFFF"/>
                </a:solidFill>
                <a:latin typeface="Verdana"/>
                <a:cs typeface="Verdana"/>
              </a:rPr>
              <a:t>busty</a:t>
            </a:r>
            <a:r>
              <a:rPr sz="1550" spc="65" dirty="0">
                <a:solidFill>
                  <a:srgbClr val="FFFFFF"/>
                </a:solidFill>
                <a:latin typeface="Times New Roman"/>
                <a:cs typeface="Times New Roman"/>
              </a:rPr>
              <a:t> </a:t>
            </a:r>
            <a:r>
              <a:rPr sz="1550" dirty="0">
                <a:solidFill>
                  <a:srgbClr val="FFFFFF"/>
                </a:solidFill>
                <a:latin typeface="Verdana"/>
                <a:cs typeface="Verdana"/>
              </a:rPr>
              <a:t>data,</a:t>
            </a:r>
            <a:r>
              <a:rPr sz="1550" spc="40" dirty="0">
                <a:solidFill>
                  <a:srgbClr val="FFFFFF"/>
                </a:solidFill>
                <a:latin typeface="Times New Roman"/>
                <a:cs typeface="Times New Roman"/>
              </a:rPr>
              <a:t> </a:t>
            </a:r>
            <a:r>
              <a:rPr sz="1550" spc="-50" dirty="0">
                <a:solidFill>
                  <a:srgbClr val="FFFFFF"/>
                </a:solidFill>
                <a:latin typeface="Verdana"/>
                <a:cs typeface="Verdana"/>
              </a:rPr>
              <a:t>it</a:t>
            </a:r>
            <a:r>
              <a:rPr sz="1550" dirty="0">
                <a:solidFill>
                  <a:srgbClr val="FFFFFF"/>
                </a:solidFill>
                <a:latin typeface="Times New Roman"/>
                <a:cs typeface="Times New Roman"/>
              </a:rPr>
              <a:t> </a:t>
            </a:r>
            <a:r>
              <a:rPr sz="1550" spc="114" dirty="0">
                <a:solidFill>
                  <a:srgbClr val="FFFFFF"/>
                </a:solidFill>
                <a:latin typeface="Verdana"/>
                <a:cs typeface="Verdana"/>
              </a:rPr>
              <a:t>can</a:t>
            </a:r>
            <a:r>
              <a:rPr sz="1550" dirty="0">
                <a:solidFill>
                  <a:srgbClr val="FFFFFF"/>
                </a:solidFill>
                <a:latin typeface="Times New Roman"/>
                <a:cs typeface="Times New Roman"/>
              </a:rPr>
              <a:t> </a:t>
            </a:r>
            <a:r>
              <a:rPr sz="1550" dirty="0">
                <a:solidFill>
                  <a:srgbClr val="FFFFFF"/>
                </a:solidFill>
                <a:latin typeface="Verdana"/>
                <a:cs typeface="Verdana"/>
              </a:rPr>
              <a:t>consume</a:t>
            </a:r>
            <a:r>
              <a:rPr sz="1550" spc="120" dirty="0">
                <a:solidFill>
                  <a:srgbClr val="FFFFFF"/>
                </a:solidFill>
                <a:latin typeface="Times New Roman"/>
                <a:cs typeface="Times New Roman"/>
              </a:rPr>
              <a:t> </a:t>
            </a:r>
            <a:r>
              <a:rPr sz="1550" dirty="0">
                <a:solidFill>
                  <a:srgbClr val="FFFFFF"/>
                </a:solidFill>
                <a:latin typeface="Verdana"/>
                <a:cs typeface="Verdana"/>
              </a:rPr>
              <a:t>all</a:t>
            </a:r>
            <a:r>
              <a:rPr sz="1550" spc="70" dirty="0">
                <a:solidFill>
                  <a:srgbClr val="FFFFFF"/>
                </a:solidFill>
                <a:latin typeface="Times New Roman"/>
                <a:cs typeface="Times New Roman"/>
              </a:rPr>
              <a:t> </a:t>
            </a:r>
            <a:r>
              <a:rPr sz="1550" spc="-120" dirty="0">
                <a:solidFill>
                  <a:srgbClr val="FFFFFF"/>
                </a:solidFill>
                <a:latin typeface="Verdana"/>
                <a:cs typeface="Verdana"/>
              </a:rPr>
              <a:t>10,000</a:t>
            </a:r>
            <a:r>
              <a:rPr sz="1550" spc="80" dirty="0">
                <a:solidFill>
                  <a:srgbClr val="FFFFFF"/>
                </a:solidFill>
                <a:latin typeface="Times New Roman"/>
                <a:cs typeface="Times New Roman"/>
              </a:rPr>
              <a:t> </a:t>
            </a:r>
            <a:r>
              <a:rPr sz="1550" spc="-25" dirty="0">
                <a:solidFill>
                  <a:srgbClr val="FFFFFF"/>
                </a:solidFill>
                <a:latin typeface="Verdana"/>
                <a:cs typeface="Verdana"/>
              </a:rPr>
              <a:t>tokens</a:t>
            </a:r>
            <a:r>
              <a:rPr sz="1550" spc="100" dirty="0">
                <a:solidFill>
                  <a:srgbClr val="FFFFFF"/>
                </a:solidFill>
                <a:latin typeface="Times New Roman"/>
                <a:cs typeface="Times New Roman"/>
              </a:rPr>
              <a:t> </a:t>
            </a:r>
            <a:r>
              <a:rPr sz="1550" dirty="0">
                <a:solidFill>
                  <a:srgbClr val="FFFFFF"/>
                </a:solidFill>
                <a:latin typeface="Verdana"/>
                <a:cs typeface="Verdana"/>
              </a:rPr>
              <a:t>at</a:t>
            </a:r>
            <a:r>
              <a:rPr sz="1550" dirty="0">
                <a:solidFill>
                  <a:srgbClr val="FFFFFF"/>
                </a:solidFill>
                <a:latin typeface="Times New Roman"/>
                <a:cs typeface="Times New Roman"/>
              </a:rPr>
              <a:t> </a:t>
            </a:r>
            <a:r>
              <a:rPr sz="1550" spc="95" dirty="0">
                <a:solidFill>
                  <a:srgbClr val="FFFFFF"/>
                </a:solidFill>
                <a:latin typeface="Verdana"/>
                <a:cs typeface="Verdana"/>
              </a:rPr>
              <a:t>once</a:t>
            </a:r>
            <a:r>
              <a:rPr sz="1550" spc="75" dirty="0">
                <a:solidFill>
                  <a:srgbClr val="FFFFFF"/>
                </a:solidFill>
                <a:latin typeface="Times New Roman"/>
                <a:cs typeface="Times New Roman"/>
              </a:rPr>
              <a:t> </a:t>
            </a:r>
            <a:r>
              <a:rPr sz="1550" spc="-25" dirty="0">
                <a:solidFill>
                  <a:srgbClr val="FFFFFF"/>
                </a:solidFill>
                <a:latin typeface="Verdana"/>
                <a:cs typeface="Verdana"/>
              </a:rPr>
              <a:t>for</a:t>
            </a:r>
            <a:r>
              <a:rPr sz="1550" spc="-25" dirty="0">
                <a:solidFill>
                  <a:srgbClr val="FFFFFF"/>
                </a:solidFill>
                <a:latin typeface="Times New Roman"/>
                <a:cs typeface="Times New Roman"/>
              </a:rPr>
              <a:t> </a:t>
            </a:r>
            <a:r>
              <a:rPr sz="1550" dirty="0">
                <a:solidFill>
                  <a:srgbClr val="FFFFFF"/>
                </a:solidFill>
                <a:latin typeface="Verdana"/>
                <a:cs typeface="Verdana"/>
              </a:rPr>
              <a:t>sending</a:t>
            </a:r>
            <a:r>
              <a:rPr sz="1550" spc="-25" dirty="0">
                <a:solidFill>
                  <a:srgbClr val="FFFFFF"/>
                </a:solidFill>
                <a:latin typeface="Times New Roman"/>
                <a:cs typeface="Times New Roman"/>
              </a:rPr>
              <a:t> </a:t>
            </a:r>
            <a:r>
              <a:rPr sz="1550" spc="-105" dirty="0">
                <a:solidFill>
                  <a:srgbClr val="FFFFFF"/>
                </a:solidFill>
                <a:latin typeface="Verdana"/>
                <a:cs typeface="Verdana"/>
              </a:rPr>
              <a:t>10,000</a:t>
            </a:r>
            <a:r>
              <a:rPr sz="1550" spc="50" dirty="0">
                <a:solidFill>
                  <a:srgbClr val="FFFFFF"/>
                </a:solidFill>
                <a:latin typeface="Times New Roman"/>
                <a:cs typeface="Times New Roman"/>
              </a:rPr>
              <a:t> </a:t>
            </a:r>
            <a:r>
              <a:rPr sz="1550" spc="-10" dirty="0">
                <a:solidFill>
                  <a:srgbClr val="FFFFFF"/>
                </a:solidFill>
                <a:latin typeface="Verdana"/>
                <a:cs typeface="Verdana"/>
              </a:rPr>
              <a:t>cells</a:t>
            </a:r>
            <a:r>
              <a:rPr sz="1550" spc="65" dirty="0">
                <a:solidFill>
                  <a:srgbClr val="FFFFFF"/>
                </a:solidFill>
                <a:latin typeface="Times New Roman"/>
                <a:cs typeface="Times New Roman"/>
              </a:rPr>
              <a:t> </a:t>
            </a:r>
            <a:r>
              <a:rPr sz="1550" dirty="0">
                <a:solidFill>
                  <a:srgbClr val="FFFFFF"/>
                </a:solidFill>
                <a:latin typeface="Verdana"/>
                <a:cs typeface="Verdana"/>
              </a:rPr>
              <a:t>or</a:t>
            </a:r>
            <a:r>
              <a:rPr sz="1550" spc="-45" dirty="0">
                <a:solidFill>
                  <a:srgbClr val="FFFFFF"/>
                </a:solidFill>
                <a:latin typeface="Times New Roman"/>
                <a:cs typeface="Times New Roman"/>
              </a:rPr>
              <a:t> </a:t>
            </a:r>
            <a:r>
              <a:rPr sz="1550" spc="-10" dirty="0">
                <a:solidFill>
                  <a:srgbClr val="FFFFFF"/>
                </a:solidFill>
                <a:latin typeface="Verdana"/>
                <a:cs typeface="Verdana"/>
              </a:rPr>
              <a:t>bytes.</a:t>
            </a:r>
            <a:endParaRPr sz="1550">
              <a:latin typeface="Verdana"/>
              <a:cs typeface="Verdana"/>
            </a:endParaRPr>
          </a:p>
          <a:p>
            <a:pPr marL="12700">
              <a:lnSpc>
                <a:spcPct val="100000"/>
              </a:lnSpc>
              <a:spcBef>
                <a:spcPts val="1075"/>
              </a:spcBef>
              <a:tabLst>
                <a:tab pos="35369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14" dirty="0">
                <a:solidFill>
                  <a:srgbClr val="FFFFFF"/>
                </a:solidFill>
                <a:latin typeface="Verdana"/>
                <a:cs typeface="Verdana"/>
              </a:rPr>
              <a:t>Thus</a:t>
            </a:r>
            <a:r>
              <a:rPr sz="1550" spc="110" dirty="0">
                <a:solidFill>
                  <a:srgbClr val="FFFFFF"/>
                </a:solidFill>
                <a:latin typeface="Times New Roman"/>
                <a:cs typeface="Times New Roman"/>
              </a:rPr>
              <a:t> </a:t>
            </a:r>
            <a:r>
              <a:rPr sz="1550" spc="145" dirty="0">
                <a:solidFill>
                  <a:srgbClr val="FFFFFF"/>
                </a:solidFill>
                <a:latin typeface="Verdana"/>
                <a:cs typeface="Verdana"/>
              </a:rPr>
              <a:t>a</a:t>
            </a:r>
            <a:r>
              <a:rPr sz="1550" spc="50" dirty="0">
                <a:solidFill>
                  <a:srgbClr val="FFFFFF"/>
                </a:solidFill>
                <a:latin typeface="Times New Roman"/>
                <a:cs typeface="Times New Roman"/>
              </a:rPr>
              <a:t> </a:t>
            </a:r>
            <a:r>
              <a:rPr sz="1550" spc="-25" dirty="0">
                <a:solidFill>
                  <a:srgbClr val="FFFFFF"/>
                </a:solidFill>
                <a:latin typeface="Verdana"/>
                <a:cs typeface="Verdana"/>
              </a:rPr>
              <a:t>host</a:t>
            </a:r>
            <a:r>
              <a:rPr sz="1550" spc="20" dirty="0">
                <a:solidFill>
                  <a:srgbClr val="FFFFFF"/>
                </a:solidFill>
                <a:latin typeface="Times New Roman"/>
                <a:cs typeface="Times New Roman"/>
              </a:rPr>
              <a:t> </a:t>
            </a:r>
            <a:r>
              <a:rPr sz="1550" spc="114" dirty="0">
                <a:solidFill>
                  <a:srgbClr val="FFFFFF"/>
                </a:solidFill>
                <a:latin typeface="Verdana"/>
                <a:cs typeface="Verdana"/>
              </a:rPr>
              <a:t>can</a:t>
            </a:r>
            <a:r>
              <a:rPr sz="1550" spc="65" dirty="0">
                <a:solidFill>
                  <a:srgbClr val="FFFFFF"/>
                </a:solidFill>
                <a:latin typeface="Times New Roman"/>
                <a:cs typeface="Times New Roman"/>
              </a:rPr>
              <a:t> </a:t>
            </a:r>
            <a:r>
              <a:rPr sz="1550" dirty="0">
                <a:solidFill>
                  <a:srgbClr val="FFFFFF"/>
                </a:solidFill>
                <a:latin typeface="Verdana"/>
                <a:cs typeface="Verdana"/>
              </a:rPr>
              <a:t>send</a:t>
            </a:r>
            <a:r>
              <a:rPr sz="1550" spc="95" dirty="0">
                <a:solidFill>
                  <a:srgbClr val="FFFFFF"/>
                </a:solidFill>
                <a:latin typeface="Times New Roman"/>
                <a:cs typeface="Times New Roman"/>
              </a:rPr>
              <a:t> </a:t>
            </a:r>
            <a:r>
              <a:rPr sz="1550" spc="-30" dirty="0">
                <a:solidFill>
                  <a:srgbClr val="FFFFFF"/>
                </a:solidFill>
                <a:latin typeface="Verdana"/>
                <a:cs typeface="Verdana"/>
              </a:rPr>
              <a:t>busty</a:t>
            </a:r>
            <a:r>
              <a:rPr sz="1550" spc="85" dirty="0">
                <a:solidFill>
                  <a:srgbClr val="FFFFFF"/>
                </a:solidFill>
                <a:latin typeface="Times New Roman"/>
                <a:cs typeface="Times New Roman"/>
              </a:rPr>
              <a:t> </a:t>
            </a:r>
            <a:r>
              <a:rPr sz="1550" spc="75" dirty="0">
                <a:solidFill>
                  <a:srgbClr val="FFFFFF"/>
                </a:solidFill>
                <a:latin typeface="Verdana"/>
                <a:cs typeface="Verdana"/>
              </a:rPr>
              <a:t>data</a:t>
            </a:r>
            <a:r>
              <a:rPr sz="1550" spc="95" dirty="0">
                <a:solidFill>
                  <a:srgbClr val="FFFFFF"/>
                </a:solidFill>
                <a:latin typeface="Times New Roman"/>
                <a:cs typeface="Times New Roman"/>
              </a:rPr>
              <a:t> </a:t>
            </a:r>
            <a:r>
              <a:rPr sz="1550" dirty="0">
                <a:solidFill>
                  <a:srgbClr val="FFFFFF"/>
                </a:solidFill>
                <a:latin typeface="Verdana"/>
                <a:cs typeface="Verdana"/>
              </a:rPr>
              <a:t>as</a:t>
            </a:r>
            <a:r>
              <a:rPr sz="1550" spc="40" dirty="0">
                <a:solidFill>
                  <a:srgbClr val="FFFFFF"/>
                </a:solidFill>
                <a:latin typeface="Times New Roman"/>
                <a:cs typeface="Times New Roman"/>
              </a:rPr>
              <a:t> </a:t>
            </a:r>
            <a:r>
              <a:rPr sz="1550" dirty="0">
                <a:solidFill>
                  <a:srgbClr val="FFFFFF"/>
                </a:solidFill>
                <a:latin typeface="Verdana"/>
                <a:cs typeface="Verdana"/>
              </a:rPr>
              <a:t>long</a:t>
            </a:r>
            <a:r>
              <a:rPr sz="1550" spc="65" dirty="0">
                <a:solidFill>
                  <a:srgbClr val="FFFFFF"/>
                </a:solidFill>
                <a:latin typeface="Times New Roman"/>
                <a:cs typeface="Times New Roman"/>
              </a:rPr>
              <a:t> </a:t>
            </a:r>
            <a:r>
              <a:rPr sz="1550" dirty="0">
                <a:solidFill>
                  <a:srgbClr val="FFFFFF"/>
                </a:solidFill>
                <a:latin typeface="Verdana"/>
                <a:cs typeface="Verdana"/>
              </a:rPr>
              <a:t>as</a:t>
            </a:r>
            <a:r>
              <a:rPr sz="1550" spc="35" dirty="0">
                <a:solidFill>
                  <a:srgbClr val="FFFFFF"/>
                </a:solidFill>
                <a:latin typeface="Times New Roman"/>
                <a:cs typeface="Times New Roman"/>
              </a:rPr>
              <a:t> </a:t>
            </a:r>
            <a:r>
              <a:rPr sz="1550" dirty="0">
                <a:solidFill>
                  <a:srgbClr val="FFFFFF"/>
                </a:solidFill>
                <a:latin typeface="Verdana"/>
                <a:cs typeface="Verdana"/>
              </a:rPr>
              <a:t>bucket</a:t>
            </a:r>
            <a:r>
              <a:rPr sz="1550" spc="7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dirty="0">
                <a:solidFill>
                  <a:srgbClr val="FFFFFF"/>
                </a:solidFill>
                <a:latin typeface="Verdana"/>
                <a:cs typeface="Verdana"/>
              </a:rPr>
              <a:t>not</a:t>
            </a:r>
            <a:r>
              <a:rPr sz="1550" spc="15" dirty="0">
                <a:solidFill>
                  <a:srgbClr val="FFFFFF"/>
                </a:solidFill>
                <a:latin typeface="Times New Roman"/>
                <a:cs typeface="Times New Roman"/>
              </a:rPr>
              <a:t> </a:t>
            </a:r>
            <a:r>
              <a:rPr sz="1550" spc="-10" dirty="0">
                <a:solidFill>
                  <a:srgbClr val="FFFFFF"/>
                </a:solidFill>
                <a:latin typeface="Verdana"/>
                <a:cs typeface="Verdana"/>
              </a:rPr>
              <a:t>empty.</a:t>
            </a:r>
            <a:endParaRPr sz="155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32</a:t>
            </a:r>
            <a:endParaRPr sz="2750">
              <a:latin typeface="Verdana"/>
              <a:cs typeface="Verdana"/>
            </a:endParaRPr>
          </a:p>
        </p:txBody>
      </p:sp>
      <p:sp>
        <p:nvSpPr>
          <p:cNvPr id="6" name="Slide Number Placeholder 5">
            <a:extLst>
              <a:ext uri="{FF2B5EF4-FFF2-40B4-BE49-F238E27FC236}">
                <a16:creationId xmlns:a16="http://schemas.microsoft.com/office/drawing/2014/main" id="{FF3F4CD6-7D13-4754-9C90-3DE656F306A6}"/>
              </a:ext>
            </a:extLst>
          </p:cNvPr>
          <p:cNvSpPr>
            <a:spLocks noGrp="1"/>
          </p:cNvSpPr>
          <p:nvPr>
            <p:ph type="sldNum" sz="quarter" idx="12"/>
          </p:nvPr>
        </p:nvSpPr>
        <p:spPr/>
        <p:txBody>
          <a:bodyPr/>
          <a:lstStyle/>
          <a:p>
            <a:fld id="{B15D7328-7D48-4674-A38C-9792F09AAE38}"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914A-4261-4C5E-B97A-D86046578535}"/>
              </a:ext>
            </a:extLst>
          </p:cNvPr>
          <p:cNvSpPr>
            <a:spLocks noGrp="1"/>
          </p:cNvSpPr>
          <p:nvPr>
            <p:ph type="title"/>
          </p:nvPr>
        </p:nvSpPr>
        <p:spPr/>
        <p:txBody>
          <a:bodyPr/>
          <a:lstStyle/>
          <a:p>
            <a:r>
              <a:rPr lang="en-US" dirty="0"/>
              <a:t>Client Server Paradigm </a:t>
            </a:r>
          </a:p>
        </p:txBody>
      </p:sp>
      <p:sp>
        <p:nvSpPr>
          <p:cNvPr id="3" name="Content Placeholder 2">
            <a:extLst>
              <a:ext uri="{FF2B5EF4-FFF2-40B4-BE49-F238E27FC236}">
                <a16:creationId xmlns:a16="http://schemas.microsoft.com/office/drawing/2014/main" id="{00B8BB7B-59A4-4A77-9977-45F84F2F1623}"/>
              </a:ext>
            </a:extLst>
          </p:cNvPr>
          <p:cNvSpPr>
            <a:spLocks noGrp="1"/>
          </p:cNvSpPr>
          <p:nvPr>
            <p:ph idx="1"/>
          </p:nvPr>
        </p:nvSpPr>
        <p:spPr/>
        <p:txBody>
          <a:bodyPr>
            <a:noAutofit/>
          </a:bodyPr>
          <a:lstStyle/>
          <a:p>
            <a:pPr algn="l"/>
            <a:r>
              <a:rPr lang="en-US" b="0" i="0" u="none" strike="noStrike" baseline="0" dirty="0">
                <a:latin typeface="+mn-lt"/>
              </a:rPr>
              <a:t>Although there are several ways to achieve process-to-process communication, the most common one is through the client/server paradigm. A process on the local host, called a client, needs services from a process usually on the remote host, called a server.</a:t>
            </a:r>
          </a:p>
          <a:p>
            <a:pPr algn="l"/>
            <a:r>
              <a:rPr lang="en-US" b="0" i="0" u="none" strike="noStrike" baseline="0" dirty="0">
                <a:latin typeface="+mn-lt"/>
              </a:rPr>
              <a:t>Both processes (client and server) have the same name. For example, to get the day and time from a remote machine, we need a Daytime client process running on the local host and a Daytime server process running on a remote machine.</a:t>
            </a:r>
          </a:p>
          <a:p>
            <a:pPr algn="l"/>
            <a:r>
              <a:rPr lang="en-US" b="0" i="0" u="none" strike="noStrike" baseline="0" dirty="0">
                <a:latin typeface="+mn-lt"/>
              </a:rPr>
              <a:t>Operating systems today support both multiuser and multiprogramming environments. </a:t>
            </a:r>
          </a:p>
          <a:p>
            <a:pPr algn="l"/>
            <a:endParaRPr lang="en-US" dirty="0">
              <a:latin typeface="+mn-lt"/>
            </a:endParaRPr>
          </a:p>
        </p:txBody>
      </p:sp>
      <p:sp>
        <p:nvSpPr>
          <p:cNvPr id="4" name="Slide Number Placeholder 3">
            <a:extLst>
              <a:ext uri="{FF2B5EF4-FFF2-40B4-BE49-F238E27FC236}">
                <a16:creationId xmlns:a16="http://schemas.microsoft.com/office/drawing/2014/main" id="{9DD667B2-4A30-4612-AE5C-562FD2EC4D0C}"/>
              </a:ext>
            </a:extLst>
          </p:cNvPr>
          <p:cNvSpPr>
            <a:spLocks noGrp="1"/>
          </p:cNvSpPr>
          <p:nvPr>
            <p:ph type="sldNum" sz="quarter" idx="12"/>
          </p:nvPr>
        </p:nvSpPr>
        <p:spPr/>
        <p:txBody>
          <a:bodyPr/>
          <a:lstStyle/>
          <a:p>
            <a:fld id="{B15D7328-7D48-4674-A38C-9792F09AAE38}" type="slidenum">
              <a:rPr lang="en-US" smtClean="0"/>
              <a:t>4</a:t>
            </a:fld>
            <a:endParaRPr lang="en-US"/>
          </a:p>
        </p:txBody>
      </p:sp>
    </p:spTree>
    <p:extLst>
      <p:ext uri="{BB962C8B-B14F-4D97-AF65-F5344CB8AC3E}">
        <p14:creationId xmlns:p14="http://schemas.microsoft.com/office/powerpoint/2010/main" val="2367878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50" dirty="0"/>
              <a:t>Token</a:t>
            </a:r>
            <a:r>
              <a:rPr spc="-114" dirty="0">
                <a:latin typeface="Times New Roman"/>
                <a:cs typeface="Times New Roman"/>
              </a:rPr>
              <a:t> </a:t>
            </a:r>
            <a:r>
              <a:rPr spc="-40" dirty="0"/>
              <a:t>Bucket</a:t>
            </a:r>
            <a:r>
              <a:rPr spc="-170" dirty="0">
                <a:latin typeface="Times New Roman"/>
                <a:cs typeface="Times New Roman"/>
              </a:rPr>
              <a:t> </a:t>
            </a:r>
            <a:r>
              <a:rPr spc="-75" dirty="0"/>
              <a:t>Algorithm</a:t>
            </a:r>
          </a:p>
        </p:txBody>
      </p:sp>
      <p:pic>
        <p:nvPicPr>
          <p:cNvPr id="3" name="object 3"/>
          <p:cNvPicPr/>
          <p:nvPr/>
        </p:nvPicPr>
        <p:blipFill>
          <a:blip r:embed="rId2" cstate="print"/>
          <a:stretch>
            <a:fillRect/>
          </a:stretch>
        </p:blipFill>
        <p:spPr>
          <a:xfrm>
            <a:off x="1422019" y="1390657"/>
            <a:ext cx="8458840" cy="5277490"/>
          </a:xfrm>
          <a:prstGeom prst="rect">
            <a:avLst/>
          </a:prstGeom>
        </p:spPr>
      </p:pic>
      <p:pic>
        <p:nvPicPr>
          <p:cNvPr id="4" name="object 4"/>
          <p:cNvPicPr/>
          <p:nvPr/>
        </p:nvPicPr>
        <p:blipFill>
          <a:blip r:embed="rId3"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33</a:t>
            </a:r>
            <a:endParaRPr sz="2750">
              <a:latin typeface="Verdana"/>
              <a:cs typeface="Verdana"/>
            </a:endParaRPr>
          </a:p>
        </p:txBody>
      </p:sp>
      <p:sp>
        <p:nvSpPr>
          <p:cNvPr id="6" name="Slide Number Placeholder 5">
            <a:extLst>
              <a:ext uri="{FF2B5EF4-FFF2-40B4-BE49-F238E27FC236}">
                <a16:creationId xmlns:a16="http://schemas.microsoft.com/office/drawing/2014/main" id="{F252DF0B-D300-4A13-AE9F-289E7CA7830A}"/>
              </a:ext>
            </a:extLst>
          </p:cNvPr>
          <p:cNvSpPr>
            <a:spLocks noGrp="1"/>
          </p:cNvSpPr>
          <p:nvPr>
            <p:ph type="sldNum" sz="quarter" idx="12"/>
          </p:nvPr>
        </p:nvSpPr>
        <p:spPr/>
        <p:txBody>
          <a:bodyPr/>
          <a:lstStyle/>
          <a:p>
            <a:fld id="{B15D7328-7D48-4674-A38C-9792F09AAE38}"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65" dirty="0"/>
              <a:t>Techniques</a:t>
            </a:r>
            <a:r>
              <a:rPr spc="-180" dirty="0">
                <a:latin typeface="Times New Roman"/>
                <a:cs typeface="Times New Roman"/>
              </a:rPr>
              <a:t> </a:t>
            </a:r>
            <a:r>
              <a:rPr dirty="0"/>
              <a:t>to</a:t>
            </a:r>
            <a:r>
              <a:rPr spc="10" dirty="0">
                <a:latin typeface="Times New Roman"/>
                <a:cs typeface="Times New Roman"/>
              </a:rPr>
              <a:t> </a:t>
            </a:r>
            <a:r>
              <a:rPr spc="-20" dirty="0"/>
              <a:t>improve</a:t>
            </a:r>
            <a:r>
              <a:rPr spc="-80" dirty="0">
                <a:latin typeface="Times New Roman"/>
                <a:cs typeface="Times New Roman"/>
              </a:rPr>
              <a:t> </a:t>
            </a:r>
            <a:r>
              <a:rPr spc="-25" dirty="0"/>
              <a:t>QOS</a:t>
            </a:r>
          </a:p>
        </p:txBody>
      </p:sp>
      <p:sp>
        <p:nvSpPr>
          <p:cNvPr id="3" name="object 3"/>
          <p:cNvSpPr txBox="1"/>
          <p:nvPr/>
        </p:nvSpPr>
        <p:spPr>
          <a:xfrm>
            <a:off x="1182724" y="2081602"/>
            <a:ext cx="8328659" cy="3409315"/>
          </a:xfrm>
          <a:prstGeom prst="rect">
            <a:avLst/>
          </a:prstGeom>
        </p:spPr>
        <p:txBody>
          <a:bodyPr vert="horz" wrap="square" lIns="0" tIns="15875" rIns="0" bIns="0" rtlCol="0">
            <a:spAutoFit/>
          </a:bodyPr>
          <a:lstStyle/>
          <a:p>
            <a:pPr marL="353695" marR="100965"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b="1" spc="-25" dirty="0">
                <a:solidFill>
                  <a:srgbClr val="FFFFFF"/>
                </a:solidFill>
                <a:latin typeface="Tahoma"/>
                <a:cs typeface="Tahoma"/>
              </a:rPr>
              <a:t>Quality</a:t>
            </a:r>
            <a:r>
              <a:rPr sz="1800" spc="-40" dirty="0">
                <a:solidFill>
                  <a:srgbClr val="FFFFFF"/>
                </a:solidFill>
                <a:latin typeface="Times New Roman"/>
                <a:cs typeface="Times New Roman"/>
              </a:rPr>
              <a:t> </a:t>
            </a:r>
            <a:r>
              <a:rPr sz="1800" b="1" dirty="0">
                <a:solidFill>
                  <a:srgbClr val="FFFFFF"/>
                </a:solidFill>
                <a:latin typeface="Tahoma"/>
                <a:cs typeface="Tahoma"/>
              </a:rPr>
              <a:t>of</a:t>
            </a:r>
            <a:r>
              <a:rPr sz="1800" spc="25" dirty="0">
                <a:solidFill>
                  <a:srgbClr val="FFFFFF"/>
                </a:solidFill>
                <a:latin typeface="Times New Roman"/>
                <a:cs typeface="Times New Roman"/>
              </a:rPr>
              <a:t> </a:t>
            </a:r>
            <a:r>
              <a:rPr sz="1800" b="1" dirty="0">
                <a:solidFill>
                  <a:srgbClr val="FFFFFF"/>
                </a:solidFill>
                <a:latin typeface="Tahoma"/>
                <a:cs typeface="Tahoma"/>
              </a:rPr>
              <a:t>service</a:t>
            </a:r>
            <a:r>
              <a:rPr sz="1800" spc="5" dirty="0">
                <a:solidFill>
                  <a:srgbClr val="FFFFFF"/>
                </a:solidFill>
                <a:latin typeface="Times New Roman"/>
                <a:cs typeface="Times New Roman"/>
              </a:rPr>
              <a:t> </a:t>
            </a:r>
            <a:r>
              <a:rPr sz="1800" spc="-60" dirty="0">
                <a:solidFill>
                  <a:srgbClr val="FFFFFF"/>
                </a:solidFill>
                <a:latin typeface="Verdana"/>
                <a:cs typeface="Verdana"/>
              </a:rPr>
              <a:t>(</a:t>
            </a:r>
            <a:r>
              <a:rPr sz="1800" b="1" spc="-60" dirty="0">
                <a:solidFill>
                  <a:srgbClr val="FFFFFF"/>
                </a:solidFill>
                <a:latin typeface="Tahoma"/>
                <a:cs typeface="Tahoma"/>
              </a:rPr>
              <a:t>QoS</a:t>
            </a:r>
            <a:r>
              <a:rPr sz="1800" spc="-60" dirty="0">
                <a:solidFill>
                  <a:srgbClr val="FFFFFF"/>
                </a:solidFill>
                <a:latin typeface="Verdana"/>
                <a:cs typeface="Verdana"/>
              </a:rPr>
              <a:t>)</a:t>
            </a:r>
            <a:r>
              <a:rPr sz="1800" spc="-40" dirty="0">
                <a:solidFill>
                  <a:srgbClr val="FFFFFF"/>
                </a:solidFill>
                <a:latin typeface="Times New Roman"/>
                <a:cs typeface="Times New Roman"/>
              </a:rPr>
              <a:t> </a:t>
            </a:r>
            <a:r>
              <a:rPr sz="1800" spc="-160" dirty="0">
                <a:solidFill>
                  <a:srgbClr val="FFFFFF"/>
                </a:solidFill>
                <a:latin typeface="Verdana"/>
                <a:cs typeface="Verdana"/>
              </a:rPr>
              <a:t>is</a:t>
            </a:r>
            <a:r>
              <a:rPr sz="1800" spc="-10" dirty="0">
                <a:solidFill>
                  <a:srgbClr val="FFFFFF"/>
                </a:solidFill>
                <a:latin typeface="Times New Roman"/>
                <a:cs typeface="Times New Roman"/>
              </a:rPr>
              <a:t> </a:t>
            </a:r>
            <a:r>
              <a:rPr sz="1800" spc="65" dirty="0">
                <a:solidFill>
                  <a:srgbClr val="FFFFFF"/>
                </a:solidFill>
                <a:latin typeface="Verdana"/>
                <a:cs typeface="Verdana"/>
              </a:rPr>
              <a:t>an</a:t>
            </a:r>
            <a:r>
              <a:rPr sz="1800" spc="-45" dirty="0">
                <a:solidFill>
                  <a:srgbClr val="FFFFFF"/>
                </a:solidFill>
                <a:latin typeface="Times New Roman"/>
                <a:cs typeface="Times New Roman"/>
              </a:rPr>
              <a:t> </a:t>
            </a:r>
            <a:r>
              <a:rPr sz="1800" spc="-55" dirty="0">
                <a:solidFill>
                  <a:srgbClr val="FFFFFF"/>
                </a:solidFill>
                <a:latin typeface="Verdana"/>
                <a:cs typeface="Verdana"/>
              </a:rPr>
              <a:t>internetworking</a:t>
            </a:r>
            <a:r>
              <a:rPr sz="1800" spc="-145" dirty="0">
                <a:solidFill>
                  <a:srgbClr val="FFFFFF"/>
                </a:solidFill>
                <a:latin typeface="Times New Roman"/>
                <a:cs typeface="Times New Roman"/>
              </a:rPr>
              <a:t> </a:t>
            </a:r>
            <a:r>
              <a:rPr sz="1800" spc="-100" dirty="0">
                <a:solidFill>
                  <a:srgbClr val="FFFFFF"/>
                </a:solidFill>
                <a:latin typeface="Verdana"/>
                <a:cs typeface="Verdana"/>
              </a:rPr>
              <a:t>issue</a:t>
            </a:r>
            <a:r>
              <a:rPr sz="1800" spc="-60" dirty="0">
                <a:solidFill>
                  <a:srgbClr val="FFFFFF"/>
                </a:solidFill>
                <a:latin typeface="Times New Roman"/>
                <a:cs typeface="Times New Roman"/>
              </a:rPr>
              <a:t> </a:t>
            </a:r>
            <a:r>
              <a:rPr sz="1800" dirty="0">
                <a:solidFill>
                  <a:srgbClr val="FFFFFF"/>
                </a:solidFill>
                <a:latin typeface="Verdana"/>
                <a:cs typeface="Verdana"/>
              </a:rPr>
              <a:t>that</a:t>
            </a:r>
            <a:r>
              <a:rPr sz="1800" spc="-75" dirty="0">
                <a:solidFill>
                  <a:srgbClr val="FFFFFF"/>
                </a:solidFill>
                <a:latin typeface="Times New Roman"/>
                <a:cs typeface="Times New Roman"/>
              </a:rPr>
              <a:t> </a:t>
            </a:r>
            <a:r>
              <a:rPr sz="1800" spc="-95" dirty="0">
                <a:solidFill>
                  <a:srgbClr val="FFFFFF"/>
                </a:solidFill>
                <a:latin typeface="Verdana"/>
                <a:cs typeface="Verdana"/>
              </a:rPr>
              <a:t>refers</a:t>
            </a:r>
            <a:r>
              <a:rPr sz="1800" spc="-20" dirty="0">
                <a:solidFill>
                  <a:srgbClr val="FFFFFF"/>
                </a:solidFill>
                <a:latin typeface="Times New Roman"/>
                <a:cs typeface="Times New Roman"/>
              </a:rPr>
              <a:t> </a:t>
            </a:r>
            <a:r>
              <a:rPr sz="1800" dirty="0">
                <a:solidFill>
                  <a:srgbClr val="FFFFFF"/>
                </a:solidFill>
                <a:latin typeface="Verdana"/>
                <a:cs typeface="Verdana"/>
              </a:rPr>
              <a:t>to</a:t>
            </a:r>
            <a:r>
              <a:rPr sz="1800" spc="-30" dirty="0">
                <a:solidFill>
                  <a:srgbClr val="FFFFFF"/>
                </a:solidFill>
                <a:latin typeface="Times New Roman"/>
                <a:cs typeface="Times New Roman"/>
              </a:rPr>
              <a:t> </a:t>
            </a:r>
            <a:r>
              <a:rPr sz="1800" spc="170" dirty="0">
                <a:solidFill>
                  <a:srgbClr val="FFFFFF"/>
                </a:solidFill>
                <a:latin typeface="Verdana"/>
                <a:cs typeface="Verdana"/>
              </a:rPr>
              <a:t>a</a:t>
            </a:r>
            <a:r>
              <a:rPr sz="1800" spc="15" dirty="0">
                <a:solidFill>
                  <a:srgbClr val="FFFFFF"/>
                </a:solidFill>
                <a:latin typeface="Times New Roman"/>
                <a:cs typeface="Times New Roman"/>
              </a:rPr>
              <a:t> </a:t>
            </a:r>
            <a:r>
              <a:rPr sz="1800" spc="-60" dirty="0">
                <a:solidFill>
                  <a:srgbClr val="FFFFFF"/>
                </a:solidFill>
                <a:latin typeface="Verdana"/>
                <a:cs typeface="Verdana"/>
              </a:rPr>
              <a:t>set</a:t>
            </a:r>
            <a:r>
              <a:rPr sz="1800" spc="-35" dirty="0">
                <a:solidFill>
                  <a:srgbClr val="FFFFFF"/>
                </a:solidFill>
                <a:latin typeface="Times New Roman"/>
                <a:cs typeface="Times New Roman"/>
              </a:rPr>
              <a:t> </a:t>
            </a:r>
            <a:r>
              <a:rPr sz="1800" spc="-25" dirty="0">
                <a:solidFill>
                  <a:srgbClr val="FFFFFF"/>
                </a:solidFill>
                <a:latin typeface="Verdana"/>
                <a:cs typeface="Verdana"/>
              </a:rPr>
              <a:t>of</a:t>
            </a:r>
            <a:r>
              <a:rPr sz="1800" spc="-25" dirty="0">
                <a:solidFill>
                  <a:srgbClr val="FFFFFF"/>
                </a:solidFill>
                <a:latin typeface="Times New Roman"/>
                <a:cs typeface="Times New Roman"/>
              </a:rPr>
              <a:t> </a:t>
            </a:r>
            <a:r>
              <a:rPr sz="1800" dirty="0">
                <a:solidFill>
                  <a:srgbClr val="FFFFFF"/>
                </a:solidFill>
                <a:latin typeface="Verdana"/>
                <a:cs typeface="Verdana"/>
              </a:rPr>
              <a:t>techniques</a:t>
            </a:r>
            <a:r>
              <a:rPr sz="1800" spc="-35" dirty="0">
                <a:solidFill>
                  <a:srgbClr val="FFFFFF"/>
                </a:solidFill>
                <a:latin typeface="Times New Roman"/>
                <a:cs typeface="Times New Roman"/>
              </a:rPr>
              <a:t> </a:t>
            </a:r>
            <a:r>
              <a:rPr sz="1800" spc="80" dirty="0">
                <a:solidFill>
                  <a:srgbClr val="FFFFFF"/>
                </a:solidFill>
                <a:latin typeface="Verdana"/>
                <a:cs typeface="Verdana"/>
              </a:rPr>
              <a:t>and</a:t>
            </a:r>
            <a:r>
              <a:rPr sz="1800" spc="70" dirty="0">
                <a:solidFill>
                  <a:srgbClr val="FFFFFF"/>
                </a:solidFill>
                <a:latin typeface="Times New Roman"/>
                <a:cs typeface="Times New Roman"/>
              </a:rPr>
              <a:t> </a:t>
            </a:r>
            <a:r>
              <a:rPr sz="1800" spc="-35" dirty="0">
                <a:solidFill>
                  <a:srgbClr val="FFFFFF"/>
                </a:solidFill>
                <a:latin typeface="Verdana"/>
                <a:cs typeface="Verdana"/>
              </a:rPr>
              <a:t>mechanisms</a:t>
            </a:r>
            <a:r>
              <a:rPr sz="1800" spc="-35" dirty="0">
                <a:solidFill>
                  <a:srgbClr val="FFFFFF"/>
                </a:solidFill>
                <a:latin typeface="Times New Roman"/>
                <a:cs typeface="Times New Roman"/>
              </a:rPr>
              <a:t> </a:t>
            </a:r>
            <a:r>
              <a:rPr sz="1800" dirty="0">
                <a:solidFill>
                  <a:srgbClr val="FFFFFF"/>
                </a:solidFill>
                <a:latin typeface="Verdana"/>
                <a:cs typeface="Verdana"/>
              </a:rPr>
              <a:t>that</a:t>
            </a:r>
            <a:r>
              <a:rPr sz="1800" spc="20" dirty="0">
                <a:solidFill>
                  <a:srgbClr val="FFFFFF"/>
                </a:solidFill>
                <a:latin typeface="Times New Roman"/>
                <a:cs typeface="Times New Roman"/>
              </a:rPr>
              <a:t> </a:t>
            </a:r>
            <a:r>
              <a:rPr sz="1800" dirty="0">
                <a:solidFill>
                  <a:srgbClr val="FFFFFF"/>
                </a:solidFill>
                <a:latin typeface="Verdana"/>
                <a:cs typeface="Verdana"/>
              </a:rPr>
              <a:t>guarantee</a:t>
            </a:r>
            <a:r>
              <a:rPr sz="1800" spc="-30"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dirty="0">
                <a:solidFill>
                  <a:srgbClr val="FFFFFF"/>
                </a:solidFill>
                <a:latin typeface="Verdana"/>
                <a:cs typeface="Verdana"/>
              </a:rPr>
              <a:t>performance</a:t>
            </a:r>
            <a:r>
              <a:rPr sz="1800" spc="-30" dirty="0">
                <a:solidFill>
                  <a:srgbClr val="FFFFFF"/>
                </a:solidFill>
                <a:latin typeface="Times New Roman"/>
                <a:cs typeface="Times New Roman"/>
              </a:rPr>
              <a:t> </a:t>
            </a:r>
            <a:r>
              <a:rPr sz="1800" dirty="0">
                <a:solidFill>
                  <a:srgbClr val="FFFFFF"/>
                </a:solidFill>
                <a:latin typeface="Verdana"/>
                <a:cs typeface="Verdana"/>
              </a:rPr>
              <a:t>of</a:t>
            </a:r>
            <a:r>
              <a:rPr sz="1800" spc="80"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spc="-40" dirty="0">
                <a:solidFill>
                  <a:srgbClr val="FFFFFF"/>
                </a:solidFill>
                <a:latin typeface="Verdana"/>
                <a:cs typeface="Verdana"/>
              </a:rPr>
              <a:t>network</a:t>
            </a:r>
            <a:r>
              <a:rPr sz="1800" spc="-10" dirty="0">
                <a:solidFill>
                  <a:srgbClr val="FFFFFF"/>
                </a:solidFill>
                <a:latin typeface="Times New Roman"/>
                <a:cs typeface="Times New Roman"/>
              </a:rPr>
              <a:t> </a:t>
            </a:r>
            <a:r>
              <a:rPr sz="1800" dirty="0">
                <a:solidFill>
                  <a:srgbClr val="FFFFFF"/>
                </a:solidFill>
                <a:latin typeface="Verdana"/>
                <a:cs typeface="Verdana"/>
              </a:rPr>
              <a:t>to</a:t>
            </a:r>
            <a:r>
              <a:rPr sz="1800" spc="135" dirty="0">
                <a:solidFill>
                  <a:srgbClr val="FFFFFF"/>
                </a:solidFill>
                <a:latin typeface="Times New Roman"/>
                <a:cs typeface="Times New Roman"/>
              </a:rPr>
              <a:t> </a:t>
            </a:r>
            <a:r>
              <a:rPr sz="1800" spc="-25" dirty="0">
                <a:solidFill>
                  <a:srgbClr val="FFFFFF"/>
                </a:solidFill>
                <a:latin typeface="Verdana"/>
                <a:cs typeface="Verdana"/>
              </a:rPr>
              <a:t>deliver</a:t>
            </a:r>
            <a:r>
              <a:rPr sz="1800" spc="-35" dirty="0">
                <a:solidFill>
                  <a:srgbClr val="FFFFFF"/>
                </a:solidFill>
                <a:latin typeface="Times New Roman"/>
                <a:cs typeface="Times New Roman"/>
              </a:rPr>
              <a:t> </a:t>
            </a:r>
            <a:r>
              <a:rPr sz="1800" dirty="0">
                <a:solidFill>
                  <a:srgbClr val="FFFFFF"/>
                </a:solidFill>
                <a:latin typeface="Verdana"/>
                <a:cs typeface="Verdana"/>
              </a:rPr>
              <a:t>predictable</a:t>
            </a:r>
            <a:r>
              <a:rPr sz="1800" spc="15" dirty="0">
                <a:solidFill>
                  <a:srgbClr val="FFFFFF"/>
                </a:solidFill>
                <a:latin typeface="Times New Roman"/>
                <a:cs typeface="Times New Roman"/>
              </a:rPr>
              <a:t> </a:t>
            </a:r>
            <a:r>
              <a:rPr sz="1800" spc="-25" dirty="0">
                <a:solidFill>
                  <a:srgbClr val="FFFFFF"/>
                </a:solidFill>
                <a:latin typeface="Verdana"/>
                <a:cs typeface="Verdana"/>
              </a:rPr>
              <a:t>service</a:t>
            </a:r>
            <a:r>
              <a:rPr sz="1800" spc="10" dirty="0">
                <a:solidFill>
                  <a:srgbClr val="FFFFFF"/>
                </a:solidFill>
                <a:latin typeface="Times New Roman"/>
                <a:cs typeface="Times New Roman"/>
              </a:rPr>
              <a:t> </a:t>
            </a:r>
            <a:r>
              <a:rPr sz="1800" dirty="0">
                <a:solidFill>
                  <a:srgbClr val="FFFFFF"/>
                </a:solidFill>
                <a:latin typeface="Verdana"/>
                <a:cs typeface="Verdana"/>
              </a:rPr>
              <a:t>to</a:t>
            </a:r>
            <a:r>
              <a:rPr sz="1800" spc="135" dirty="0">
                <a:solidFill>
                  <a:srgbClr val="FFFFFF"/>
                </a:solidFill>
                <a:latin typeface="Times New Roman"/>
                <a:cs typeface="Times New Roman"/>
              </a:rPr>
              <a:t> </a:t>
            </a:r>
            <a:r>
              <a:rPr sz="1800" spc="65" dirty="0">
                <a:solidFill>
                  <a:srgbClr val="FFFFFF"/>
                </a:solidFill>
                <a:latin typeface="Verdana"/>
                <a:cs typeface="Verdana"/>
              </a:rPr>
              <a:t>an</a:t>
            </a:r>
            <a:r>
              <a:rPr sz="1800" spc="114" dirty="0">
                <a:solidFill>
                  <a:srgbClr val="FFFFFF"/>
                </a:solidFill>
                <a:latin typeface="Times New Roman"/>
                <a:cs typeface="Times New Roman"/>
              </a:rPr>
              <a:t> </a:t>
            </a:r>
            <a:r>
              <a:rPr sz="1800" dirty="0">
                <a:solidFill>
                  <a:srgbClr val="FFFFFF"/>
                </a:solidFill>
                <a:latin typeface="Verdana"/>
                <a:cs typeface="Verdana"/>
              </a:rPr>
              <a:t>application</a:t>
            </a:r>
            <a:r>
              <a:rPr sz="1800" spc="-15" dirty="0">
                <a:solidFill>
                  <a:srgbClr val="FFFFFF"/>
                </a:solidFill>
                <a:latin typeface="Times New Roman"/>
                <a:cs typeface="Times New Roman"/>
              </a:rPr>
              <a:t> </a:t>
            </a:r>
            <a:r>
              <a:rPr sz="1800" spc="-10" dirty="0">
                <a:solidFill>
                  <a:srgbClr val="FFFFFF"/>
                </a:solidFill>
                <a:latin typeface="Verdana"/>
                <a:cs typeface="Verdana"/>
              </a:rPr>
              <a:t>program.</a:t>
            </a:r>
            <a:endParaRPr sz="1800">
              <a:latin typeface="Verdana"/>
              <a:cs typeface="Verdana"/>
            </a:endParaRPr>
          </a:p>
          <a:p>
            <a:pPr marL="353695" marR="5080"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Although</a:t>
            </a:r>
            <a:r>
              <a:rPr sz="1800" spc="-100" dirty="0">
                <a:solidFill>
                  <a:srgbClr val="FFFFFF"/>
                </a:solidFill>
                <a:latin typeface="Times New Roman"/>
                <a:cs typeface="Times New Roman"/>
              </a:rPr>
              <a:t> </a:t>
            </a:r>
            <a:r>
              <a:rPr sz="1800" spc="-35" dirty="0">
                <a:solidFill>
                  <a:srgbClr val="FFFFFF"/>
                </a:solidFill>
                <a:latin typeface="Verdana"/>
                <a:cs typeface="Verdana"/>
              </a:rPr>
              <a:t>formal</a:t>
            </a:r>
            <a:r>
              <a:rPr sz="1800" spc="-70" dirty="0">
                <a:solidFill>
                  <a:srgbClr val="FFFFFF"/>
                </a:solidFill>
                <a:latin typeface="Times New Roman"/>
                <a:cs typeface="Times New Roman"/>
              </a:rPr>
              <a:t> </a:t>
            </a:r>
            <a:r>
              <a:rPr sz="1800" spc="-45" dirty="0">
                <a:solidFill>
                  <a:srgbClr val="FFFFFF"/>
                </a:solidFill>
                <a:latin typeface="Verdana"/>
                <a:cs typeface="Verdana"/>
              </a:rPr>
              <a:t>classes</a:t>
            </a:r>
            <a:r>
              <a:rPr sz="1800" spc="-75" dirty="0">
                <a:solidFill>
                  <a:srgbClr val="FFFFFF"/>
                </a:solidFill>
                <a:latin typeface="Times New Roman"/>
                <a:cs typeface="Times New Roman"/>
              </a:rPr>
              <a:t> </a:t>
            </a:r>
            <a:r>
              <a:rPr sz="1800" dirty="0">
                <a:solidFill>
                  <a:srgbClr val="FFFFFF"/>
                </a:solidFill>
                <a:latin typeface="Verdana"/>
                <a:cs typeface="Verdana"/>
              </a:rPr>
              <a:t>of</a:t>
            </a:r>
            <a:r>
              <a:rPr sz="1800" spc="75" dirty="0">
                <a:solidFill>
                  <a:srgbClr val="FFFFFF"/>
                </a:solidFill>
                <a:latin typeface="Times New Roman"/>
                <a:cs typeface="Times New Roman"/>
              </a:rPr>
              <a:t> </a:t>
            </a:r>
            <a:r>
              <a:rPr sz="1800" dirty="0">
                <a:solidFill>
                  <a:srgbClr val="FFFFFF"/>
                </a:solidFill>
                <a:latin typeface="Verdana"/>
                <a:cs typeface="Verdana"/>
              </a:rPr>
              <a:t>flow</a:t>
            </a:r>
            <a:r>
              <a:rPr sz="1800" spc="-20" dirty="0">
                <a:solidFill>
                  <a:srgbClr val="FFFFFF"/>
                </a:solidFill>
                <a:latin typeface="Times New Roman"/>
                <a:cs typeface="Times New Roman"/>
              </a:rPr>
              <a:t> </a:t>
            </a:r>
            <a:r>
              <a:rPr sz="1800" dirty="0">
                <a:solidFill>
                  <a:srgbClr val="FFFFFF"/>
                </a:solidFill>
                <a:latin typeface="Verdana"/>
                <a:cs typeface="Verdana"/>
              </a:rPr>
              <a:t>are</a:t>
            </a:r>
            <a:r>
              <a:rPr sz="1800" spc="80" dirty="0">
                <a:solidFill>
                  <a:srgbClr val="FFFFFF"/>
                </a:solidFill>
                <a:latin typeface="Times New Roman"/>
                <a:cs typeface="Times New Roman"/>
              </a:rPr>
              <a:t> </a:t>
            </a:r>
            <a:r>
              <a:rPr sz="1800" dirty="0">
                <a:solidFill>
                  <a:srgbClr val="FFFFFF"/>
                </a:solidFill>
                <a:latin typeface="Verdana"/>
                <a:cs typeface="Verdana"/>
              </a:rPr>
              <a:t>not</a:t>
            </a:r>
            <a:r>
              <a:rPr sz="1800" spc="25" dirty="0">
                <a:solidFill>
                  <a:srgbClr val="FFFFFF"/>
                </a:solidFill>
                <a:latin typeface="Times New Roman"/>
                <a:cs typeface="Times New Roman"/>
              </a:rPr>
              <a:t> </a:t>
            </a:r>
            <a:r>
              <a:rPr sz="1800" dirty="0">
                <a:solidFill>
                  <a:srgbClr val="FFFFFF"/>
                </a:solidFill>
                <a:latin typeface="Verdana"/>
                <a:cs typeface="Verdana"/>
              </a:rPr>
              <a:t>defined</a:t>
            </a:r>
            <a:r>
              <a:rPr sz="1800" spc="-95" dirty="0">
                <a:solidFill>
                  <a:srgbClr val="FFFFFF"/>
                </a:solidFill>
                <a:latin typeface="Times New Roman"/>
                <a:cs typeface="Times New Roman"/>
              </a:rPr>
              <a:t> </a:t>
            </a:r>
            <a:r>
              <a:rPr sz="1800" spc="-30" dirty="0">
                <a:solidFill>
                  <a:srgbClr val="FFFFFF"/>
                </a:solidFill>
                <a:latin typeface="Verdana"/>
                <a:cs typeface="Verdana"/>
              </a:rPr>
              <a:t>in</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85" dirty="0">
                <a:solidFill>
                  <a:srgbClr val="FFFFFF"/>
                </a:solidFill>
                <a:latin typeface="Verdana"/>
                <a:cs typeface="Verdana"/>
              </a:rPr>
              <a:t>Internet,</a:t>
            </a:r>
            <a:r>
              <a:rPr sz="1800" spc="-65" dirty="0">
                <a:solidFill>
                  <a:srgbClr val="FFFFFF"/>
                </a:solidFill>
                <a:latin typeface="Times New Roman"/>
                <a:cs typeface="Times New Roman"/>
              </a:rPr>
              <a:t> </a:t>
            </a:r>
            <a:r>
              <a:rPr sz="1800" spc="65" dirty="0">
                <a:solidFill>
                  <a:srgbClr val="FFFFFF"/>
                </a:solidFill>
                <a:latin typeface="Verdana"/>
                <a:cs typeface="Verdana"/>
              </a:rPr>
              <a:t>an</a:t>
            </a:r>
            <a:r>
              <a:rPr sz="1800" spc="55" dirty="0">
                <a:solidFill>
                  <a:srgbClr val="FFFFFF"/>
                </a:solidFill>
                <a:latin typeface="Times New Roman"/>
                <a:cs typeface="Times New Roman"/>
              </a:rPr>
              <a:t> </a:t>
            </a:r>
            <a:r>
              <a:rPr sz="1800" spc="-25" dirty="0">
                <a:solidFill>
                  <a:srgbClr val="FFFFFF"/>
                </a:solidFill>
                <a:latin typeface="Verdana"/>
                <a:cs typeface="Verdana"/>
              </a:rPr>
              <a:t>IP</a:t>
            </a:r>
            <a:r>
              <a:rPr sz="1800" spc="-25" dirty="0">
                <a:solidFill>
                  <a:srgbClr val="FFFFFF"/>
                </a:solidFill>
                <a:latin typeface="Times New Roman"/>
                <a:cs typeface="Times New Roman"/>
              </a:rPr>
              <a:t> </a:t>
            </a:r>
            <a:r>
              <a:rPr sz="1800" dirty="0">
                <a:solidFill>
                  <a:srgbClr val="FFFFFF"/>
                </a:solidFill>
                <a:latin typeface="Verdana"/>
                <a:cs typeface="Verdana"/>
              </a:rPr>
              <a:t>datagram</a:t>
            </a:r>
            <a:r>
              <a:rPr sz="1800" spc="-60" dirty="0">
                <a:solidFill>
                  <a:srgbClr val="FFFFFF"/>
                </a:solidFill>
                <a:latin typeface="Times New Roman"/>
                <a:cs typeface="Times New Roman"/>
              </a:rPr>
              <a:t> </a:t>
            </a:r>
            <a:r>
              <a:rPr sz="1800" dirty="0">
                <a:solidFill>
                  <a:srgbClr val="FFFFFF"/>
                </a:solidFill>
                <a:latin typeface="Verdana"/>
                <a:cs typeface="Verdana"/>
              </a:rPr>
              <a:t>has</a:t>
            </a:r>
            <a:r>
              <a:rPr sz="1800" spc="100" dirty="0">
                <a:solidFill>
                  <a:srgbClr val="FFFFFF"/>
                </a:solidFill>
                <a:latin typeface="Times New Roman"/>
                <a:cs typeface="Times New Roman"/>
              </a:rPr>
              <a:t> </a:t>
            </a:r>
            <a:r>
              <a:rPr sz="1800" spc="170" dirty="0">
                <a:solidFill>
                  <a:srgbClr val="FFFFFF"/>
                </a:solidFill>
                <a:latin typeface="Verdana"/>
                <a:cs typeface="Verdana"/>
              </a:rPr>
              <a:t>a</a:t>
            </a:r>
            <a:r>
              <a:rPr sz="1800" spc="105" dirty="0">
                <a:solidFill>
                  <a:srgbClr val="FFFFFF"/>
                </a:solidFill>
                <a:latin typeface="Times New Roman"/>
                <a:cs typeface="Times New Roman"/>
              </a:rPr>
              <a:t> </a:t>
            </a:r>
            <a:r>
              <a:rPr sz="1800" spc="-120" dirty="0">
                <a:solidFill>
                  <a:srgbClr val="FFFFFF"/>
                </a:solidFill>
                <a:latin typeface="Verdana"/>
                <a:cs typeface="Verdana"/>
              </a:rPr>
              <a:t>ToS(Type</a:t>
            </a:r>
            <a:r>
              <a:rPr sz="1800" spc="-55" dirty="0">
                <a:solidFill>
                  <a:srgbClr val="FFFFFF"/>
                </a:solidFill>
                <a:latin typeface="Times New Roman"/>
                <a:cs typeface="Times New Roman"/>
              </a:rPr>
              <a:t> </a:t>
            </a:r>
            <a:r>
              <a:rPr sz="1800" dirty="0">
                <a:solidFill>
                  <a:srgbClr val="FFFFFF"/>
                </a:solidFill>
                <a:latin typeface="Verdana"/>
                <a:cs typeface="Verdana"/>
              </a:rPr>
              <a:t>of</a:t>
            </a:r>
            <a:r>
              <a:rPr sz="1800" spc="45" dirty="0">
                <a:solidFill>
                  <a:srgbClr val="FFFFFF"/>
                </a:solidFill>
                <a:latin typeface="Times New Roman"/>
                <a:cs typeface="Times New Roman"/>
              </a:rPr>
              <a:t> </a:t>
            </a:r>
            <a:r>
              <a:rPr sz="1800" spc="-50" dirty="0">
                <a:solidFill>
                  <a:srgbClr val="FFFFFF"/>
                </a:solidFill>
                <a:latin typeface="Verdana"/>
                <a:cs typeface="Verdana"/>
              </a:rPr>
              <a:t>Service)</a:t>
            </a:r>
            <a:r>
              <a:rPr sz="1800" spc="-80" dirty="0">
                <a:solidFill>
                  <a:srgbClr val="FFFFFF"/>
                </a:solidFill>
                <a:latin typeface="Times New Roman"/>
                <a:cs typeface="Times New Roman"/>
              </a:rPr>
              <a:t> </a:t>
            </a:r>
            <a:r>
              <a:rPr sz="1800" dirty="0">
                <a:solidFill>
                  <a:srgbClr val="FFFFFF"/>
                </a:solidFill>
                <a:latin typeface="Verdana"/>
                <a:cs typeface="Verdana"/>
              </a:rPr>
              <a:t>field</a:t>
            </a:r>
            <a:r>
              <a:rPr sz="1800" spc="-20" dirty="0">
                <a:solidFill>
                  <a:srgbClr val="FFFFFF"/>
                </a:solidFill>
                <a:latin typeface="Times New Roman"/>
                <a:cs typeface="Times New Roman"/>
              </a:rPr>
              <a:t> </a:t>
            </a:r>
            <a:r>
              <a:rPr sz="1800" dirty="0">
                <a:solidFill>
                  <a:srgbClr val="FFFFFF"/>
                </a:solidFill>
                <a:latin typeface="Verdana"/>
                <a:cs typeface="Verdana"/>
              </a:rPr>
              <a:t>that</a:t>
            </a:r>
            <a:r>
              <a:rPr sz="1800" spc="-15" dirty="0">
                <a:solidFill>
                  <a:srgbClr val="FFFFFF"/>
                </a:solidFill>
                <a:latin typeface="Times New Roman"/>
                <a:cs typeface="Times New Roman"/>
              </a:rPr>
              <a:t> </a:t>
            </a:r>
            <a:r>
              <a:rPr sz="1800" spc="130" dirty="0">
                <a:solidFill>
                  <a:srgbClr val="FFFFFF"/>
                </a:solidFill>
                <a:latin typeface="Verdana"/>
                <a:cs typeface="Verdana"/>
              </a:rPr>
              <a:t>can</a:t>
            </a:r>
            <a:r>
              <a:rPr sz="1800" spc="25" dirty="0">
                <a:solidFill>
                  <a:srgbClr val="FFFFFF"/>
                </a:solidFill>
                <a:latin typeface="Times New Roman"/>
                <a:cs typeface="Times New Roman"/>
              </a:rPr>
              <a:t> </a:t>
            </a:r>
            <a:r>
              <a:rPr sz="1800" spc="-65" dirty="0">
                <a:solidFill>
                  <a:srgbClr val="FFFFFF"/>
                </a:solidFill>
                <a:latin typeface="Verdana"/>
                <a:cs typeface="Verdana"/>
              </a:rPr>
              <a:t>informally</a:t>
            </a:r>
            <a:r>
              <a:rPr sz="1800" spc="-95" dirty="0">
                <a:solidFill>
                  <a:srgbClr val="FFFFFF"/>
                </a:solidFill>
                <a:latin typeface="Times New Roman"/>
                <a:cs typeface="Times New Roman"/>
              </a:rPr>
              <a:t> </a:t>
            </a:r>
            <a:r>
              <a:rPr sz="1800" dirty="0">
                <a:solidFill>
                  <a:srgbClr val="FFFFFF"/>
                </a:solidFill>
                <a:latin typeface="Verdana"/>
                <a:cs typeface="Verdana"/>
              </a:rPr>
              <a:t>define</a:t>
            </a:r>
            <a:r>
              <a:rPr sz="1800" spc="-10"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dirty="0">
                <a:solidFill>
                  <a:srgbClr val="FFFFFF"/>
                </a:solidFill>
                <a:latin typeface="Verdana"/>
                <a:cs typeface="Verdana"/>
              </a:rPr>
              <a:t>type</a:t>
            </a:r>
            <a:r>
              <a:rPr sz="1800" spc="-90" dirty="0">
                <a:solidFill>
                  <a:srgbClr val="FFFFFF"/>
                </a:solidFill>
                <a:latin typeface="Times New Roman"/>
                <a:cs typeface="Times New Roman"/>
              </a:rPr>
              <a:t> </a:t>
            </a:r>
            <a:r>
              <a:rPr sz="1800" dirty="0">
                <a:solidFill>
                  <a:srgbClr val="FFFFFF"/>
                </a:solidFill>
                <a:latin typeface="Verdana"/>
                <a:cs typeface="Verdana"/>
              </a:rPr>
              <a:t>of</a:t>
            </a:r>
            <a:r>
              <a:rPr sz="1800" spc="55" dirty="0">
                <a:solidFill>
                  <a:srgbClr val="FFFFFF"/>
                </a:solidFill>
                <a:latin typeface="Times New Roman"/>
                <a:cs typeface="Times New Roman"/>
              </a:rPr>
              <a:t> </a:t>
            </a:r>
            <a:r>
              <a:rPr sz="1800" spc="-25" dirty="0">
                <a:solidFill>
                  <a:srgbClr val="FFFFFF"/>
                </a:solidFill>
                <a:latin typeface="Verdana"/>
                <a:cs typeface="Verdana"/>
              </a:rPr>
              <a:t>service</a:t>
            </a:r>
            <a:r>
              <a:rPr sz="1800" spc="-90" dirty="0">
                <a:solidFill>
                  <a:srgbClr val="FFFFFF"/>
                </a:solidFill>
                <a:latin typeface="Times New Roman"/>
                <a:cs typeface="Times New Roman"/>
              </a:rPr>
              <a:t> </a:t>
            </a:r>
            <a:r>
              <a:rPr sz="1800" spc="-25" dirty="0">
                <a:solidFill>
                  <a:srgbClr val="FFFFFF"/>
                </a:solidFill>
                <a:latin typeface="Verdana"/>
                <a:cs typeface="Verdana"/>
              </a:rPr>
              <a:t>required</a:t>
            </a:r>
            <a:r>
              <a:rPr sz="1800" spc="-105" dirty="0">
                <a:solidFill>
                  <a:srgbClr val="FFFFFF"/>
                </a:solidFill>
                <a:latin typeface="Times New Roman"/>
                <a:cs typeface="Times New Roman"/>
              </a:rPr>
              <a:t> </a:t>
            </a:r>
            <a:r>
              <a:rPr sz="1800" spc="-40" dirty="0">
                <a:solidFill>
                  <a:srgbClr val="FFFFFF"/>
                </a:solidFill>
                <a:latin typeface="Verdana"/>
                <a:cs typeface="Verdana"/>
              </a:rPr>
              <a:t>for</a:t>
            </a:r>
            <a:r>
              <a:rPr sz="1800" spc="20" dirty="0">
                <a:solidFill>
                  <a:srgbClr val="FFFFFF"/>
                </a:solidFill>
                <a:latin typeface="Times New Roman"/>
                <a:cs typeface="Times New Roman"/>
              </a:rPr>
              <a:t> </a:t>
            </a:r>
            <a:r>
              <a:rPr sz="1800" spc="160" dirty="0">
                <a:solidFill>
                  <a:srgbClr val="FFFFFF"/>
                </a:solidFill>
                <a:latin typeface="Verdana"/>
                <a:cs typeface="Verdana"/>
              </a:rPr>
              <a:t>a</a:t>
            </a:r>
            <a:r>
              <a:rPr sz="1800" spc="45" dirty="0">
                <a:solidFill>
                  <a:srgbClr val="FFFFFF"/>
                </a:solidFill>
                <a:latin typeface="Times New Roman"/>
                <a:cs typeface="Times New Roman"/>
              </a:rPr>
              <a:t> </a:t>
            </a:r>
            <a:r>
              <a:rPr sz="1800" spc="-55" dirty="0">
                <a:solidFill>
                  <a:srgbClr val="FFFFFF"/>
                </a:solidFill>
                <a:latin typeface="Verdana"/>
                <a:cs typeface="Verdana"/>
              </a:rPr>
              <a:t>set</a:t>
            </a:r>
            <a:r>
              <a:rPr sz="1800" spc="5" dirty="0">
                <a:solidFill>
                  <a:srgbClr val="FFFFFF"/>
                </a:solidFill>
                <a:latin typeface="Times New Roman"/>
                <a:cs typeface="Times New Roman"/>
              </a:rPr>
              <a:t> </a:t>
            </a:r>
            <a:r>
              <a:rPr sz="1800" dirty="0">
                <a:solidFill>
                  <a:srgbClr val="FFFFFF"/>
                </a:solidFill>
                <a:latin typeface="Verdana"/>
                <a:cs typeface="Verdana"/>
              </a:rPr>
              <a:t>of</a:t>
            </a:r>
            <a:r>
              <a:rPr sz="1800" spc="50" dirty="0">
                <a:solidFill>
                  <a:srgbClr val="FFFFFF"/>
                </a:solidFill>
                <a:latin typeface="Times New Roman"/>
                <a:cs typeface="Times New Roman"/>
              </a:rPr>
              <a:t> </a:t>
            </a:r>
            <a:r>
              <a:rPr sz="1800" dirty="0">
                <a:solidFill>
                  <a:srgbClr val="FFFFFF"/>
                </a:solidFill>
                <a:latin typeface="Verdana"/>
                <a:cs typeface="Verdana"/>
              </a:rPr>
              <a:t>datagrams</a:t>
            </a:r>
            <a:r>
              <a:rPr sz="1800" spc="-90" dirty="0">
                <a:solidFill>
                  <a:srgbClr val="FFFFFF"/>
                </a:solidFill>
                <a:latin typeface="Times New Roman"/>
                <a:cs typeface="Times New Roman"/>
              </a:rPr>
              <a:t> </a:t>
            </a:r>
            <a:r>
              <a:rPr sz="1800" spc="-45" dirty="0">
                <a:solidFill>
                  <a:srgbClr val="FFFFFF"/>
                </a:solidFill>
                <a:latin typeface="Verdana"/>
                <a:cs typeface="Verdana"/>
              </a:rPr>
              <a:t>sent</a:t>
            </a:r>
            <a:r>
              <a:rPr sz="1800" spc="45" dirty="0">
                <a:solidFill>
                  <a:srgbClr val="FFFFFF"/>
                </a:solidFill>
                <a:latin typeface="Times New Roman"/>
                <a:cs typeface="Times New Roman"/>
              </a:rPr>
              <a:t> </a:t>
            </a:r>
            <a:r>
              <a:rPr sz="1800" dirty="0">
                <a:solidFill>
                  <a:srgbClr val="FFFFFF"/>
                </a:solidFill>
                <a:latin typeface="Verdana"/>
                <a:cs typeface="Verdana"/>
              </a:rPr>
              <a:t>by</a:t>
            </a:r>
            <a:r>
              <a:rPr sz="1800" spc="30" dirty="0">
                <a:solidFill>
                  <a:srgbClr val="FFFFFF"/>
                </a:solidFill>
                <a:latin typeface="Times New Roman"/>
                <a:cs typeface="Times New Roman"/>
              </a:rPr>
              <a:t> </a:t>
            </a:r>
            <a:r>
              <a:rPr sz="1800" spc="65" dirty="0">
                <a:solidFill>
                  <a:srgbClr val="FFFFFF"/>
                </a:solidFill>
                <a:latin typeface="Verdana"/>
                <a:cs typeface="Verdana"/>
              </a:rPr>
              <a:t>an</a:t>
            </a:r>
            <a:r>
              <a:rPr sz="1800" spc="-10" dirty="0">
                <a:solidFill>
                  <a:srgbClr val="FFFFFF"/>
                </a:solidFill>
                <a:latin typeface="Times New Roman"/>
                <a:cs typeface="Times New Roman"/>
              </a:rPr>
              <a:t> </a:t>
            </a:r>
            <a:r>
              <a:rPr sz="1800" spc="-10" dirty="0">
                <a:solidFill>
                  <a:srgbClr val="FFFFFF"/>
                </a:solidFill>
                <a:latin typeface="Verdana"/>
                <a:cs typeface="Verdana"/>
              </a:rPr>
              <a:t>application</a:t>
            </a:r>
            <a:endParaRPr sz="1800">
              <a:latin typeface="Verdana"/>
              <a:cs typeface="Verdana"/>
            </a:endParaRPr>
          </a:p>
          <a:p>
            <a:pPr marL="12700">
              <a:lnSpc>
                <a:spcPct val="100000"/>
              </a:lnSpc>
              <a:spcBef>
                <a:spcPts val="96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0" dirty="0">
                <a:solidFill>
                  <a:srgbClr val="FFFFFF"/>
                </a:solidFill>
                <a:latin typeface="Verdana"/>
                <a:cs typeface="Verdana"/>
              </a:rPr>
              <a:t>Scheduling</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65" dirty="0">
                <a:solidFill>
                  <a:srgbClr val="FFFFFF"/>
                </a:solidFill>
                <a:latin typeface="Verdana"/>
                <a:cs typeface="Verdana"/>
              </a:rPr>
              <a:t>Traffic</a:t>
            </a:r>
            <a:r>
              <a:rPr sz="1800" spc="-55" dirty="0">
                <a:solidFill>
                  <a:srgbClr val="FFFFFF"/>
                </a:solidFill>
                <a:latin typeface="Times New Roman"/>
                <a:cs typeface="Times New Roman"/>
              </a:rPr>
              <a:t> </a:t>
            </a:r>
            <a:r>
              <a:rPr sz="1800" spc="-10" dirty="0">
                <a:solidFill>
                  <a:srgbClr val="FFFFFF"/>
                </a:solidFill>
                <a:latin typeface="Verdana"/>
                <a:cs typeface="Verdana"/>
              </a:rPr>
              <a:t>Shaping</a:t>
            </a:r>
            <a:endParaRPr sz="1800">
              <a:latin typeface="Verdana"/>
              <a:cs typeface="Verdana"/>
            </a:endParaRPr>
          </a:p>
          <a:p>
            <a:pPr marL="1270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0" dirty="0">
                <a:solidFill>
                  <a:srgbClr val="FFFFFF"/>
                </a:solidFill>
                <a:latin typeface="Verdana"/>
                <a:cs typeface="Verdana"/>
              </a:rPr>
              <a:t>Resource</a:t>
            </a:r>
            <a:r>
              <a:rPr sz="1800" spc="-105" dirty="0">
                <a:solidFill>
                  <a:srgbClr val="FFFFFF"/>
                </a:solidFill>
                <a:latin typeface="Times New Roman"/>
                <a:cs typeface="Times New Roman"/>
              </a:rPr>
              <a:t> </a:t>
            </a:r>
            <a:r>
              <a:rPr sz="1800" spc="-10" dirty="0">
                <a:solidFill>
                  <a:srgbClr val="FFFFFF"/>
                </a:solidFill>
                <a:latin typeface="Verdana"/>
                <a:cs typeface="Verdana"/>
              </a:rPr>
              <a:t>Reservation</a:t>
            </a:r>
            <a:endParaRPr sz="1800">
              <a:latin typeface="Verdana"/>
              <a:cs typeface="Verdana"/>
            </a:endParaRPr>
          </a:p>
          <a:p>
            <a:pPr marL="1270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55" dirty="0">
                <a:solidFill>
                  <a:srgbClr val="FFFFFF"/>
                </a:solidFill>
                <a:latin typeface="Verdana"/>
                <a:cs typeface="Verdana"/>
              </a:rPr>
              <a:t>Admission</a:t>
            </a:r>
            <a:r>
              <a:rPr sz="1800" spc="-50" dirty="0">
                <a:solidFill>
                  <a:srgbClr val="FFFFFF"/>
                </a:solidFill>
                <a:latin typeface="Times New Roman"/>
                <a:cs typeface="Times New Roman"/>
              </a:rPr>
              <a:t> </a:t>
            </a:r>
            <a:r>
              <a:rPr sz="1800" spc="-10" dirty="0">
                <a:solidFill>
                  <a:srgbClr val="FFFFFF"/>
                </a:solidFill>
                <a:latin typeface="Verdana"/>
                <a:cs typeface="Verdana"/>
              </a:rPr>
              <a:t>Control</a:t>
            </a:r>
            <a:endParaRPr sz="180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34</a:t>
            </a:r>
            <a:endParaRPr sz="2750">
              <a:latin typeface="Verdana"/>
              <a:cs typeface="Verdana"/>
            </a:endParaRPr>
          </a:p>
        </p:txBody>
      </p:sp>
      <p:sp>
        <p:nvSpPr>
          <p:cNvPr id="6" name="Slide Number Placeholder 5">
            <a:extLst>
              <a:ext uri="{FF2B5EF4-FFF2-40B4-BE49-F238E27FC236}">
                <a16:creationId xmlns:a16="http://schemas.microsoft.com/office/drawing/2014/main" id="{3E9E14F6-D664-4460-9DC5-5ECC47CE8E52}"/>
              </a:ext>
            </a:extLst>
          </p:cNvPr>
          <p:cNvSpPr>
            <a:spLocks noGrp="1"/>
          </p:cNvSpPr>
          <p:nvPr>
            <p:ph type="sldNum" sz="quarter" idx="12"/>
          </p:nvPr>
        </p:nvSpPr>
        <p:spPr/>
        <p:txBody>
          <a:bodyPr/>
          <a:lstStyle/>
          <a:p>
            <a:fld id="{B15D7328-7D48-4674-A38C-9792F09AAE38}"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65" dirty="0"/>
              <a:t>Techniques</a:t>
            </a:r>
            <a:r>
              <a:rPr spc="-180" dirty="0">
                <a:latin typeface="Times New Roman"/>
                <a:cs typeface="Times New Roman"/>
              </a:rPr>
              <a:t> </a:t>
            </a:r>
            <a:r>
              <a:rPr dirty="0"/>
              <a:t>to</a:t>
            </a:r>
            <a:r>
              <a:rPr spc="10" dirty="0">
                <a:latin typeface="Times New Roman"/>
                <a:cs typeface="Times New Roman"/>
              </a:rPr>
              <a:t> </a:t>
            </a:r>
            <a:r>
              <a:rPr spc="-20" dirty="0"/>
              <a:t>improve</a:t>
            </a:r>
            <a:r>
              <a:rPr spc="-80" dirty="0">
                <a:latin typeface="Times New Roman"/>
                <a:cs typeface="Times New Roman"/>
              </a:rPr>
              <a:t> </a:t>
            </a:r>
            <a:r>
              <a:rPr spc="-25" dirty="0"/>
              <a:t>QOS</a:t>
            </a:r>
          </a:p>
        </p:txBody>
      </p:sp>
      <p:sp>
        <p:nvSpPr>
          <p:cNvPr id="3" name="object 3"/>
          <p:cNvSpPr txBox="1"/>
          <p:nvPr/>
        </p:nvSpPr>
        <p:spPr>
          <a:xfrm>
            <a:off x="1182724" y="1921970"/>
            <a:ext cx="8592185" cy="4118610"/>
          </a:xfrm>
          <a:prstGeom prst="rect">
            <a:avLst/>
          </a:prstGeom>
        </p:spPr>
        <p:txBody>
          <a:bodyPr vert="horz" wrap="square" lIns="0" tIns="174625" rIns="0" bIns="0" rtlCol="0">
            <a:spAutoFit/>
          </a:bodyPr>
          <a:lstStyle/>
          <a:p>
            <a:pPr marL="12700">
              <a:lnSpc>
                <a:spcPct val="100000"/>
              </a:lnSpc>
              <a:spcBef>
                <a:spcPts val="137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10" dirty="0">
                <a:solidFill>
                  <a:srgbClr val="FFFFFF"/>
                </a:solidFill>
                <a:latin typeface="Verdana"/>
                <a:cs typeface="Verdana"/>
              </a:rPr>
              <a:t>Scheduling</a:t>
            </a:r>
            <a:endParaRPr sz="2000">
              <a:latin typeface="Verdana"/>
              <a:cs typeface="Verdana"/>
            </a:endParaRPr>
          </a:p>
          <a:p>
            <a:pPr marL="756285" marR="83820" indent="-287020">
              <a:lnSpc>
                <a:spcPct val="103400"/>
              </a:lnSpc>
              <a:spcBef>
                <a:spcPts val="965"/>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5" dirty="0">
                <a:solidFill>
                  <a:srgbClr val="FFFFFF"/>
                </a:solidFill>
                <a:latin typeface="Verdana"/>
                <a:cs typeface="Verdana"/>
              </a:rPr>
              <a:t>Treating</a:t>
            </a:r>
            <a:r>
              <a:rPr sz="1550" spc="140" dirty="0">
                <a:solidFill>
                  <a:srgbClr val="FFFFFF"/>
                </a:solidFill>
                <a:latin typeface="Times New Roman"/>
                <a:cs typeface="Times New Roman"/>
              </a:rPr>
              <a:t> </a:t>
            </a:r>
            <a:r>
              <a:rPr sz="1550" dirty="0">
                <a:solidFill>
                  <a:srgbClr val="FFFFFF"/>
                </a:solidFill>
                <a:latin typeface="Verdana"/>
                <a:cs typeface="Verdana"/>
              </a:rPr>
              <a:t>packets</a:t>
            </a:r>
            <a:r>
              <a:rPr sz="1550" spc="35" dirty="0">
                <a:solidFill>
                  <a:srgbClr val="FFFFFF"/>
                </a:solidFill>
                <a:latin typeface="Times New Roman"/>
                <a:cs typeface="Times New Roman"/>
              </a:rPr>
              <a:t> </a:t>
            </a:r>
            <a:r>
              <a:rPr sz="1550" dirty="0">
                <a:solidFill>
                  <a:srgbClr val="FFFFFF"/>
                </a:solidFill>
                <a:latin typeface="Verdana"/>
                <a:cs typeface="Verdana"/>
              </a:rPr>
              <a:t>(datagrams)</a:t>
            </a:r>
            <a:r>
              <a:rPr sz="1550" spc="140" dirty="0">
                <a:solidFill>
                  <a:srgbClr val="FFFFFF"/>
                </a:solidFill>
                <a:latin typeface="Times New Roman"/>
                <a:cs typeface="Times New Roman"/>
              </a:rPr>
              <a:t> </a:t>
            </a:r>
            <a:r>
              <a:rPr sz="1550" dirty="0">
                <a:solidFill>
                  <a:srgbClr val="FFFFFF"/>
                </a:solidFill>
                <a:latin typeface="Verdana"/>
                <a:cs typeface="Verdana"/>
              </a:rPr>
              <a:t>in</a:t>
            </a:r>
            <a:r>
              <a:rPr sz="1550" spc="-20" dirty="0">
                <a:solidFill>
                  <a:srgbClr val="FFFFFF"/>
                </a:solidFill>
                <a:latin typeface="Times New Roman"/>
                <a:cs typeface="Times New Roman"/>
              </a:rPr>
              <a:t> </a:t>
            </a:r>
            <a:r>
              <a:rPr sz="1550" dirty="0">
                <a:solidFill>
                  <a:srgbClr val="FFFFFF"/>
                </a:solidFill>
                <a:latin typeface="Verdana"/>
                <a:cs typeface="Verdana"/>
              </a:rPr>
              <a:t>the</a:t>
            </a:r>
            <a:r>
              <a:rPr sz="1550" spc="55" dirty="0">
                <a:solidFill>
                  <a:srgbClr val="FFFFFF"/>
                </a:solidFill>
                <a:latin typeface="Times New Roman"/>
                <a:cs typeface="Times New Roman"/>
              </a:rPr>
              <a:t> </a:t>
            </a:r>
            <a:r>
              <a:rPr sz="1550" spc="-55" dirty="0">
                <a:solidFill>
                  <a:srgbClr val="FFFFFF"/>
                </a:solidFill>
                <a:latin typeface="Verdana"/>
                <a:cs typeface="Verdana"/>
              </a:rPr>
              <a:t>Internet</a:t>
            </a:r>
            <a:r>
              <a:rPr sz="1550" spc="100" dirty="0">
                <a:solidFill>
                  <a:srgbClr val="FFFFFF"/>
                </a:solidFill>
                <a:latin typeface="Times New Roman"/>
                <a:cs typeface="Times New Roman"/>
              </a:rPr>
              <a:t> </a:t>
            </a:r>
            <a:r>
              <a:rPr sz="1550" spc="60" dirty="0">
                <a:solidFill>
                  <a:srgbClr val="FFFFFF"/>
                </a:solidFill>
                <a:latin typeface="Verdana"/>
                <a:cs typeface="Verdana"/>
              </a:rPr>
              <a:t>based</a:t>
            </a:r>
            <a:r>
              <a:rPr sz="1550" dirty="0">
                <a:solidFill>
                  <a:srgbClr val="FFFFFF"/>
                </a:solidFill>
                <a:latin typeface="Times New Roman"/>
                <a:cs typeface="Times New Roman"/>
              </a:rPr>
              <a:t> </a:t>
            </a:r>
            <a:r>
              <a:rPr sz="1550" dirty="0">
                <a:solidFill>
                  <a:srgbClr val="FFFFFF"/>
                </a:solidFill>
                <a:latin typeface="Verdana"/>
                <a:cs typeface="Verdana"/>
              </a:rPr>
              <a:t>on</a:t>
            </a:r>
            <a:r>
              <a:rPr sz="1550" spc="-20" dirty="0">
                <a:solidFill>
                  <a:srgbClr val="FFFFFF"/>
                </a:solidFill>
                <a:latin typeface="Times New Roman"/>
                <a:cs typeface="Times New Roman"/>
              </a:rPr>
              <a:t> </a:t>
            </a:r>
            <a:r>
              <a:rPr sz="1550" spc="-40" dirty="0">
                <a:solidFill>
                  <a:srgbClr val="FFFFFF"/>
                </a:solidFill>
                <a:latin typeface="Verdana"/>
                <a:cs typeface="Verdana"/>
              </a:rPr>
              <a:t>their</a:t>
            </a:r>
            <a:r>
              <a:rPr sz="1550" spc="120" dirty="0">
                <a:solidFill>
                  <a:srgbClr val="FFFFFF"/>
                </a:solidFill>
                <a:latin typeface="Times New Roman"/>
                <a:cs typeface="Times New Roman"/>
              </a:rPr>
              <a:t> </a:t>
            </a:r>
            <a:r>
              <a:rPr sz="1550" dirty="0">
                <a:solidFill>
                  <a:srgbClr val="FFFFFF"/>
                </a:solidFill>
                <a:latin typeface="Verdana"/>
                <a:cs typeface="Verdana"/>
              </a:rPr>
              <a:t>required</a:t>
            </a:r>
            <a:r>
              <a:rPr sz="1550" spc="40" dirty="0">
                <a:solidFill>
                  <a:srgbClr val="FFFFFF"/>
                </a:solidFill>
                <a:latin typeface="Times New Roman"/>
                <a:cs typeface="Times New Roman"/>
              </a:rPr>
              <a:t> </a:t>
            </a:r>
            <a:r>
              <a:rPr sz="1550" dirty="0">
                <a:solidFill>
                  <a:srgbClr val="FFFFFF"/>
                </a:solidFill>
                <a:latin typeface="Verdana"/>
                <a:cs typeface="Verdana"/>
              </a:rPr>
              <a:t>level</a:t>
            </a:r>
            <a:r>
              <a:rPr sz="1550" spc="45" dirty="0">
                <a:solidFill>
                  <a:srgbClr val="FFFFFF"/>
                </a:solidFill>
                <a:latin typeface="Times New Roman"/>
                <a:cs typeface="Times New Roman"/>
              </a:rPr>
              <a:t> </a:t>
            </a:r>
            <a:r>
              <a:rPr sz="1550" spc="-25" dirty="0">
                <a:solidFill>
                  <a:srgbClr val="FFFFFF"/>
                </a:solidFill>
                <a:latin typeface="Verdana"/>
                <a:cs typeface="Verdana"/>
              </a:rPr>
              <a:t>of</a:t>
            </a:r>
            <a:r>
              <a:rPr sz="1550" spc="-25" dirty="0">
                <a:solidFill>
                  <a:srgbClr val="FFFFFF"/>
                </a:solidFill>
                <a:latin typeface="Times New Roman"/>
                <a:cs typeface="Times New Roman"/>
              </a:rPr>
              <a:t> </a:t>
            </a:r>
            <a:r>
              <a:rPr sz="1550" dirty="0">
                <a:solidFill>
                  <a:srgbClr val="FFFFFF"/>
                </a:solidFill>
                <a:latin typeface="Verdana"/>
                <a:cs typeface="Verdana"/>
              </a:rPr>
              <a:t>service</a:t>
            </a:r>
            <a:r>
              <a:rPr sz="1550" spc="-5" dirty="0">
                <a:solidFill>
                  <a:srgbClr val="FFFFFF"/>
                </a:solidFill>
                <a:latin typeface="Times New Roman"/>
                <a:cs typeface="Times New Roman"/>
              </a:rPr>
              <a:t> </a:t>
            </a:r>
            <a:r>
              <a:rPr sz="1550" spc="114" dirty="0">
                <a:solidFill>
                  <a:srgbClr val="FFFFFF"/>
                </a:solidFill>
                <a:latin typeface="Verdana"/>
                <a:cs typeface="Verdana"/>
              </a:rPr>
              <a:t>can</a:t>
            </a:r>
            <a:r>
              <a:rPr sz="1550" spc="55" dirty="0">
                <a:solidFill>
                  <a:srgbClr val="FFFFFF"/>
                </a:solidFill>
                <a:latin typeface="Times New Roman"/>
                <a:cs typeface="Times New Roman"/>
              </a:rPr>
              <a:t> </a:t>
            </a:r>
            <a:r>
              <a:rPr sz="1550" spc="-60" dirty="0">
                <a:solidFill>
                  <a:srgbClr val="FFFFFF"/>
                </a:solidFill>
                <a:latin typeface="Verdana"/>
                <a:cs typeface="Verdana"/>
              </a:rPr>
              <a:t>mostly</a:t>
            </a:r>
            <a:r>
              <a:rPr sz="1550" spc="165" dirty="0">
                <a:solidFill>
                  <a:srgbClr val="FFFFFF"/>
                </a:solidFill>
                <a:latin typeface="Times New Roman"/>
                <a:cs typeface="Times New Roman"/>
              </a:rPr>
              <a:t> </a:t>
            </a:r>
            <a:r>
              <a:rPr sz="1550" spc="80" dirty="0">
                <a:solidFill>
                  <a:srgbClr val="FFFFFF"/>
                </a:solidFill>
                <a:latin typeface="Verdana"/>
                <a:cs typeface="Verdana"/>
              </a:rPr>
              <a:t>happen</a:t>
            </a:r>
            <a:r>
              <a:rPr sz="1550" spc="55" dirty="0">
                <a:solidFill>
                  <a:srgbClr val="FFFFFF"/>
                </a:solidFill>
                <a:latin typeface="Times New Roman"/>
                <a:cs typeface="Times New Roman"/>
              </a:rPr>
              <a:t> </a:t>
            </a:r>
            <a:r>
              <a:rPr sz="1550" dirty="0">
                <a:solidFill>
                  <a:srgbClr val="FFFFFF"/>
                </a:solidFill>
                <a:latin typeface="Verdana"/>
                <a:cs typeface="Verdana"/>
              </a:rPr>
              <a:t>at</a:t>
            </a:r>
            <a:r>
              <a:rPr sz="1550" spc="10" dirty="0">
                <a:solidFill>
                  <a:srgbClr val="FFFFFF"/>
                </a:solidFill>
                <a:latin typeface="Times New Roman"/>
                <a:cs typeface="Times New Roman"/>
              </a:rPr>
              <a:t> </a:t>
            </a:r>
            <a:r>
              <a:rPr sz="1550" dirty="0">
                <a:solidFill>
                  <a:srgbClr val="FFFFFF"/>
                </a:solidFill>
                <a:latin typeface="Verdana"/>
                <a:cs typeface="Verdana"/>
              </a:rPr>
              <a:t>the</a:t>
            </a:r>
            <a:r>
              <a:rPr sz="1550" spc="90" dirty="0">
                <a:solidFill>
                  <a:srgbClr val="FFFFFF"/>
                </a:solidFill>
                <a:latin typeface="Times New Roman"/>
                <a:cs typeface="Times New Roman"/>
              </a:rPr>
              <a:t> </a:t>
            </a:r>
            <a:r>
              <a:rPr sz="1550" spc="-70" dirty="0">
                <a:solidFill>
                  <a:srgbClr val="FFFFFF"/>
                </a:solidFill>
                <a:latin typeface="Verdana"/>
                <a:cs typeface="Verdana"/>
              </a:rPr>
              <a:t>routers.</a:t>
            </a:r>
            <a:r>
              <a:rPr sz="1550" spc="100" dirty="0">
                <a:solidFill>
                  <a:srgbClr val="FFFFFF"/>
                </a:solidFill>
                <a:latin typeface="Times New Roman"/>
                <a:cs typeface="Times New Roman"/>
              </a:rPr>
              <a:t> </a:t>
            </a:r>
            <a:r>
              <a:rPr sz="1550" spc="-185" dirty="0">
                <a:solidFill>
                  <a:srgbClr val="FFFFFF"/>
                </a:solidFill>
                <a:latin typeface="Verdana"/>
                <a:cs typeface="Verdana"/>
              </a:rPr>
              <a:t>It</a:t>
            </a:r>
            <a:r>
              <a:rPr sz="1550" spc="3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dirty="0">
                <a:solidFill>
                  <a:srgbClr val="FFFFFF"/>
                </a:solidFill>
                <a:latin typeface="Verdana"/>
                <a:cs typeface="Verdana"/>
              </a:rPr>
              <a:t>at</a:t>
            </a:r>
            <a:r>
              <a:rPr sz="1550" spc="10" dirty="0">
                <a:solidFill>
                  <a:srgbClr val="FFFFFF"/>
                </a:solidFill>
                <a:latin typeface="Times New Roman"/>
                <a:cs typeface="Times New Roman"/>
              </a:rPr>
              <a:t> </a:t>
            </a:r>
            <a:r>
              <a:rPr sz="1550" spc="155" dirty="0">
                <a:solidFill>
                  <a:srgbClr val="FFFFFF"/>
                </a:solidFill>
                <a:latin typeface="Verdana"/>
                <a:cs typeface="Verdana"/>
              </a:rPr>
              <a:t>a</a:t>
            </a:r>
            <a:r>
              <a:rPr sz="1550" spc="35" dirty="0">
                <a:solidFill>
                  <a:srgbClr val="FFFFFF"/>
                </a:solidFill>
                <a:latin typeface="Times New Roman"/>
                <a:cs typeface="Times New Roman"/>
              </a:rPr>
              <a:t> </a:t>
            </a:r>
            <a:r>
              <a:rPr sz="1550" spc="-35" dirty="0">
                <a:solidFill>
                  <a:srgbClr val="FFFFFF"/>
                </a:solidFill>
                <a:latin typeface="Verdana"/>
                <a:cs typeface="Verdana"/>
              </a:rPr>
              <a:t>router</a:t>
            </a:r>
            <a:r>
              <a:rPr sz="1550" spc="114" dirty="0">
                <a:solidFill>
                  <a:srgbClr val="FFFFFF"/>
                </a:solidFill>
                <a:latin typeface="Times New Roman"/>
                <a:cs typeface="Times New Roman"/>
              </a:rPr>
              <a:t> </a:t>
            </a:r>
            <a:r>
              <a:rPr sz="1550" dirty="0">
                <a:solidFill>
                  <a:srgbClr val="FFFFFF"/>
                </a:solidFill>
                <a:latin typeface="Verdana"/>
                <a:cs typeface="Verdana"/>
              </a:rPr>
              <a:t>that</a:t>
            </a:r>
            <a:r>
              <a:rPr sz="1550" spc="95" dirty="0">
                <a:solidFill>
                  <a:srgbClr val="FFFFFF"/>
                </a:solidFill>
                <a:latin typeface="Times New Roman"/>
                <a:cs typeface="Times New Roman"/>
              </a:rPr>
              <a:t> </a:t>
            </a:r>
            <a:r>
              <a:rPr sz="1550" spc="155" dirty="0">
                <a:solidFill>
                  <a:srgbClr val="FFFFFF"/>
                </a:solidFill>
                <a:latin typeface="Verdana"/>
                <a:cs typeface="Verdana"/>
              </a:rPr>
              <a:t>a</a:t>
            </a:r>
            <a:r>
              <a:rPr sz="1550" spc="40" dirty="0">
                <a:solidFill>
                  <a:srgbClr val="FFFFFF"/>
                </a:solidFill>
                <a:latin typeface="Times New Roman"/>
                <a:cs typeface="Times New Roman"/>
              </a:rPr>
              <a:t> </a:t>
            </a:r>
            <a:r>
              <a:rPr sz="1550" spc="65" dirty="0">
                <a:solidFill>
                  <a:srgbClr val="FFFFFF"/>
                </a:solidFill>
                <a:latin typeface="Verdana"/>
                <a:cs typeface="Verdana"/>
              </a:rPr>
              <a:t>packet</a:t>
            </a:r>
            <a:r>
              <a:rPr sz="1550" spc="10" dirty="0">
                <a:solidFill>
                  <a:srgbClr val="FFFFFF"/>
                </a:solidFill>
                <a:latin typeface="Times New Roman"/>
                <a:cs typeface="Times New Roman"/>
              </a:rPr>
              <a:t> </a:t>
            </a:r>
            <a:r>
              <a:rPr sz="1550" dirty="0">
                <a:solidFill>
                  <a:srgbClr val="FFFFFF"/>
                </a:solidFill>
                <a:latin typeface="Verdana"/>
                <a:cs typeface="Verdana"/>
              </a:rPr>
              <a:t>may</a:t>
            </a:r>
            <a:r>
              <a:rPr sz="1550" spc="70" dirty="0">
                <a:solidFill>
                  <a:srgbClr val="FFFFFF"/>
                </a:solidFill>
                <a:latin typeface="Times New Roman"/>
                <a:cs typeface="Times New Roman"/>
              </a:rPr>
              <a:t> </a:t>
            </a:r>
            <a:r>
              <a:rPr sz="1550" spc="90" dirty="0">
                <a:solidFill>
                  <a:srgbClr val="FFFFFF"/>
                </a:solidFill>
                <a:latin typeface="Verdana"/>
                <a:cs typeface="Verdana"/>
              </a:rPr>
              <a:t>be</a:t>
            </a:r>
            <a:r>
              <a:rPr sz="1550" spc="90" dirty="0">
                <a:solidFill>
                  <a:srgbClr val="FFFFFF"/>
                </a:solidFill>
                <a:latin typeface="Times New Roman"/>
                <a:cs typeface="Times New Roman"/>
              </a:rPr>
              <a:t> </a:t>
            </a:r>
            <a:r>
              <a:rPr sz="1550" dirty="0">
                <a:solidFill>
                  <a:srgbClr val="FFFFFF"/>
                </a:solidFill>
                <a:latin typeface="Verdana"/>
                <a:cs typeface="Verdana"/>
              </a:rPr>
              <a:t>delayed,</a:t>
            </a:r>
            <a:r>
              <a:rPr sz="1550" spc="110" dirty="0">
                <a:solidFill>
                  <a:srgbClr val="FFFFFF"/>
                </a:solidFill>
                <a:latin typeface="Times New Roman"/>
                <a:cs typeface="Times New Roman"/>
              </a:rPr>
              <a:t> </a:t>
            </a:r>
            <a:r>
              <a:rPr sz="1550" spc="-55" dirty="0">
                <a:solidFill>
                  <a:srgbClr val="FFFFFF"/>
                </a:solidFill>
                <a:latin typeface="Verdana"/>
                <a:cs typeface="Verdana"/>
              </a:rPr>
              <a:t>suffer</a:t>
            </a:r>
            <a:r>
              <a:rPr sz="1550" spc="75" dirty="0">
                <a:solidFill>
                  <a:srgbClr val="FFFFFF"/>
                </a:solidFill>
                <a:latin typeface="Times New Roman"/>
                <a:cs typeface="Times New Roman"/>
              </a:rPr>
              <a:t> </a:t>
            </a:r>
            <a:r>
              <a:rPr sz="1550" spc="-10" dirty="0">
                <a:solidFill>
                  <a:srgbClr val="FFFFFF"/>
                </a:solidFill>
                <a:latin typeface="Verdana"/>
                <a:cs typeface="Verdana"/>
              </a:rPr>
              <a:t>from</a:t>
            </a:r>
            <a:r>
              <a:rPr sz="1550" spc="35" dirty="0">
                <a:solidFill>
                  <a:srgbClr val="FFFFFF"/>
                </a:solidFill>
                <a:latin typeface="Times New Roman"/>
                <a:cs typeface="Times New Roman"/>
              </a:rPr>
              <a:t> </a:t>
            </a:r>
            <a:r>
              <a:rPr sz="1550" spc="-110" dirty="0">
                <a:solidFill>
                  <a:srgbClr val="FFFFFF"/>
                </a:solidFill>
                <a:latin typeface="Verdana"/>
                <a:cs typeface="Verdana"/>
              </a:rPr>
              <a:t>jitters,</a:t>
            </a:r>
            <a:r>
              <a:rPr sz="1550" spc="110" dirty="0">
                <a:solidFill>
                  <a:srgbClr val="FFFFFF"/>
                </a:solidFill>
                <a:latin typeface="Times New Roman"/>
                <a:cs typeface="Times New Roman"/>
              </a:rPr>
              <a:t> </a:t>
            </a:r>
            <a:r>
              <a:rPr sz="1550" spc="114" dirty="0">
                <a:solidFill>
                  <a:srgbClr val="FFFFFF"/>
                </a:solidFill>
                <a:latin typeface="Verdana"/>
                <a:cs typeface="Verdana"/>
              </a:rPr>
              <a:t>be</a:t>
            </a:r>
            <a:r>
              <a:rPr sz="1550" spc="-25" dirty="0">
                <a:solidFill>
                  <a:srgbClr val="FFFFFF"/>
                </a:solidFill>
                <a:latin typeface="Times New Roman"/>
                <a:cs typeface="Times New Roman"/>
              </a:rPr>
              <a:t> </a:t>
            </a:r>
            <a:r>
              <a:rPr sz="1550" spc="-70" dirty="0">
                <a:solidFill>
                  <a:srgbClr val="FFFFFF"/>
                </a:solidFill>
                <a:latin typeface="Verdana"/>
                <a:cs typeface="Verdana"/>
              </a:rPr>
              <a:t>lost,</a:t>
            </a:r>
            <a:r>
              <a:rPr sz="1550" spc="70" dirty="0">
                <a:solidFill>
                  <a:srgbClr val="FFFFFF"/>
                </a:solidFill>
                <a:latin typeface="Times New Roman"/>
                <a:cs typeface="Times New Roman"/>
              </a:rPr>
              <a:t> </a:t>
            </a:r>
            <a:r>
              <a:rPr sz="1550" dirty="0">
                <a:solidFill>
                  <a:srgbClr val="FFFFFF"/>
                </a:solidFill>
                <a:latin typeface="Verdana"/>
                <a:cs typeface="Verdana"/>
              </a:rPr>
              <a:t>or</a:t>
            </a:r>
            <a:r>
              <a:rPr sz="1550" spc="-5" dirty="0">
                <a:solidFill>
                  <a:srgbClr val="FFFFFF"/>
                </a:solidFill>
                <a:latin typeface="Times New Roman"/>
                <a:cs typeface="Times New Roman"/>
              </a:rPr>
              <a:t> </a:t>
            </a:r>
            <a:r>
              <a:rPr sz="1550" spc="114" dirty="0">
                <a:solidFill>
                  <a:srgbClr val="FFFFFF"/>
                </a:solidFill>
                <a:latin typeface="Verdana"/>
                <a:cs typeface="Verdana"/>
              </a:rPr>
              <a:t>be</a:t>
            </a:r>
            <a:r>
              <a:rPr sz="1550" spc="15" dirty="0">
                <a:solidFill>
                  <a:srgbClr val="FFFFFF"/>
                </a:solidFill>
                <a:latin typeface="Times New Roman"/>
                <a:cs typeface="Times New Roman"/>
              </a:rPr>
              <a:t> </a:t>
            </a:r>
            <a:r>
              <a:rPr sz="1550" dirty="0">
                <a:solidFill>
                  <a:srgbClr val="FFFFFF"/>
                </a:solidFill>
                <a:latin typeface="Verdana"/>
                <a:cs typeface="Verdana"/>
              </a:rPr>
              <a:t>assigned</a:t>
            </a:r>
            <a:r>
              <a:rPr sz="1550" spc="5" dirty="0">
                <a:solidFill>
                  <a:srgbClr val="FFFFFF"/>
                </a:solidFill>
                <a:latin typeface="Times New Roman"/>
                <a:cs typeface="Times New Roman"/>
              </a:rPr>
              <a:t> </a:t>
            </a:r>
            <a:r>
              <a:rPr sz="1550" dirty="0">
                <a:solidFill>
                  <a:srgbClr val="FFFFFF"/>
                </a:solidFill>
                <a:latin typeface="Verdana"/>
                <a:cs typeface="Verdana"/>
              </a:rPr>
              <a:t>the</a:t>
            </a:r>
            <a:r>
              <a:rPr sz="1550" spc="95" dirty="0">
                <a:solidFill>
                  <a:srgbClr val="FFFFFF"/>
                </a:solidFill>
                <a:latin typeface="Times New Roman"/>
                <a:cs typeface="Times New Roman"/>
              </a:rPr>
              <a:t> </a:t>
            </a:r>
            <a:r>
              <a:rPr sz="1550" dirty="0">
                <a:solidFill>
                  <a:srgbClr val="FFFFFF"/>
                </a:solidFill>
                <a:latin typeface="Verdana"/>
                <a:cs typeface="Verdana"/>
              </a:rPr>
              <a:t>required</a:t>
            </a:r>
            <a:r>
              <a:rPr sz="1550" spc="50" dirty="0">
                <a:solidFill>
                  <a:srgbClr val="FFFFFF"/>
                </a:solidFill>
                <a:latin typeface="Times New Roman"/>
                <a:cs typeface="Times New Roman"/>
              </a:rPr>
              <a:t> </a:t>
            </a:r>
            <a:r>
              <a:rPr sz="1550" spc="-10" dirty="0">
                <a:solidFill>
                  <a:srgbClr val="FFFFFF"/>
                </a:solidFill>
                <a:latin typeface="Verdana"/>
                <a:cs typeface="Verdana"/>
              </a:rPr>
              <a:t>bandwidth.</a:t>
            </a:r>
            <a:endParaRPr sz="1550">
              <a:latin typeface="Verdana"/>
              <a:cs typeface="Verdana"/>
            </a:endParaRPr>
          </a:p>
          <a:p>
            <a:pPr marL="756285" marR="5080" indent="-287020">
              <a:lnSpc>
                <a:spcPct val="103299"/>
              </a:lnSpc>
              <a:spcBef>
                <a:spcPts val="1005"/>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05" dirty="0">
                <a:solidFill>
                  <a:srgbClr val="FFFFFF"/>
                </a:solidFill>
                <a:latin typeface="Verdana"/>
                <a:cs typeface="Verdana"/>
              </a:rPr>
              <a:t>A</a:t>
            </a:r>
            <a:r>
              <a:rPr sz="1550" spc="30" dirty="0">
                <a:solidFill>
                  <a:srgbClr val="FFFFFF"/>
                </a:solidFill>
                <a:latin typeface="Times New Roman"/>
                <a:cs typeface="Times New Roman"/>
              </a:rPr>
              <a:t> </a:t>
            </a:r>
            <a:r>
              <a:rPr sz="1550" spc="100" dirty="0">
                <a:solidFill>
                  <a:srgbClr val="FFFFFF"/>
                </a:solidFill>
                <a:latin typeface="Verdana"/>
                <a:cs typeface="Verdana"/>
              </a:rPr>
              <a:t>good</a:t>
            </a:r>
            <a:r>
              <a:rPr sz="1550" spc="20" dirty="0">
                <a:solidFill>
                  <a:srgbClr val="FFFFFF"/>
                </a:solidFill>
                <a:latin typeface="Times New Roman"/>
                <a:cs typeface="Times New Roman"/>
              </a:rPr>
              <a:t> </a:t>
            </a:r>
            <a:r>
              <a:rPr sz="1550" dirty="0">
                <a:solidFill>
                  <a:srgbClr val="FFFFFF"/>
                </a:solidFill>
                <a:latin typeface="Verdana"/>
                <a:cs typeface="Verdana"/>
              </a:rPr>
              <a:t>scheduling</a:t>
            </a:r>
            <a:r>
              <a:rPr sz="1550" spc="125" dirty="0">
                <a:solidFill>
                  <a:srgbClr val="FFFFFF"/>
                </a:solidFill>
                <a:latin typeface="Times New Roman"/>
                <a:cs typeface="Times New Roman"/>
              </a:rPr>
              <a:t> </a:t>
            </a:r>
            <a:r>
              <a:rPr sz="1550" dirty="0">
                <a:solidFill>
                  <a:srgbClr val="FFFFFF"/>
                </a:solidFill>
                <a:latin typeface="Verdana"/>
                <a:cs typeface="Verdana"/>
              </a:rPr>
              <a:t>technique</a:t>
            </a:r>
            <a:r>
              <a:rPr sz="1550" spc="155" dirty="0">
                <a:solidFill>
                  <a:srgbClr val="FFFFFF"/>
                </a:solidFill>
                <a:latin typeface="Times New Roman"/>
                <a:cs typeface="Times New Roman"/>
              </a:rPr>
              <a:t> </a:t>
            </a:r>
            <a:r>
              <a:rPr sz="1550" spc="-45" dirty="0">
                <a:solidFill>
                  <a:srgbClr val="FFFFFF"/>
                </a:solidFill>
                <a:latin typeface="Verdana"/>
                <a:cs typeface="Verdana"/>
              </a:rPr>
              <a:t>treats</a:t>
            </a:r>
            <a:r>
              <a:rPr sz="1550" spc="140" dirty="0">
                <a:solidFill>
                  <a:srgbClr val="FFFFFF"/>
                </a:solidFill>
                <a:latin typeface="Times New Roman"/>
                <a:cs typeface="Times New Roman"/>
              </a:rPr>
              <a:t> </a:t>
            </a:r>
            <a:r>
              <a:rPr sz="1550" dirty="0">
                <a:solidFill>
                  <a:srgbClr val="FFFFFF"/>
                </a:solidFill>
                <a:latin typeface="Verdana"/>
                <a:cs typeface="Verdana"/>
              </a:rPr>
              <a:t>the</a:t>
            </a:r>
            <a:r>
              <a:rPr sz="1550" spc="75" dirty="0">
                <a:solidFill>
                  <a:srgbClr val="FFFFFF"/>
                </a:solidFill>
                <a:latin typeface="Times New Roman"/>
                <a:cs typeface="Times New Roman"/>
              </a:rPr>
              <a:t> </a:t>
            </a:r>
            <a:r>
              <a:rPr sz="1550" spc="-10" dirty="0">
                <a:solidFill>
                  <a:srgbClr val="FFFFFF"/>
                </a:solidFill>
                <a:latin typeface="Verdana"/>
                <a:cs typeface="Verdana"/>
              </a:rPr>
              <a:t>different</a:t>
            </a:r>
            <a:r>
              <a:rPr sz="1550" spc="85" dirty="0">
                <a:solidFill>
                  <a:srgbClr val="FFFFFF"/>
                </a:solidFill>
                <a:latin typeface="Times New Roman"/>
                <a:cs typeface="Times New Roman"/>
              </a:rPr>
              <a:t> </a:t>
            </a:r>
            <a:r>
              <a:rPr sz="1550" spc="-20" dirty="0">
                <a:solidFill>
                  <a:srgbClr val="FFFFFF"/>
                </a:solidFill>
                <a:latin typeface="Verdana"/>
                <a:cs typeface="Verdana"/>
              </a:rPr>
              <a:t>flows</a:t>
            </a:r>
            <a:r>
              <a:rPr sz="1550" spc="50" dirty="0">
                <a:solidFill>
                  <a:srgbClr val="FFFFFF"/>
                </a:solidFill>
                <a:latin typeface="Times New Roman"/>
                <a:cs typeface="Times New Roman"/>
              </a:rPr>
              <a:t> </a:t>
            </a:r>
            <a:r>
              <a:rPr sz="1550" dirty="0">
                <a:solidFill>
                  <a:srgbClr val="FFFFFF"/>
                </a:solidFill>
                <a:latin typeface="Verdana"/>
                <a:cs typeface="Verdana"/>
              </a:rPr>
              <a:t>in</a:t>
            </a:r>
            <a:r>
              <a:rPr sz="1550" dirty="0">
                <a:solidFill>
                  <a:srgbClr val="FFFFFF"/>
                </a:solidFill>
                <a:latin typeface="Times New Roman"/>
                <a:cs typeface="Times New Roman"/>
              </a:rPr>
              <a:t> </a:t>
            </a:r>
            <a:r>
              <a:rPr sz="1550" spc="145" dirty="0">
                <a:solidFill>
                  <a:srgbClr val="FFFFFF"/>
                </a:solidFill>
                <a:latin typeface="Verdana"/>
                <a:cs typeface="Verdana"/>
              </a:rPr>
              <a:t>a</a:t>
            </a:r>
            <a:r>
              <a:rPr sz="1550" spc="25" dirty="0">
                <a:solidFill>
                  <a:srgbClr val="FFFFFF"/>
                </a:solidFill>
                <a:latin typeface="Times New Roman"/>
                <a:cs typeface="Times New Roman"/>
              </a:rPr>
              <a:t> </a:t>
            </a:r>
            <a:r>
              <a:rPr sz="1550" spc="-20" dirty="0">
                <a:solidFill>
                  <a:srgbClr val="FFFFFF"/>
                </a:solidFill>
                <a:latin typeface="Verdana"/>
                <a:cs typeface="Verdana"/>
              </a:rPr>
              <a:t>fair</a:t>
            </a:r>
            <a:r>
              <a:rPr sz="1550" spc="15" dirty="0">
                <a:solidFill>
                  <a:srgbClr val="FFFFFF"/>
                </a:solidFill>
                <a:latin typeface="Times New Roman"/>
                <a:cs typeface="Times New Roman"/>
              </a:rPr>
              <a:t> </a:t>
            </a:r>
            <a:r>
              <a:rPr sz="1550" spc="85" dirty="0">
                <a:solidFill>
                  <a:srgbClr val="FFFFFF"/>
                </a:solidFill>
                <a:latin typeface="Verdana"/>
                <a:cs typeface="Verdana"/>
              </a:rPr>
              <a:t>and</a:t>
            </a:r>
            <a:r>
              <a:rPr sz="1550" spc="20" dirty="0">
                <a:solidFill>
                  <a:srgbClr val="FFFFFF"/>
                </a:solidFill>
                <a:latin typeface="Times New Roman"/>
                <a:cs typeface="Times New Roman"/>
              </a:rPr>
              <a:t> </a:t>
            </a:r>
            <a:r>
              <a:rPr sz="1550" spc="-10" dirty="0">
                <a:solidFill>
                  <a:srgbClr val="FFFFFF"/>
                </a:solidFill>
                <a:latin typeface="Verdana"/>
                <a:cs typeface="Verdana"/>
              </a:rPr>
              <a:t>appropriate</a:t>
            </a:r>
            <a:r>
              <a:rPr sz="1550" spc="-10" dirty="0">
                <a:solidFill>
                  <a:srgbClr val="FFFFFF"/>
                </a:solidFill>
                <a:latin typeface="Times New Roman"/>
                <a:cs typeface="Times New Roman"/>
              </a:rPr>
              <a:t> </a:t>
            </a:r>
            <a:r>
              <a:rPr sz="1550" dirty="0">
                <a:solidFill>
                  <a:srgbClr val="FFFFFF"/>
                </a:solidFill>
                <a:latin typeface="Verdana"/>
                <a:cs typeface="Verdana"/>
              </a:rPr>
              <a:t>manner.</a:t>
            </a:r>
            <a:r>
              <a:rPr sz="1550" spc="135" dirty="0">
                <a:solidFill>
                  <a:srgbClr val="FFFFFF"/>
                </a:solidFill>
                <a:latin typeface="Times New Roman"/>
                <a:cs typeface="Times New Roman"/>
              </a:rPr>
              <a:t> </a:t>
            </a:r>
            <a:r>
              <a:rPr sz="1550" spc="-25" dirty="0">
                <a:solidFill>
                  <a:srgbClr val="FFFFFF"/>
                </a:solidFill>
                <a:latin typeface="Verdana"/>
                <a:cs typeface="Verdana"/>
              </a:rPr>
              <a:t>Several</a:t>
            </a:r>
            <a:r>
              <a:rPr sz="1550" spc="70" dirty="0">
                <a:solidFill>
                  <a:srgbClr val="FFFFFF"/>
                </a:solidFill>
                <a:latin typeface="Times New Roman"/>
                <a:cs typeface="Times New Roman"/>
              </a:rPr>
              <a:t> </a:t>
            </a:r>
            <a:r>
              <a:rPr sz="1550" dirty="0">
                <a:solidFill>
                  <a:srgbClr val="FFFFFF"/>
                </a:solidFill>
                <a:latin typeface="Verdana"/>
                <a:cs typeface="Verdana"/>
              </a:rPr>
              <a:t>scheduling</a:t>
            </a:r>
            <a:r>
              <a:rPr sz="1550" spc="135" dirty="0">
                <a:solidFill>
                  <a:srgbClr val="FFFFFF"/>
                </a:solidFill>
                <a:latin typeface="Times New Roman"/>
                <a:cs typeface="Times New Roman"/>
              </a:rPr>
              <a:t> </a:t>
            </a:r>
            <a:r>
              <a:rPr sz="1550" dirty="0">
                <a:solidFill>
                  <a:srgbClr val="FFFFFF"/>
                </a:solidFill>
                <a:latin typeface="Verdana"/>
                <a:cs typeface="Verdana"/>
              </a:rPr>
              <a:t>techniques</a:t>
            </a:r>
            <a:r>
              <a:rPr sz="1550" spc="150" dirty="0">
                <a:solidFill>
                  <a:srgbClr val="FFFFFF"/>
                </a:solidFill>
                <a:latin typeface="Times New Roman"/>
                <a:cs typeface="Times New Roman"/>
              </a:rPr>
              <a:t> </a:t>
            </a:r>
            <a:r>
              <a:rPr sz="1550" dirty="0">
                <a:solidFill>
                  <a:srgbClr val="FFFFFF"/>
                </a:solidFill>
                <a:latin typeface="Verdana"/>
                <a:cs typeface="Verdana"/>
              </a:rPr>
              <a:t>are</a:t>
            </a:r>
            <a:r>
              <a:rPr sz="1550" spc="35" dirty="0">
                <a:solidFill>
                  <a:srgbClr val="FFFFFF"/>
                </a:solidFill>
                <a:latin typeface="Times New Roman"/>
                <a:cs typeface="Times New Roman"/>
              </a:rPr>
              <a:t> </a:t>
            </a:r>
            <a:r>
              <a:rPr sz="1550" dirty="0">
                <a:solidFill>
                  <a:srgbClr val="FFFFFF"/>
                </a:solidFill>
                <a:latin typeface="Verdana"/>
                <a:cs typeface="Verdana"/>
              </a:rPr>
              <a:t>designed</a:t>
            </a:r>
            <a:r>
              <a:rPr sz="1550" spc="114" dirty="0">
                <a:solidFill>
                  <a:srgbClr val="FFFFFF"/>
                </a:solidFill>
                <a:latin typeface="Times New Roman"/>
                <a:cs typeface="Times New Roman"/>
              </a:rPr>
              <a:t> </a:t>
            </a:r>
            <a:r>
              <a:rPr sz="1550" dirty="0">
                <a:solidFill>
                  <a:srgbClr val="FFFFFF"/>
                </a:solidFill>
                <a:latin typeface="Verdana"/>
                <a:cs typeface="Verdana"/>
              </a:rPr>
              <a:t>to</a:t>
            </a:r>
            <a:r>
              <a:rPr sz="1550" spc="70" dirty="0">
                <a:solidFill>
                  <a:srgbClr val="FFFFFF"/>
                </a:solidFill>
                <a:latin typeface="Times New Roman"/>
                <a:cs typeface="Times New Roman"/>
              </a:rPr>
              <a:t> </a:t>
            </a:r>
            <a:r>
              <a:rPr sz="1550" dirty="0">
                <a:solidFill>
                  <a:srgbClr val="FFFFFF"/>
                </a:solidFill>
                <a:latin typeface="Verdana"/>
                <a:cs typeface="Verdana"/>
              </a:rPr>
              <a:t>improve</a:t>
            </a:r>
            <a:r>
              <a:rPr sz="1550" spc="30" dirty="0">
                <a:solidFill>
                  <a:srgbClr val="FFFFFF"/>
                </a:solidFill>
                <a:latin typeface="Times New Roman"/>
                <a:cs typeface="Times New Roman"/>
              </a:rPr>
              <a:t> </a:t>
            </a:r>
            <a:r>
              <a:rPr sz="1550" dirty="0">
                <a:solidFill>
                  <a:srgbClr val="FFFFFF"/>
                </a:solidFill>
                <a:latin typeface="Verdana"/>
                <a:cs typeface="Verdana"/>
              </a:rPr>
              <a:t>the</a:t>
            </a:r>
            <a:r>
              <a:rPr sz="1550" spc="80" dirty="0">
                <a:solidFill>
                  <a:srgbClr val="FFFFFF"/>
                </a:solidFill>
                <a:latin typeface="Times New Roman"/>
                <a:cs typeface="Times New Roman"/>
              </a:rPr>
              <a:t> </a:t>
            </a:r>
            <a:r>
              <a:rPr sz="1550" dirty="0">
                <a:solidFill>
                  <a:srgbClr val="FFFFFF"/>
                </a:solidFill>
                <a:latin typeface="Verdana"/>
                <a:cs typeface="Verdana"/>
              </a:rPr>
              <a:t>quality</a:t>
            </a:r>
            <a:r>
              <a:rPr sz="1550" spc="65" dirty="0">
                <a:solidFill>
                  <a:srgbClr val="FFFFFF"/>
                </a:solidFill>
                <a:latin typeface="Times New Roman"/>
                <a:cs typeface="Times New Roman"/>
              </a:rPr>
              <a:t> </a:t>
            </a:r>
            <a:r>
              <a:rPr sz="1550" spc="-25" dirty="0">
                <a:solidFill>
                  <a:srgbClr val="FFFFFF"/>
                </a:solidFill>
                <a:latin typeface="Verdana"/>
                <a:cs typeface="Verdana"/>
              </a:rPr>
              <a:t>of</a:t>
            </a:r>
            <a:r>
              <a:rPr sz="1550" spc="-25" dirty="0">
                <a:solidFill>
                  <a:srgbClr val="FFFFFF"/>
                </a:solidFill>
                <a:latin typeface="Times New Roman"/>
                <a:cs typeface="Times New Roman"/>
              </a:rPr>
              <a:t> </a:t>
            </a:r>
            <a:r>
              <a:rPr sz="1550" spc="-10" dirty="0">
                <a:solidFill>
                  <a:srgbClr val="FFFFFF"/>
                </a:solidFill>
                <a:latin typeface="Verdana"/>
                <a:cs typeface="Verdana"/>
              </a:rPr>
              <a:t>service</a:t>
            </a:r>
            <a:endParaRPr sz="1550">
              <a:latin typeface="Verdana"/>
              <a:cs typeface="Verdana"/>
            </a:endParaRPr>
          </a:p>
          <a:p>
            <a:pPr marL="12700">
              <a:lnSpc>
                <a:spcPct val="100000"/>
              </a:lnSpc>
              <a:spcBef>
                <a:spcPts val="100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70" dirty="0">
                <a:solidFill>
                  <a:srgbClr val="FFFFFF"/>
                </a:solidFill>
                <a:latin typeface="Verdana"/>
                <a:cs typeface="Verdana"/>
              </a:rPr>
              <a:t>Traffic</a:t>
            </a:r>
            <a:r>
              <a:rPr sz="2000" dirty="0">
                <a:solidFill>
                  <a:srgbClr val="FFFFFF"/>
                </a:solidFill>
                <a:latin typeface="Times New Roman"/>
                <a:cs typeface="Times New Roman"/>
              </a:rPr>
              <a:t> </a:t>
            </a:r>
            <a:r>
              <a:rPr sz="2000" spc="-10" dirty="0">
                <a:solidFill>
                  <a:srgbClr val="FFFFFF"/>
                </a:solidFill>
                <a:latin typeface="Verdana"/>
                <a:cs typeface="Verdana"/>
              </a:rPr>
              <a:t>Shaping</a:t>
            </a:r>
            <a:endParaRPr sz="2000">
              <a:latin typeface="Verdana"/>
              <a:cs typeface="Verdana"/>
            </a:endParaRPr>
          </a:p>
          <a:p>
            <a:pPr marL="756285" marR="304165" indent="-287020">
              <a:lnSpc>
                <a:spcPct val="103200"/>
              </a:lnSpc>
              <a:spcBef>
                <a:spcPts val="1019"/>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45" dirty="0">
                <a:solidFill>
                  <a:srgbClr val="FFFFFF"/>
                </a:solidFill>
                <a:latin typeface="Verdana"/>
                <a:cs typeface="Verdana"/>
              </a:rPr>
              <a:t>To</a:t>
            </a:r>
            <a:r>
              <a:rPr sz="1550" spc="60" dirty="0">
                <a:solidFill>
                  <a:srgbClr val="FFFFFF"/>
                </a:solidFill>
                <a:latin typeface="Times New Roman"/>
                <a:cs typeface="Times New Roman"/>
              </a:rPr>
              <a:t> </a:t>
            </a:r>
            <a:r>
              <a:rPr sz="1550" dirty="0">
                <a:solidFill>
                  <a:srgbClr val="FFFFFF"/>
                </a:solidFill>
                <a:latin typeface="Verdana"/>
                <a:cs typeface="Verdana"/>
              </a:rPr>
              <a:t>control</a:t>
            </a:r>
            <a:r>
              <a:rPr sz="1550" spc="135" dirty="0">
                <a:solidFill>
                  <a:srgbClr val="FFFFFF"/>
                </a:solidFill>
                <a:latin typeface="Times New Roman"/>
                <a:cs typeface="Times New Roman"/>
              </a:rPr>
              <a:t> </a:t>
            </a:r>
            <a:r>
              <a:rPr sz="1550" dirty="0">
                <a:solidFill>
                  <a:srgbClr val="FFFFFF"/>
                </a:solidFill>
                <a:latin typeface="Verdana"/>
                <a:cs typeface="Verdana"/>
              </a:rPr>
              <a:t>the</a:t>
            </a:r>
            <a:r>
              <a:rPr sz="1550" spc="90" dirty="0">
                <a:solidFill>
                  <a:srgbClr val="FFFFFF"/>
                </a:solidFill>
                <a:latin typeface="Times New Roman"/>
                <a:cs typeface="Times New Roman"/>
              </a:rPr>
              <a:t> </a:t>
            </a:r>
            <a:r>
              <a:rPr sz="1550" dirty="0">
                <a:solidFill>
                  <a:srgbClr val="FFFFFF"/>
                </a:solidFill>
                <a:latin typeface="Verdana"/>
                <a:cs typeface="Verdana"/>
              </a:rPr>
              <a:t>amount</a:t>
            </a:r>
            <a:r>
              <a:rPr sz="1550" spc="110" dirty="0">
                <a:solidFill>
                  <a:srgbClr val="FFFFFF"/>
                </a:solidFill>
                <a:latin typeface="Times New Roman"/>
                <a:cs typeface="Times New Roman"/>
              </a:rPr>
              <a:t> </a:t>
            </a:r>
            <a:r>
              <a:rPr sz="1550" spc="85" dirty="0">
                <a:solidFill>
                  <a:srgbClr val="FFFFFF"/>
                </a:solidFill>
                <a:latin typeface="Verdana"/>
                <a:cs typeface="Verdana"/>
              </a:rPr>
              <a:t>and</a:t>
            </a:r>
            <a:r>
              <a:rPr sz="1550" spc="40" dirty="0">
                <a:solidFill>
                  <a:srgbClr val="FFFFFF"/>
                </a:solidFill>
                <a:latin typeface="Times New Roman"/>
                <a:cs typeface="Times New Roman"/>
              </a:rPr>
              <a:t> </a:t>
            </a:r>
            <a:r>
              <a:rPr sz="1550" dirty="0">
                <a:solidFill>
                  <a:srgbClr val="FFFFFF"/>
                </a:solidFill>
                <a:latin typeface="Verdana"/>
                <a:cs typeface="Verdana"/>
              </a:rPr>
              <a:t>the</a:t>
            </a:r>
            <a:r>
              <a:rPr sz="1550" spc="95" dirty="0">
                <a:solidFill>
                  <a:srgbClr val="FFFFFF"/>
                </a:solidFill>
                <a:latin typeface="Times New Roman"/>
                <a:cs typeface="Times New Roman"/>
              </a:rPr>
              <a:t> </a:t>
            </a:r>
            <a:r>
              <a:rPr sz="1550" dirty="0">
                <a:solidFill>
                  <a:srgbClr val="FFFFFF"/>
                </a:solidFill>
                <a:latin typeface="Verdana"/>
                <a:cs typeface="Verdana"/>
              </a:rPr>
              <a:t>rate</a:t>
            </a:r>
            <a:r>
              <a:rPr sz="1550" spc="90" dirty="0">
                <a:solidFill>
                  <a:srgbClr val="FFFFFF"/>
                </a:solidFill>
                <a:latin typeface="Times New Roman"/>
                <a:cs typeface="Times New Roman"/>
              </a:rPr>
              <a:t> </a:t>
            </a:r>
            <a:r>
              <a:rPr sz="1550" dirty="0">
                <a:solidFill>
                  <a:srgbClr val="FFFFFF"/>
                </a:solidFill>
                <a:latin typeface="Verdana"/>
                <a:cs typeface="Verdana"/>
              </a:rPr>
              <a:t>of</a:t>
            </a:r>
            <a:r>
              <a:rPr sz="1550" spc="50" dirty="0">
                <a:solidFill>
                  <a:srgbClr val="FFFFFF"/>
                </a:solidFill>
                <a:latin typeface="Times New Roman"/>
                <a:cs typeface="Times New Roman"/>
              </a:rPr>
              <a:t> </a:t>
            </a:r>
            <a:r>
              <a:rPr sz="1550" spc="-10" dirty="0">
                <a:solidFill>
                  <a:srgbClr val="FFFFFF"/>
                </a:solidFill>
                <a:latin typeface="Verdana"/>
                <a:cs typeface="Verdana"/>
              </a:rPr>
              <a:t>traffic</a:t>
            </a:r>
            <a:r>
              <a:rPr sz="1550" spc="10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dirty="0">
                <a:solidFill>
                  <a:srgbClr val="FFFFFF"/>
                </a:solidFill>
                <a:latin typeface="Verdana"/>
                <a:cs typeface="Verdana"/>
              </a:rPr>
              <a:t>called</a:t>
            </a:r>
            <a:r>
              <a:rPr sz="1550" spc="130" dirty="0">
                <a:solidFill>
                  <a:srgbClr val="FFFFFF"/>
                </a:solidFill>
                <a:latin typeface="Times New Roman"/>
                <a:cs typeface="Times New Roman"/>
              </a:rPr>
              <a:t> </a:t>
            </a:r>
            <a:r>
              <a:rPr sz="1550" dirty="0">
                <a:solidFill>
                  <a:srgbClr val="FFFFFF"/>
                </a:solidFill>
                <a:latin typeface="Verdana"/>
                <a:cs typeface="Verdana"/>
              </a:rPr>
              <a:t>traffic</a:t>
            </a:r>
            <a:r>
              <a:rPr sz="1550" spc="145" dirty="0">
                <a:solidFill>
                  <a:srgbClr val="FFFFFF"/>
                </a:solidFill>
                <a:latin typeface="Times New Roman"/>
                <a:cs typeface="Times New Roman"/>
              </a:rPr>
              <a:t> </a:t>
            </a:r>
            <a:r>
              <a:rPr sz="1550" dirty="0">
                <a:solidFill>
                  <a:srgbClr val="FFFFFF"/>
                </a:solidFill>
                <a:latin typeface="Verdana"/>
                <a:cs typeface="Verdana"/>
              </a:rPr>
              <a:t>shaping</a:t>
            </a:r>
            <a:r>
              <a:rPr sz="1550" spc="20" dirty="0">
                <a:solidFill>
                  <a:srgbClr val="FFFFFF"/>
                </a:solidFill>
                <a:latin typeface="Times New Roman"/>
                <a:cs typeface="Times New Roman"/>
              </a:rPr>
              <a:t> </a:t>
            </a:r>
            <a:r>
              <a:rPr sz="1550" dirty="0">
                <a:solidFill>
                  <a:srgbClr val="FFFFFF"/>
                </a:solidFill>
                <a:latin typeface="Verdana"/>
                <a:cs typeface="Verdana"/>
              </a:rPr>
              <a:t>or</a:t>
            </a:r>
            <a:r>
              <a:rPr sz="1550" spc="30" dirty="0">
                <a:solidFill>
                  <a:srgbClr val="FFFFFF"/>
                </a:solidFill>
                <a:latin typeface="Times New Roman"/>
                <a:cs typeface="Times New Roman"/>
              </a:rPr>
              <a:t> </a:t>
            </a:r>
            <a:r>
              <a:rPr sz="1550" spc="-10" dirty="0">
                <a:solidFill>
                  <a:srgbClr val="FFFFFF"/>
                </a:solidFill>
                <a:latin typeface="Verdana"/>
                <a:cs typeface="Verdana"/>
              </a:rPr>
              <a:t>traffic</a:t>
            </a:r>
            <a:r>
              <a:rPr sz="1550" spc="-10" dirty="0">
                <a:solidFill>
                  <a:srgbClr val="FFFFFF"/>
                </a:solidFill>
                <a:latin typeface="Times New Roman"/>
                <a:cs typeface="Times New Roman"/>
              </a:rPr>
              <a:t> </a:t>
            </a:r>
            <a:r>
              <a:rPr sz="1550" spc="-10" dirty="0">
                <a:solidFill>
                  <a:srgbClr val="FFFFFF"/>
                </a:solidFill>
                <a:latin typeface="Verdana"/>
                <a:cs typeface="Verdana"/>
              </a:rPr>
              <a:t>policing.</a:t>
            </a:r>
            <a:endParaRPr sz="1550">
              <a:latin typeface="Verdana"/>
              <a:cs typeface="Verdana"/>
            </a:endParaRPr>
          </a:p>
          <a:p>
            <a:pPr marL="756285" marR="137160" indent="-287020">
              <a:lnSpc>
                <a:spcPct val="103400"/>
              </a:lnSpc>
              <a:spcBef>
                <a:spcPts val="1010"/>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0" dirty="0">
                <a:solidFill>
                  <a:srgbClr val="FFFFFF"/>
                </a:solidFill>
                <a:latin typeface="Verdana"/>
                <a:cs typeface="Verdana"/>
              </a:rPr>
              <a:t>The</a:t>
            </a:r>
            <a:r>
              <a:rPr sz="1550" dirty="0">
                <a:solidFill>
                  <a:srgbClr val="FFFFFF"/>
                </a:solidFill>
                <a:latin typeface="Times New Roman"/>
                <a:cs typeface="Times New Roman"/>
              </a:rPr>
              <a:t> </a:t>
            </a:r>
            <a:r>
              <a:rPr sz="1550" spc="-114" dirty="0">
                <a:solidFill>
                  <a:srgbClr val="FFFFFF"/>
                </a:solidFill>
                <a:latin typeface="Verdana"/>
                <a:cs typeface="Verdana"/>
              </a:rPr>
              <a:t>first</a:t>
            </a:r>
            <a:r>
              <a:rPr sz="1550" spc="40" dirty="0">
                <a:solidFill>
                  <a:srgbClr val="FFFFFF"/>
                </a:solidFill>
                <a:latin typeface="Times New Roman"/>
                <a:cs typeface="Times New Roman"/>
              </a:rPr>
              <a:t> </a:t>
            </a:r>
            <a:r>
              <a:rPr sz="1550" spc="-30" dirty="0">
                <a:solidFill>
                  <a:srgbClr val="FFFFFF"/>
                </a:solidFill>
                <a:latin typeface="Verdana"/>
                <a:cs typeface="Verdana"/>
              </a:rPr>
              <a:t>term</a:t>
            </a:r>
            <a:r>
              <a:rPr sz="1550" spc="95"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dirty="0">
                <a:solidFill>
                  <a:srgbClr val="FFFFFF"/>
                </a:solidFill>
                <a:latin typeface="Verdana"/>
                <a:cs typeface="Verdana"/>
              </a:rPr>
              <a:t>used</a:t>
            </a:r>
            <a:r>
              <a:rPr sz="1550" spc="65" dirty="0">
                <a:solidFill>
                  <a:srgbClr val="FFFFFF"/>
                </a:solidFill>
                <a:latin typeface="Times New Roman"/>
                <a:cs typeface="Times New Roman"/>
              </a:rPr>
              <a:t> </a:t>
            </a:r>
            <a:r>
              <a:rPr sz="1550" dirty="0">
                <a:solidFill>
                  <a:srgbClr val="FFFFFF"/>
                </a:solidFill>
                <a:latin typeface="Verdana"/>
                <a:cs typeface="Verdana"/>
              </a:rPr>
              <a:t>when</a:t>
            </a:r>
            <a:r>
              <a:rPr sz="1550" spc="40" dirty="0">
                <a:solidFill>
                  <a:srgbClr val="FFFFFF"/>
                </a:solidFill>
                <a:latin typeface="Times New Roman"/>
                <a:cs typeface="Times New Roman"/>
              </a:rPr>
              <a:t> </a:t>
            </a:r>
            <a:r>
              <a:rPr sz="1550" dirty="0">
                <a:solidFill>
                  <a:srgbClr val="FFFFFF"/>
                </a:solidFill>
                <a:latin typeface="Verdana"/>
                <a:cs typeface="Verdana"/>
              </a:rPr>
              <a:t>the</a:t>
            </a:r>
            <a:r>
              <a:rPr sz="1550" spc="75" dirty="0">
                <a:solidFill>
                  <a:srgbClr val="FFFFFF"/>
                </a:solidFill>
                <a:latin typeface="Times New Roman"/>
                <a:cs typeface="Times New Roman"/>
              </a:rPr>
              <a:t> </a:t>
            </a:r>
            <a:r>
              <a:rPr sz="1550" dirty="0">
                <a:solidFill>
                  <a:srgbClr val="FFFFFF"/>
                </a:solidFill>
                <a:latin typeface="Verdana"/>
                <a:cs typeface="Verdana"/>
              </a:rPr>
              <a:t>traffic</a:t>
            </a:r>
            <a:r>
              <a:rPr sz="1550" spc="120" dirty="0">
                <a:solidFill>
                  <a:srgbClr val="FFFFFF"/>
                </a:solidFill>
                <a:latin typeface="Times New Roman"/>
                <a:cs typeface="Times New Roman"/>
              </a:rPr>
              <a:t> </a:t>
            </a:r>
            <a:r>
              <a:rPr sz="1550" dirty="0">
                <a:solidFill>
                  <a:srgbClr val="FFFFFF"/>
                </a:solidFill>
                <a:latin typeface="Verdana"/>
                <a:cs typeface="Verdana"/>
              </a:rPr>
              <a:t>leaves</a:t>
            </a:r>
            <a:r>
              <a:rPr sz="1550" spc="50" dirty="0">
                <a:solidFill>
                  <a:srgbClr val="FFFFFF"/>
                </a:solidFill>
                <a:latin typeface="Times New Roman"/>
                <a:cs typeface="Times New Roman"/>
              </a:rPr>
              <a:t> </a:t>
            </a:r>
            <a:r>
              <a:rPr sz="1550" spc="155" dirty="0">
                <a:solidFill>
                  <a:srgbClr val="FFFFFF"/>
                </a:solidFill>
                <a:latin typeface="Verdana"/>
                <a:cs typeface="Verdana"/>
              </a:rPr>
              <a:t>a</a:t>
            </a:r>
            <a:r>
              <a:rPr sz="1550" spc="25" dirty="0">
                <a:solidFill>
                  <a:srgbClr val="FFFFFF"/>
                </a:solidFill>
                <a:latin typeface="Times New Roman"/>
                <a:cs typeface="Times New Roman"/>
              </a:rPr>
              <a:t> </a:t>
            </a:r>
            <a:r>
              <a:rPr sz="1550" spc="-45" dirty="0">
                <a:solidFill>
                  <a:srgbClr val="FFFFFF"/>
                </a:solidFill>
                <a:latin typeface="Verdana"/>
                <a:cs typeface="Verdana"/>
              </a:rPr>
              <a:t>network;</a:t>
            </a:r>
            <a:r>
              <a:rPr sz="1550" spc="45" dirty="0">
                <a:solidFill>
                  <a:srgbClr val="FFFFFF"/>
                </a:solidFill>
                <a:latin typeface="Times New Roman"/>
                <a:cs typeface="Times New Roman"/>
              </a:rPr>
              <a:t> </a:t>
            </a:r>
            <a:r>
              <a:rPr sz="1550" dirty="0">
                <a:solidFill>
                  <a:srgbClr val="FFFFFF"/>
                </a:solidFill>
                <a:latin typeface="Verdana"/>
                <a:cs typeface="Verdana"/>
              </a:rPr>
              <a:t>the</a:t>
            </a:r>
            <a:r>
              <a:rPr sz="1550" spc="114" dirty="0">
                <a:solidFill>
                  <a:srgbClr val="FFFFFF"/>
                </a:solidFill>
                <a:latin typeface="Times New Roman"/>
                <a:cs typeface="Times New Roman"/>
              </a:rPr>
              <a:t> </a:t>
            </a:r>
            <a:r>
              <a:rPr sz="1550" dirty="0">
                <a:solidFill>
                  <a:srgbClr val="FFFFFF"/>
                </a:solidFill>
                <a:latin typeface="Verdana"/>
                <a:cs typeface="Verdana"/>
              </a:rPr>
              <a:t>second</a:t>
            </a:r>
            <a:r>
              <a:rPr sz="1550" spc="60" dirty="0">
                <a:solidFill>
                  <a:srgbClr val="FFFFFF"/>
                </a:solidFill>
                <a:latin typeface="Times New Roman"/>
                <a:cs typeface="Times New Roman"/>
              </a:rPr>
              <a:t> </a:t>
            </a:r>
            <a:r>
              <a:rPr sz="1550" spc="-20" dirty="0">
                <a:solidFill>
                  <a:srgbClr val="FFFFFF"/>
                </a:solidFill>
                <a:latin typeface="Verdana"/>
                <a:cs typeface="Verdana"/>
              </a:rPr>
              <a:t>term</a:t>
            </a:r>
            <a:r>
              <a:rPr sz="1550" spc="140" dirty="0">
                <a:solidFill>
                  <a:srgbClr val="FFFFFF"/>
                </a:solidFill>
                <a:latin typeface="Times New Roman"/>
                <a:cs typeface="Times New Roman"/>
              </a:rPr>
              <a:t> </a:t>
            </a:r>
            <a:r>
              <a:rPr sz="1550" spc="-155" dirty="0">
                <a:solidFill>
                  <a:srgbClr val="FFFFFF"/>
                </a:solidFill>
                <a:latin typeface="Verdana"/>
                <a:cs typeface="Verdana"/>
              </a:rPr>
              <a:t>is</a:t>
            </a:r>
            <a:r>
              <a:rPr sz="1550" dirty="0">
                <a:solidFill>
                  <a:srgbClr val="FFFFFF"/>
                </a:solidFill>
                <a:latin typeface="Times New Roman"/>
                <a:cs typeface="Times New Roman"/>
              </a:rPr>
              <a:t> </a:t>
            </a:r>
            <a:r>
              <a:rPr sz="1550" spc="-20" dirty="0">
                <a:solidFill>
                  <a:srgbClr val="FFFFFF"/>
                </a:solidFill>
                <a:latin typeface="Verdana"/>
                <a:cs typeface="Verdana"/>
              </a:rPr>
              <a:t>used</a:t>
            </a:r>
            <a:r>
              <a:rPr sz="1550" spc="-20" dirty="0">
                <a:solidFill>
                  <a:srgbClr val="FFFFFF"/>
                </a:solidFill>
                <a:latin typeface="Times New Roman"/>
                <a:cs typeface="Times New Roman"/>
              </a:rPr>
              <a:t> </a:t>
            </a:r>
            <a:r>
              <a:rPr sz="1550" dirty="0">
                <a:solidFill>
                  <a:srgbClr val="FFFFFF"/>
                </a:solidFill>
                <a:latin typeface="Verdana"/>
                <a:cs typeface="Verdana"/>
              </a:rPr>
              <a:t>when</a:t>
            </a:r>
            <a:r>
              <a:rPr sz="1550" spc="50" dirty="0">
                <a:solidFill>
                  <a:srgbClr val="FFFFFF"/>
                </a:solidFill>
                <a:latin typeface="Times New Roman"/>
                <a:cs typeface="Times New Roman"/>
              </a:rPr>
              <a:t> </a:t>
            </a:r>
            <a:r>
              <a:rPr sz="1550" dirty="0">
                <a:solidFill>
                  <a:srgbClr val="FFFFFF"/>
                </a:solidFill>
                <a:latin typeface="Verdana"/>
                <a:cs typeface="Verdana"/>
              </a:rPr>
              <a:t>the</a:t>
            </a:r>
            <a:r>
              <a:rPr sz="1550" spc="90" dirty="0">
                <a:solidFill>
                  <a:srgbClr val="FFFFFF"/>
                </a:solidFill>
                <a:latin typeface="Times New Roman"/>
                <a:cs typeface="Times New Roman"/>
              </a:rPr>
              <a:t> </a:t>
            </a:r>
            <a:r>
              <a:rPr sz="1550" spc="80" dirty="0">
                <a:solidFill>
                  <a:srgbClr val="FFFFFF"/>
                </a:solidFill>
                <a:latin typeface="Verdana"/>
                <a:cs typeface="Verdana"/>
              </a:rPr>
              <a:t>data</a:t>
            </a:r>
            <a:r>
              <a:rPr sz="1550" spc="85" dirty="0">
                <a:solidFill>
                  <a:srgbClr val="FFFFFF"/>
                </a:solidFill>
                <a:latin typeface="Times New Roman"/>
                <a:cs typeface="Times New Roman"/>
              </a:rPr>
              <a:t> </a:t>
            </a:r>
            <a:r>
              <a:rPr sz="1550" spc="-40" dirty="0">
                <a:solidFill>
                  <a:srgbClr val="FFFFFF"/>
                </a:solidFill>
                <a:latin typeface="Verdana"/>
                <a:cs typeface="Verdana"/>
              </a:rPr>
              <a:t>enters</a:t>
            </a:r>
            <a:r>
              <a:rPr sz="1550" spc="155" dirty="0">
                <a:solidFill>
                  <a:srgbClr val="FFFFFF"/>
                </a:solidFill>
                <a:latin typeface="Times New Roman"/>
                <a:cs typeface="Times New Roman"/>
              </a:rPr>
              <a:t> </a:t>
            </a:r>
            <a:r>
              <a:rPr sz="1550" dirty="0">
                <a:solidFill>
                  <a:srgbClr val="FFFFFF"/>
                </a:solidFill>
                <a:latin typeface="Verdana"/>
                <a:cs typeface="Verdana"/>
              </a:rPr>
              <a:t>the</a:t>
            </a:r>
            <a:r>
              <a:rPr sz="1550" spc="90" dirty="0">
                <a:solidFill>
                  <a:srgbClr val="FFFFFF"/>
                </a:solidFill>
                <a:latin typeface="Times New Roman"/>
                <a:cs typeface="Times New Roman"/>
              </a:rPr>
              <a:t> </a:t>
            </a:r>
            <a:r>
              <a:rPr sz="1550" spc="-25" dirty="0">
                <a:solidFill>
                  <a:srgbClr val="FFFFFF"/>
                </a:solidFill>
                <a:latin typeface="Verdana"/>
                <a:cs typeface="Verdana"/>
              </a:rPr>
              <a:t>network.</a:t>
            </a:r>
            <a:r>
              <a:rPr sz="1550" spc="100" dirty="0">
                <a:solidFill>
                  <a:srgbClr val="FFFFFF"/>
                </a:solidFill>
                <a:latin typeface="Times New Roman"/>
                <a:cs typeface="Times New Roman"/>
              </a:rPr>
              <a:t> </a:t>
            </a:r>
            <a:r>
              <a:rPr sz="1550" dirty="0">
                <a:solidFill>
                  <a:srgbClr val="FFFFFF"/>
                </a:solidFill>
                <a:latin typeface="Verdana"/>
                <a:cs typeface="Verdana"/>
              </a:rPr>
              <a:t>Two</a:t>
            </a:r>
            <a:r>
              <a:rPr sz="1550" spc="80" dirty="0">
                <a:solidFill>
                  <a:srgbClr val="FFFFFF"/>
                </a:solidFill>
                <a:latin typeface="Times New Roman"/>
                <a:cs typeface="Times New Roman"/>
              </a:rPr>
              <a:t> </a:t>
            </a:r>
            <a:r>
              <a:rPr sz="1550" dirty="0">
                <a:solidFill>
                  <a:srgbClr val="FFFFFF"/>
                </a:solidFill>
                <a:latin typeface="Verdana"/>
                <a:cs typeface="Verdana"/>
              </a:rPr>
              <a:t>techniques</a:t>
            </a:r>
            <a:r>
              <a:rPr sz="1550" spc="155" dirty="0">
                <a:solidFill>
                  <a:srgbClr val="FFFFFF"/>
                </a:solidFill>
                <a:latin typeface="Times New Roman"/>
                <a:cs typeface="Times New Roman"/>
              </a:rPr>
              <a:t> </a:t>
            </a:r>
            <a:r>
              <a:rPr sz="1550" spc="114" dirty="0">
                <a:solidFill>
                  <a:srgbClr val="FFFFFF"/>
                </a:solidFill>
                <a:latin typeface="Verdana"/>
                <a:cs typeface="Verdana"/>
              </a:rPr>
              <a:t>can</a:t>
            </a:r>
            <a:r>
              <a:rPr sz="1550" spc="55" dirty="0">
                <a:solidFill>
                  <a:srgbClr val="FFFFFF"/>
                </a:solidFill>
                <a:latin typeface="Times New Roman"/>
                <a:cs typeface="Times New Roman"/>
              </a:rPr>
              <a:t> </a:t>
            </a:r>
            <a:r>
              <a:rPr sz="1550" dirty="0">
                <a:solidFill>
                  <a:srgbClr val="FFFFFF"/>
                </a:solidFill>
                <a:latin typeface="Verdana"/>
                <a:cs typeface="Verdana"/>
              </a:rPr>
              <a:t>shape</a:t>
            </a:r>
            <a:r>
              <a:rPr sz="1550" dirty="0">
                <a:solidFill>
                  <a:srgbClr val="FFFFFF"/>
                </a:solidFill>
                <a:latin typeface="Times New Roman"/>
                <a:cs typeface="Times New Roman"/>
              </a:rPr>
              <a:t> </a:t>
            </a:r>
            <a:r>
              <a:rPr sz="1550" dirty="0">
                <a:solidFill>
                  <a:srgbClr val="FFFFFF"/>
                </a:solidFill>
                <a:latin typeface="Verdana"/>
                <a:cs typeface="Verdana"/>
              </a:rPr>
              <a:t>or</a:t>
            </a:r>
            <a:r>
              <a:rPr sz="1550" spc="20" dirty="0">
                <a:solidFill>
                  <a:srgbClr val="FFFFFF"/>
                </a:solidFill>
                <a:latin typeface="Times New Roman"/>
                <a:cs typeface="Times New Roman"/>
              </a:rPr>
              <a:t> </a:t>
            </a:r>
            <a:r>
              <a:rPr sz="1550" spc="50" dirty="0">
                <a:solidFill>
                  <a:srgbClr val="FFFFFF"/>
                </a:solidFill>
                <a:latin typeface="Verdana"/>
                <a:cs typeface="Verdana"/>
              </a:rPr>
              <a:t>police</a:t>
            </a:r>
            <a:r>
              <a:rPr sz="1550" spc="90" dirty="0">
                <a:solidFill>
                  <a:srgbClr val="FFFFFF"/>
                </a:solidFill>
                <a:latin typeface="Times New Roman"/>
                <a:cs typeface="Times New Roman"/>
              </a:rPr>
              <a:t> </a:t>
            </a:r>
            <a:r>
              <a:rPr sz="1550" spc="-25" dirty="0">
                <a:solidFill>
                  <a:srgbClr val="FFFFFF"/>
                </a:solidFill>
                <a:latin typeface="Verdana"/>
                <a:cs typeface="Verdana"/>
              </a:rPr>
              <a:t>the</a:t>
            </a:r>
            <a:r>
              <a:rPr sz="1550" spc="-25" dirty="0">
                <a:solidFill>
                  <a:srgbClr val="FFFFFF"/>
                </a:solidFill>
                <a:latin typeface="Times New Roman"/>
                <a:cs typeface="Times New Roman"/>
              </a:rPr>
              <a:t> </a:t>
            </a:r>
            <a:r>
              <a:rPr sz="1550" spc="-45" dirty="0">
                <a:solidFill>
                  <a:srgbClr val="FFFFFF"/>
                </a:solidFill>
                <a:latin typeface="Verdana"/>
                <a:cs typeface="Verdana"/>
              </a:rPr>
              <a:t>traffic:</a:t>
            </a:r>
            <a:r>
              <a:rPr sz="1550" spc="120" dirty="0">
                <a:solidFill>
                  <a:srgbClr val="FFFFFF"/>
                </a:solidFill>
                <a:latin typeface="Times New Roman"/>
                <a:cs typeface="Times New Roman"/>
              </a:rPr>
              <a:t> </a:t>
            </a:r>
            <a:r>
              <a:rPr sz="1550" dirty="0">
                <a:solidFill>
                  <a:srgbClr val="FFFFFF"/>
                </a:solidFill>
                <a:latin typeface="Verdana"/>
                <a:cs typeface="Verdana"/>
              </a:rPr>
              <a:t>leaky</a:t>
            </a:r>
            <a:r>
              <a:rPr sz="1550" spc="95" dirty="0">
                <a:solidFill>
                  <a:srgbClr val="FFFFFF"/>
                </a:solidFill>
                <a:latin typeface="Times New Roman"/>
                <a:cs typeface="Times New Roman"/>
              </a:rPr>
              <a:t> </a:t>
            </a:r>
            <a:r>
              <a:rPr sz="1550" dirty="0">
                <a:solidFill>
                  <a:srgbClr val="FFFFFF"/>
                </a:solidFill>
                <a:latin typeface="Verdana"/>
                <a:cs typeface="Verdana"/>
              </a:rPr>
              <a:t>bucket</a:t>
            </a:r>
            <a:r>
              <a:rPr sz="1550" spc="75" dirty="0">
                <a:solidFill>
                  <a:srgbClr val="FFFFFF"/>
                </a:solidFill>
                <a:latin typeface="Times New Roman"/>
                <a:cs typeface="Times New Roman"/>
              </a:rPr>
              <a:t> </a:t>
            </a:r>
            <a:r>
              <a:rPr sz="1550" spc="85" dirty="0">
                <a:solidFill>
                  <a:srgbClr val="FFFFFF"/>
                </a:solidFill>
                <a:latin typeface="Verdana"/>
                <a:cs typeface="Verdana"/>
              </a:rPr>
              <a:t>and</a:t>
            </a:r>
            <a:r>
              <a:rPr sz="1550" spc="50" dirty="0">
                <a:solidFill>
                  <a:srgbClr val="FFFFFF"/>
                </a:solidFill>
                <a:latin typeface="Times New Roman"/>
                <a:cs typeface="Times New Roman"/>
              </a:rPr>
              <a:t> </a:t>
            </a:r>
            <a:r>
              <a:rPr sz="1550" dirty="0">
                <a:solidFill>
                  <a:srgbClr val="FFFFFF"/>
                </a:solidFill>
                <a:latin typeface="Verdana"/>
                <a:cs typeface="Verdana"/>
              </a:rPr>
              <a:t>token</a:t>
            </a:r>
            <a:r>
              <a:rPr sz="1550" spc="125" dirty="0">
                <a:solidFill>
                  <a:srgbClr val="FFFFFF"/>
                </a:solidFill>
                <a:latin typeface="Times New Roman"/>
                <a:cs typeface="Times New Roman"/>
              </a:rPr>
              <a:t> </a:t>
            </a:r>
            <a:r>
              <a:rPr sz="1550" spc="-10" dirty="0">
                <a:solidFill>
                  <a:srgbClr val="FFFFFF"/>
                </a:solidFill>
                <a:latin typeface="Verdana"/>
                <a:cs typeface="Verdana"/>
              </a:rPr>
              <a:t>bucket.</a:t>
            </a:r>
            <a:endParaRPr sz="155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35</a:t>
            </a:r>
            <a:endParaRPr sz="2750">
              <a:latin typeface="Verdana"/>
              <a:cs typeface="Verdana"/>
            </a:endParaRPr>
          </a:p>
        </p:txBody>
      </p:sp>
      <p:sp>
        <p:nvSpPr>
          <p:cNvPr id="6" name="Slide Number Placeholder 5">
            <a:extLst>
              <a:ext uri="{FF2B5EF4-FFF2-40B4-BE49-F238E27FC236}">
                <a16:creationId xmlns:a16="http://schemas.microsoft.com/office/drawing/2014/main" id="{1C79B809-C799-43B2-AC36-268BD1356ECE}"/>
              </a:ext>
            </a:extLst>
          </p:cNvPr>
          <p:cNvSpPr>
            <a:spLocks noGrp="1"/>
          </p:cNvSpPr>
          <p:nvPr>
            <p:ph type="sldNum" sz="quarter" idx="12"/>
          </p:nvPr>
        </p:nvSpPr>
        <p:spPr/>
        <p:txBody>
          <a:bodyPr/>
          <a:lstStyle/>
          <a:p>
            <a:fld id="{B15D7328-7D48-4674-A38C-9792F09AAE38}"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65" dirty="0"/>
              <a:t>Techniques</a:t>
            </a:r>
            <a:r>
              <a:rPr spc="-180" dirty="0">
                <a:latin typeface="Times New Roman"/>
                <a:cs typeface="Times New Roman"/>
              </a:rPr>
              <a:t> </a:t>
            </a:r>
            <a:r>
              <a:rPr dirty="0"/>
              <a:t>to</a:t>
            </a:r>
            <a:r>
              <a:rPr spc="10" dirty="0">
                <a:latin typeface="Times New Roman"/>
                <a:cs typeface="Times New Roman"/>
              </a:rPr>
              <a:t> </a:t>
            </a:r>
            <a:r>
              <a:rPr spc="-20" dirty="0"/>
              <a:t>improve</a:t>
            </a:r>
            <a:r>
              <a:rPr spc="-80" dirty="0">
                <a:latin typeface="Times New Roman"/>
                <a:cs typeface="Times New Roman"/>
              </a:rPr>
              <a:t> </a:t>
            </a:r>
            <a:r>
              <a:rPr spc="-25" dirty="0"/>
              <a:t>QOS</a:t>
            </a:r>
          </a:p>
        </p:txBody>
      </p:sp>
      <p:sp>
        <p:nvSpPr>
          <p:cNvPr id="3" name="object 3"/>
          <p:cNvSpPr txBox="1"/>
          <p:nvPr/>
        </p:nvSpPr>
        <p:spPr>
          <a:xfrm>
            <a:off x="1182724" y="1921970"/>
            <a:ext cx="8743315" cy="3014345"/>
          </a:xfrm>
          <a:prstGeom prst="rect">
            <a:avLst/>
          </a:prstGeom>
        </p:spPr>
        <p:txBody>
          <a:bodyPr vert="horz" wrap="square" lIns="0" tIns="174625" rIns="0" bIns="0" rtlCol="0">
            <a:spAutoFit/>
          </a:bodyPr>
          <a:lstStyle/>
          <a:p>
            <a:pPr marL="12700">
              <a:lnSpc>
                <a:spcPct val="100000"/>
              </a:lnSpc>
              <a:spcBef>
                <a:spcPts val="137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10" dirty="0">
                <a:solidFill>
                  <a:srgbClr val="FFFFFF"/>
                </a:solidFill>
                <a:latin typeface="Verdana"/>
                <a:cs typeface="Verdana"/>
              </a:rPr>
              <a:t>Resource</a:t>
            </a:r>
            <a:r>
              <a:rPr sz="2000" spc="-95" dirty="0">
                <a:solidFill>
                  <a:srgbClr val="FFFFFF"/>
                </a:solidFill>
                <a:latin typeface="Times New Roman"/>
                <a:cs typeface="Times New Roman"/>
              </a:rPr>
              <a:t> </a:t>
            </a:r>
            <a:r>
              <a:rPr sz="2000" spc="-10" dirty="0">
                <a:solidFill>
                  <a:srgbClr val="FFFFFF"/>
                </a:solidFill>
                <a:latin typeface="Verdana"/>
                <a:cs typeface="Verdana"/>
              </a:rPr>
              <a:t>Reservation</a:t>
            </a:r>
            <a:endParaRPr sz="2000">
              <a:latin typeface="Verdana"/>
              <a:cs typeface="Verdana"/>
            </a:endParaRPr>
          </a:p>
          <a:p>
            <a:pPr marL="756285" marR="113664" indent="-287020">
              <a:lnSpc>
                <a:spcPct val="103400"/>
              </a:lnSpc>
              <a:spcBef>
                <a:spcPts val="965"/>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05" dirty="0">
                <a:solidFill>
                  <a:srgbClr val="FFFFFF"/>
                </a:solidFill>
                <a:latin typeface="Verdana"/>
                <a:cs typeface="Verdana"/>
              </a:rPr>
              <a:t>A</a:t>
            </a:r>
            <a:r>
              <a:rPr sz="1550" spc="60" dirty="0">
                <a:solidFill>
                  <a:srgbClr val="FFFFFF"/>
                </a:solidFill>
                <a:latin typeface="Times New Roman"/>
                <a:cs typeface="Times New Roman"/>
              </a:rPr>
              <a:t> </a:t>
            </a:r>
            <a:r>
              <a:rPr sz="1550" dirty="0">
                <a:solidFill>
                  <a:srgbClr val="FFFFFF"/>
                </a:solidFill>
                <a:latin typeface="Verdana"/>
                <a:cs typeface="Verdana"/>
              </a:rPr>
              <a:t>flow</a:t>
            </a:r>
            <a:r>
              <a:rPr sz="1550" spc="114" dirty="0">
                <a:solidFill>
                  <a:srgbClr val="FFFFFF"/>
                </a:solidFill>
                <a:latin typeface="Times New Roman"/>
                <a:cs typeface="Times New Roman"/>
              </a:rPr>
              <a:t> </a:t>
            </a:r>
            <a:r>
              <a:rPr sz="1550" dirty="0">
                <a:solidFill>
                  <a:srgbClr val="FFFFFF"/>
                </a:solidFill>
                <a:latin typeface="Verdana"/>
                <a:cs typeface="Verdana"/>
              </a:rPr>
              <a:t>of</a:t>
            </a:r>
            <a:r>
              <a:rPr sz="1550" spc="20" dirty="0">
                <a:solidFill>
                  <a:srgbClr val="FFFFFF"/>
                </a:solidFill>
                <a:latin typeface="Times New Roman"/>
                <a:cs typeface="Times New Roman"/>
              </a:rPr>
              <a:t> </a:t>
            </a:r>
            <a:r>
              <a:rPr sz="1550" spc="80" dirty="0">
                <a:solidFill>
                  <a:srgbClr val="FFFFFF"/>
                </a:solidFill>
                <a:latin typeface="Verdana"/>
                <a:cs typeface="Verdana"/>
              </a:rPr>
              <a:t>data</a:t>
            </a:r>
            <a:r>
              <a:rPr sz="1550" spc="110" dirty="0">
                <a:solidFill>
                  <a:srgbClr val="FFFFFF"/>
                </a:solidFill>
                <a:latin typeface="Times New Roman"/>
                <a:cs typeface="Times New Roman"/>
              </a:rPr>
              <a:t> </a:t>
            </a:r>
            <a:r>
              <a:rPr sz="1550" dirty="0">
                <a:solidFill>
                  <a:srgbClr val="FFFFFF"/>
                </a:solidFill>
                <a:latin typeface="Verdana"/>
                <a:cs typeface="Verdana"/>
              </a:rPr>
              <a:t>needs</a:t>
            </a:r>
            <a:r>
              <a:rPr sz="1550" spc="90" dirty="0">
                <a:solidFill>
                  <a:srgbClr val="FFFFFF"/>
                </a:solidFill>
                <a:latin typeface="Times New Roman"/>
                <a:cs typeface="Times New Roman"/>
              </a:rPr>
              <a:t> </a:t>
            </a:r>
            <a:r>
              <a:rPr sz="1550" spc="-25" dirty="0">
                <a:solidFill>
                  <a:srgbClr val="FFFFFF"/>
                </a:solidFill>
                <a:latin typeface="Verdana"/>
                <a:cs typeface="Verdana"/>
              </a:rPr>
              <a:t>resources</a:t>
            </a:r>
            <a:r>
              <a:rPr sz="1550" spc="190" dirty="0">
                <a:solidFill>
                  <a:srgbClr val="FFFFFF"/>
                </a:solidFill>
                <a:latin typeface="Times New Roman"/>
                <a:cs typeface="Times New Roman"/>
              </a:rPr>
              <a:t> </a:t>
            </a:r>
            <a:r>
              <a:rPr sz="1550" dirty="0">
                <a:solidFill>
                  <a:srgbClr val="FFFFFF"/>
                </a:solidFill>
                <a:latin typeface="Verdana"/>
                <a:cs typeface="Verdana"/>
              </a:rPr>
              <a:t>such</a:t>
            </a:r>
            <a:r>
              <a:rPr sz="1550" spc="75" dirty="0">
                <a:solidFill>
                  <a:srgbClr val="FFFFFF"/>
                </a:solidFill>
                <a:latin typeface="Times New Roman"/>
                <a:cs typeface="Times New Roman"/>
              </a:rPr>
              <a:t> </a:t>
            </a:r>
            <a:r>
              <a:rPr sz="1550" dirty="0">
                <a:solidFill>
                  <a:srgbClr val="FFFFFF"/>
                </a:solidFill>
                <a:latin typeface="Verdana"/>
                <a:cs typeface="Verdana"/>
              </a:rPr>
              <a:t>as</a:t>
            </a:r>
            <a:r>
              <a:rPr sz="1550" spc="50" dirty="0">
                <a:solidFill>
                  <a:srgbClr val="FFFFFF"/>
                </a:solidFill>
                <a:latin typeface="Times New Roman"/>
                <a:cs typeface="Times New Roman"/>
              </a:rPr>
              <a:t> </a:t>
            </a:r>
            <a:r>
              <a:rPr sz="1550" spc="155" dirty="0">
                <a:solidFill>
                  <a:srgbClr val="FFFFFF"/>
                </a:solidFill>
                <a:latin typeface="Verdana"/>
                <a:cs typeface="Verdana"/>
              </a:rPr>
              <a:t>a</a:t>
            </a:r>
            <a:r>
              <a:rPr sz="1550" spc="55" dirty="0">
                <a:solidFill>
                  <a:srgbClr val="FFFFFF"/>
                </a:solidFill>
                <a:latin typeface="Times New Roman"/>
                <a:cs typeface="Times New Roman"/>
              </a:rPr>
              <a:t> </a:t>
            </a:r>
            <a:r>
              <a:rPr sz="1550" spc="-25" dirty="0">
                <a:solidFill>
                  <a:srgbClr val="FFFFFF"/>
                </a:solidFill>
                <a:latin typeface="Verdana"/>
                <a:cs typeface="Verdana"/>
              </a:rPr>
              <a:t>buffer,</a:t>
            </a:r>
            <a:r>
              <a:rPr sz="1550" spc="85" dirty="0">
                <a:solidFill>
                  <a:srgbClr val="FFFFFF"/>
                </a:solidFill>
                <a:latin typeface="Times New Roman"/>
                <a:cs typeface="Times New Roman"/>
              </a:rPr>
              <a:t> </a:t>
            </a:r>
            <a:r>
              <a:rPr sz="1550" dirty="0">
                <a:solidFill>
                  <a:srgbClr val="FFFFFF"/>
                </a:solidFill>
                <a:latin typeface="Verdana"/>
                <a:cs typeface="Verdana"/>
              </a:rPr>
              <a:t>bandwidth,</a:t>
            </a:r>
            <a:r>
              <a:rPr sz="1550" spc="75" dirty="0">
                <a:solidFill>
                  <a:srgbClr val="FFFFFF"/>
                </a:solidFill>
                <a:latin typeface="Times New Roman"/>
                <a:cs typeface="Times New Roman"/>
              </a:rPr>
              <a:t> </a:t>
            </a:r>
            <a:r>
              <a:rPr sz="1550" dirty="0">
                <a:solidFill>
                  <a:srgbClr val="FFFFFF"/>
                </a:solidFill>
                <a:latin typeface="Verdana"/>
                <a:cs typeface="Verdana"/>
              </a:rPr>
              <a:t>CPU</a:t>
            </a:r>
            <a:r>
              <a:rPr sz="1550" spc="60" dirty="0">
                <a:solidFill>
                  <a:srgbClr val="FFFFFF"/>
                </a:solidFill>
                <a:latin typeface="Times New Roman"/>
                <a:cs typeface="Times New Roman"/>
              </a:rPr>
              <a:t> </a:t>
            </a:r>
            <a:r>
              <a:rPr sz="1550" spc="-40" dirty="0">
                <a:solidFill>
                  <a:srgbClr val="FFFFFF"/>
                </a:solidFill>
                <a:latin typeface="Verdana"/>
                <a:cs typeface="Verdana"/>
              </a:rPr>
              <a:t>time,</a:t>
            </a:r>
            <a:r>
              <a:rPr sz="1550" spc="170" dirty="0">
                <a:solidFill>
                  <a:srgbClr val="FFFFFF"/>
                </a:solidFill>
                <a:latin typeface="Times New Roman"/>
                <a:cs typeface="Times New Roman"/>
              </a:rPr>
              <a:t> </a:t>
            </a:r>
            <a:r>
              <a:rPr sz="1550" spc="85" dirty="0">
                <a:solidFill>
                  <a:srgbClr val="FFFFFF"/>
                </a:solidFill>
                <a:latin typeface="Verdana"/>
                <a:cs typeface="Verdana"/>
              </a:rPr>
              <a:t>and</a:t>
            </a:r>
            <a:r>
              <a:rPr sz="1550" spc="55" dirty="0">
                <a:solidFill>
                  <a:srgbClr val="FFFFFF"/>
                </a:solidFill>
                <a:latin typeface="Times New Roman"/>
                <a:cs typeface="Times New Roman"/>
              </a:rPr>
              <a:t> </a:t>
            </a:r>
            <a:r>
              <a:rPr sz="1550" spc="-25" dirty="0">
                <a:solidFill>
                  <a:srgbClr val="FFFFFF"/>
                </a:solidFill>
                <a:latin typeface="Verdana"/>
                <a:cs typeface="Verdana"/>
              </a:rPr>
              <a:t>so</a:t>
            </a:r>
            <a:r>
              <a:rPr sz="1550" spc="-25" dirty="0">
                <a:solidFill>
                  <a:srgbClr val="FFFFFF"/>
                </a:solidFill>
                <a:latin typeface="Times New Roman"/>
                <a:cs typeface="Times New Roman"/>
              </a:rPr>
              <a:t> </a:t>
            </a:r>
            <a:r>
              <a:rPr sz="1550" dirty="0">
                <a:solidFill>
                  <a:srgbClr val="FFFFFF"/>
                </a:solidFill>
                <a:latin typeface="Verdana"/>
                <a:cs typeface="Verdana"/>
              </a:rPr>
              <a:t>on.</a:t>
            </a:r>
            <a:r>
              <a:rPr sz="1550" spc="-90" dirty="0">
                <a:solidFill>
                  <a:srgbClr val="FFFFFF"/>
                </a:solidFill>
                <a:latin typeface="Times New Roman"/>
                <a:cs typeface="Times New Roman"/>
              </a:rPr>
              <a:t> </a:t>
            </a:r>
            <a:r>
              <a:rPr sz="1550" spc="-25" dirty="0">
                <a:solidFill>
                  <a:srgbClr val="FFFFFF"/>
                </a:solidFill>
                <a:latin typeface="Verdana"/>
                <a:cs typeface="Verdana"/>
              </a:rPr>
              <a:t>The</a:t>
            </a:r>
            <a:r>
              <a:rPr sz="1550" spc="85" dirty="0">
                <a:solidFill>
                  <a:srgbClr val="FFFFFF"/>
                </a:solidFill>
                <a:latin typeface="Times New Roman"/>
                <a:cs typeface="Times New Roman"/>
              </a:rPr>
              <a:t> </a:t>
            </a:r>
            <a:r>
              <a:rPr sz="1550" dirty="0">
                <a:solidFill>
                  <a:srgbClr val="FFFFFF"/>
                </a:solidFill>
                <a:latin typeface="Verdana"/>
                <a:cs typeface="Verdana"/>
              </a:rPr>
              <a:t>quality</a:t>
            </a:r>
            <a:r>
              <a:rPr sz="1550" spc="30" dirty="0">
                <a:solidFill>
                  <a:srgbClr val="FFFFFF"/>
                </a:solidFill>
                <a:latin typeface="Times New Roman"/>
                <a:cs typeface="Times New Roman"/>
              </a:rPr>
              <a:t> </a:t>
            </a:r>
            <a:r>
              <a:rPr sz="1550" dirty="0">
                <a:solidFill>
                  <a:srgbClr val="FFFFFF"/>
                </a:solidFill>
                <a:latin typeface="Verdana"/>
                <a:cs typeface="Verdana"/>
              </a:rPr>
              <a:t>of</a:t>
            </a:r>
            <a:r>
              <a:rPr sz="1550" spc="5" dirty="0">
                <a:solidFill>
                  <a:srgbClr val="FFFFFF"/>
                </a:solidFill>
                <a:latin typeface="Times New Roman"/>
                <a:cs typeface="Times New Roman"/>
              </a:rPr>
              <a:t> </a:t>
            </a:r>
            <a:r>
              <a:rPr sz="1550" dirty="0">
                <a:solidFill>
                  <a:srgbClr val="FFFFFF"/>
                </a:solidFill>
                <a:latin typeface="Verdana"/>
                <a:cs typeface="Verdana"/>
              </a:rPr>
              <a:t>service</a:t>
            </a:r>
            <a:r>
              <a:rPr sz="155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dirty="0">
                <a:solidFill>
                  <a:srgbClr val="FFFFFF"/>
                </a:solidFill>
                <a:latin typeface="Verdana"/>
                <a:cs typeface="Verdana"/>
              </a:rPr>
              <a:t>improved</a:t>
            </a:r>
            <a:r>
              <a:rPr sz="1550" spc="35" dirty="0">
                <a:solidFill>
                  <a:srgbClr val="FFFFFF"/>
                </a:solidFill>
                <a:latin typeface="Times New Roman"/>
                <a:cs typeface="Times New Roman"/>
              </a:rPr>
              <a:t> </a:t>
            </a:r>
            <a:r>
              <a:rPr sz="1550" spc="-30" dirty="0">
                <a:solidFill>
                  <a:srgbClr val="FFFFFF"/>
                </a:solidFill>
                <a:latin typeface="Verdana"/>
                <a:cs typeface="Verdana"/>
              </a:rPr>
              <a:t>if</a:t>
            </a:r>
            <a:r>
              <a:rPr sz="1550" spc="-35" dirty="0">
                <a:solidFill>
                  <a:srgbClr val="FFFFFF"/>
                </a:solidFill>
                <a:latin typeface="Times New Roman"/>
                <a:cs typeface="Times New Roman"/>
              </a:rPr>
              <a:t> </a:t>
            </a:r>
            <a:r>
              <a:rPr sz="1550" dirty="0">
                <a:solidFill>
                  <a:srgbClr val="FFFFFF"/>
                </a:solidFill>
                <a:latin typeface="Verdana"/>
                <a:cs typeface="Verdana"/>
              </a:rPr>
              <a:t>these</a:t>
            </a:r>
            <a:r>
              <a:rPr sz="1550" spc="85" dirty="0">
                <a:solidFill>
                  <a:srgbClr val="FFFFFF"/>
                </a:solidFill>
                <a:latin typeface="Times New Roman"/>
                <a:cs typeface="Times New Roman"/>
              </a:rPr>
              <a:t> </a:t>
            </a:r>
            <a:r>
              <a:rPr sz="1550" spc="-25" dirty="0">
                <a:solidFill>
                  <a:srgbClr val="FFFFFF"/>
                </a:solidFill>
                <a:latin typeface="Verdana"/>
                <a:cs typeface="Verdana"/>
              </a:rPr>
              <a:t>resources</a:t>
            </a:r>
            <a:r>
              <a:rPr sz="1550" spc="70" dirty="0">
                <a:solidFill>
                  <a:srgbClr val="FFFFFF"/>
                </a:solidFill>
                <a:latin typeface="Times New Roman"/>
                <a:cs typeface="Times New Roman"/>
              </a:rPr>
              <a:t> </a:t>
            </a:r>
            <a:r>
              <a:rPr sz="1550" dirty="0">
                <a:solidFill>
                  <a:srgbClr val="FFFFFF"/>
                </a:solidFill>
                <a:latin typeface="Verdana"/>
                <a:cs typeface="Verdana"/>
              </a:rPr>
              <a:t>are</a:t>
            </a:r>
            <a:r>
              <a:rPr sz="1550" spc="5" dirty="0">
                <a:solidFill>
                  <a:srgbClr val="FFFFFF"/>
                </a:solidFill>
                <a:latin typeface="Times New Roman"/>
                <a:cs typeface="Times New Roman"/>
              </a:rPr>
              <a:t> </a:t>
            </a:r>
            <a:r>
              <a:rPr sz="1550" spc="-10" dirty="0">
                <a:solidFill>
                  <a:srgbClr val="FFFFFF"/>
                </a:solidFill>
                <a:latin typeface="Verdana"/>
                <a:cs typeface="Verdana"/>
              </a:rPr>
              <a:t>reserved</a:t>
            </a:r>
            <a:r>
              <a:rPr sz="1550" spc="80" dirty="0">
                <a:solidFill>
                  <a:srgbClr val="FFFFFF"/>
                </a:solidFill>
                <a:latin typeface="Times New Roman"/>
                <a:cs typeface="Times New Roman"/>
              </a:rPr>
              <a:t> </a:t>
            </a:r>
            <a:r>
              <a:rPr sz="1550" spc="-10" dirty="0">
                <a:solidFill>
                  <a:srgbClr val="FFFFFF"/>
                </a:solidFill>
                <a:latin typeface="Verdana"/>
                <a:cs typeface="Verdana"/>
              </a:rPr>
              <a:t>beforehand</a:t>
            </a:r>
            <a:endParaRPr sz="1550">
              <a:latin typeface="Verdana"/>
              <a:cs typeface="Verdana"/>
            </a:endParaRPr>
          </a:p>
          <a:p>
            <a:pPr marL="12700">
              <a:lnSpc>
                <a:spcPct val="100000"/>
              </a:lnSpc>
              <a:spcBef>
                <a:spcPts val="100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70" dirty="0">
                <a:solidFill>
                  <a:srgbClr val="FFFFFF"/>
                </a:solidFill>
                <a:latin typeface="Verdana"/>
                <a:cs typeface="Verdana"/>
              </a:rPr>
              <a:t>Admission</a:t>
            </a:r>
            <a:r>
              <a:rPr sz="2000" spc="15" dirty="0">
                <a:solidFill>
                  <a:srgbClr val="FFFFFF"/>
                </a:solidFill>
                <a:latin typeface="Times New Roman"/>
                <a:cs typeface="Times New Roman"/>
              </a:rPr>
              <a:t> </a:t>
            </a:r>
            <a:r>
              <a:rPr sz="2000" spc="-10" dirty="0">
                <a:solidFill>
                  <a:srgbClr val="FFFFFF"/>
                </a:solidFill>
                <a:latin typeface="Verdana"/>
                <a:cs typeface="Verdana"/>
              </a:rPr>
              <a:t>Control</a:t>
            </a:r>
            <a:endParaRPr sz="2000">
              <a:latin typeface="Verdana"/>
              <a:cs typeface="Verdana"/>
            </a:endParaRPr>
          </a:p>
          <a:p>
            <a:pPr marL="756285" marR="5080" indent="-287020">
              <a:lnSpc>
                <a:spcPct val="103400"/>
              </a:lnSpc>
              <a:spcBef>
                <a:spcPts val="1010"/>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0" dirty="0">
                <a:solidFill>
                  <a:srgbClr val="FFFFFF"/>
                </a:solidFill>
                <a:latin typeface="Verdana"/>
                <a:cs typeface="Verdana"/>
              </a:rPr>
              <a:t>Admission</a:t>
            </a:r>
            <a:r>
              <a:rPr sz="1550" spc="114" dirty="0">
                <a:solidFill>
                  <a:srgbClr val="FFFFFF"/>
                </a:solidFill>
                <a:latin typeface="Times New Roman"/>
                <a:cs typeface="Times New Roman"/>
              </a:rPr>
              <a:t> </a:t>
            </a:r>
            <a:r>
              <a:rPr sz="1550" dirty="0">
                <a:solidFill>
                  <a:srgbClr val="FFFFFF"/>
                </a:solidFill>
                <a:latin typeface="Verdana"/>
                <a:cs typeface="Verdana"/>
              </a:rPr>
              <a:t>control</a:t>
            </a:r>
            <a:r>
              <a:rPr sz="1550" spc="95" dirty="0">
                <a:solidFill>
                  <a:srgbClr val="FFFFFF"/>
                </a:solidFill>
                <a:latin typeface="Times New Roman"/>
                <a:cs typeface="Times New Roman"/>
              </a:rPr>
              <a:t> </a:t>
            </a:r>
            <a:r>
              <a:rPr sz="1550" spc="-60" dirty="0">
                <a:solidFill>
                  <a:srgbClr val="FFFFFF"/>
                </a:solidFill>
                <a:latin typeface="Verdana"/>
                <a:cs typeface="Verdana"/>
              </a:rPr>
              <a:t>refers</a:t>
            </a:r>
            <a:r>
              <a:rPr sz="1550" spc="90" dirty="0">
                <a:solidFill>
                  <a:srgbClr val="FFFFFF"/>
                </a:solidFill>
                <a:latin typeface="Times New Roman"/>
                <a:cs typeface="Times New Roman"/>
              </a:rPr>
              <a:t> </a:t>
            </a:r>
            <a:r>
              <a:rPr sz="1550" dirty="0">
                <a:solidFill>
                  <a:srgbClr val="FFFFFF"/>
                </a:solidFill>
                <a:latin typeface="Verdana"/>
                <a:cs typeface="Verdana"/>
              </a:rPr>
              <a:t>to</a:t>
            </a:r>
            <a:r>
              <a:rPr sz="1550" spc="50" dirty="0">
                <a:solidFill>
                  <a:srgbClr val="FFFFFF"/>
                </a:solidFill>
                <a:latin typeface="Times New Roman"/>
                <a:cs typeface="Times New Roman"/>
              </a:rPr>
              <a:t> </a:t>
            </a:r>
            <a:r>
              <a:rPr sz="1550" dirty="0">
                <a:solidFill>
                  <a:srgbClr val="FFFFFF"/>
                </a:solidFill>
                <a:latin typeface="Verdana"/>
                <a:cs typeface="Verdana"/>
              </a:rPr>
              <a:t>the</a:t>
            </a:r>
            <a:r>
              <a:rPr sz="1550" spc="65" dirty="0">
                <a:solidFill>
                  <a:srgbClr val="FFFFFF"/>
                </a:solidFill>
                <a:latin typeface="Times New Roman"/>
                <a:cs typeface="Times New Roman"/>
              </a:rPr>
              <a:t> </a:t>
            </a:r>
            <a:r>
              <a:rPr sz="1550" dirty="0">
                <a:solidFill>
                  <a:srgbClr val="FFFFFF"/>
                </a:solidFill>
                <a:latin typeface="Verdana"/>
                <a:cs typeface="Verdana"/>
              </a:rPr>
              <a:t>mechanism</a:t>
            </a:r>
            <a:r>
              <a:rPr sz="1550" spc="125" dirty="0">
                <a:solidFill>
                  <a:srgbClr val="FFFFFF"/>
                </a:solidFill>
                <a:latin typeface="Times New Roman"/>
                <a:cs typeface="Times New Roman"/>
              </a:rPr>
              <a:t> </a:t>
            </a:r>
            <a:r>
              <a:rPr sz="1550" dirty="0">
                <a:solidFill>
                  <a:srgbClr val="FFFFFF"/>
                </a:solidFill>
                <a:latin typeface="Verdana"/>
                <a:cs typeface="Verdana"/>
              </a:rPr>
              <a:t>used</a:t>
            </a:r>
            <a:r>
              <a:rPr sz="1550" spc="50" dirty="0">
                <a:solidFill>
                  <a:srgbClr val="FFFFFF"/>
                </a:solidFill>
                <a:latin typeface="Times New Roman"/>
                <a:cs typeface="Times New Roman"/>
              </a:rPr>
              <a:t> </a:t>
            </a:r>
            <a:r>
              <a:rPr sz="1550" dirty="0">
                <a:solidFill>
                  <a:srgbClr val="FFFFFF"/>
                </a:solidFill>
                <a:latin typeface="Verdana"/>
                <a:cs typeface="Verdana"/>
              </a:rPr>
              <a:t>by</a:t>
            </a:r>
            <a:r>
              <a:rPr sz="1550" spc="10" dirty="0">
                <a:solidFill>
                  <a:srgbClr val="FFFFFF"/>
                </a:solidFill>
                <a:latin typeface="Times New Roman"/>
                <a:cs typeface="Times New Roman"/>
              </a:rPr>
              <a:t> </a:t>
            </a:r>
            <a:r>
              <a:rPr sz="1550" spc="155" dirty="0">
                <a:solidFill>
                  <a:srgbClr val="FFFFFF"/>
                </a:solidFill>
                <a:latin typeface="Verdana"/>
                <a:cs typeface="Verdana"/>
              </a:rPr>
              <a:t>a</a:t>
            </a:r>
            <a:r>
              <a:rPr sz="1550" spc="10" dirty="0">
                <a:solidFill>
                  <a:srgbClr val="FFFFFF"/>
                </a:solidFill>
                <a:latin typeface="Times New Roman"/>
                <a:cs typeface="Times New Roman"/>
              </a:rPr>
              <a:t> </a:t>
            </a:r>
            <a:r>
              <a:rPr sz="1550" spc="-35" dirty="0">
                <a:solidFill>
                  <a:srgbClr val="FFFFFF"/>
                </a:solidFill>
                <a:latin typeface="Verdana"/>
                <a:cs typeface="Verdana"/>
              </a:rPr>
              <a:t>router</a:t>
            </a:r>
            <a:r>
              <a:rPr sz="1550" spc="85" dirty="0">
                <a:solidFill>
                  <a:srgbClr val="FFFFFF"/>
                </a:solidFill>
                <a:latin typeface="Times New Roman"/>
                <a:cs typeface="Times New Roman"/>
              </a:rPr>
              <a:t> </a:t>
            </a:r>
            <a:r>
              <a:rPr sz="1550" dirty="0">
                <a:solidFill>
                  <a:srgbClr val="FFFFFF"/>
                </a:solidFill>
                <a:latin typeface="Verdana"/>
                <a:cs typeface="Verdana"/>
              </a:rPr>
              <a:t>or</a:t>
            </a:r>
            <a:r>
              <a:rPr sz="1550" dirty="0">
                <a:solidFill>
                  <a:srgbClr val="FFFFFF"/>
                </a:solidFill>
                <a:latin typeface="Times New Roman"/>
                <a:cs typeface="Times New Roman"/>
              </a:rPr>
              <a:t> </a:t>
            </a:r>
            <a:r>
              <a:rPr sz="1550" spc="155" dirty="0">
                <a:solidFill>
                  <a:srgbClr val="FFFFFF"/>
                </a:solidFill>
                <a:latin typeface="Verdana"/>
                <a:cs typeface="Verdana"/>
              </a:rPr>
              <a:t>a</a:t>
            </a:r>
            <a:r>
              <a:rPr sz="1550" spc="15" dirty="0">
                <a:solidFill>
                  <a:srgbClr val="FFFFFF"/>
                </a:solidFill>
                <a:latin typeface="Times New Roman"/>
                <a:cs typeface="Times New Roman"/>
              </a:rPr>
              <a:t> </a:t>
            </a:r>
            <a:r>
              <a:rPr sz="1550" spc="-10" dirty="0">
                <a:solidFill>
                  <a:srgbClr val="FFFFFF"/>
                </a:solidFill>
                <a:latin typeface="Verdana"/>
                <a:cs typeface="Verdana"/>
              </a:rPr>
              <a:t>switch</a:t>
            </a:r>
            <a:r>
              <a:rPr sz="1550" spc="75" dirty="0">
                <a:solidFill>
                  <a:srgbClr val="FFFFFF"/>
                </a:solidFill>
                <a:latin typeface="Times New Roman"/>
                <a:cs typeface="Times New Roman"/>
              </a:rPr>
              <a:t> </a:t>
            </a:r>
            <a:r>
              <a:rPr sz="1550" dirty="0">
                <a:solidFill>
                  <a:srgbClr val="FFFFFF"/>
                </a:solidFill>
                <a:latin typeface="Verdana"/>
                <a:cs typeface="Verdana"/>
              </a:rPr>
              <a:t>to</a:t>
            </a:r>
            <a:r>
              <a:rPr sz="1550" spc="50" dirty="0">
                <a:solidFill>
                  <a:srgbClr val="FFFFFF"/>
                </a:solidFill>
                <a:latin typeface="Times New Roman"/>
                <a:cs typeface="Times New Roman"/>
              </a:rPr>
              <a:t> </a:t>
            </a:r>
            <a:r>
              <a:rPr sz="1550" spc="100" dirty="0">
                <a:solidFill>
                  <a:srgbClr val="FFFFFF"/>
                </a:solidFill>
                <a:latin typeface="Verdana"/>
                <a:cs typeface="Verdana"/>
              </a:rPr>
              <a:t>accept</a:t>
            </a:r>
            <a:r>
              <a:rPr sz="1550" spc="100" dirty="0">
                <a:solidFill>
                  <a:srgbClr val="FFFFFF"/>
                </a:solidFill>
                <a:latin typeface="Times New Roman"/>
                <a:cs typeface="Times New Roman"/>
              </a:rPr>
              <a:t> </a:t>
            </a:r>
            <a:r>
              <a:rPr sz="1550" dirty="0">
                <a:solidFill>
                  <a:srgbClr val="FFFFFF"/>
                </a:solidFill>
                <a:latin typeface="Verdana"/>
                <a:cs typeface="Verdana"/>
              </a:rPr>
              <a:t>or</a:t>
            </a:r>
            <a:r>
              <a:rPr sz="1550" spc="55" dirty="0">
                <a:solidFill>
                  <a:srgbClr val="FFFFFF"/>
                </a:solidFill>
                <a:latin typeface="Times New Roman"/>
                <a:cs typeface="Times New Roman"/>
              </a:rPr>
              <a:t> </a:t>
            </a:r>
            <a:r>
              <a:rPr sz="1550" dirty="0">
                <a:solidFill>
                  <a:srgbClr val="FFFFFF"/>
                </a:solidFill>
                <a:latin typeface="Verdana"/>
                <a:cs typeface="Verdana"/>
              </a:rPr>
              <a:t>reject</a:t>
            </a:r>
            <a:r>
              <a:rPr sz="1550" spc="140" dirty="0">
                <a:solidFill>
                  <a:srgbClr val="FFFFFF"/>
                </a:solidFill>
                <a:latin typeface="Times New Roman"/>
                <a:cs typeface="Times New Roman"/>
              </a:rPr>
              <a:t> </a:t>
            </a:r>
            <a:r>
              <a:rPr sz="1550" spc="155" dirty="0">
                <a:solidFill>
                  <a:srgbClr val="FFFFFF"/>
                </a:solidFill>
                <a:latin typeface="Verdana"/>
                <a:cs typeface="Verdana"/>
              </a:rPr>
              <a:t>a</a:t>
            </a:r>
            <a:r>
              <a:rPr sz="1550" spc="70" dirty="0">
                <a:solidFill>
                  <a:srgbClr val="FFFFFF"/>
                </a:solidFill>
                <a:latin typeface="Times New Roman"/>
                <a:cs typeface="Times New Roman"/>
              </a:rPr>
              <a:t> </a:t>
            </a:r>
            <a:r>
              <a:rPr sz="1550" dirty="0">
                <a:solidFill>
                  <a:srgbClr val="FFFFFF"/>
                </a:solidFill>
                <a:latin typeface="Verdana"/>
                <a:cs typeface="Verdana"/>
              </a:rPr>
              <a:t>flow</a:t>
            </a:r>
            <a:r>
              <a:rPr sz="1550" spc="130" dirty="0">
                <a:solidFill>
                  <a:srgbClr val="FFFFFF"/>
                </a:solidFill>
                <a:latin typeface="Times New Roman"/>
                <a:cs typeface="Times New Roman"/>
              </a:rPr>
              <a:t> </a:t>
            </a:r>
            <a:r>
              <a:rPr sz="1550" spc="60" dirty="0">
                <a:solidFill>
                  <a:srgbClr val="FFFFFF"/>
                </a:solidFill>
                <a:latin typeface="Verdana"/>
                <a:cs typeface="Verdana"/>
              </a:rPr>
              <a:t>based</a:t>
            </a:r>
            <a:r>
              <a:rPr sz="1550" spc="70" dirty="0">
                <a:solidFill>
                  <a:srgbClr val="FFFFFF"/>
                </a:solidFill>
                <a:latin typeface="Times New Roman"/>
                <a:cs typeface="Times New Roman"/>
              </a:rPr>
              <a:t> </a:t>
            </a:r>
            <a:r>
              <a:rPr sz="1550" dirty="0">
                <a:solidFill>
                  <a:srgbClr val="FFFFFF"/>
                </a:solidFill>
                <a:latin typeface="Verdana"/>
                <a:cs typeface="Verdana"/>
              </a:rPr>
              <a:t>on</a:t>
            </a:r>
            <a:r>
              <a:rPr sz="1550" spc="45" dirty="0">
                <a:solidFill>
                  <a:srgbClr val="FFFFFF"/>
                </a:solidFill>
                <a:latin typeface="Times New Roman"/>
                <a:cs typeface="Times New Roman"/>
              </a:rPr>
              <a:t> </a:t>
            </a:r>
            <a:r>
              <a:rPr sz="1550" dirty="0">
                <a:solidFill>
                  <a:srgbClr val="FFFFFF"/>
                </a:solidFill>
                <a:latin typeface="Verdana"/>
                <a:cs typeface="Verdana"/>
              </a:rPr>
              <a:t>predefined</a:t>
            </a:r>
            <a:r>
              <a:rPr sz="1550" spc="170" dirty="0">
                <a:solidFill>
                  <a:srgbClr val="FFFFFF"/>
                </a:solidFill>
                <a:latin typeface="Times New Roman"/>
                <a:cs typeface="Times New Roman"/>
              </a:rPr>
              <a:t> </a:t>
            </a:r>
            <a:r>
              <a:rPr sz="1550" dirty="0">
                <a:solidFill>
                  <a:srgbClr val="FFFFFF"/>
                </a:solidFill>
                <a:latin typeface="Verdana"/>
                <a:cs typeface="Verdana"/>
              </a:rPr>
              <a:t>parameters</a:t>
            </a:r>
            <a:r>
              <a:rPr sz="1550" spc="204" dirty="0">
                <a:solidFill>
                  <a:srgbClr val="FFFFFF"/>
                </a:solidFill>
                <a:latin typeface="Times New Roman"/>
                <a:cs typeface="Times New Roman"/>
              </a:rPr>
              <a:t> </a:t>
            </a:r>
            <a:r>
              <a:rPr sz="1550" dirty="0">
                <a:solidFill>
                  <a:srgbClr val="FFFFFF"/>
                </a:solidFill>
                <a:latin typeface="Verdana"/>
                <a:cs typeface="Verdana"/>
              </a:rPr>
              <a:t>called</a:t>
            </a:r>
            <a:r>
              <a:rPr sz="1550" spc="220" dirty="0">
                <a:solidFill>
                  <a:srgbClr val="FFFFFF"/>
                </a:solidFill>
                <a:latin typeface="Times New Roman"/>
                <a:cs typeface="Times New Roman"/>
              </a:rPr>
              <a:t> </a:t>
            </a:r>
            <a:r>
              <a:rPr sz="1550" dirty="0">
                <a:solidFill>
                  <a:srgbClr val="FFFFFF"/>
                </a:solidFill>
                <a:latin typeface="Verdana"/>
                <a:cs typeface="Verdana"/>
              </a:rPr>
              <a:t>flow</a:t>
            </a:r>
            <a:r>
              <a:rPr sz="1550" spc="75" dirty="0">
                <a:solidFill>
                  <a:srgbClr val="FFFFFF"/>
                </a:solidFill>
                <a:latin typeface="Times New Roman"/>
                <a:cs typeface="Times New Roman"/>
              </a:rPr>
              <a:t> </a:t>
            </a:r>
            <a:r>
              <a:rPr sz="1550" spc="-10" dirty="0">
                <a:solidFill>
                  <a:srgbClr val="FFFFFF"/>
                </a:solidFill>
                <a:latin typeface="Verdana"/>
                <a:cs typeface="Verdana"/>
              </a:rPr>
              <a:t>specifications.</a:t>
            </a:r>
            <a:endParaRPr sz="1550">
              <a:latin typeface="Verdana"/>
              <a:cs typeface="Verdana"/>
            </a:endParaRPr>
          </a:p>
          <a:p>
            <a:pPr marL="756285" marR="93980" indent="-287020">
              <a:lnSpc>
                <a:spcPct val="103400"/>
              </a:lnSpc>
              <a:spcBef>
                <a:spcPts val="1005"/>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dirty="0">
                <a:solidFill>
                  <a:srgbClr val="FFFFFF"/>
                </a:solidFill>
                <a:latin typeface="Verdana"/>
                <a:cs typeface="Verdana"/>
              </a:rPr>
              <a:t>Before</a:t>
            </a:r>
            <a:r>
              <a:rPr sz="1550" spc="60" dirty="0">
                <a:solidFill>
                  <a:srgbClr val="FFFFFF"/>
                </a:solidFill>
                <a:latin typeface="Times New Roman"/>
                <a:cs typeface="Times New Roman"/>
              </a:rPr>
              <a:t> </a:t>
            </a:r>
            <a:r>
              <a:rPr sz="1550" spc="155" dirty="0">
                <a:solidFill>
                  <a:srgbClr val="FFFFFF"/>
                </a:solidFill>
                <a:latin typeface="Verdana"/>
                <a:cs typeface="Verdana"/>
              </a:rPr>
              <a:t>a</a:t>
            </a:r>
            <a:r>
              <a:rPr sz="1550" spc="10" dirty="0">
                <a:solidFill>
                  <a:srgbClr val="FFFFFF"/>
                </a:solidFill>
                <a:latin typeface="Times New Roman"/>
                <a:cs typeface="Times New Roman"/>
              </a:rPr>
              <a:t> </a:t>
            </a:r>
            <a:r>
              <a:rPr sz="1550" spc="-35" dirty="0">
                <a:solidFill>
                  <a:srgbClr val="FFFFFF"/>
                </a:solidFill>
                <a:latin typeface="Verdana"/>
                <a:cs typeface="Verdana"/>
              </a:rPr>
              <a:t>router</a:t>
            </a:r>
            <a:r>
              <a:rPr sz="1550" spc="85" dirty="0">
                <a:solidFill>
                  <a:srgbClr val="FFFFFF"/>
                </a:solidFill>
                <a:latin typeface="Times New Roman"/>
                <a:cs typeface="Times New Roman"/>
              </a:rPr>
              <a:t> </a:t>
            </a:r>
            <a:r>
              <a:rPr sz="1550" spc="60" dirty="0">
                <a:solidFill>
                  <a:srgbClr val="FFFFFF"/>
                </a:solidFill>
                <a:latin typeface="Verdana"/>
                <a:cs typeface="Verdana"/>
              </a:rPr>
              <a:t>accepts</a:t>
            </a:r>
            <a:r>
              <a:rPr sz="1550" spc="125" dirty="0">
                <a:solidFill>
                  <a:srgbClr val="FFFFFF"/>
                </a:solidFill>
                <a:latin typeface="Times New Roman"/>
                <a:cs typeface="Times New Roman"/>
              </a:rPr>
              <a:t> </a:t>
            </a:r>
            <a:r>
              <a:rPr sz="1550" spc="155" dirty="0">
                <a:solidFill>
                  <a:srgbClr val="FFFFFF"/>
                </a:solidFill>
                <a:latin typeface="Verdana"/>
                <a:cs typeface="Verdana"/>
              </a:rPr>
              <a:t>a</a:t>
            </a:r>
            <a:r>
              <a:rPr sz="1550" spc="15" dirty="0">
                <a:solidFill>
                  <a:srgbClr val="FFFFFF"/>
                </a:solidFill>
                <a:latin typeface="Times New Roman"/>
                <a:cs typeface="Times New Roman"/>
              </a:rPr>
              <a:t> </a:t>
            </a:r>
            <a:r>
              <a:rPr sz="1550" dirty="0">
                <a:solidFill>
                  <a:srgbClr val="FFFFFF"/>
                </a:solidFill>
                <a:latin typeface="Verdana"/>
                <a:cs typeface="Verdana"/>
              </a:rPr>
              <a:t>flow</a:t>
            </a:r>
            <a:r>
              <a:rPr sz="1550" spc="15" dirty="0">
                <a:solidFill>
                  <a:srgbClr val="FFFFFF"/>
                </a:solidFill>
                <a:latin typeface="Times New Roman"/>
                <a:cs typeface="Times New Roman"/>
              </a:rPr>
              <a:t> </a:t>
            </a:r>
            <a:r>
              <a:rPr sz="1550" dirty="0">
                <a:solidFill>
                  <a:srgbClr val="FFFFFF"/>
                </a:solidFill>
                <a:latin typeface="Verdana"/>
                <a:cs typeface="Verdana"/>
              </a:rPr>
              <a:t>for</a:t>
            </a:r>
            <a:r>
              <a:rPr sz="1550" spc="40" dirty="0">
                <a:solidFill>
                  <a:srgbClr val="FFFFFF"/>
                </a:solidFill>
                <a:latin typeface="Times New Roman"/>
                <a:cs typeface="Times New Roman"/>
              </a:rPr>
              <a:t> </a:t>
            </a:r>
            <a:r>
              <a:rPr sz="1550" spc="-10" dirty="0">
                <a:solidFill>
                  <a:srgbClr val="FFFFFF"/>
                </a:solidFill>
                <a:latin typeface="Verdana"/>
                <a:cs typeface="Verdana"/>
              </a:rPr>
              <a:t>processing,</a:t>
            </a:r>
            <a:r>
              <a:rPr sz="1550" spc="70" dirty="0">
                <a:solidFill>
                  <a:srgbClr val="FFFFFF"/>
                </a:solidFill>
                <a:latin typeface="Times New Roman"/>
                <a:cs typeface="Times New Roman"/>
              </a:rPr>
              <a:t> </a:t>
            </a:r>
            <a:r>
              <a:rPr sz="1550" spc="-50" dirty="0">
                <a:solidFill>
                  <a:srgbClr val="FFFFFF"/>
                </a:solidFill>
                <a:latin typeface="Verdana"/>
                <a:cs typeface="Verdana"/>
              </a:rPr>
              <a:t>it</a:t>
            </a:r>
            <a:r>
              <a:rPr sz="1550" spc="-15" dirty="0">
                <a:solidFill>
                  <a:srgbClr val="FFFFFF"/>
                </a:solidFill>
                <a:latin typeface="Times New Roman"/>
                <a:cs typeface="Times New Roman"/>
              </a:rPr>
              <a:t> </a:t>
            </a:r>
            <a:r>
              <a:rPr sz="1550" dirty="0">
                <a:solidFill>
                  <a:srgbClr val="FFFFFF"/>
                </a:solidFill>
                <a:latin typeface="Verdana"/>
                <a:cs typeface="Verdana"/>
              </a:rPr>
              <a:t>checks</a:t>
            </a:r>
            <a:r>
              <a:rPr sz="1550" spc="90" dirty="0">
                <a:solidFill>
                  <a:srgbClr val="FFFFFF"/>
                </a:solidFill>
                <a:latin typeface="Times New Roman"/>
                <a:cs typeface="Times New Roman"/>
              </a:rPr>
              <a:t> </a:t>
            </a:r>
            <a:r>
              <a:rPr sz="1550" dirty="0">
                <a:solidFill>
                  <a:srgbClr val="FFFFFF"/>
                </a:solidFill>
                <a:latin typeface="Verdana"/>
                <a:cs typeface="Verdana"/>
              </a:rPr>
              <a:t>the</a:t>
            </a:r>
            <a:r>
              <a:rPr sz="1550" spc="60" dirty="0">
                <a:solidFill>
                  <a:srgbClr val="FFFFFF"/>
                </a:solidFill>
                <a:latin typeface="Times New Roman"/>
                <a:cs typeface="Times New Roman"/>
              </a:rPr>
              <a:t> </a:t>
            </a:r>
            <a:r>
              <a:rPr sz="1550" dirty="0">
                <a:solidFill>
                  <a:srgbClr val="FFFFFF"/>
                </a:solidFill>
                <a:latin typeface="Verdana"/>
                <a:cs typeface="Verdana"/>
              </a:rPr>
              <a:t>flow</a:t>
            </a:r>
            <a:r>
              <a:rPr sz="1550" spc="60" dirty="0">
                <a:solidFill>
                  <a:srgbClr val="FFFFFF"/>
                </a:solidFill>
                <a:latin typeface="Times New Roman"/>
                <a:cs typeface="Times New Roman"/>
              </a:rPr>
              <a:t> </a:t>
            </a:r>
            <a:r>
              <a:rPr sz="1550" dirty="0">
                <a:solidFill>
                  <a:srgbClr val="FFFFFF"/>
                </a:solidFill>
                <a:latin typeface="Verdana"/>
                <a:cs typeface="Verdana"/>
              </a:rPr>
              <a:t>specifications</a:t>
            </a:r>
            <a:r>
              <a:rPr sz="1550" spc="90" dirty="0">
                <a:solidFill>
                  <a:srgbClr val="FFFFFF"/>
                </a:solidFill>
                <a:latin typeface="Times New Roman"/>
                <a:cs typeface="Times New Roman"/>
              </a:rPr>
              <a:t> </a:t>
            </a:r>
            <a:r>
              <a:rPr sz="1550" spc="-25" dirty="0">
                <a:solidFill>
                  <a:srgbClr val="FFFFFF"/>
                </a:solidFill>
                <a:latin typeface="Verdana"/>
                <a:cs typeface="Verdana"/>
              </a:rPr>
              <a:t>to</a:t>
            </a:r>
            <a:r>
              <a:rPr sz="1550" spc="-25" dirty="0">
                <a:solidFill>
                  <a:srgbClr val="FFFFFF"/>
                </a:solidFill>
                <a:latin typeface="Times New Roman"/>
                <a:cs typeface="Times New Roman"/>
              </a:rPr>
              <a:t> </a:t>
            </a:r>
            <a:r>
              <a:rPr sz="1550" dirty="0">
                <a:solidFill>
                  <a:srgbClr val="FFFFFF"/>
                </a:solidFill>
                <a:latin typeface="Verdana"/>
                <a:cs typeface="Verdana"/>
              </a:rPr>
              <a:t>see</a:t>
            </a:r>
            <a:r>
              <a:rPr sz="1550" spc="10" dirty="0">
                <a:solidFill>
                  <a:srgbClr val="FFFFFF"/>
                </a:solidFill>
                <a:latin typeface="Times New Roman"/>
                <a:cs typeface="Times New Roman"/>
              </a:rPr>
              <a:t> </a:t>
            </a:r>
            <a:r>
              <a:rPr sz="1550" dirty="0">
                <a:solidFill>
                  <a:srgbClr val="FFFFFF"/>
                </a:solidFill>
                <a:latin typeface="Verdana"/>
                <a:cs typeface="Verdana"/>
              </a:rPr>
              <a:t>if</a:t>
            </a:r>
            <a:r>
              <a:rPr sz="1550" spc="45" dirty="0">
                <a:solidFill>
                  <a:srgbClr val="FFFFFF"/>
                </a:solidFill>
                <a:latin typeface="Times New Roman"/>
                <a:cs typeface="Times New Roman"/>
              </a:rPr>
              <a:t> </a:t>
            </a:r>
            <a:r>
              <a:rPr sz="1550" spc="-130" dirty="0">
                <a:solidFill>
                  <a:srgbClr val="FFFFFF"/>
                </a:solidFill>
                <a:latin typeface="Verdana"/>
                <a:cs typeface="Verdana"/>
              </a:rPr>
              <a:t>its</a:t>
            </a:r>
            <a:r>
              <a:rPr sz="1550" spc="70" dirty="0">
                <a:solidFill>
                  <a:srgbClr val="FFFFFF"/>
                </a:solidFill>
                <a:latin typeface="Times New Roman"/>
                <a:cs typeface="Times New Roman"/>
              </a:rPr>
              <a:t> </a:t>
            </a:r>
            <a:r>
              <a:rPr sz="1550" spc="70" dirty="0">
                <a:solidFill>
                  <a:srgbClr val="FFFFFF"/>
                </a:solidFill>
                <a:latin typeface="Verdana"/>
                <a:cs typeface="Verdana"/>
              </a:rPr>
              <a:t>capacity</a:t>
            </a:r>
            <a:r>
              <a:rPr sz="1550" spc="70" dirty="0">
                <a:solidFill>
                  <a:srgbClr val="FFFFFF"/>
                </a:solidFill>
                <a:latin typeface="Times New Roman"/>
                <a:cs typeface="Times New Roman"/>
              </a:rPr>
              <a:t> </a:t>
            </a:r>
            <a:r>
              <a:rPr sz="1550" spc="114" dirty="0">
                <a:solidFill>
                  <a:srgbClr val="FFFFFF"/>
                </a:solidFill>
                <a:latin typeface="Verdana"/>
                <a:cs typeface="Verdana"/>
              </a:rPr>
              <a:t>can</a:t>
            </a:r>
            <a:r>
              <a:rPr sz="1550" spc="50" dirty="0">
                <a:solidFill>
                  <a:srgbClr val="FFFFFF"/>
                </a:solidFill>
                <a:latin typeface="Times New Roman"/>
                <a:cs typeface="Times New Roman"/>
              </a:rPr>
              <a:t> </a:t>
            </a:r>
            <a:r>
              <a:rPr sz="1550" dirty="0">
                <a:solidFill>
                  <a:srgbClr val="FFFFFF"/>
                </a:solidFill>
                <a:latin typeface="Verdana"/>
                <a:cs typeface="Verdana"/>
              </a:rPr>
              <a:t>handle</a:t>
            </a:r>
            <a:r>
              <a:rPr sz="1550" spc="40" dirty="0">
                <a:solidFill>
                  <a:srgbClr val="FFFFFF"/>
                </a:solidFill>
                <a:latin typeface="Times New Roman"/>
                <a:cs typeface="Times New Roman"/>
              </a:rPr>
              <a:t> </a:t>
            </a:r>
            <a:r>
              <a:rPr sz="1550" dirty="0">
                <a:solidFill>
                  <a:srgbClr val="FFFFFF"/>
                </a:solidFill>
                <a:latin typeface="Verdana"/>
                <a:cs typeface="Verdana"/>
              </a:rPr>
              <a:t>the</a:t>
            </a:r>
            <a:r>
              <a:rPr sz="1550" spc="130" dirty="0">
                <a:solidFill>
                  <a:srgbClr val="FFFFFF"/>
                </a:solidFill>
                <a:latin typeface="Times New Roman"/>
                <a:cs typeface="Times New Roman"/>
              </a:rPr>
              <a:t> </a:t>
            </a:r>
            <a:r>
              <a:rPr sz="1550" dirty="0">
                <a:solidFill>
                  <a:srgbClr val="FFFFFF"/>
                </a:solidFill>
                <a:latin typeface="Verdana"/>
                <a:cs typeface="Verdana"/>
              </a:rPr>
              <a:t>new</a:t>
            </a:r>
            <a:r>
              <a:rPr sz="1550" spc="40" dirty="0">
                <a:solidFill>
                  <a:srgbClr val="FFFFFF"/>
                </a:solidFill>
                <a:latin typeface="Times New Roman"/>
                <a:cs typeface="Times New Roman"/>
              </a:rPr>
              <a:t> </a:t>
            </a:r>
            <a:r>
              <a:rPr sz="1550" dirty="0">
                <a:solidFill>
                  <a:srgbClr val="FFFFFF"/>
                </a:solidFill>
                <a:latin typeface="Verdana"/>
                <a:cs typeface="Verdana"/>
              </a:rPr>
              <a:t>flow.</a:t>
            </a:r>
            <a:r>
              <a:rPr sz="1550" spc="50" dirty="0">
                <a:solidFill>
                  <a:srgbClr val="FFFFFF"/>
                </a:solidFill>
                <a:latin typeface="Times New Roman"/>
                <a:cs typeface="Times New Roman"/>
              </a:rPr>
              <a:t> </a:t>
            </a:r>
            <a:r>
              <a:rPr sz="1550" spc="-185" dirty="0">
                <a:solidFill>
                  <a:srgbClr val="FFFFFF"/>
                </a:solidFill>
                <a:latin typeface="Verdana"/>
                <a:cs typeface="Verdana"/>
              </a:rPr>
              <a:t>It</a:t>
            </a:r>
            <a:r>
              <a:rPr sz="1550" spc="30" dirty="0">
                <a:solidFill>
                  <a:srgbClr val="FFFFFF"/>
                </a:solidFill>
                <a:latin typeface="Times New Roman"/>
                <a:cs typeface="Times New Roman"/>
              </a:rPr>
              <a:t> </a:t>
            </a:r>
            <a:r>
              <a:rPr sz="1550" spc="-10" dirty="0">
                <a:solidFill>
                  <a:srgbClr val="FFFFFF"/>
                </a:solidFill>
                <a:latin typeface="Verdana"/>
                <a:cs typeface="Verdana"/>
              </a:rPr>
              <a:t>takes</a:t>
            </a:r>
            <a:r>
              <a:rPr sz="1550" spc="70" dirty="0">
                <a:solidFill>
                  <a:srgbClr val="FFFFFF"/>
                </a:solidFill>
                <a:latin typeface="Times New Roman"/>
                <a:cs typeface="Times New Roman"/>
              </a:rPr>
              <a:t> </a:t>
            </a:r>
            <a:r>
              <a:rPr sz="1550" dirty="0">
                <a:solidFill>
                  <a:srgbClr val="FFFFFF"/>
                </a:solidFill>
                <a:latin typeface="Verdana"/>
                <a:cs typeface="Verdana"/>
              </a:rPr>
              <a:t>into</a:t>
            </a:r>
            <a:r>
              <a:rPr sz="1550" spc="120" dirty="0">
                <a:solidFill>
                  <a:srgbClr val="FFFFFF"/>
                </a:solidFill>
                <a:latin typeface="Times New Roman"/>
                <a:cs typeface="Times New Roman"/>
              </a:rPr>
              <a:t> </a:t>
            </a:r>
            <a:r>
              <a:rPr sz="1550" spc="75" dirty="0">
                <a:solidFill>
                  <a:srgbClr val="FFFFFF"/>
                </a:solidFill>
                <a:latin typeface="Verdana"/>
                <a:cs typeface="Verdana"/>
              </a:rPr>
              <a:t>account</a:t>
            </a:r>
            <a:r>
              <a:rPr sz="1550" spc="55" dirty="0">
                <a:solidFill>
                  <a:srgbClr val="FFFFFF"/>
                </a:solidFill>
                <a:latin typeface="Times New Roman"/>
                <a:cs typeface="Times New Roman"/>
              </a:rPr>
              <a:t> </a:t>
            </a:r>
            <a:r>
              <a:rPr sz="1550" spc="-10" dirty="0">
                <a:solidFill>
                  <a:srgbClr val="FFFFFF"/>
                </a:solidFill>
                <a:latin typeface="Verdana"/>
                <a:cs typeface="Verdana"/>
              </a:rPr>
              <a:t>bandwidth,</a:t>
            </a:r>
            <a:r>
              <a:rPr sz="1550" spc="-10" dirty="0">
                <a:solidFill>
                  <a:srgbClr val="FFFFFF"/>
                </a:solidFill>
                <a:latin typeface="Times New Roman"/>
                <a:cs typeface="Times New Roman"/>
              </a:rPr>
              <a:t> </a:t>
            </a:r>
            <a:r>
              <a:rPr sz="1550" dirty="0">
                <a:solidFill>
                  <a:srgbClr val="FFFFFF"/>
                </a:solidFill>
                <a:latin typeface="Verdana"/>
                <a:cs typeface="Verdana"/>
              </a:rPr>
              <a:t>buffer</a:t>
            </a:r>
            <a:r>
              <a:rPr sz="1550" spc="65" dirty="0">
                <a:solidFill>
                  <a:srgbClr val="FFFFFF"/>
                </a:solidFill>
                <a:latin typeface="Times New Roman"/>
                <a:cs typeface="Times New Roman"/>
              </a:rPr>
              <a:t> </a:t>
            </a:r>
            <a:r>
              <a:rPr sz="1550" spc="-90" dirty="0">
                <a:solidFill>
                  <a:srgbClr val="FFFFFF"/>
                </a:solidFill>
                <a:latin typeface="Verdana"/>
                <a:cs typeface="Verdana"/>
              </a:rPr>
              <a:t>size,</a:t>
            </a:r>
            <a:r>
              <a:rPr sz="1550" spc="-5" dirty="0">
                <a:solidFill>
                  <a:srgbClr val="FFFFFF"/>
                </a:solidFill>
                <a:latin typeface="Times New Roman"/>
                <a:cs typeface="Times New Roman"/>
              </a:rPr>
              <a:t> </a:t>
            </a:r>
            <a:r>
              <a:rPr sz="1550" dirty="0">
                <a:solidFill>
                  <a:srgbClr val="FFFFFF"/>
                </a:solidFill>
                <a:latin typeface="Verdana"/>
                <a:cs typeface="Verdana"/>
              </a:rPr>
              <a:t>CPU</a:t>
            </a:r>
            <a:r>
              <a:rPr sz="1550" spc="5" dirty="0">
                <a:solidFill>
                  <a:srgbClr val="FFFFFF"/>
                </a:solidFill>
                <a:latin typeface="Times New Roman"/>
                <a:cs typeface="Times New Roman"/>
              </a:rPr>
              <a:t> </a:t>
            </a:r>
            <a:r>
              <a:rPr sz="1550" dirty="0">
                <a:solidFill>
                  <a:srgbClr val="FFFFFF"/>
                </a:solidFill>
                <a:latin typeface="Verdana"/>
                <a:cs typeface="Verdana"/>
              </a:rPr>
              <a:t>speed,</a:t>
            </a:r>
            <a:r>
              <a:rPr sz="1550" spc="20" dirty="0">
                <a:solidFill>
                  <a:srgbClr val="FFFFFF"/>
                </a:solidFill>
                <a:latin typeface="Times New Roman"/>
                <a:cs typeface="Times New Roman"/>
              </a:rPr>
              <a:t> </a:t>
            </a:r>
            <a:r>
              <a:rPr sz="1550" dirty="0">
                <a:solidFill>
                  <a:srgbClr val="FFFFFF"/>
                </a:solidFill>
                <a:latin typeface="Verdana"/>
                <a:cs typeface="Verdana"/>
              </a:rPr>
              <a:t>etc.,</a:t>
            </a:r>
            <a:r>
              <a:rPr sz="1550" spc="110" dirty="0">
                <a:solidFill>
                  <a:srgbClr val="FFFFFF"/>
                </a:solidFill>
                <a:latin typeface="Times New Roman"/>
                <a:cs typeface="Times New Roman"/>
              </a:rPr>
              <a:t> </a:t>
            </a:r>
            <a:r>
              <a:rPr sz="1550" dirty="0">
                <a:solidFill>
                  <a:srgbClr val="FFFFFF"/>
                </a:solidFill>
                <a:latin typeface="Verdana"/>
                <a:cs typeface="Verdana"/>
              </a:rPr>
              <a:t>as</a:t>
            </a:r>
            <a:r>
              <a:rPr sz="1550" spc="-5" dirty="0">
                <a:solidFill>
                  <a:srgbClr val="FFFFFF"/>
                </a:solidFill>
                <a:latin typeface="Times New Roman"/>
                <a:cs typeface="Times New Roman"/>
              </a:rPr>
              <a:t> </a:t>
            </a:r>
            <a:r>
              <a:rPr sz="1550" dirty="0">
                <a:solidFill>
                  <a:srgbClr val="FFFFFF"/>
                </a:solidFill>
                <a:latin typeface="Verdana"/>
                <a:cs typeface="Verdana"/>
              </a:rPr>
              <a:t>well</a:t>
            </a:r>
            <a:r>
              <a:rPr sz="1550" spc="50" dirty="0">
                <a:solidFill>
                  <a:srgbClr val="FFFFFF"/>
                </a:solidFill>
                <a:latin typeface="Times New Roman"/>
                <a:cs typeface="Times New Roman"/>
              </a:rPr>
              <a:t> </a:t>
            </a:r>
            <a:r>
              <a:rPr sz="1550" dirty="0">
                <a:solidFill>
                  <a:srgbClr val="FFFFFF"/>
                </a:solidFill>
                <a:latin typeface="Verdana"/>
                <a:cs typeface="Verdana"/>
              </a:rPr>
              <a:t>as</a:t>
            </a:r>
            <a:r>
              <a:rPr sz="1550" dirty="0">
                <a:solidFill>
                  <a:srgbClr val="FFFFFF"/>
                </a:solidFill>
                <a:latin typeface="Times New Roman"/>
                <a:cs typeface="Times New Roman"/>
              </a:rPr>
              <a:t> </a:t>
            </a:r>
            <a:r>
              <a:rPr sz="1550" spc="-130" dirty="0">
                <a:solidFill>
                  <a:srgbClr val="FFFFFF"/>
                </a:solidFill>
                <a:latin typeface="Verdana"/>
                <a:cs typeface="Verdana"/>
              </a:rPr>
              <a:t>its</a:t>
            </a:r>
            <a:r>
              <a:rPr sz="1550" spc="35" dirty="0">
                <a:solidFill>
                  <a:srgbClr val="FFFFFF"/>
                </a:solidFill>
                <a:latin typeface="Times New Roman"/>
                <a:cs typeface="Times New Roman"/>
              </a:rPr>
              <a:t> </a:t>
            </a:r>
            <a:r>
              <a:rPr sz="1550" spc="-10" dirty="0">
                <a:solidFill>
                  <a:srgbClr val="FFFFFF"/>
                </a:solidFill>
                <a:latin typeface="Verdana"/>
                <a:cs typeface="Verdana"/>
              </a:rPr>
              <a:t>previous</a:t>
            </a:r>
            <a:r>
              <a:rPr sz="1550" spc="-5" dirty="0">
                <a:solidFill>
                  <a:srgbClr val="FFFFFF"/>
                </a:solidFill>
                <a:latin typeface="Times New Roman"/>
                <a:cs typeface="Times New Roman"/>
              </a:rPr>
              <a:t> </a:t>
            </a:r>
            <a:r>
              <a:rPr sz="1550" spc="-20" dirty="0">
                <a:solidFill>
                  <a:srgbClr val="FFFFFF"/>
                </a:solidFill>
                <a:latin typeface="Verdana"/>
                <a:cs typeface="Verdana"/>
              </a:rPr>
              <a:t>commitments</a:t>
            </a:r>
            <a:r>
              <a:rPr sz="1550" spc="204" dirty="0">
                <a:solidFill>
                  <a:srgbClr val="FFFFFF"/>
                </a:solidFill>
                <a:latin typeface="Times New Roman"/>
                <a:cs typeface="Times New Roman"/>
              </a:rPr>
              <a:t> </a:t>
            </a:r>
            <a:r>
              <a:rPr sz="1550" dirty="0">
                <a:solidFill>
                  <a:srgbClr val="FFFFFF"/>
                </a:solidFill>
                <a:latin typeface="Verdana"/>
                <a:cs typeface="Verdana"/>
              </a:rPr>
              <a:t>to</a:t>
            </a:r>
            <a:r>
              <a:rPr sz="1550" spc="45" dirty="0">
                <a:solidFill>
                  <a:srgbClr val="FFFFFF"/>
                </a:solidFill>
                <a:latin typeface="Times New Roman"/>
                <a:cs typeface="Times New Roman"/>
              </a:rPr>
              <a:t> </a:t>
            </a:r>
            <a:r>
              <a:rPr sz="1550" dirty="0">
                <a:solidFill>
                  <a:srgbClr val="FFFFFF"/>
                </a:solidFill>
                <a:latin typeface="Verdana"/>
                <a:cs typeface="Verdana"/>
              </a:rPr>
              <a:t>other</a:t>
            </a:r>
            <a:r>
              <a:rPr sz="1550" spc="120" dirty="0">
                <a:solidFill>
                  <a:srgbClr val="FFFFFF"/>
                </a:solidFill>
                <a:latin typeface="Times New Roman"/>
                <a:cs typeface="Times New Roman"/>
              </a:rPr>
              <a:t> </a:t>
            </a:r>
            <a:r>
              <a:rPr sz="1550" spc="-10" dirty="0">
                <a:solidFill>
                  <a:srgbClr val="FFFFFF"/>
                </a:solidFill>
                <a:latin typeface="Verdana"/>
                <a:cs typeface="Verdana"/>
              </a:rPr>
              <a:t>flows.</a:t>
            </a:r>
            <a:endParaRPr sz="155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36</a:t>
            </a:r>
            <a:endParaRPr sz="2750">
              <a:latin typeface="Verdana"/>
              <a:cs typeface="Verdana"/>
            </a:endParaRPr>
          </a:p>
        </p:txBody>
      </p:sp>
      <p:sp>
        <p:nvSpPr>
          <p:cNvPr id="6" name="Slide Number Placeholder 5">
            <a:extLst>
              <a:ext uri="{FF2B5EF4-FFF2-40B4-BE49-F238E27FC236}">
                <a16:creationId xmlns:a16="http://schemas.microsoft.com/office/drawing/2014/main" id="{17C4CC3A-ADE5-4F2C-92B4-B6712C6C56E0}"/>
              </a:ext>
            </a:extLst>
          </p:cNvPr>
          <p:cNvSpPr>
            <a:spLocks noGrp="1"/>
          </p:cNvSpPr>
          <p:nvPr>
            <p:ph type="sldNum" sz="quarter" idx="12"/>
          </p:nvPr>
        </p:nvSpPr>
        <p:spPr/>
        <p:txBody>
          <a:bodyPr/>
          <a:lstStyle/>
          <a:p>
            <a:fld id="{B15D7328-7D48-4674-A38C-9792F09AAE38}"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dirty="0"/>
              <a:t>Queuing</a:t>
            </a:r>
            <a:r>
              <a:rPr spc="-80" dirty="0">
                <a:latin typeface="Times New Roman"/>
                <a:cs typeface="Times New Roman"/>
              </a:rPr>
              <a:t> </a:t>
            </a:r>
            <a:r>
              <a:rPr dirty="0"/>
              <a:t>Technique</a:t>
            </a:r>
            <a:r>
              <a:rPr spc="-75" dirty="0">
                <a:latin typeface="Times New Roman"/>
                <a:cs typeface="Times New Roman"/>
              </a:rPr>
              <a:t> </a:t>
            </a:r>
            <a:r>
              <a:rPr spc="-90" dirty="0"/>
              <a:t>for</a:t>
            </a:r>
            <a:r>
              <a:rPr spc="-45" dirty="0">
                <a:latin typeface="Times New Roman"/>
                <a:cs typeface="Times New Roman"/>
              </a:rPr>
              <a:t> </a:t>
            </a:r>
            <a:r>
              <a:rPr spc="-10" dirty="0"/>
              <a:t>Scheduling</a:t>
            </a:r>
          </a:p>
        </p:txBody>
      </p:sp>
      <p:sp>
        <p:nvSpPr>
          <p:cNvPr id="3" name="object 3"/>
          <p:cNvSpPr txBox="1"/>
          <p:nvPr/>
        </p:nvSpPr>
        <p:spPr>
          <a:xfrm>
            <a:off x="1182724" y="1942946"/>
            <a:ext cx="4972050" cy="1675130"/>
          </a:xfrm>
          <a:prstGeom prst="rect">
            <a:avLst/>
          </a:prstGeom>
        </p:spPr>
        <p:txBody>
          <a:bodyPr vert="horz" wrap="square" lIns="0" tIns="153670" rIns="0" bIns="0" rtlCol="0">
            <a:spAutoFit/>
          </a:bodyPr>
          <a:lstStyle/>
          <a:p>
            <a:pPr marL="12700">
              <a:lnSpc>
                <a:spcPct val="100000"/>
              </a:lnSpc>
              <a:spcBef>
                <a:spcPts val="12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90" dirty="0">
                <a:solidFill>
                  <a:srgbClr val="FFFFFF"/>
                </a:solidFill>
                <a:latin typeface="Verdana"/>
                <a:cs typeface="Verdana"/>
              </a:rPr>
              <a:t>Three</a:t>
            </a:r>
            <a:r>
              <a:rPr sz="2000" spc="-20" dirty="0">
                <a:solidFill>
                  <a:srgbClr val="FFFFFF"/>
                </a:solidFill>
                <a:latin typeface="Times New Roman"/>
                <a:cs typeface="Times New Roman"/>
              </a:rPr>
              <a:t> </a:t>
            </a:r>
            <a:r>
              <a:rPr sz="2000" spc="-45" dirty="0">
                <a:solidFill>
                  <a:srgbClr val="FFFFFF"/>
                </a:solidFill>
                <a:latin typeface="Verdana"/>
                <a:cs typeface="Verdana"/>
              </a:rPr>
              <a:t>major</a:t>
            </a:r>
            <a:r>
              <a:rPr sz="2000" spc="15" dirty="0">
                <a:solidFill>
                  <a:srgbClr val="FFFFFF"/>
                </a:solidFill>
                <a:latin typeface="Times New Roman"/>
                <a:cs typeface="Times New Roman"/>
              </a:rPr>
              <a:t> </a:t>
            </a:r>
            <a:r>
              <a:rPr sz="2000" dirty="0">
                <a:solidFill>
                  <a:srgbClr val="FFFFFF"/>
                </a:solidFill>
                <a:latin typeface="Verdana"/>
                <a:cs typeface="Verdana"/>
              </a:rPr>
              <a:t>technique</a:t>
            </a:r>
            <a:r>
              <a:rPr sz="2000" spc="-114" dirty="0">
                <a:solidFill>
                  <a:srgbClr val="FFFFFF"/>
                </a:solidFill>
                <a:latin typeface="Times New Roman"/>
                <a:cs typeface="Times New Roman"/>
              </a:rPr>
              <a:t> </a:t>
            </a:r>
            <a:r>
              <a:rPr sz="2000" spc="-20" dirty="0">
                <a:solidFill>
                  <a:srgbClr val="FFFFFF"/>
                </a:solidFill>
                <a:latin typeface="Verdana"/>
                <a:cs typeface="Verdana"/>
              </a:rPr>
              <a:t>for</a:t>
            </a:r>
            <a:r>
              <a:rPr sz="2000" spc="65" dirty="0">
                <a:solidFill>
                  <a:srgbClr val="FFFFFF"/>
                </a:solidFill>
                <a:latin typeface="Times New Roman"/>
                <a:cs typeface="Times New Roman"/>
              </a:rPr>
              <a:t> </a:t>
            </a:r>
            <a:r>
              <a:rPr sz="2000" spc="-10" dirty="0">
                <a:solidFill>
                  <a:srgbClr val="FFFFFF"/>
                </a:solidFill>
                <a:latin typeface="Verdana"/>
                <a:cs typeface="Verdana"/>
              </a:rPr>
              <a:t>scheduling</a:t>
            </a:r>
            <a:endParaRPr sz="20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14" dirty="0">
                <a:solidFill>
                  <a:srgbClr val="FFFFFF"/>
                </a:solidFill>
                <a:latin typeface="Verdana"/>
                <a:cs typeface="Verdana"/>
              </a:rPr>
              <a:t>FIFO</a:t>
            </a:r>
            <a:r>
              <a:rPr sz="1800" spc="-45" dirty="0">
                <a:solidFill>
                  <a:srgbClr val="FFFFFF"/>
                </a:solidFill>
                <a:latin typeface="Times New Roman"/>
                <a:cs typeface="Times New Roman"/>
              </a:rPr>
              <a:t> </a:t>
            </a:r>
            <a:r>
              <a:rPr sz="1800" spc="-10" dirty="0">
                <a:solidFill>
                  <a:srgbClr val="FFFFFF"/>
                </a:solidFill>
                <a:latin typeface="Verdana"/>
                <a:cs typeface="Verdana"/>
              </a:rPr>
              <a:t>queuing</a:t>
            </a:r>
            <a:endParaRPr sz="1800">
              <a:latin typeface="Verdana"/>
              <a:cs typeface="Verdana"/>
            </a:endParaRPr>
          </a:p>
          <a:p>
            <a:pPr marL="12700">
              <a:lnSpc>
                <a:spcPct val="100000"/>
              </a:lnSpc>
              <a:spcBef>
                <a:spcPts val="96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00" dirty="0">
                <a:solidFill>
                  <a:srgbClr val="FFFFFF"/>
                </a:solidFill>
                <a:latin typeface="Verdana"/>
                <a:cs typeface="Verdana"/>
              </a:rPr>
              <a:t>Priority</a:t>
            </a:r>
            <a:r>
              <a:rPr sz="1800" spc="-75" dirty="0">
                <a:solidFill>
                  <a:srgbClr val="FFFFFF"/>
                </a:solidFill>
                <a:latin typeface="Times New Roman"/>
                <a:cs typeface="Times New Roman"/>
              </a:rPr>
              <a:t> </a:t>
            </a:r>
            <a:r>
              <a:rPr sz="1800" spc="-10" dirty="0">
                <a:solidFill>
                  <a:srgbClr val="FFFFFF"/>
                </a:solidFill>
                <a:latin typeface="Verdana"/>
                <a:cs typeface="Verdana"/>
              </a:rPr>
              <a:t>queuing</a:t>
            </a:r>
            <a:endParaRPr sz="1800">
              <a:latin typeface="Verdana"/>
              <a:cs typeface="Verdana"/>
            </a:endParaRPr>
          </a:p>
          <a:p>
            <a:pPr marL="1270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Weighted</a:t>
            </a:r>
            <a:r>
              <a:rPr sz="1800" spc="15" dirty="0">
                <a:solidFill>
                  <a:srgbClr val="FFFFFF"/>
                </a:solidFill>
                <a:latin typeface="Times New Roman"/>
                <a:cs typeface="Times New Roman"/>
              </a:rPr>
              <a:t> </a:t>
            </a:r>
            <a:r>
              <a:rPr sz="1800" spc="-55" dirty="0">
                <a:solidFill>
                  <a:srgbClr val="FFFFFF"/>
                </a:solidFill>
                <a:latin typeface="Verdana"/>
                <a:cs typeface="Verdana"/>
              </a:rPr>
              <a:t>fair</a:t>
            </a:r>
            <a:r>
              <a:rPr sz="1800" spc="-5" dirty="0">
                <a:solidFill>
                  <a:srgbClr val="FFFFFF"/>
                </a:solidFill>
                <a:latin typeface="Times New Roman"/>
                <a:cs typeface="Times New Roman"/>
              </a:rPr>
              <a:t> </a:t>
            </a:r>
            <a:r>
              <a:rPr sz="1800" spc="-10" dirty="0">
                <a:solidFill>
                  <a:srgbClr val="FFFFFF"/>
                </a:solidFill>
                <a:latin typeface="Verdana"/>
                <a:cs typeface="Verdana"/>
              </a:rPr>
              <a:t>queuing.</a:t>
            </a:r>
            <a:endParaRPr sz="180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37</a:t>
            </a:r>
            <a:endParaRPr sz="2750">
              <a:latin typeface="Verdana"/>
              <a:cs typeface="Verdana"/>
            </a:endParaRPr>
          </a:p>
        </p:txBody>
      </p:sp>
      <p:sp>
        <p:nvSpPr>
          <p:cNvPr id="6" name="Slide Number Placeholder 5">
            <a:extLst>
              <a:ext uri="{FF2B5EF4-FFF2-40B4-BE49-F238E27FC236}">
                <a16:creationId xmlns:a16="http://schemas.microsoft.com/office/drawing/2014/main" id="{0BAD5FB2-2202-4BAE-8338-B93F8E1B5AAD}"/>
              </a:ext>
            </a:extLst>
          </p:cNvPr>
          <p:cNvSpPr>
            <a:spLocks noGrp="1"/>
          </p:cNvSpPr>
          <p:nvPr>
            <p:ph type="sldNum" sz="quarter" idx="12"/>
          </p:nvPr>
        </p:nvSpPr>
        <p:spPr/>
        <p:txBody>
          <a:bodyPr/>
          <a:lstStyle/>
          <a:p>
            <a:fld id="{B15D7328-7D48-4674-A38C-9792F09AAE38}"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50997"/>
            <a:ext cx="3433445" cy="669925"/>
          </a:xfrm>
          <a:prstGeom prst="rect">
            <a:avLst/>
          </a:prstGeom>
        </p:spPr>
        <p:txBody>
          <a:bodyPr vert="horz" wrap="square" lIns="0" tIns="15875" rIns="0" bIns="0" rtlCol="0">
            <a:spAutoFit/>
          </a:bodyPr>
          <a:lstStyle/>
          <a:p>
            <a:pPr marL="12700">
              <a:lnSpc>
                <a:spcPct val="100000"/>
              </a:lnSpc>
              <a:spcBef>
                <a:spcPts val="125"/>
              </a:spcBef>
            </a:pPr>
            <a:r>
              <a:rPr spc="-280" dirty="0"/>
              <a:t>FIFO</a:t>
            </a:r>
            <a:r>
              <a:rPr spc="-60" dirty="0">
                <a:latin typeface="Times New Roman"/>
                <a:cs typeface="Times New Roman"/>
              </a:rPr>
              <a:t> </a:t>
            </a:r>
            <a:r>
              <a:rPr spc="-10" dirty="0"/>
              <a:t>queuing</a:t>
            </a:r>
          </a:p>
        </p:txBody>
      </p:sp>
      <p:sp>
        <p:nvSpPr>
          <p:cNvPr id="3" name="object 3"/>
          <p:cNvSpPr txBox="1"/>
          <p:nvPr/>
        </p:nvSpPr>
        <p:spPr>
          <a:xfrm>
            <a:off x="725226" y="757880"/>
            <a:ext cx="8545830" cy="1926589"/>
          </a:xfrm>
          <a:prstGeom prst="rect">
            <a:avLst/>
          </a:prstGeom>
        </p:spPr>
        <p:txBody>
          <a:bodyPr vert="horz" wrap="square" lIns="0" tIns="15875" rIns="0" bIns="0" rtlCol="0">
            <a:spAutoFit/>
          </a:bodyPr>
          <a:lstStyle/>
          <a:p>
            <a:pPr marL="354330" marR="5080" indent="-342265">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45" dirty="0">
                <a:solidFill>
                  <a:srgbClr val="FFFFFF"/>
                </a:solidFill>
                <a:latin typeface="Verdana"/>
                <a:cs typeface="Verdana"/>
              </a:rPr>
              <a:t>In</a:t>
            </a:r>
            <a:r>
              <a:rPr sz="1800" spc="-50" dirty="0">
                <a:solidFill>
                  <a:srgbClr val="FFFFFF"/>
                </a:solidFill>
                <a:latin typeface="Times New Roman"/>
                <a:cs typeface="Times New Roman"/>
              </a:rPr>
              <a:t> </a:t>
            </a:r>
            <a:r>
              <a:rPr sz="1800" b="1" spc="-145" dirty="0">
                <a:solidFill>
                  <a:srgbClr val="FFFFFF"/>
                </a:solidFill>
                <a:latin typeface="Tahoma"/>
                <a:cs typeface="Tahoma"/>
              </a:rPr>
              <a:t>first-</a:t>
            </a:r>
            <a:r>
              <a:rPr sz="1800" b="1" spc="-75" dirty="0">
                <a:solidFill>
                  <a:srgbClr val="FFFFFF"/>
                </a:solidFill>
                <a:latin typeface="Tahoma"/>
                <a:cs typeface="Tahoma"/>
              </a:rPr>
              <a:t>in,</a:t>
            </a:r>
            <a:r>
              <a:rPr sz="1800" spc="-20" dirty="0">
                <a:solidFill>
                  <a:srgbClr val="FFFFFF"/>
                </a:solidFill>
                <a:latin typeface="Times New Roman"/>
                <a:cs typeface="Times New Roman"/>
              </a:rPr>
              <a:t> </a:t>
            </a:r>
            <a:r>
              <a:rPr sz="1800" b="1" spc="-145" dirty="0">
                <a:solidFill>
                  <a:srgbClr val="FFFFFF"/>
                </a:solidFill>
                <a:latin typeface="Tahoma"/>
                <a:cs typeface="Tahoma"/>
              </a:rPr>
              <a:t>first-</a:t>
            </a:r>
            <a:r>
              <a:rPr sz="1800" b="1" spc="-80" dirty="0">
                <a:solidFill>
                  <a:srgbClr val="FFFFFF"/>
                </a:solidFill>
                <a:latin typeface="Tahoma"/>
                <a:cs typeface="Tahoma"/>
              </a:rPr>
              <a:t>out</a:t>
            </a:r>
            <a:r>
              <a:rPr sz="1800" spc="-10" dirty="0">
                <a:solidFill>
                  <a:srgbClr val="FFFFFF"/>
                </a:solidFill>
                <a:latin typeface="Times New Roman"/>
                <a:cs typeface="Times New Roman"/>
              </a:rPr>
              <a:t> </a:t>
            </a:r>
            <a:r>
              <a:rPr sz="1800" b="1" spc="-150" dirty="0">
                <a:solidFill>
                  <a:srgbClr val="FFFFFF"/>
                </a:solidFill>
                <a:latin typeface="Tahoma"/>
                <a:cs typeface="Tahoma"/>
              </a:rPr>
              <a:t>(FIFO)</a:t>
            </a:r>
            <a:r>
              <a:rPr sz="1800" spc="50" dirty="0">
                <a:solidFill>
                  <a:srgbClr val="FFFFFF"/>
                </a:solidFill>
                <a:latin typeface="Times New Roman"/>
                <a:cs typeface="Times New Roman"/>
              </a:rPr>
              <a:t> </a:t>
            </a:r>
            <a:r>
              <a:rPr sz="1800" b="1" spc="-20" dirty="0">
                <a:solidFill>
                  <a:srgbClr val="FFFFFF"/>
                </a:solidFill>
                <a:latin typeface="Tahoma"/>
                <a:cs typeface="Tahoma"/>
              </a:rPr>
              <a:t>queuing,</a:t>
            </a:r>
            <a:r>
              <a:rPr sz="1800" spc="-65" dirty="0">
                <a:solidFill>
                  <a:srgbClr val="FFFFFF"/>
                </a:solidFill>
                <a:latin typeface="Times New Roman"/>
                <a:cs typeface="Times New Roman"/>
              </a:rPr>
              <a:t> </a:t>
            </a:r>
            <a:r>
              <a:rPr sz="1800" dirty="0">
                <a:solidFill>
                  <a:srgbClr val="FFFFFF"/>
                </a:solidFill>
                <a:latin typeface="Verdana"/>
                <a:cs typeface="Verdana"/>
              </a:rPr>
              <a:t>packets</a:t>
            </a:r>
            <a:r>
              <a:rPr sz="1800" spc="-70" dirty="0">
                <a:solidFill>
                  <a:srgbClr val="FFFFFF"/>
                </a:solidFill>
                <a:latin typeface="Times New Roman"/>
                <a:cs typeface="Times New Roman"/>
              </a:rPr>
              <a:t> </a:t>
            </a:r>
            <a:r>
              <a:rPr sz="1800" dirty="0">
                <a:solidFill>
                  <a:srgbClr val="FFFFFF"/>
                </a:solidFill>
                <a:latin typeface="Verdana"/>
                <a:cs typeface="Verdana"/>
              </a:rPr>
              <a:t>wait</a:t>
            </a:r>
            <a:r>
              <a:rPr sz="1800" spc="-85" dirty="0">
                <a:solidFill>
                  <a:srgbClr val="FFFFFF"/>
                </a:solidFill>
                <a:latin typeface="Times New Roman"/>
                <a:cs typeface="Times New Roman"/>
              </a:rPr>
              <a:t> </a:t>
            </a:r>
            <a:r>
              <a:rPr sz="1800" spc="-30" dirty="0">
                <a:solidFill>
                  <a:srgbClr val="FFFFFF"/>
                </a:solidFill>
                <a:latin typeface="Verdana"/>
                <a:cs typeface="Verdana"/>
              </a:rPr>
              <a:t>in</a:t>
            </a:r>
            <a:r>
              <a:rPr sz="1800" spc="5" dirty="0">
                <a:solidFill>
                  <a:srgbClr val="FFFFFF"/>
                </a:solidFill>
                <a:latin typeface="Times New Roman"/>
                <a:cs typeface="Times New Roman"/>
              </a:rPr>
              <a:t> </a:t>
            </a:r>
            <a:r>
              <a:rPr sz="1800" spc="170" dirty="0">
                <a:solidFill>
                  <a:srgbClr val="FFFFFF"/>
                </a:solidFill>
                <a:latin typeface="Verdana"/>
                <a:cs typeface="Verdana"/>
              </a:rPr>
              <a:t>a</a:t>
            </a:r>
            <a:r>
              <a:rPr sz="1800" spc="70" dirty="0">
                <a:solidFill>
                  <a:srgbClr val="FFFFFF"/>
                </a:solidFill>
                <a:latin typeface="Times New Roman"/>
                <a:cs typeface="Times New Roman"/>
              </a:rPr>
              <a:t> </a:t>
            </a:r>
            <a:r>
              <a:rPr sz="1800" spc="-20" dirty="0">
                <a:solidFill>
                  <a:srgbClr val="FFFFFF"/>
                </a:solidFill>
                <a:latin typeface="Verdana"/>
                <a:cs typeface="Verdana"/>
              </a:rPr>
              <a:t>buffer</a:t>
            </a:r>
            <a:r>
              <a:rPr sz="1800" spc="-10" dirty="0">
                <a:solidFill>
                  <a:srgbClr val="FFFFFF"/>
                </a:solidFill>
                <a:latin typeface="Times New Roman"/>
                <a:cs typeface="Times New Roman"/>
              </a:rPr>
              <a:t> </a:t>
            </a:r>
            <a:r>
              <a:rPr sz="1800" dirty="0">
                <a:solidFill>
                  <a:srgbClr val="FFFFFF"/>
                </a:solidFill>
                <a:latin typeface="Verdana"/>
                <a:cs typeface="Verdana"/>
              </a:rPr>
              <a:t>(queue)</a:t>
            </a:r>
            <a:r>
              <a:rPr sz="1800" spc="-40" dirty="0">
                <a:solidFill>
                  <a:srgbClr val="FFFFFF"/>
                </a:solidFill>
                <a:latin typeface="Times New Roman"/>
                <a:cs typeface="Times New Roman"/>
              </a:rPr>
              <a:t> </a:t>
            </a:r>
            <a:r>
              <a:rPr sz="1800" spc="-75" dirty="0">
                <a:solidFill>
                  <a:srgbClr val="FFFFFF"/>
                </a:solidFill>
                <a:latin typeface="Verdana"/>
                <a:cs typeface="Verdana"/>
              </a:rPr>
              <a:t>until</a:t>
            </a:r>
            <a:r>
              <a:rPr sz="1800" spc="-70"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spc="65" dirty="0">
                <a:solidFill>
                  <a:srgbClr val="FFFFFF"/>
                </a:solidFill>
                <a:latin typeface="Verdana"/>
                <a:cs typeface="Verdana"/>
              </a:rPr>
              <a:t>node</a:t>
            </a:r>
            <a:r>
              <a:rPr sz="1800" spc="20" dirty="0">
                <a:solidFill>
                  <a:srgbClr val="FFFFFF"/>
                </a:solidFill>
                <a:latin typeface="Times New Roman"/>
                <a:cs typeface="Times New Roman"/>
              </a:rPr>
              <a:t> </a:t>
            </a:r>
            <a:r>
              <a:rPr sz="1800" spc="-80" dirty="0">
                <a:solidFill>
                  <a:srgbClr val="FFFFFF"/>
                </a:solidFill>
                <a:latin typeface="Verdana"/>
                <a:cs typeface="Verdana"/>
              </a:rPr>
              <a:t>(router)</a:t>
            </a:r>
            <a:r>
              <a:rPr sz="1800" spc="-40" dirty="0">
                <a:solidFill>
                  <a:srgbClr val="FFFFFF"/>
                </a:solidFill>
                <a:latin typeface="Times New Roman"/>
                <a:cs typeface="Times New Roman"/>
              </a:rPr>
              <a:t> </a:t>
            </a:r>
            <a:r>
              <a:rPr sz="1800" spc="-160" dirty="0">
                <a:solidFill>
                  <a:srgbClr val="FFFFFF"/>
                </a:solidFill>
                <a:latin typeface="Verdana"/>
                <a:cs typeface="Verdana"/>
              </a:rPr>
              <a:t>is</a:t>
            </a:r>
            <a:r>
              <a:rPr sz="1800" spc="25" dirty="0">
                <a:solidFill>
                  <a:srgbClr val="FFFFFF"/>
                </a:solidFill>
                <a:latin typeface="Times New Roman"/>
                <a:cs typeface="Times New Roman"/>
              </a:rPr>
              <a:t> </a:t>
            </a:r>
            <a:r>
              <a:rPr sz="1800" dirty="0">
                <a:solidFill>
                  <a:srgbClr val="FFFFFF"/>
                </a:solidFill>
                <a:latin typeface="Verdana"/>
                <a:cs typeface="Verdana"/>
              </a:rPr>
              <a:t>ready</a:t>
            </a:r>
            <a:r>
              <a:rPr sz="1800" spc="-10" dirty="0">
                <a:solidFill>
                  <a:srgbClr val="FFFFFF"/>
                </a:solidFill>
                <a:latin typeface="Times New Roman"/>
                <a:cs typeface="Times New Roman"/>
              </a:rPr>
              <a:t> </a:t>
            </a:r>
            <a:r>
              <a:rPr sz="1800" dirty="0">
                <a:solidFill>
                  <a:srgbClr val="FFFFFF"/>
                </a:solidFill>
                <a:latin typeface="Verdana"/>
                <a:cs typeface="Verdana"/>
              </a:rPr>
              <a:t>to</a:t>
            </a:r>
            <a:r>
              <a:rPr sz="1800" spc="20" dirty="0">
                <a:solidFill>
                  <a:srgbClr val="FFFFFF"/>
                </a:solidFill>
                <a:latin typeface="Times New Roman"/>
                <a:cs typeface="Times New Roman"/>
              </a:rPr>
              <a:t> </a:t>
            </a:r>
            <a:r>
              <a:rPr sz="1800" spc="-20" dirty="0">
                <a:solidFill>
                  <a:srgbClr val="FFFFFF"/>
                </a:solidFill>
                <a:latin typeface="Verdana"/>
                <a:cs typeface="Verdana"/>
              </a:rPr>
              <a:t>process</a:t>
            </a:r>
            <a:r>
              <a:rPr sz="1800" spc="-85" dirty="0">
                <a:solidFill>
                  <a:srgbClr val="FFFFFF"/>
                </a:solidFill>
                <a:latin typeface="Times New Roman"/>
                <a:cs typeface="Times New Roman"/>
              </a:rPr>
              <a:t> </a:t>
            </a:r>
            <a:r>
              <a:rPr sz="1800" spc="-10" dirty="0">
                <a:solidFill>
                  <a:srgbClr val="FFFFFF"/>
                </a:solidFill>
                <a:latin typeface="Verdana"/>
                <a:cs typeface="Verdana"/>
              </a:rPr>
              <a:t>them.</a:t>
            </a:r>
            <a:endParaRPr sz="1800">
              <a:latin typeface="Verdana"/>
              <a:cs typeface="Verdana"/>
            </a:endParaRPr>
          </a:p>
          <a:p>
            <a:pPr marL="1270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65" dirty="0">
                <a:solidFill>
                  <a:srgbClr val="FFFFFF"/>
                </a:solidFill>
                <a:latin typeface="Verdana"/>
                <a:cs typeface="Verdana"/>
              </a:rPr>
              <a:t>If</a:t>
            </a:r>
            <a:r>
              <a:rPr sz="1800" spc="-40"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50" dirty="0">
                <a:solidFill>
                  <a:srgbClr val="FFFFFF"/>
                </a:solidFill>
                <a:latin typeface="Verdana"/>
                <a:cs typeface="Verdana"/>
              </a:rPr>
              <a:t>average</a:t>
            </a:r>
            <a:r>
              <a:rPr sz="1800" spc="-30" dirty="0">
                <a:solidFill>
                  <a:srgbClr val="FFFFFF"/>
                </a:solidFill>
                <a:latin typeface="Times New Roman"/>
                <a:cs typeface="Times New Roman"/>
              </a:rPr>
              <a:t> </a:t>
            </a:r>
            <a:r>
              <a:rPr sz="1800" spc="-70" dirty="0">
                <a:solidFill>
                  <a:srgbClr val="FFFFFF"/>
                </a:solidFill>
                <a:latin typeface="Verdana"/>
                <a:cs typeface="Verdana"/>
              </a:rPr>
              <a:t>arrival</a:t>
            </a:r>
            <a:r>
              <a:rPr sz="1800" spc="-25" dirty="0">
                <a:solidFill>
                  <a:srgbClr val="FFFFFF"/>
                </a:solidFill>
                <a:latin typeface="Times New Roman"/>
                <a:cs typeface="Times New Roman"/>
              </a:rPr>
              <a:t> </a:t>
            </a:r>
            <a:r>
              <a:rPr sz="1800" dirty="0">
                <a:solidFill>
                  <a:srgbClr val="FFFFFF"/>
                </a:solidFill>
                <a:latin typeface="Verdana"/>
                <a:cs typeface="Verdana"/>
              </a:rPr>
              <a:t>rate</a:t>
            </a:r>
            <a:r>
              <a:rPr sz="1800" spc="-25" dirty="0">
                <a:solidFill>
                  <a:srgbClr val="FFFFFF"/>
                </a:solidFill>
                <a:latin typeface="Times New Roman"/>
                <a:cs typeface="Times New Roman"/>
              </a:rPr>
              <a:t> </a:t>
            </a:r>
            <a:r>
              <a:rPr sz="1800" spc="-160" dirty="0">
                <a:solidFill>
                  <a:srgbClr val="FFFFFF"/>
                </a:solidFill>
                <a:latin typeface="Verdana"/>
                <a:cs typeface="Verdana"/>
              </a:rPr>
              <a:t>is</a:t>
            </a:r>
            <a:r>
              <a:rPr sz="1800" spc="15" dirty="0">
                <a:solidFill>
                  <a:srgbClr val="FFFFFF"/>
                </a:solidFill>
                <a:latin typeface="Times New Roman"/>
                <a:cs typeface="Times New Roman"/>
              </a:rPr>
              <a:t> </a:t>
            </a:r>
            <a:r>
              <a:rPr sz="1800" spc="-30" dirty="0">
                <a:solidFill>
                  <a:srgbClr val="FFFFFF"/>
                </a:solidFill>
                <a:latin typeface="Verdana"/>
                <a:cs typeface="Verdana"/>
              </a:rPr>
              <a:t>higher</a:t>
            </a:r>
            <a:r>
              <a:rPr sz="1800" spc="-120" dirty="0">
                <a:solidFill>
                  <a:srgbClr val="FFFFFF"/>
                </a:solidFill>
                <a:latin typeface="Times New Roman"/>
                <a:cs typeface="Times New Roman"/>
              </a:rPr>
              <a:t> </a:t>
            </a:r>
            <a:r>
              <a:rPr sz="1800" dirty="0">
                <a:solidFill>
                  <a:srgbClr val="FFFFFF"/>
                </a:solidFill>
                <a:latin typeface="Verdana"/>
                <a:cs typeface="Verdana"/>
              </a:rPr>
              <a:t>than</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50" dirty="0">
                <a:solidFill>
                  <a:srgbClr val="FFFFFF"/>
                </a:solidFill>
                <a:latin typeface="Verdana"/>
                <a:cs typeface="Verdana"/>
              </a:rPr>
              <a:t>average</a:t>
            </a:r>
            <a:r>
              <a:rPr sz="1800" spc="-85" dirty="0">
                <a:solidFill>
                  <a:srgbClr val="FFFFFF"/>
                </a:solidFill>
                <a:latin typeface="Times New Roman"/>
                <a:cs typeface="Times New Roman"/>
              </a:rPr>
              <a:t> </a:t>
            </a:r>
            <a:r>
              <a:rPr sz="1800" spc="-25" dirty="0">
                <a:solidFill>
                  <a:srgbClr val="FFFFFF"/>
                </a:solidFill>
                <a:latin typeface="Verdana"/>
                <a:cs typeface="Verdana"/>
              </a:rPr>
              <a:t>processing</a:t>
            </a:r>
            <a:r>
              <a:rPr sz="1800" spc="-130" dirty="0">
                <a:solidFill>
                  <a:srgbClr val="FFFFFF"/>
                </a:solidFill>
                <a:latin typeface="Times New Roman"/>
                <a:cs typeface="Times New Roman"/>
              </a:rPr>
              <a:t> </a:t>
            </a:r>
            <a:r>
              <a:rPr sz="1800" spc="-25" dirty="0">
                <a:solidFill>
                  <a:srgbClr val="FFFFFF"/>
                </a:solidFill>
                <a:latin typeface="Verdana"/>
                <a:cs typeface="Verdana"/>
              </a:rPr>
              <a:t>rate,</a:t>
            </a:r>
            <a:r>
              <a:rPr sz="1800" spc="-15" dirty="0">
                <a:solidFill>
                  <a:srgbClr val="FFFFFF"/>
                </a:solidFill>
                <a:latin typeface="Times New Roman"/>
                <a:cs typeface="Times New Roman"/>
              </a:rPr>
              <a:t> </a:t>
            </a:r>
            <a:r>
              <a:rPr sz="1800" spc="-25" dirty="0">
                <a:solidFill>
                  <a:srgbClr val="FFFFFF"/>
                </a:solidFill>
                <a:latin typeface="Verdana"/>
                <a:cs typeface="Verdana"/>
              </a:rPr>
              <a:t>the</a:t>
            </a:r>
            <a:endParaRPr sz="1800">
              <a:latin typeface="Verdana"/>
              <a:cs typeface="Verdana"/>
            </a:endParaRPr>
          </a:p>
          <a:p>
            <a:pPr marL="354330">
              <a:lnSpc>
                <a:spcPct val="100000"/>
              </a:lnSpc>
              <a:spcBef>
                <a:spcPts val="5"/>
              </a:spcBef>
            </a:pPr>
            <a:r>
              <a:rPr sz="1800" spc="50" dirty="0">
                <a:solidFill>
                  <a:srgbClr val="FFFFFF"/>
                </a:solidFill>
                <a:latin typeface="Verdana"/>
                <a:cs typeface="Verdana"/>
              </a:rPr>
              <a:t>queue</a:t>
            </a:r>
            <a:r>
              <a:rPr sz="1800" spc="45" dirty="0">
                <a:solidFill>
                  <a:srgbClr val="FFFFFF"/>
                </a:solidFill>
                <a:latin typeface="Times New Roman"/>
                <a:cs typeface="Times New Roman"/>
              </a:rPr>
              <a:t> </a:t>
            </a:r>
            <a:r>
              <a:rPr sz="1800" spc="-75" dirty="0">
                <a:solidFill>
                  <a:srgbClr val="FFFFFF"/>
                </a:solidFill>
                <a:latin typeface="Verdana"/>
                <a:cs typeface="Verdana"/>
              </a:rPr>
              <a:t>will</a:t>
            </a:r>
            <a:r>
              <a:rPr sz="1800" spc="-55" dirty="0">
                <a:solidFill>
                  <a:srgbClr val="FFFFFF"/>
                </a:solidFill>
                <a:latin typeface="Times New Roman"/>
                <a:cs typeface="Times New Roman"/>
              </a:rPr>
              <a:t> </a:t>
            </a:r>
            <a:r>
              <a:rPr sz="1800" spc="-105" dirty="0">
                <a:solidFill>
                  <a:srgbClr val="FFFFFF"/>
                </a:solidFill>
                <a:latin typeface="Verdana"/>
                <a:cs typeface="Verdana"/>
              </a:rPr>
              <a:t>fill</a:t>
            </a:r>
            <a:r>
              <a:rPr sz="1800" spc="-5" dirty="0">
                <a:solidFill>
                  <a:srgbClr val="FFFFFF"/>
                </a:solidFill>
                <a:latin typeface="Times New Roman"/>
                <a:cs typeface="Times New Roman"/>
              </a:rPr>
              <a:t> </a:t>
            </a:r>
            <a:r>
              <a:rPr sz="1800" dirty="0">
                <a:solidFill>
                  <a:srgbClr val="FFFFFF"/>
                </a:solidFill>
                <a:latin typeface="Verdana"/>
                <a:cs typeface="Verdana"/>
              </a:rPr>
              <a:t>up</a:t>
            </a:r>
            <a:r>
              <a:rPr sz="1800" spc="95" dirty="0">
                <a:solidFill>
                  <a:srgbClr val="FFFFFF"/>
                </a:solidFill>
                <a:latin typeface="Times New Roman"/>
                <a:cs typeface="Times New Roman"/>
              </a:rPr>
              <a:t> </a:t>
            </a:r>
            <a:r>
              <a:rPr sz="1800" spc="80" dirty="0">
                <a:solidFill>
                  <a:srgbClr val="FFFFFF"/>
                </a:solidFill>
                <a:latin typeface="Verdana"/>
                <a:cs typeface="Verdana"/>
              </a:rPr>
              <a:t>and</a:t>
            </a:r>
            <a:r>
              <a:rPr sz="1800" spc="30" dirty="0">
                <a:solidFill>
                  <a:srgbClr val="FFFFFF"/>
                </a:solidFill>
                <a:latin typeface="Times New Roman"/>
                <a:cs typeface="Times New Roman"/>
              </a:rPr>
              <a:t> </a:t>
            </a:r>
            <a:r>
              <a:rPr sz="1800" dirty="0">
                <a:solidFill>
                  <a:srgbClr val="FFFFFF"/>
                </a:solidFill>
                <a:latin typeface="Verdana"/>
                <a:cs typeface="Verdana"/>
              </a:rPr>
              <a:t>new</a:t>
            </a:r>
            <a:r>
              <a:rPr sz="1800" spc="50" dirty="0">
                <a:solidFill>
                  <a:srgbClr val="FFFFFF"/>
                </a:solidFill>
                <a:latin typeface="Times New Roman"/>
                <a:cs typeface="Times New Roman"/>
              </a:rPr>
              <a:t> </a:t>
            </a:r>
            <a:r>
              <a:rPr sz="1800" dirty="0">
                <a:solidFill>
                  <a:srgbClr val="FFFFFF"/>
                </a:solidFill>
                <a:latin typeface="Verdana"/>
                <a:cs typeface="Verdana"/>
              </a:rPr>
              <a:t>packets</a:t>
            </a:r>
            <a:r>
              <a:rPr sz="1800" spc="-60" dirty="0">
                <a:solidFill>
                  <a:srgbClr val="FFFFFF"/>
                </a:solidFill>
                <a:latin typeface="Times New Roman"/>
                <a:cs typeface="Times New Roman"/>
              </a:rPr>
              <a:t> </a:t>
            </a:r>
            <a:r>
              <a:rPr sz="1800" spc="-75" dirty="0">
                <a:solidFill>
                  <a:srgbClr val="FFFFFF"/>
                </a:solidFill>
                <a:latin typeface="Verdana"/>
                <a:cs typeface="Verdana"/>
              </a:rPr>
              <a:t>will</a:t>
            </a:r>
            <a:r>
              <a:rPr sz="1800" spc="-55" dirty="0">
                <a:solidFill>
                  <a:srgbClr val="FFFFFF"/>
                </a:solidFill>
                <a:latin typeface="Times New Roman"/>
                <a:cs typeface="Times New Roman"/>
              </a:rPr>
              <a:t> </a:t>
            </a:r>
            <a:r>
              <a:rPr sz="1800" spc="110" dirty="0">
                <a:solidFill>
                  <a:srgbClr val="FFFFFF"/>
                </a:solidFill>
                <a:latin typeface="Verdana"/>
                <a:cs typeface="Verdana"/>
              </a:rPr>
              <a:t>be</a:t>
            </a:r>
            <a:r>
              <a:rPr sz="1800" spc="55" dirty="0">
                <a:solidFill>
                  <a:srgbClr val="FFFFFF"/>
                </a:solidFill>
                <a:latin typeface="Times New Roman"/>
                <a:cs typeface="Times New Roman"/>
              </a:rPr>
              <a:t> </a:t>
            </a:r>
            <a:r>
              <a:rPr sz="1800" spc="-10" dirty="0">
                <a:solidFill>
                  <a:srgbClr val="FFFFFF"/>
                </a:solidFill>
                <a:latin typeface="Verdana"/>
                <a:cs typeface="Verdana"/>
              </a:rPr>
              <a:t>discarded.</a:t>
            </a:r>
            <a:endParaRPr sz="1800">
              <a:latin typeface="Verdana"/>
              <a:cs typeface="Verdana"/>
            </a:endParaRPr>
          </a:p>
          <a:p>
            <a:pPr marL="354330" marR="154940" indent="-342265">
              <a:lnSpc>
                <a:spcPct val="100000"/>
              </a:lnSpc>
              <a:spcBef>
                <a:spcPts val="96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20" dirty="0">
                <a:solidFill>
                  <a:srgbClr val="FFFFFF"/>
                </a:solidFill>
                <a:latin typeface="Verdana"/>
                <a:cs typeface="Verdana"/>
              </a:rPr>
              <a:t>A</a:t>
            </a:r>
            <a:r>
              <a:rPr sz="1800" spc="40" dirty="0">
                <a:solidFill>
                  <a:srgbClr val="FFFFFF"/>
                </a:solidFill>
                <a:latin typeface="Times New Roman"/>
                <a:cs typeface="Times New Roman"/>
              </a:rPr>
              <a:t> </a:t>
            </a:r>
            <a:r>
              <a:rPr sz="1800" spc="-114" dirty="0">
                <a:solidFill>
                  <a:srgbClr val="FFFFFF"/>
                </a:solidFill>
                <a:latin typeface="Verdana"/>
                <a:cs typeface="Verdana"/>
              </a:rPr>
              <a:t>FIFO</a:t>
            </a:r>
            <a:r>
              <a:rPr sz="1800" spc="-50" dirty="0">
                <a:solidFill>
                  <a:srgbClr val="FFFFFF"/>
                </a:solidFill>
                <a:latin typeface="Times New Roman"/>
                <a:cs typeface="Times New Roman"/>
              </a:rPr>
              <a:t> </a:t>
            </a:r>
            <a:r>
              <a:rPr sz="1800" spc="55" dirty="0">
                <a:solidFill>
                  <a:srgbClr val="FFFFFF"/>
                </a:solidFill>
                <a:latin typeface="Verdana"/>
                <a:cs typeface="Verdana"/>
              </a:rPr>
              <a:t>queue</a:t>
            </a:r>
            <a:r>
              <a:rPr sz="1800" spc="5" dirty="0">
                <a:solidFill>
                  <a:srgbClr val="FFFFFF"/>
                </a:solidFill>
                <a:latin typeface="Times New Roman"/>
                <a:cs typeface="Times New Roman"/>
              </a:rPr>
              <a:t> </a:t>
            </a:r>
            <a:r>
              <a:rPr sz="1800" spc="-160" dirty="0">
                <a:solidFill>
                  <a:srgbClr val="FFFFFF"/>
                </a:solidFill>
                <a:latin typeface="Verdana"/>
                <a:cs typeface="Verdana"/>
              </a:rPr>
              <a:t>is</a:t>
            </a:r>
            <a:r>
              <a:rPr sz="1800" spc="15" dirty="0">
                <a:solidFill>
                  <a:srgbClr val="FFFFFF"/>
                </a:solidFill>
                <a:latin typeface="Times New Roman"/>
                <a:cs typeface="Times New Roman"/>
              </a:rPr>
              <a:t> </a:t>
            </a:r>
            <a:r>
              <a:rPr sz="1800" spc="-55" dirty="0">
                <a:solidFill>
                  <a:srgbClr val="FFFFFF"/>
                </a:solidFill>
                <a:latin typeface="Verdana"/>
                <a:cs typeface="Verdana"/>
              </a:rPr>
              <a:t>familiar</a:t>
            </a:r>
            <a:r>
              <a:rPr sz="1800" spc="-75" dirty="0">
                <a:solidFill>
                  <a:srgbClr val="FFFFFF"/>
                </a:solidFill>
                <a:latin typeface="Times New Roman"/>
                <a:cs typeface="Times New Roman"/>
              </a:rPr>
              <a:t> </a:t>
            </a:r>
            <a:r>
              <a:rPr sz="1800" dirty="0">
                <a:solidFill>
                  <a:srgbClr val="FFFFFF"/>
                </a:solidFill>
                <a:latin typeface="Verdana"/>
                <a:cs typeface="Verdana"/>
              </a:rPr>
              <a:t>to</a:t>
            </a:r>
            <a:r>
              <a:rPr sz="1800" spc="-45" dirty="0">
                <a:solidFill>
                  <a:srgbClr val="FFFFFF"/>
                </a:solidFill>
                <a:latin typeface="Times New Roman"/>
                <a:cs typeface="Times New Roman"/>
              </a:rPr>
              <a:t> </a:t>
            </a:r>
            <a:r>
              <a:rPr sz="1800" spc="-20" dirty="0">
                <a:solidFill>
                  <a:srgbClr val="FFFFFF"/>
                </a:solidFill>
                <a:latin typeface="Verdana"/>
                <a:cs typeface="Verdana"/>
              </a:rPr>
              <a:t>those</a:t>
            </a:r>
            <a:r>
              <a:rPr sz="1800" spc="-35" dirty="0">
                <a:solidFill>
                  <a:srgbClr val="FFFFFF"/>
                </a:solidFill>
                <a:latin typeface="Times New Roman"/>
                <a:cs typeface="Times New Roman"/>
              </a:rPr>
              <a:t> </a:t>
            </a:r>
            <a:r>
              <a:rPr sz="1800" spc="60" dirty="0">
                <a:solidFill>
                  <a:srgbClr val="FFFFFF"/>
                </a:solidFill>
                <a:latin typeface="Verdana"/>
                <a:cs typeface="Verdana"/>
              </a:rPr>
              <a:t>who</a:t>
            </a:r>
            <a:r>
              <a:rPr sz="1800" spc="-95" dirty="0">
                <a:solidFill>
                  <a:srgbClr val="FFFFFF"/>
                </a:solidFill>
                <a:latin typeface="Times New Roman"/>
                <a:cs typeface="Times New Roman"/>
              </a:rPr>
              <a:t> </a:t>
            </a:r>
            <a:r>
              <a:rPr sz="1800" dirty="0">
                <a:solidFill>
                  <a:srgbClr val="FFFFFF"/>
                </a:solidFill>
                <a:latin typeface="Verdana"/>
                <a:cs typeface="Verdana"/>
              </a:rPr>
              <a:t>have</a:t>
            </a:r>
            <a:r>
              <a:rPr sz="1800" spc="20" dirty="0">
                <a:solidFill>
                  <a:srgbClr val="FFFFFF"/>
                </a:solidFill>
                <a:latin typeface="Times New Roman"/>
                <a:cs typeface="Times New Roman"/>
              </a:rPr>
              <a:t> </a:t>
            </a:r>
            <a:r>
              <a:rPr sz="1800" spc="75" dirty="0">
                <a:solidFill>
                  <a:srgbClr val="FFFFFF"/>
                </a:solidFill>
                <a:latin typeface="Verdana"/>
                <a:cs typeface="Verdana"/>
              </a:rPr>
              <a:t>had</a:t>
            </a:r>
            <a:r>
              <a:rPr sz="1800" spc="55" dirty="0">
                <a:solidFill>
                  <a:srgbClr val="FFFFFF"/>
                </a:solidFill>
                <a:latin typeface="Times New Roman"/>
                <a:cs typeface="Times New Roman"/>
              </a:rPr>
              <a:t> </a:t>
            </a:r>
            <a:r>
              <a:rPr sz="1800" dirty="0">
                <a:solidFill>
                  <a:srgbClr val="FFFFFF"/>
                </a:solidFill>
                <a:latin typeface="Verdana"/>
                <a:cs typeface="Verdana"/>
              </a:rPr>
              <a:t>to</a:t>
            </a:r>
            <a:r>
              <a:rPr sz="1800" spc="5" dirty="0">
                <a:solidFill>
                  <a:srgbClr val="FFFFFF"/>
                </a:solidFill>
                <a:latin typeface="Times New Roman"/>
                <a:cs typeface="Times New Roman"/>
              </a:rPr>
              <a:t> </a:t>
            </a:r>
            <a:r>
              <a:rPr sz="1800" dirty="0">
                <a:solidFill>
                  <a:srgbClr val="FFFFFF"/>
                </a:solidFill>
                <a:latin typeface="Verdana"/>
                <a:cs typeface="Verdana"/>
              </a:rPr>
              <a:t>wait</a:t>
            </a:r>
            <a:r>
              <a:rPr sz="1800" spc="-100" dirty="0">
                <a:solidFill>
                  <a:srgbClr val="FFFFFF"/>
                </a:solidFill>
                <a:latin typeface="Times New Roman"/>
                <a:cs typeface="Times New Roman"/>
              </a:rPr>
              <a:t> </a:t>
            </a:r>
            <a:r>
              <a:rPr sz="1800" spc="-40" dirty="0">
                <a:solidFill>
                  <a:srgbClr val="FFFFFF"/>
                </a:solidFill>
                <a:latin typeface="Verdana"/>
                <a:cs typeface="Verdana"/>
              </a:rPr>
              <a:t>for</a:t>
            </a:r>
            <a:r>
              <a:rPr sz="1800" spc="30" dirty="0">
                <a:solidFill>
                  <a:srgbClr val="FFFFFF"/>
                </a:solidFill>
                <a:latin typeface="Times New Roman"/>
                <a:cs typeface="Times New Roman"/>
              </a:rPr>
              <a:t> </a:t>
            </a:r>
            <a:r>
              <a:rPr sz="1800" spc="160" dirty="0">
                <a:solidFill>
                  <a:srgbClr val="FFFFFF"/>
                </a:solidFill>
                <a:latin typeface="Verdana"/>
                <a:cs typeface="Verdana"/>
              </a:rPr>
              <a:t>a</a:t>
            </a:r>
            <a:r>
              <a:rPr sz="1800" spc="50" dirty="0">
                <a:solidFill>
                  <a:srgbClr val="FFFFFF"/>
                </a:solidFill>
                <a:latin typeface="Times New Roman"/>
                <a:cs typeface="Times New Roman"/>
              </a:rPr>
              <a:t> </a:t>
            </a:r>
            <a:r>
              <a:rPr sz="1800" spc="-40" dirty="0">
                <a:solidFill>
                  <a:srgbClr val="FFFFFF"/>
                </a:solidFill>
                <a:latin typeface="Verdana"/>
                <a:cs typeface="Verdana"/>
              </a:rPr>
              <a:t>bus</a:t>
            </a:r>
            <a:r>
              <a:rPr sz="1800" spc="15" dirty="0">
                <a:solidFill>
                  <a:srgbClr val="FFFFFF"/>
                </a:solidFill>
                <a:latin typeface="Times New Roman"/>
                <a:cs typeface="Times New Roman"/>
              </a:rPr>
              <a:t> </a:t>
            </a:r>
            <a:r>
              <a:rPr sz="1800" dirty="0">
                <a:solidFill>
                  <a:srgbClr val="FFFFFF"/>
                </a:solidFill>
                <a:latin typeface="Verdana"/>
                <a:cs typeface="Verdana"/>
              </a:rPr>
              <a:t>at</a:t>
            </a:r>
            <a:r>
              <a:rPr sz="1800" spc="60" dirty="0">
                <a:solidFill>
                  <a:srgbClr val="FFFFFF"/>
                </a:solidFill>
                <a:latin typeface="Times New Roman"/>
                <a:cs typeface="Times New Roman"/>
              </a:rPr>
              <a:t> </a:t>
            </a:r>
            <a:r>
              <a:rPr sz="1800" spc="160" dirty="0">
                <a:solidFill>
                  <a:srgbClr val="FFFFFF"/>
                </a:solidFill>
                <a:latin typeface="Verdana"/>
                <a:cs typeface="Verdana"/>
              </a:rPr>
              <a:t>a</a:t>
            </a:r>
            <a:r>
              <a:rPr sz="1800" spc="50" dirty="0">
                <a:solidFill>
                  <a:srgbClr val="FFFFFF"/>
                </a:solidFill>
                <a:latin typeface="Times New Roman"/>
                <a:cs typeface="Times New Roman"/>
              </a:rPr>
              <a:t> </a:t>
            </a:r>
            <a:r>
              <a:rPr sz="1800" spc="-25" dirty="0">
                <a:solidFill>
                  <a:srgbClr val="FFFFFF"/>
                </a:solidFill>
                <a:latin typeface="Verdana"/>
                <a:cs typeface="Verdana"/>
              </a:rPr>
              <a:t>bus</a:t>
            </a:r>
            <a:r>
              <a:rPr sz="1800" spc="-25" dirty="0">
                <a:solidFill>
                  <a:srgbClr val="FFFFFF"/>
                </a:solidFill>
                <a:latin typeface="Times New Roman"/>
                <a:cs typeface="Times New Roman"/>
              </a:rPr>
              <a:t> </a:t>
            </a:r>
            <a:r>
              <a:rPr sz="1800" spc="-10" dirty="0">
                <a:solidFill>
                  <a:srgbClr val="FFFFFF"/>
                </a:solidFill>
                <a:latin typeface="Verdana"/>
                <a:cs typeface="Verdana"/>
              </a:rPr>
              <a:t>stop.</a:t>
            </a:r>
            <a:endParaRPr sz="1800">
              <a:latin typeface="Verdana"/>
              <a:cs typeface="Verdana"/>
            </a:endParaRPr>
          </a:p>
        </p:txBody>
      </p:sp>
      <p:pic>
        <p:nvPicPr>
          <p:cNvPr id="4" name="object 4"/>
          <p:cNvPicPr/>
          <p:nvPr/>
        </p:nvPicPr>
        <p:blipFill>
          <a:blip r:embed="rId2" cstate="print"/>
          <a:stretch>
            <a:fillRect/>
          </a:stretch>
        </p:blipFill>
        <p:spPr>
          <a:xfrm>
            <a:off x="10823692" y="1515861"/>
            <a:ext cx="132344" cy="2259208"/>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38</a:t>
            </a:r>
            <a:endParaRPr sz="2750">
              <a:latin typeface="Verdana"/>
              <a:cs typeface="Verdana"/>
            </a:endParaRPr>
          </a:p>
        </p:txBody>
      </p:sp>
      <p:pic>
        <p:nvPicPr>
          <p:cNvPr id="6" name="object 6"/>
          <p:cNvPicPr/>
          <p:nvPr/>
        </p:nvPicPr>
        <p:blipFill>
          <a:blip r:embed="rId3" cstate="print"/>
          <a:stretch>
            <a:fillRect/>
          </a:stretch>
        </p:blipFill>
        <p:spPr>
          <a:xfrm>
            <a:off x="2202813" y="2419393"/>
            <a:ext cx="6870192" cy="4411980"/>
          </a:xfrm>
          <a:prstGeom prst="rect">
            <a:avLst/>
          </a:prstGeom>
        </p:spPr>
      </p:pic>
      <p:sp>
        <p:nvSpPr>
          <p:cNvPr id="7" name="Slide Number Placeholder 6">
            <a:extLst>
              <a:ext uri="{FF2B5EF4-FFF2-40B4-BE49-F238E27FC236}">
                <a16:creationId xmlns:a16="http://schemas.microsoft.com/office/drawing/2014/main" id="{6C07139C-A454-41A5-B8EB-F6EBDC078E7F}"/>
              </a:ext>
            </a:extLst>
          </p:cNvPr>
          <p:cNvSpPr>
            <a:spLocks noGrp="1"/>
          </p:cNvSpPr>
          <p:nvPr>
            <p:ph type="sldNum" sz="quarter" idx="12"/>
          </p:nvPr>
        </p:nvSpPr>
        <p:spPr/>
        <p:txBody>
          <a:bodyPr/>
          <a:lstStyle/>
          <a:p>
            <a:fld id="{B15D7328-7D48-4674-A38C-9792F09AAE38}"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280" dirty="0"/>
              <a:t>FIFO</a:t>
            </a:r>
            <a:r>
              <a:rPr spc="-60" dirty="0">
                <a:latin typeface="Times New Roman"/>
                <a:cs typeface="Times New Roman"/>
              </a:rPr>
              <a:t> </a:t>
            </a:r>
            <a:r>
              <a:rPr spc="-10" dirty="0"/>
              <a:t>queuing</a:t>
            </a:r>
          </a:p>
        </p:txBody>
      </p:sp>
      <p:sp>
        <p:nvSpPr>
          <p:cNvPr id="3" name="object 3"/>
          <p:cNvSpPr txBox="1"/>
          <p:nvPr/>
        </p:nvSpPr>
        <p:spPr>
          <a:xfrm>
            <a:off x="1182724" y="2081602"/>
            <a:ext cx="8703310" cy="3153410"/>
          </a:xfrm>
          <a:prstGeom prst="rect">
            <a:avLst/>
          </a:prstGeom>
        </p:spPr>
        <p:txBody>
          <a:bodyPr vert="horz" wrap="square" lIns="0" tIns="15875" rIns="0" bIns="0" rtlCol="0">
            <a:spAutoFit/>
          </a:bodyPr>
          <a:lstStyle/>
          <a:p>
            <a:pPr marL="353695" marR="189865"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60" dirty="0">
                <a:solidFill>
                  <a:srgbClr val="FFFFFF"/>
                </a:solidFill>
                <a:latin typeface="Verdana"/>
                <a:cs typeface="Verdana"/>
              </a:rPr>
              <a:t>Figure</a:t>
            </a:r>
            <a:r>
              <a:rPr sz="1800" spc="-25" dirty="0">
                <a:solidFill>
                  <a:srgbClr val="FFFFFF"/>
                </a:solidFill>
                <a:latin typeface="Times New Roman"/>
                <a:cs typeface="Times New Roman"/>
              </a:rPr>
              <a:t> </a:t>
            </a:r>
            <a:r>
              <a:rPr sz="1800" dirty="0">
                <a:solidFill>
                  <a:srgbClr val="FFFFFF"/>
                </a:solidFill>
                <a:latin typeface="Verdana"/>
                <a:cs typeface="Verdana"/>
              </a:rPr>
              <a:t>below</a:t>
            </a:r>
            <a:r>
              <a:rPr sz="1800" spc="-20" dirty="0">
                <a:solidFill>
                  <a:srgbClr val="FFFFFF"/>
                </a:solidFill>
                <a:latin typeface="Times New Roman"/>
                <a:cs typeface="Times New Roman"/>
              </a:rPr>
              <a:t> </a:t>
            </a:r>
            <a:r>
              <a:rPr sz="1800" spc="-70" dirty="0">
                <a:solidFill>
                  <a:srgbClr val="FFFFFF"/>
                </a:solidFill>
                <a:latin typeface="Verdana"/>
                <a:cs typeface="Verdana"/>
              </a:rPr>
              <a:t>shows</a:t>
            </a:r>
            <a:r>
              <a:rPr sz="1800" spc="-75" dirty="0">
                <a:solidFill>
                  <a:srgbClr val="FFFFFF"/>
                </a:solidFill>
                <a:latin typeface="Times New Roman"/>
                <a:cs typeface="Times New Roman"/>
              </a:rPr>
              <a:t> </a:t>
            </a:r>
            <a:r>
              <a:rPr sz="1800" spc="170" dirty="0">
                <a:solidFill>
                  <a:srgbClr val="FFFFFF"/>
                </a:solidFill>
                <a:latin typeface="Verdana"/>
                <a:cs typeface="Verdana"/>
              </a:rPr>
              <a:t>a</a:t>
            </a:r>
            <a:r>
              <a:rPr sz="1800" spc="75" dirty="0">
                <a:solidFill>
                  <a:srgbClr val="FFFFFF"/>
                </a:solidFill>
                <a:latin typeface="Times New Roman"/>
                <a:cs typeface="Times New Roman"/>
              </a:rPr>
              <a:t> </a:t>
            </a:r>
            <a:r>
              <a:rPr sz="1800" spc="60" dirty="0">
                <a:solidFill>
                  <a:srgbClr val="FFFFFF"/>
                </a:solidFill>
                <a:latin typeface="Verdana"/>
                <a:cs typeface="Verdana"/>
              </a:rPr>
              <a:t>conceptual</a:t>
            </a:r>
            <a:r>
              <a:rPr sz="1800" spc="-20" dirty="0">
                <a:solidFill>
                  <a:srgbClr val="FFFFFF"/>
                </a:solidFill>
                <a:latin typeface="Times New Roman"/>
                <a:cs typeface="Times New Roman"/>
              </a:rPr>
              <a:t> </a:t>
            </a:r>
            <a:r>
              <a:rPr sz="1800" dirty="0">
                <a:solidFill>
                  <a:srgbClr val="FFFFFF"/>
                </a:solidFill>
                <a:latin typeface="Verdana"/>
                <a:cs typeface="Verdana"/>
              </a:rPr>
              <a:t>view</a:t>
            </a:r>
            <a:r>
              <a:rPr sz="1800" spc="-20" dirty="0">
                <a:solidFill>
                  <a:srgbClr val="FFFFFF"/>
                </a:solidFill>
                <a:latin typeface="Times New Roman"/>
                <a:cs typeface="Times New Roman"/>
              </a:rPr>
              <a:t> </a:t>
            </a:r>
            <a:r>
              <a:rPr sz="1800" dirty="0">
                <a:solidFill>
                  <a:srgbClr val="FFFFFF"/>
                </a:solidFill>
                <a:latin typeface="Verdana"/>
                <a:cs typeface="Verdana"/>
              </a:rPr>
              <a:t>of</a:t>
            </a:r>
            <a:r>
              <a:rPr sz="1800" spc="75" dirty="0">
                <a:solidFill>
                  <a:srgbClr val="FFFFFF"/>
                </a:solidFill>
                <a:latin typeface="Times New Roman"/>
                <a:cs typeface="Times New Roman"/>
              </a:rPr>
              <a:t> </a:t>
            </a:r>
            <a:r>
              <a:rPr sz="1800" spc="170" dirty="0">
                <a:solidFill>
                  <a:srgbClr val="FFFFFF"/>
                </a:solidFill>
                <a:latin typeface="Verdana"/>
                <a:cs typeface="Verdana"/>
              </a:rPr>
              <a:t>a</a:t>
            </a:r>
            <a:r>
              <a:rPr sz="1800" spc="75" dirty="0">
                <a:solidFill>
                  <a:srgbClr val="FFFFFF"/>
                </a:solidFill>
                <a:latin typeface="Times New Roman"/>
                <a:cs typeface="Times New Roman"/>
              </a:rPr>
              <a:t> </a:t>
            </a:r>
            <a:r>
              <a:rPr sz="1800" spc="-114" dirty="0">
                <a:solidFill>
                  <a:srgbClr val="FFFFFF"/>
                </a:solidFill>
                <a:latin typeface="Verdana"/>
                <a:cs typeface="Verdana"/>
              </a:rPr>
              <a:t>FIFO</a:t>
            </a:r>
            <a:r>
              <a:rPr sz="1800" spc="-35" dirty="0">
                <a:solidFill>
                  <a:srgbClr val="FFFFFF"/>
                </a:solidFill>
                <a:latin typeface="Times New Roman"/>
                <a:cs typeface="Times New Roman"/>
              </a:rPr>
              <a:t> </a:t>
            </a:r>
            <a:r>
              <a:rPr sz="1800" dirty="0">
                <a:solidFill>
                  <a:srgbClr val="FFFFFF"/>
                </a:solidFill>
                <a:latin typeface="Verdana"/>
                <a:cs typeface="Verdana"/>
              </a:rPr>
              <a:t>queue.</a:t>
            </a:r>
            <a:r>
              <a:rPr sz="1800" spc="-10" dirty="0">
                <a:solidFill>
                  <a:srgbClr val="FFFFFF"/>
                </a:solidFill>
                <a:latin typeface="Times New Roman"/>
                <a:cs typeface="Times New Roman"/>
              </a:rPr>
              <a:t> </a:t>
            </a:r>
            <a:r>
              <a:rPr sz="1800" spc="-80" dirty="0">
                <a:solidFill>
                  <a:srgbClr val="FFFFFF"/>
                </a:solidFill>
                <a:latin typeface="Verdana"/>
                <a:cs typeface="Verdana"/>
              </a:rPr>
              <a:t>The</a:t>
            </a:r>
            <a:r>
              <a:rPr sz="1800" spc="85" dirty="0">
                <a:solidFill>
                  <a:srgbClr val="FFFFFF"/>
                </a:solidFill>
                <a:latin typeface="Times New Roman"/>
                <a:cs typeface="Times New Roman"/>
              </a:rPr>
              <a:t> </a:t>
            </a:r>
            <a:r>
              <a:rPr sz="1800" spc="-40" dirty="0">
                <a:solidFill>
                  <a:srgbClr val="FFFFFF"/>
                </a:solidFill>
                <a:latin typeface="Verdana"/>
                <a:cs typeface="Verdana"/>
              </a:rPr>
              <a:t>figure</a:t>
            </a:r>
            <a:r>
              <a:rPr sz="1800" spc="-70" dirty="0">
                <a:solidFill>
                  <a:srgbClr val="FFFFFF"/>
                </a:solidFill>
                <a:latin typeface="Times New Roman"/>
                <a:cs typeface="Times New Roman"/>
              </a:rPr>
              <a:t> </a:t>
            </a:r>
            <a:r>
              <a:rPr sz="1800" spc="-20" dirty="0">
                <a:solidFill>
                  <a:srgbClr val="FFFFFF"/>
                </a:solidFill>
                <a:latin typeface="Verdana"/>
                <a:cs typeface="Verdana"/>
              </a:rPr>
              <a:t>also</a:t>
            </a:r>
            <a:r>
              <a:rPr sz="1800" spc="-20" dirty="0">
                <a:solidFill>
                  <a:srgbClr val="FFFFFF"/>
                </a:solidFill>
                <a:latin typeface="Times New Roman"/>
                <a:cs typeface="Times New Roman"/>
              </a:rPr>
              <a:t> </a:t>
            </a:r>
            <a:r>
              <a:rPr sz="1800" spc="-70" dirty="0">
                <a:solidFill>
                  <a:srgbClr val="FFFFFF"/>
                </a:solidFill>
                <a:latin typeface="Verdana"/>
                <a:cs typeface="Verdana"/>
              </a:rPr>
              <a:t>shows</a:t>
            </a:r>
            <a:r>
              <a:rPr sz="1800" spc="-60" dirty="0">
                <a:solidFill>
                  <a:srgbClr val="FFFFFF"/>
                </a:solidFill>
                <a:latin typeface="Times New Roman"/>
                <a:cs typeface="Times New Roman"/>
              </a:rPr>
              <a:t> </a:t>
            </a:r>
            <a:r>
              <a:rPr sz="1800" dirty="0">
                <a:solidFill>
                  <a:srgbClr val="FFFFFF"/>
                </a:solidFill>
                <a:latin typeface="Verdana"/>
                <a:cs typeface="Verdana"/>
              </a:rPr>
              <a:t>the</a:t>
            </a:r>
            <a:r>
              <a:rPr sz="1800" spc="55" dirty="0">
                <a:solidFill>
                  <a:srgbClr val="FFFFFF"/>
                </a:solidFill>
                <a:latin typeface="Times New Roman"/>
                <a:cs typeface="Times New Roman"/>
              </a:rPr>
              <a:t> </a:t>
            </a:r>
            <a:r>
              <a:rPr sz="1800" spc="-55" dirty="0">
                <a:solidFill>
                  <a:srgbClr val="FFFFFF"/>
                </a:solidFill>
                <a:latin typeface="Verdana"/>
                <a:cs typeface="Verdana"/>
              </a:rPr>
              <a:t>timing</a:t>
            </a:r>
            <a:r>
              <a:rPr sz="1800" spc="-100" dirty="0">
                <a:solidFill>
                  <a:srgbClr val="FFFFFF"/>
                </a:solidFill>
                <a:latin typeface="Times New Roman"/>
                <a:cs typeface="Times New Roman"/>
              </a:rPr>
              <a:t> </a:t>
            </a:r>
            <a:r>
              <a:rPr sz="1800" spc="-50" dirty="0">
                <a:solidFill>
                  <a:srgbClr val="FFFFFF"/>
                </a:solidFill>
                <a:latin typeface="Verdana"/>
                <a:cs typeface="Verdana"/>
              </a:rPr>
              <a:t>relationship</a:t>
            </a:r>
            <a:r>
              <a:rPr sz="1800" spc="-60" dirty="0">
                <a:solidFill>
                  <a:srgbClr val="FFFFFF"/>
                </a:solidFill>
                <a:latin typeface="Times New Roman"/>
                <a:cs typeface="Times New Roman"/>
              </a:rPr>
              <a:t> </a:t>
            </a:r>
            <a:r>
              <a:rPr sz="1800" spc="50" dirty="0">
                <a:solidFill>
                  <a:srgbClr val="FFFFFF"/>
                </a:solidFill>
                <a:latin typeface="Verdana"/>
                <a:cs typeface="Verdana"/>
              </a:rPr>
              <a:t>between</a:t>
            </a:r>
            <a:r>
              <a:rPr sz="1800" spc="-80" dirty="0">
                <a:solidFill>
                  <a:srgbClr val="FFFFFF"/>
                </a:solidFill>
                <a:latin typeface="Times New Roman"/>
                <a:cs typeface="Times New Roman"/>
              </a:rPr>
              <a:t> </a:t>
            </a:r>
            <a:r>
              <a:rPr sz="1800" spc="-70" dirty="0">
                <a:solidFill>
                  <a:srgbClr val="FFFFFF"/>
                </a:solidFill>
                <a:latin typeface="Verdana"/>
                <a:cs typeface="Verdana"/>
              </a:rPr>
              <a:t>arrival</a:t>
            </a:r>
            <a:r>
              <a:rPr sz="1800" spc="5" dirty="0">
                <a:solidFill>
                  <a:srgbClr val="FFFFFF"/>
                </a:solidFill>
                <a:latin typeface="Times New Roman"/>
                <a:cs typeface="Times New Roman"/>
              </a:rPr>
              <a:t> </a:t>
            </a:r>
            <a:r>
              <a:rPr sz="1800" spc="80" dirty="0">
                <a:solidFill>
                  <a:srgbClr val="FFFFFF"/>
                </a:solidFill>
                <a:latin typeface="Verdana"/>
                <a:cs typeface="Verdana"/>
              </a:rPr>
              <a:t>and</a:t>
            </a:r>
            <a:r>
              <a:rPr sz="1800" spc="100" dirty="0">
                <a:solidFill>
                  <a:srgbClr val="FFFFFF"/>
                </a:solidFill>
                <a:latin typeface="Times New Roman"/>
                <a:cs typeface="Times New Roman"/>
              </a:rPr>
              <a:t> </a:t>
            </a:r>
            <a:r>
              <a:rPr sz="1800" dirty="0">
                <a:solidFill>
                  <a:srgbClr val="FFFFFF"/>
                </a:solidFill>
                <a:latin typeface="Verdana"/>
                <a:cs typeface="Verdana"/>
              </a:rPr>
              <a:t>departure</a:t>
            </a:r>
            <a:r>
              <a:rPr sz="1800" spc="-55" dirty="0">
                <a:solidFill>
                  <a:srgbClr val="FFFFFF"/>
                </a:solidFill>
                <a:latin typeface="Times New Roman"/>
                <a:cs typeface="Times New Roman"/>
              </a:rPr>
              <a:t> </a:t>
            </a:r>
            <a:r>
              <a:rPr sz="1800" dirty="0">
                <a:solidFill>
                  <a:srgbClr val="FFFFFF"/>
                </a:solidFill>
                <a:latin typeface="Verdana"/>
                <a:cs typeface="Verdana"/>
              </a:rPr>
              <a:t>of</a:t>
            </a:r>
            <a:r>
              <a:rPr sz="1800" spc="50" dirty="0">
                <a:solidFill>
                  <a:srgbClr val="FFFFFF"/>
                </a:solidFill>
                <a:latin typeface="Times New Roman"/>
                <a:cs typeface="Times New Roman"/>
              </a:rPr>
              <a:t> </a:t>
            </a:r>
            <a:r>
              <a:rPr sz="1800" dirty="0">
                <a:solidFill>
                  <a:srgbClr val="FFFFFF"/>
                </a:solidFill>
                <a:latin typeface="Verdana"/>
                <a:cs typeface="Verdana"/>
              </a:rPr>
              <a:t>packets</a:t>
            </a:r>
            <a:r>
              <a:rPr sz="1800" spc="-50" dirty="0">
                <a:solidFill>
                  <a:srgbClr val="FFFFFF"/>
                </a:solidFill>
                <a:latin typeface="Times New Roman"/>
                <a:cs typeface="Times New Roman"/>
              </a:rPr>
              <a:t> </a:t>
            </a:r>
            <a:r>
              <a:rPr sz="1800" spc="-25" dirty="0">
                <a:solidFill>
                  <a:srgbClr val="FFFFFF"/>
                </a:solidFill>
                <a:latin typeface="Verdana"/>
                <a:cs typeface="Verdana"/>
              </a:rPr>
              <a:t>in</a:t>
            </a:r>
            <a:r>
              <a:rPr sz="1800" spc="-25" dirty="0">
                <a:solidFill>
                  <a:srgbClr val="FFFFFF"/>
                </a:solidFill>
                <a:latin typeface="Times New Roman"/>
                <a:cs typeface="Times New Roman"/>
              </a:rPr>
              <a:t> </a:t>
            </a:r>
            <a:r>
              <a:rPr sz="1800" spc="-110" dirty="0">
                <a:solidFill>
                  <a:srgbClr val="FFFFFF"/>
                </a:solidFill>
                <a:latin typeface="Verdana"/>
                <a:cs typeface="Verdana"/>
              </a:rPr>
              <a:t>this</a:t>
            </a:r>
            <a:r>
              <a:rPr sz="1800" spc="-75" dirty="0">
                <a:solidFill>
                  <a:srgbClr val="FFFFFF"/>
                </a:solidFill>
                <a:latin typeface="Times New Roman"/>
                <a:cs typeface="Times New Roman"/>
              </a:rPr>
              <a:t> </a:t>
            </a:r>
            <a:r>
              <a:rPr sz="1800" spc="-10" dirty="0">
                <a:solidFill>
                  <a:srgbClr val="FFFFFF"/>
                </a:solidFill>
                <a:latin typeface="Verdana"/>
                <a:cs typeface="Verdana"/>
              </a:rPr>
              <a:t>queuing.</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Packets</a:t>
            </a:r>
            <a:r>
              <a:rPr sz="1800" spc="-80" dirty="0">
                <a:solidFill>
                  <a:srgbClr val="FFFFFF"/>
                </a:solidFill>
                <a:latin typeface="Times New Roman"/>
                <a:cs typeface="Times New Roman"/>
              </a:rPr>
              <a:t> </a:t>
            </a:r>
            <a:r>
              <a:rPr sz="1800" spc="-50" dirty="0">
                <a:solidFill>
                  <a:srgbClr val="FFFFFF"/>
                </a:solidFill>
                <a:latin typeface="Verdana"/>
                <a:cs typeface="Verdana"/>
              </a:rPr>
              <a:t>from</a:t>
            </a:r>
            <a:r>
              <a:rPr sz="1800" spc="40" dirty="0">
                <a:solidFill>
                  <a:srgbClr val="FFFFFF"/>
                </a:solidFill>
                <a:latin typeface="Times New Roman"/>
                <a:cs typeface="Times New Roman"/>
              </a:rPr>
              <a:t> </a:t>
            </a:r>
            <a:r>
              <a:rPr sz="1800" spc="-35" dirty="0">
                <a:solidFill>
                  <a:srgbClr val="FFFFFF"/>
                </a:solidFill>
                <a:latin typeface="Verdana"/>
                <a:cs typeface="Verdana"/>
              </a:rPr>
              <a:t>different</a:t>
            </a:r>
            <a:r>
              <a:rPr sz="1800" spc="-30" dirty="0">
                <a:solidFill>
                  <a:srgbClr val="FFFFFF"/>
                </a:solidFill>
                <a:latin typeface="Times New Roman"/>
                <a:cs typeface="Times New Roman"/>
              </a:rPr>
              <a:t> </a:t>
            </a:r>
            <a:r>
              <a:rPr sz="1800" dirty="0">
                <a:solidFill>
                  <a:srgbClr val="FFFFFF"/>
                </a:solidFill>
                <a:latin typeface="Verdana"/>
                <a:cs typeface="Verdana"/>
              </a:rPr>
              <a:t>applications</a:t>
            </a:r>
            <a:r>
              <a:rPr sz="1800" spc="-75" dirty="0">
                <a:solidFill>
                  <a:srgbClr val="FFFFFF"/>
                </a:solidFill>
                <a:latin typeface="Times New Roman"/>
                <a:cs typeface="Times New Roman"/>
              </a:rPr>
              <a:t> </a:t>
            </a:r>
            <a:r>
              <a:rPr sz="1800" spc="-70" dirty="0">
                <a:solidFill>
                  <a:srgbClr val="FFFFFF"/>
                </a:solidFill>
                <a:latin typeface="Verdana"/>
                <a:cs typeface="Verdana"/>
              </a:rPr>
              <a:t>(with</a:t>
            </a:r>
            <a:r>
              <a:rPr sz="1800" spc="-45" dirty="0">
                <a:solidFill>
                  <a:srgbClr val="FFFFFF"/>
                </a:solidFill>
                <a:latin typeface="Times New Roman"/>
                <a:cs typeface="Times New Roman"/>
              </a:rPr>
              <a:t> </a:t>
            </a:r>
            <a:r>
              <a:rPr sz="1800" spc="-35" dirty="0">
                <a:solidFill>
                  <a:srgbClr val="FFFFFF"/>
                </a:solidFill>
                <a:latin typeface="Verdana"/>
                <a:cs typeface="Verdana"/>
              </a:rPr>
              <a:t>different</a:t>
            </a:r>
            <a:r>
              <a:rPr sz="1800" spc="-30" dirty="0">
                <a:solidFill>
                  <a:srgbClr val="FFFFFF"/>
                </a:solidFill>
                <a:latin typeface="Times New Roman"/>
                <a:cs typeface="Times New Roman"/>
              </a:rPr>
              <a:t> </a:t>
            </a:r>
            <a:r>
              <a:rPr sz="1800" spc="-130" dirty="0">
                <a:solidFill>
                  <a:srgbClr val="FFFFFF"/>
                </a:solidFill>
                <a:latin typeface="Verdana"/>
                <a:cs typeface="Verdana"/>
              </a:rPr>
              <a:t>sizes)</a:t>
            </a:r>
            <a:r>
              <a:rPr sz="1800" spc="-90" dirty="0">
                <a:solidFill>
                  <a:srgbClr val="FFFFFF"/>
                </a:solidFill>
                <a:latin typeface="Times New Roman"/>
                <a:cs typeface="Times New Roman"/>
              </a:rPr>
              <a:t> </a:t>
            </a:r>
            <a:r>
              <a:rPr sz="1800" spc="-65" dirty="0">
                <a:solidFill>
                  <a:srgbClr val="FFFFFF"/>
                </a:solidFill>
                <a:latin typeface="Verdana"/>
                <a:cs typeface="Verdana"/>
              </a:rPr>
              <a:t>arrive</a:t>
            </a:r>
            <a:r>
              <a:rPr sz="1800" spc="-20" dirty="0">
                <a:solidFill>
                  <a:srgbClr val="FFFFFF"/>
                </a:solidFill>
                <a:latin typeface="Times New Roman"/>
                <a:cs typeface="Times New Roman"/>
              </a:rPr>
              <a:t> </a:t>
            </a:r>
            <a:r>
              <a:rPr sz="1800" dirty="0">
                <a:solidFill>
                  <a:srgbClr val="FFFFFF"/>
                </a:solidFill>
                <a:latin typeface="Verdana"/>
                <a:cs typeface="Verdana"/>
              </a:rPr>
              <a:t>at</a:t>
            </a:r>
            <a:r>
              <a:rPr sz="1800" spc="80"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10" dirty="0">
                <a:solidFill>
                  <a:srgbClr val="FFFFFF"/>
                </a:solidFill>
                <a:latin typeface="Verdana"/>
                <a:cs typeface="Verdana"/>
              </a:rPr>
              <a:t>queue,</a:t>
            </a:r>
            <a:endParaRPr sz="1800">
              <a:latin typeface="Verdana"/>
              <a:cs typeface="Verdana"/>
            </a:endParaRPr>
          </a:p>
          <a:p>
            <a:pPr marL="353695">
              <a:lnSpc>
                <a:spcPct val="100000"/>
              </a:lnSpc>
            </a:pPr>
            <a:r>
              <a:rPr sz="1800" dirty="0">
                <a:solidFill>
                  <a:srgbClr val="FFFFFF"/>
                </a:solidFill>
                <a:latin typeface="Verdana"/>
                <a:cs typeface="Verdana"/>
              </a:rPr>
              <a:t>are</a:t>
            </a:r>
            <a:r>
              <a:rPr sz="1800" spc="70" dirty="0">
                <a:solidFill>
                  <a:srgbClr val="FFFFFF"/>
                </a:solidFill>
                <a:latin typeface="Times New Roman"/>
                <a:cs typeface="Times New Roman"/>
              </a:rPr>
              <a:t> </a:t>
            </a:r>
            <a:r>
              <a:rPr sz="1800" spc="-10" dirty="0">
                <a:solidFill>
                  <a:srgbClr val="FFFFFF"/>
                </a:solidFill>
                <a:latin typeface="Verdana"/>
                <a:cs typeface="Verdana"/>
              </a:rPr>
              <a:t>processed,</a:t>
            </a:r>
            <a:r>
              <a:rPr sz="1800" spc="-80" dirty="0">
                <a:solidFill>
                  <a:srgbClr val="FFFFFF"/>
                </a:solidFill>
                <a:latin typeface="Times New Roman"/>
                <a:cs typeface="Times New Roman"/>
              </a:rPr>
              <a:t> </a:t>
            </a:r>
            <a:r>
              <a:rPr sz="1800" spc="80" dirty="0">
                <a:solidFill>
                  <a:srgbClr val="FFFFFF"/>
                </a:solidFill>
                <a:latin typeface="Verdana"/>
                <a:cs typeface="Verdana"/>
              </a:rPr>
              <a:t>and</a:t>
            </a:r>
            <a:r>
              <a:rPr sz="1800" dirty="0">
                <a:solidFill>
                  <a:srgbClr val="FFFFFF"/>
                </a:solidFill>
                <a:latin typeface="Times New Roman"/>
                <a:cs typeface="Times New Roman"/>
              </a:rPr>
              <a:t> </a:t>
            </a:r>
            <a:r>
              <a:rPr sz="1800" spc="-10" dirty="0">
                <a:solidFill>
                  <a:srgbClr val="FFFFFF"/>
                </a:solidFill>
                <a:latin typeface="Verdana"/>
                <a:cs typeface="Verdana"/>
              </a:rPr>
              <a:t>depart.</a:t>
            </a:r>
            <a:endParaRPr sz="1800">
              <a:latin typeface="Verdana"/>
              <a:cs typeface="Verdana"/>
            </a:endParaRPr>
          </a:p>
          <a:p>
            <a:pPr marL="353695" marR="12065" indent="-341630" algn="just">
              <a:lnSpc>
                <a:spcPct val="100000"/>
              </a:lnSpc>
              <a:spcBef>
                <a:spcPts val="965"/>
              </a:spcBef>
            </a:pPr>
            <a:r>
              <a:rPr sz="1450" spc="114" dirty="0">
                <a:solidFill>
                  <a:srgbClr val="89D0D6"/>
                </a:solidFill>
                <a:latin typeface="Lucida Sans Unicode"/>
                <a:cs typeface="Lucida Sans Unicode"/>
              </a:rPr>
              <a:t>▶</a:t>
            </a:r>
            <a:r>
              <a:rPr sz="1450" spc="969" dirty="0">
                <a:solidFill>
                  <a:srgbClr val="89D0D6"/>
                </a:solidFill>
                <a:latin typeface="Lucida Sans Unicode"/>
                <a:cs typeface="Lucida Sans Unicode"/>
              </a:rPr>
              <a:t> </a:t>
            </a:r>
            <a:r>
              <a:rPr sz="1800" spc="120" dirty="0">
                <a:solidFill>
                  <a:srgbClr val="FFFFFF"/>
                </a:solidFill>
                <a:latin typeface="Verdana"/>
                <a:cs typeface="Verdana"/>
              </a:rPr>
              <a:t>A</a:t>
            </a:r>
            <a:r>
              <a:rPr sz="1800" spc="20" dirty="0">
                <a:solidFill>
                  <a:srgbClr val="FFFFFF"/>
                </a:solidFill>
                <a:latin typeface="Times New Roman"/>
                <a:cs typeface="Times New Roman"/>
              </a:rPr>
              <a:t> </a:t>
            </a:r>
            <a:r>
              <a:rPr sz="1800" spc="-25" dirty="0">
                <a:solidFill>
                  <a:srgbClr val="FFFFFF"/>
                </a:solidFill>
                <a:latin typeface="Verdana"/>
                <a:cs typeface="Verdana"/>
              </a:rPr>
              <a:t>larger</a:t>
            </a:r>
            <a:r>
              <a:rPr sz="1800" spc="-90" dirty="0">
                <a:solidFill>
                  <a:srgbClr val="FFFFFF"/>
                </a:solidFill>
                <a:latin typeface="Times New Roman"/>
                <a:cs typeface="Times New Roman"/>
              </a:rPr>
              <a:t> </a:t>
            </a:r>
            <a:r>
              <a:rPr sz="1800" spc="65" dirty="0">
                <a:solidFill>
                  <a:srgbClr val="FFFFFF"/>
                </a:solidFill>
                <a:latin typeface="Verdana"/>
                <a:cs typeface="Verdana"/>
              </a:rPr>
              <a:t>packet</a:t>
            </a:r>
            <a:r>
              <a:rPr sz="1800" spc="-65" dirty="0">
                <a:solidFill>
                  <a:srgbClr val="FFFFFF"/>
                </a:solidFill>
                <a:latin typeface="Times New Roman"/>
                <a:cs typeface="Times New Roman"/>
              </a:rPr>
              <a:t> </a:t>
            </a:r>
            <a:r>
              <a:rPr sz="1800" spc="-40" dirty="0">
                <a:solidFill>
                  <a:srgbClr val="FFFFFF"/>
                </a:solidFill>
                <a:latin typeface="Verdana"/>
                <a:cs typeface="Verdana"/>
              </a:rPr>
              <a:t>definitely</a:t>
            </a:r>
            <a:r>
              <a:rPr sz="1800" spc="-85" dirty="0">
                <a:solidFill>
                  <a:srgbClr val="FFFFFF"/>
                </a:solidFill>
                <a:latin typeface="Times New Roman"/>
                <a:cs typeface="Times New Roman"/>
              </a:rPr>
              <a:t> </a:t>
            </a:r>
            <a:r>
              <a:rPr sz="1800" spc="25" dirty="0">
                <a:solidFill>
                  <a:srgbClr val="FFFFFF"/>
                </a:solidFill>
                <a:latin typeface="Verdana"/>
                <a:cs typeface="Verdana"/>
              </a:rPr>
              <a:t>may</a:t>
            </a:r>
            <a:r>
              <a:rPr sz="1800" spc="-85" dirty="0">
                <a:solidFill>
                  <a:srgbClr val="FFFFFF"/>
                </a:solidFill>
                <a:latin typeface="Times New Roman"/>
                <a:cs typeface="Times New Roman"/>
              </a:rPr>
              <a:t> </a:t>
            </a:r>
            <a:r>
              <a:rPr sz="1800" spc="75" dirty="0">
                <a:solidFill>
                  <a:srgbClr val="FFFFFF"/>
                </a:solidFill>
                <a:latin typeface="Verdana"/>
                <a:cs typeface="Verdana"/>
              </a:rPr>
              <a:t>need</a:t>
            </a:r>
            <a:r>
              <a:rPr sz="1800" spc="-20" dirty="0">
                <a:solidFill>
                  <a:srgbClr val="FFFFFF"/>
                </a:solidFill>
                <a:latin typeface="Times New Roman"/>
                <a:cs typeface="Times New Roman"/>
              </a:rPr>
              <a:t> </a:t>
            </a:r>
            <a:r>
              <a:rPr sz="1800" spc="160" dirty="0">
                <a:solidFill>
                  <a:srgbClr val="FFFFFF"/>
                </a:solidFill>
                <a:latin typeface="Verdana"/>
                <a:cs typeface="Verdana"/>
              </a:rPr>
              <a:t>a</a:t>
            </a:r>
            <a:r>
              <a:rPr sz="1800" spc="30" dirty="0">
                <a:solidFill>
                  <a:srgbClr val="FFFFFF"/>
                </a:solidFill>
                <a:latin typeface="Times New Roman"/>
                <a:cs typeface="Times New Roman"/>
              </a:rPr>
              <a:t> </a:t>
            </a:r>
            <a:r>
              <a:rPr sz="1800" dirty="0">
                <a:solidFill>
                  <a:srgbClr val="FFFFFF"/>
                </a:solidFill>
                <a:latin typeface="Verdana"/>
                <a:cs typeface="Verdana"/>
              </a:rPr>
              <a:t>longer</a:t>
            </a:r>
            <a:r>
              <a:rPr sz="1800" spc="-140" dirty="0">
                <a:solidFill>
                  <a:srgbClr val="FFFFFF"/>
                </a:solidFill>
                <a:latin typeface="Times New Roman"/>
                <a:cs typeface="Times New Roman"/>
              </a:rPr>
              <a:t> </a:t>
            </a:r>
            <a:r>
              <a:rPr sz="1800" spc="-20" dirty="0">
                <a:solidFill>
                  <a:srgbClr val="FFFFFF"/>
                </a:solidFill>
                <a:latin typeface="Verdana"/>
                <a:cs typeface="Verdana"/>
              </a:rPr>
              <a:t>processing</a:t>
            </a:r>
            <a:r>
              <a:rPr sz="1800" spc="-95" dirty="0">
                <a:solidFill>
                  <a:srgbClr val="FFFFFF"/>
                </a:solidFill>
                <a:latin typeface="Times New Roman"/>
                <a:cs typeface="Times New Roman"/>
              </a:rPr>
              <a:t> </a:t>
            </a:r>
            <a:r>
              <a:rPr sz="1800" spc="-60" dirty="0">
                <a:solidFill>
                  <a:srgbClr val="FFFFFF"/>
                </a:solidFill>
                <a:latin typeface="Verdana"/>
                <a:cs typeface="Verdana"/>
              </a:rPr>
              <a:t>time.</a:t>
            </a:r>
            <a:r>
              <a:rPr sz="1800" spc="-95" dirty="0">
                <a:solidFill>
                  <a:srgbClr val="FFFFFF"/>
                </a:solidFill>
                <a:latin typeface="Times New Roman"/>
                <a:cs typeface="Times New Roman"/>
              </a:rPr>
              <a:t> </a:t>
            </a:r>
            <a:r>
              <a:rPr sz="1800" spc="-140" dirty="0">
                <a:solidFill>
                  <a:srgbClr val="FFFFFF"/>
                </a:solidFill>
                <a:latin typeface="Verdana"/>
                <a:cs typeface="Verdana"/>
              </a:rPr>
              <a:t>In</a:t>
            </a:r>
            <a:r>
              <a:rPr sz="1800" spc="-75"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spc="-50" dirty="0">
                <a:solidFill>
                  <a:srgbClr val="FFFFFF"/>
                </a:solidFill>
                <a:latin typeface="Verdana"/>
                <a:cs typeface="Verdana"/>
              </a:rPr>
              <a:t>figure,</a:t>
            </a:r>
            <a:r>
              <a:rPr sz="1800" spc="-105" dirty="0">
                <a:solidFill>
                  <a:srgbClr val="FFFFFF"/>
                </a:solidFill>
                <a:latin typeface="Times New Roman"/>
                <a:cs typeface="Times New Roman"/>
              </a:rPr>
              <a:t> </a:t>
            </a:r>
            <a:r>
              <a:rPr sz="1800" spc="25" dirty="0">
                <a:solidFill>
                  <a:srgbClr val="FFFFFF"/>
                </a:solidFill>
                <a:latin typeface="Verdana"/>
                <a:cs typeface="Verdana"/>
              </a:rPr>
              <a:t>packets</a:t>
            </a:r>
            <a:r>
              <a:rPr sz="1800" spc="-100" dirty="0">
                <a:solidFill>
                  <a:srgbClr val="FFFFFF"/>
                </a:solidFill>
                <a:latin typeface="Times New Roman"/>
                <a:cs typeface="Times New Roman"/>
              </a:rPr>
              <a:t> </a:t>
            </a:r>
            <a:r>
              <a:rPr sz="1800" spc="-140" dirty="0">
                <a:solidFill>
                  <a:srgbClr val="FFFFFF"/>
                </a:solidFill>
                <a:latin typeface="Verdana"/>
                <a:cs typeface="Verdana"/>
              </a:rPr>
              <a:t>1</a:t>
            </a:r>
            <a:r>
              <a:rPr sz="1800" spc="25" dirty="0">
                <a:solidFill>
                  <a:srgbClr val="FFFFFF"/>
                </a:solidFill>
                <a:latin typeface="Times New Roman"/>
                <a:cs typeface="Times New Roman"/>
              </a:rPr>
              <a:t> </a:t>
            </a:r>
            <a:r>
              <a:rPr sz="1800" spc="80" dirty="0">
                <a:solidFill>
                  <a:srgbClr val="FFFFFF"/>
                </a:solidFill>
                <a:latin typeface="Verdana"/>
                <a:cs typeface="Verdana"/>
              </a:rPr>
              <a:t>and</a:t>
            </a:r>
            <a:r>
              <a:rPr sz="1800" spc="25" dirty="0">
                <a:solidFill>
                  <a:srgbClr val="FFFFFF"/>
                </a:solidFill>
                <a:latin typeface="Times New Roman"/>
                <a:cs typeface="Times New Roman"/>
              </a:rPr>
              <a:t> </a:t>
            </a:r>
            <a:r>
              <a:rPr sz="1800" spc="-140" dirty="0">
                <a:solidFill>
                  <a:srgbClr val="FFFFFF"/>
                </a:solidFill>
                <a:latin typeface="Verdana"/>
                <a:cs typeface="Verdana"/>
              </a:rPr>
              <a:t>2</a:t>
            </a:r>
            <a:r>
              <a:rPr sz="1800" spc="25" dirty="0">
                <a:solidFill>
                  <a:srgbClr val="FFFFFF"/>
                </a:solidFill>
                <a:latin typeface="Times New Roman"/>
                <a:cs typeface="Times New Roman"/>
              </a:rPr>
              <a:t> </a:t>
            </a:r>
            <a:r>
              <a:rPr sz="1800" spc="75" dirty="0">
                <a:solidFill>
                  <a:srgbClr val="FFFFFF"/>
                </a:solidFill>
                <a:latin typeface="Verdana"/>
                <a:cs typeface="Verdana"/>
              </a:rPr>
              <a:t>need</a:t>
            </a:r>
            <a:r>
              <a:rPr sz="1800" spc="-25" dirty="0">
                <a:solidFill>
                  <a:srgbClr val="FFFFFF"/>
                </a:solidFill>
                <a:latin typeface="Times New Roman"/>
                <a:cs typeface="Times New Roman"/>
              </a:rPr>
              <a:t> </a:t>
            </a:r>
            <a:r>
              <a:rPr sz="1800" spc="-25" dirty="0">
                <a:solidFill>
                  <a:srgbClr val="FFFFFF"/>
                </a:solidFill>
                <a:latin typeface="Verdana"/>
                <a:cs typeface="Verdana"/>
              </a:rPr>
              <a:t>three</a:t>
            </a:r>
            <a:r>
              <a:rPr sz="1800" spc="-10" dirty="0">
                <a:solidFill>
                  <a:srgbClr val="FFFFFF"/>
                </a:solidFill>
                <a:latin typeface="Times New Roman"/>
                <a:cs typeface="Times New Roman"/>
              </a:rPr>
              <a:t> </a:t>
            </a:r>
            <a:r>
              <a:rPr sz="1800" spc="-30" dirty="0">
                <a:solidFill>
                  <a:srgbClr val="FFFFFF"/>
                </a:solidFill>
                <a:latin typeface="Verdana"/>
                <a:cs typeface="Verdana"/>
              </a:rPr>
              <a:t>time</a:t>
            </a:r>
            <a:r>
              <a:rPr sz="1800" spc="-105" dirty="0">
                <a:solidFill>
                  <a:srgbClr val="FFFFFF"/>
                </a:solidFill>
                <a:latin typeface="Times New Roman"/>
                <a:cs typeface="Times New Roman"/>
              </a:rPr>
              <a:t> </a:t>
            </a:r>
            <a:r>
              <a:rPr sz="1800" spc="-90" dirty="0">
                <a:solidFill>
                  <a:srgbClr val="FFFFFF"/>
                </a:solidFill>
                <a:latin typeface="Verdana"/>
                <a:cs typeface="Verdana"/>
              </a:rPr>
              <a:t>units</a:t>
            </a:r>
            <a:r>
              <a:rPr sz="1800" spc="-110" dirty="0">
                <a:solidFill>
                  <a:srgbClr val="FFFFFF"/>
                </a:solidFill>
                <a:latin typeface="Times New Roman"/>
                <a:cs typeface="Times New Roman"/>
              </a:rPr>
              <a:t> </a:t>
            </a:r>
            <a:r>
              <a:rPr sz="1800" spc="15" dirty="0">
                <a:solidFill>
                  <a:srgbClr val="FFFFFF"/>
                </a:solidFill>
                <a:latin typeface="Verdana"/>
                <a:cs typeface="Verdana"/>
              </a:rPr>
              <a:t>of</a:t>
            </a:r>
            <a:r>
              <a:rPr sz="1800" spc="30" dirty="0">
                <a:solidFill>
                  <a:srgbClr val="FFFFFF"/>
                </a:solidFill>
                <a:latin typeface="Times New Roman"/>
                <a:cs typeface="Times New Roman"/>
              </a:rPr>
              <a:t> </a:t>
            </a:r>
            <a:r>
              <a:rPr sz="1800" spc="-35" dirty="0">
                <a:solidFill>
                  <a:srgbClr val="FFFFFF"/>
                </a:solidFill>
                <a:latin typeface="Verdana"/>
                <a:cs typeface="Verdana"/>
              </a:rPr>
              <a:t>processing,</a:t>
            </a:r>
            <a:r>
              <a:rPr sz="1800" spc="-140" dirty="0">
                <a:solidFill>
                  <a:srgbClr val="FFFFFF"/>
                </a:solidFill>
                <a:latin typeface="Times New Roman"/>
                <a:cs typeface="Times New Roman"/>
              </a:rPr>
              <a:t> </a:t>
            </a:r>
            <a:r>
              <a:rPr sz="1800" dirty="0">
                <a:solidFill>
                  <a:srgbClr val="FFFFFF"/>
                </a:solidFill>
                <a:latin typeface="Verdana"/>
                <a:cs typeface="Verdana"/>
              </a:rPr>
              <a:t>but</a:t>
            </a:r>
            <a:r>
              <a:rPr sz="1800" spc="30" dirty="0">
                <a:solidFill>
                  <a:srgbClr val="FFFFFF"/>
                </a:solidFill>
                <a:latin typeface="Times New Roman"/>
                <a:cs typeface="Times New Roman"/>
              </a:rPr>
              <a:t> </a:t>
            </a:r>
            <a:r>
              <a:rPr sz="1800" spc="65" dirty="0">
                <a:solidFill>
                  <a:srgbClr val="FFFFFF"/>
                </a:solidFill>
                <a:latin typeface="Verdana"/>
                <a:cs typeface="Verdana"/>
              </a:rPr>
              <a:t>packet</a:t>
            </a:r>
            <a:r>
              <a:rPr sz="1800" spc="-65" dirty="0">
                <a:solidFill>
                  <a:srgbClr val="FFFFFF"/>
                </a:solidFill>
                <a:latin typeface="Times New Roman"/>
                <a:cs typeface="Times New Roman"/>
              </a:rPr>
              <a:t> </a:t>
            </a:r>
            <a:r>
              <a:rPr sz="1800" spc="-145" dirty="0">
                <a:solidFill>
                  <a:srgbClr val="FFFFFF"/>
                </a:solidFill>
                <a:latin typeface="Verdana"/>
                <a:cs typeface="Verdana"/>
              </a:rPr>
              <a:t>3,</a:t>
            </a:r>
            <a:r>
              <a:rPr sz="1800" dirty="0">
                <a:solidFill>
                  <a:srgbClr val="FFFFFF"/>
                </a:solidFill>
                <a:latin typeface="Times New Roman"/>
                <a:cs typeface="Times New Roman"/>
              </a:rPr>
              <a:t> </a:t>
            </a:r>
            <a:r>
              <a:rPr sz="1800" spc="25" dirty="0">
                <a:solidFill>
                  <a:srgbClr val="FFFFFF"/>
                </a:solidFill>
                <a:latin typeface="Verdana"/>
                <a:cs typeface="Verdana"/>
              </a:rPr>
              <a:t>which</a:t>
            </a:r>
            <a:r>
              <a:rPr sz="1800" spc="-80" dirty="0">
                <a:solidFill>
                  <a:srgbClr val="FFFFFF"/>
                </a:solidFill>
                <a:latin typeface="Times New Roman"/>
                <a:cs typeface="Times New Roman"/>
              </a:rPr>
              <a:t> </a:t>
            </a:r>
            <a:r>
              <a:rPr sz="1800" spc="-155" dirty="0">
                <a:solidFill>
                  <a:srgbClr val="FFFFFF"/>
                </a:solidFill>
                <a:latin typeface="Verdana"/>
                <a:cs typeface="Verdana"/>
              </a:rPr>
              <a:t>is</a:t>
            </a:r>
            <a:r>
              <a:rPr sz="1800" spc="-114" dirty="0">
                <a:solidFill>
                  <a:srgbClr val="FFFFFF"/>
                </a:solidFill>
                <a:latin typeface="Times New Roman"/>
                <a:cs typeface="Times New Roman"/>
              </a:rPr>
              <a:t> </a:t>
            </a:r>
            <a:r>
              <a:rPr sz="1800" spc="-80" dirty="0">
                <a:solidFill>
                  <a:srgbClr val="FFFFFF"/>
                </a:solidFill>
                <a:latin typeface="Verdana"/>
                <a:cs typeface="Verdana"/>
              </a:rPr>
              <a:t>smaller,</a:t>
            </a:r>
            <a:r>
              <a:rPr sz="1800" spc="-95" dirty="0">
                <a:solidFill>
                  <a:srgbClr val="FFFFFF"/>
                </a:solidFill>
                <a:latin typeface="Times New Roman"/>
                <a:cs typeface="Times New Roman"/>
              </a:rPr>
              <a:t> </a:t>
            </a:r>
            <a:r>
              <a:rPr sz="1800" spc="10" dirty="0">
                <a:solidFill>
                  <a:srgbClr val="FFFFFF"/>
                </a:solidFill>
                <a:latin typeface="Verdana"/>
                <a:cs typeface="Verdana"/>
              </a:rPr>
              <a:t>needs</a:t>
            </a:r>
            <a:r>
              <a:rPr sz="1800" spc="-10" dirty="0">
                <a:solidFill>
                  <a:srgbClr val="FFFFFF"/>
                </a:solidFill>
                <a:latin typeface="Times New Roman"/>
                <a:cs typeface="Times New Roman"/>
              </a:rPr>
              <a:t> </a:t>
            </a:r>
            <a:r>
              <a:rPr sz="1800" spc="45" dirty="0">
                <a:solidFill>
                  <a:srgbClr val="FFFFFF"/>
                </a:solidFill>
                <a:latin typeface="Verdana"/>
                <a:cs typeface="Verdana"/>
              </a:rPr>
              <a:t>two</a:t>
            </a:r>
            <a:r>
              <a:rPr sz="1800" spc="-160" dirty="0">
                <a:solidFill>
                  <a:srgbClr val="FFFFFF"/>
                </a:solidFill>
                <a:latin typeface="Times New Roman"/>
                <a:cs typeface="Times New Roman"/>
              </a:rPr>
              <a:t> </a:t>
            </a:r>
            <a:r>
              <a:rPr sz="1800" spc="-15" dirty="0">
                <a:solidFill>
                  <a:srgbClr val="FFFFFF"/>
                </a:solidFill>
                <a:latin typeface="Verdana"/>
                <a:cs typeface="Verdana"/>
              </a:rPr>
              <a:t>time</a:t>
            </a:r>
            <a:r>
              <a:rPr sz="1800" spc="-100" dirty="0">
                <a:solidFill>
                  <a:srgbClr val="FFFFFF"/>
                </a:solidFill>
                <a:latin typeface="Times New Roman"/>
                <a:cs typeface="Times New Roman"/>
              </a:rPr>
              <a:t> </a:t>
            </a:r>
            <a:r>
              <a:rPr sz="1800" spc="-100" dirty="0">
                <a:solidFill>
                  <a:srgbClr val="FFFFFF"/>
                </a:solidFill>
                <a:latin typeface="Verdana"/>
                <a:cs typeface="Verdana"/>
              </a:rPr>
              <a:t>units.</a:t>
            </a:r>
            <a:endParaRPr sz="1800">
              <a:latin typeface="Verdana"/>
              <a:cs typeface="Verdana"/>
            </a:endParaRPr>
          </a:p>
          <a:p>
            <a:pPr marL="353695" marR="695960" indent="-341630" algn="just">
              <a:lnSpc>
                <a:spcPct val="100000"/>
              </a:lnSpc>
              <a:spcBef>
                <a:spcPts val="1015"/>
              </a:spcBef>
            </a:pPr>
            <a:r>
              <a:rPr sz="1450" spc="114" dirty="0">
                <a:solidFill>
                  <a:srgbClr val="89D0D6"/>
                </a:solidFill>
                <a:latin typeface="Lucida Sans Unicode"/>
                <a:cs typeface="Lucida Sans Unicode"/>
              </a:rPr>
              <a:t>▶</a:t>
            </a:r>
            <a:r>
              <a:rPr sz="1450" spc="275" dirty="0">
                <a:solidFill>
                  <a:srgbClr val="89D0D6"/>
                </a:solidFill>
                <a:latin typeface="Lucida Sans Unicode"/>
                <a:cs typeface="Lucida Sans Unicode"/>
              </a:rPr>
              <a:t>  </a:t>
            </a:r>
            <a:r>
              <a:rPr sz="1800" spc="-220" dirty="0">
                <a:solidFill>
                  <a:srgbClr val="FFFFFF"/>
                </a:solidFill>
                <a:latin typeface="Verdana"/>
                <a:cs typeface="Verdana"/>
              </a:rPr>
              <a:t>This</a:t>
            </a:r>
            <a:r>
              <a:rPr sz="1800" spc="114" dirty="0">
                <a:solidFill>
                  <a:srgbClr val="FFFFFF"/>
                </a:solidFill>
                <a:latin typeface="Times New Roman"/>
                <a:cs typeface="Times New Roman"/>
              </a:rPr>
              <a:t> </a:t>
            </a:r>
            <a:r>
              <a:rPr sz="1800" dirty="0">
                <a:solidFill>
                  <a:srgbClr val="FFFFFF"/>
                </a:solidFill>
                <a:latin typeface="Verdana"/>
                <a:cs typeface="Verdana"/>
              </a:rPr>
              <a:t>means</a:t>
            </a:r>
            <a:r>
              <a:rPr sz="1800" spc="-60" dirty="0">
                <a:solidFill>
                  <a:srgbClr val="FFFFFF"/>
                </a:solidFill>
                <a:latin typeface="Times New Roman"/>
                <a:cs typeface="Times New Roman"/>
              </a:rPr>
              <a:t> </a:t>
            </a:r>
            <a:r>
              <a:rPr sz="1800" dirty="0">
                <a:solidFill>
                  <a:srgbClr val="FFFFFF"/>
                </a:solidFill>
                <a:latin typeface="Verdana"/>
                <a:cs typeface="Verdana"/>
              </a:rPr>
              <a:t>that</a:t>
            </a:r>
            <a:r>
              <a:rPr sz="1800" spc="40" dirty="0">
                <a:solidFill>
                  <a:srgbClr val="FFFFFF"/>
                </a:solidFill>
                <a:latin typeface="Times New Roman"/>
                <a:cs typeface="Times New Roman"/>
              </a:rPr>
              <a:t> </a:t>
            </a:r>
            <a:r>
              <a:rPr sz="1800" dirty="0">
                <a:solidFill>
                  <a:srgbClr val="FFFFFF"/>
                </a:solidFill>
                <a:latin typeface="Verdana"/>
                <a:cs typeface="Verdana"/>
              </a:rPr>
              <a:t>packets</a:t>
            </a:r>
            <a:r>
              <a:rPr sz="1800" spc="-60" dirty="0">
                <a:solidFill>
                  <a:srgbClr val="FFFFFF"/>
                </a:solidFill>
                <a:latin typeface="Times New Roman"/>
                <a:cs typeface="Times New Roman"/>
              </a:rPr>
              <a:t> </a:t>
            </a:r>
            <a:r>
              <a:rPr sz="1800" dirty="0">
                <a:solidFill>
                  <a:srgbClr val="FFFFFF"/>
                </a:solidFill>
                <a:latin typeface="Verdana"/>
                <a:cs typeface="Verdana"/>
              </a:rPr>
              <a:t>may</a:t>
            </a:r>
            <a:r>
              <a:rPr sz="1800" spc="-40" dirty="0">
                <a:solidFill>
                  <a:srgbClr val="FFFFFF"/>
                </a:solidFill>
                <a:latin typeface="Times New Roman"/>
                <a:cs typeface="Times New Roman"/>
              </a:rPr>
              <a:t> </a:t>
            </a:r>
            <a:r>
              <a:rPr sz="1800" spc="-65" dirty="0">
                <a:solidFill>
                  <a:srgbClr val="FFFFFF"/>
                </a:solidFill>
                <a:latin typeface="Verdana"/>
                <a:cs typeface="Verdana"/>
              </a:rPr>
              <a:t>arrive</a:t>
            </a:r>
            <a:r>
              <a:rPr sz="1800" spc="-5" dirty="0">
                <a:solidFill>
                  <a:srgbClr val="FFFFFF"/>
                </a:solidFill>
                <a:latin typeface="Times New Roman"/>
                <a:cs typeface="Times New Roman"/>
              </a:rPr>
              <a:t> </a:t>
            </a:r>
            <a:r>
              <a:rPr sz="1800" spc="-50" dirty="0">
                <a:solidFill>
                  <a:srgbClr val="FFFFFF"/>
                </a:solidFill>
                <a:latin typeface="Verdana"/>
                <a:cs typeface="Verdana"/>
              </a:rPr>
              <a:t>with</a:t>
            </a:r>
            <a:r>
              <a:rPr sz="1800" spc="-60" dirty="0">
                <a:solidFill>
                  <a:srgbClr val="FFFFFF"/>
                </a:solidFill>
                <a:latin typeface="Times New Roman"/>
                <a:cs typeface="Times New Roman"/>
              </a:rPr>
              <a:t> </a:t>
            </a:r>
            <a:r>
              <a:rPr sz="1800" dirty="0">
                <a:solidFill>
                  <a:srgbClr val="FFFFFF"/>
                </a:solidFill>
                <a:latin typeface="Verdana"/>
                <a:cs typeface="Verdana"/>
              </a:rPr>
              <a:t>some</a:t>
            </a:r>
            <a:r>
              <a:rPr sz="1800" spc="-65" dirty="0">
                <a:solidFill>
                  <a:srgbClr val="FFFFFF"/>
                </a:solidFill>
                <a:latin typeface="Times New Roman"/>
                <a:cs typeface="Times New Roman"/>
              </a:rPr>
              <a:t> </a:t>
            </a:r>
            <a:r>
              <a:rPr sz="1800" dirty="0">
                <a:solidFill>
                  <a:srgbClr val="FFFFFF"/>
                </a:solidFill>
                <a:latin typeface="Verdana"/>
                <a:cs typeface="Verdana"/>
              </a:rPr>
              <a:t>delays</a:t>
            </a:r>
            <a:r>
              <a:rPr sz="1800" spc="-60" dirty="0">
                <a:solidFill>
                  <a:srgbClr val="FFFFFF"/>
                </a:solidFill>
                <a:latin typeface="Times New Roman"/>
                <a:cs typeface="Times New Roman"/>
              </a:rPr>
              <a:t> </a:t>
            </a:r>
            <a:r>
              <a:rPr sz="1800" dirty="0">
                <a:solidFill>
                  <a:srgbClr val="FFFFFF"/>
                </a:solidFill>
                <a:latin typeface="Verdana"/>
                <a:cs typeface="Verdana"/>
              </a:rPr>
              <a:t>but</a:t>
            </a:r>
            <a:r>
              <a:rPr sz="1800" spc="40" dirty="0">
                <a:solidFill>
                  <a:srgbClr val="FFFFFF"/>
                </a:solidFill>
                <a:latin typeface="Times New Roman"/>
                <a:cs typeface="Times New Roman"/>
              </a:rPr>
              <a:t> </a:t>
            </a:r>
            <a:r>
              <a:rPr sz="1800" dirty="0">
                <a:solidFill>
                  <a:srgbClr val="FFFFFF"/>
                </a:solidFill>
                <a:latin typeface="Verdana"/>
                <a:cs typeface="Verdana"/>
              </a:rPr>
              <a:t>depart</a:t>
            </a:r>
            <a:r>
              <a:rPr sz="1800" spc="45" dirty="0">
                <a:solidFill>
                  <a:srgbClr val="FFFFFF"/>
                </a:solidFill>
                <a:latin typeface="Times New Roman"/>
                <a:cs typeface="Times New Roman"/>
              </a:rPr>
              <a:t> </a:t>
            </a:r>
            <a:r>
              <a:rPr sz="1800" spc="-20" dirty="0">
                <a:solidFill>
                  <a:srgbClr val="FFFFFF"/>
                </a:solidFill>
                <a:latin typeface="Verdana"/>
                <a:cs typeface="Verdana"/>
              </a:rPr>
              <a:t>with</a:t>
            </a:r>
            <a:r>
              <a:rPr sz="1800" spc="-20" dirty="0">
                <a:solidFill>
                  <a:srgbClr val="FFFFFF"/>
                </a:solidFill>
                <a:latin typeface="Times New Roman"/>
                <a:cs typeface="Times New Roman"/>
              </a:rPr>
              <a:t> </a:t>
            </a:r>
            <a:r>
              <a:rPr sz="1800" spc="-35" dirty="0">
                <a:solidFill>
                  <a:srgbClr val="FFFFFF"/>
                </a:solidFill>
                <a:latin typeface="Verdana"/>
                <a:cs typeface="Verdana"/>
              </a:rPr>
              <a:t>different</a:t>
            </a:r>
            <a:r>
              <a:rPr sz="1800" spc="-55" dirty="0">
                <a:solidFill>
                  <a:srgbClr val="FFFFFF"/>
                </a:solidFill>
                <a:latin typeface="Times New Roman"/>
                <a:cs typeface="Times New Roman"/>
              </a:rPr>
              <a:t> </a:t>
            </a:r>
            <a:r>
              <a:rPr sz="1800" spc="-10" dirty="0">
                <a:solidFill>
                  <a:srgbClr val="FFFFFF"/>
                </a:solidFill>
                <a:latin typeface="Verdana"/>
                <a:cs typeface="Verdana"/>
              </a:rPr>
              <a:t>delays.</a:t>
            </a:r>
            <a:endParaRPr sz="180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39</a:t>
            </a:r>
            <a:endParaRPr sz="2750">
              <a:latin typeface="Verdana"/>
              <a:cs typeface="Verdana"/>
            </a:endParaRPr>
          </a:p>
        </p:txBody>
      </p:sp>
      <p:sp>
        <p:nvSpPr>
          <p:cNvPr id="6" name="Slide Number Placeholder 5">
            <a:extLst>
              <a:ext uri="{FF2B5EF4-FFF2-40B4-BE49-F238E27FC236}">
                <a16:creationId xmlns:a16="http://schemas.microsoft.com/office/drawing/2014/main" id="{F3792180-5126-4CE2-9261-DCA5991B7B47}"/>
              </a:ext>
            </a:extLst>
          </p:cNvPr>
          <p:cNvSpPr>
            <a:spLocks noGrp="1"/>
          </p:cNvSpPr>
          <p:nvPr>
            <p:ph type="sldNum" sz="quarter" idx="12"/>
          </p:nvPr>
        </p:nvSpPr>
        <p:spPr/>
        <p:txBody>
          <a:bodyPr/>
          <a:lstStyle/>
          <a:p>
            <a:fld id="{B15D7328-7D48-4674-A38C-9792F09AAE38}"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254" dirty="0"/>
              <a:t>Priority</a:t>
            </a:r>
            <a:r>
              <a:rPr spc="55" dirty="0">
                <a:latin typeface="Times New Roman"/>
                <a:cs typeface="Times New Roman"/>
              </a:rPr>
              <a:t> </a:t>
            </a:r>
            <a:r>
              <a:rPr spc="-10" dirty="0"/>
              <a:t>Queuing</a:t>
            </a:r>
          </a:p>
        </p:txBody>
      </p:sp>
      <p:sp>
        <p:nvSpPr>
          <p:cNvPr id="3" name="object 3"/>
          <p:cNvSpPr txBox="1"/>
          <p:nvPr/>
        </p:nvSpPr>
        <p:spPr>
          <a:xfrm>
            <a:off x="1182724" y="2051122"/>
            <a:ext cx="8674100" cy="3903979"/>
          </a:xfrm>
          <a:prstGeom prst="rect">
            <a:avLst/>
          </a:prstGeom>
        </p:spPr>
        <p:txBody>
          <a:bodyPr vert="horz" wrap="square" lIns="0" tIns="43180" rIns="0" bIns="0" rtlCol="0">
            <a:spAutoFit/>
          </a:bodyPr>
          <a:lstStyle/>
          <a:p>
            <a:pPr marL="353695" marR="85090" indent="-341630">
              <a:lnSpc>
                <a:spcPct val="90000"/>
              </a:lnSpc>
              <a:spcBef>
                <a:spcPts val="34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Queuing</a:t>
            </a:r>
            <a:r>
              <a:rPr sz="1800" spc="-20" dirty="0">
                <a:solidFill>
                  <a:srgbClr val="FFFFFF"/>
                </a:solidFill>
                <a:latin typeface="Times New Roman"/>
                <a:cs typeface="Times New Roman"/>
              </a:rPr>
              <a:t> </a:t>
            </a:r>
            <a:r>
              <a:rPr sz="1800" dirty="0">
                <a:solidFill>
                  <a:srgbClr val="FFFFFF"/>
                </a:solidFill>
                <a:latin typeface="Verdana"/>
                <a:cs typeface="Verdana"/>
              </a:rPr>
              <a:t>delay</a:t>
            </a:r>
            <a:r>
              <a:rPr sz="1800" dirty="0">
                <a:solidFill>
                  <a:srgbClr val="FFFFFF"/>
                </a:solidFill>
                <a:latin typeface="Times New Roman"/>
                <a:cs typeface="Times New Roman"/>
              </a:rPr>
              <a:t> </a:t>
            </a:r>
            <a:r>
              <a:rPr sz="1800" spc="-30" dirty="0">
                <a:solidFill>
                  <a:srgbClr val="FFFFFF"/>
                </a:solidFill>
                <a:latin typeface="Verdana"/>
                <a:cs typeface="Verdana"/>
              </a:rPr>
              <a:t>in</a:t>
            </a:r>
            <a:r>
              <a:rPr sz="1800" spc="70" dirty="0">
                <a:solidFill>
                  <a:srgbClr val="FFFFFF"/>
                </a:solidFill>
                <a:latin typeface="Times New Roman"/>
                <a:cs typeface="Times New Roman"/>
              </a:rPr>
              <a:t> </a:t>
            </a:r>
            <a:r>
              <a:rPr sz="1800" spc="-114" dirty="0">
                <a:solidFill>
                  <a:srgbClr val="FFFFFF"/>
                </a:solidFill>
                <a:latin typeface="Verdana"/>
                <a:cs typeface="Verdana"/>
              </a:rPr>
              <a:t>FIFO</a:t>
            </a:r>
            <a:r>
              <a:rPr sz="1800" spc="20" dirty="0">
                <a:solidFill>
                  <a:srgbClr val="FFFFFF"/>
                </a:solidFill>
                <a:latin typeface="Times New Roman"/>
                <a:cs typeface="Times New Roman"/>
              </a:rPr>
              <a:t> </a:t>
            </a:r>
            <a:r>
              <a:rPr sz="1800" dirty="0">
                <a:solidFill>
                  <a:srgbClr val="FFFFFF"/>
                </a:solidFill>
                <a:latin typeface="Verdana"/>
                <a:cs typeface="Verdana"/>
              </a:rPr>
              <a:t>queuing</a:t>
            </a:r>
            <a:r>
              <a:rPr sz="1800" spc="-15" dirty="0">
                <a:solidFill>
                  <a:srgbClr val="FFFFFF"/>
                </a:solidFill>
                <a:latin typeface="Times New Roman"/>
                <a:cs typeface="Times New Roman"/>
              </a:rPr>
              <a:t> </a:t>
            </a:r>
            <a:r>
              <a:rPr sz="1800" dirty="0">
                <a:solidFill>
                  <a:srgbClr val="FFFFFF"/>
                </a:solidFill>
                <a:latin typeface="Verdana"/>
                <a:cs typeface="Verdana"/>
              </a:rPr>
              <a:t>often</a:t>
            </a:r>
            <a:r>
              <a:rPr sz="1800" spc="-50" dirty="0">
                <a:solidFill>
                  <a:srgbClr val="FFFFFF"/>
                </a:solidFill>
                <a:latin typeface="Times New Roman"/>
                <a:cs typeface="Times New Roman"/>
              </a:rPr>
              <a:t> </a:t>
            </a:r>
            <a:r>
              <a:rPr sz="1800" dirty="0">
                <a:solidFill>
                  <a:srgbClr val="FFFFFF"/>
                </a:solidFill>
                <a:latin typeface="Verdana"/>
                <a:cs typeface="Verdana"/>
              </a:rPr>
              <a:t>degrades</a:t>
            </a:r>
            <a:r>
              <a:rPr sz="1800" spc="30" dirty="0">
                <a:solidFill>
                  <a:srgbClr val="FFFFFF"/>
                </a:solidFill>
                <a:latin typeface="Times New Roman"/>
                <a:cs typeface="Times New Roman"/>
              </a:rPr>
              <a:t> </a:t>
            </a:r>
            <a:r>
              <a:rPr sz="1800" spc="-30" dirty="0">
                <a:solidFill>
                  <a:srgbClr val="FFFFFF"/>
                </a:solidFill>
                <a:latin typeface="Verdana"/>
                <a:cs typeface="Verdana"/>
              </a:rPr>
              <a:t>quality</a:t>
            </a:r>
            <a:r>
              <a:rPr sz="1800" spc="-55" dirty="0">
                <a:solidFill>
                  <a:srgbClr val="FFFFFF"/>
                </a:solidFill>
                <a:latin typeface="Times New Roman"/>
                <a:cs typeface="Times New Roman"/>
              </a:rPr>
              <a:t> </a:t>
            </a:r>
            <a:r>
              <a:rPr sz="1800" dirty="0">
                <a:solidFill>
                  <a:srgbClr val="FFFFFF"/>
                </a:solidFill>
                <a:latin typeface="Verdana"/>
                <a:cs typeface="Verdana"/>
              </a:rPr>
              <a:t>of</a:t>
            </a:r>
            <a:r>
              <a:rPr sz="1800" spc="145" dirty="0">
                <a:solidFill>
                  <a:srgbClr val="FFFFFF"/>
                </a:solidFill>
                <a:latin typeface="Times New Roman"/>
                <a:cs typeface="Times New Roman"/>
              </a:rPr>
              <a:t> </a:t>
            </a:r>
            <a:r>
              <a:rPr sz="1800" spc="-25" dirty="0">
                <a:solidFill>
                  <a:srgbClr val="FFFFFF"/>
                </a:solidFill>
                <a:latin typeface="Verdana"/>
                <a:cs typeface="Verdana"/>
              </a:rPr>
              <a:t>service</a:t>
            </a:r>
            <a:r>
              <a:rPr sz="1800" spc="-25" dirty="0">
                <a:solidFill>
                  <a:srgbClr val="FFFFFF"/>
                </a:solidFill>
                <a:latin typeface="Times New Roman"/>
                <a:cs typeface="Times New Roman"/>
              </a:rPr>
              <a:t> </a:t>
            </a:r>
            <a:r>
              <a:rPr sz="1800" spc="-30" dirty="0">
                <a:solidFill>
                  <a:srgbClr val="FFFFFF"/>
                </a:solidFill>
                <a:latin typeface="Verdana"/>
                <a:cs typeface="Verdana"/>
              </a:rPr>
              <a:t>in</a:t>
            </a:r>
            <a:r>
              <a:rPr sz="1800" spc="70"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spc="-50" dirty="0">
                <a:solidFill>
                  <a:srgbClr val="FFFFFF"/>
                </a:solidFill>
                <a:latin typeface="Verdana"/>
                <a:cs typeface="Verdana"/>
              </a:rPr>
              <a:t>network.</a:t>
            </a:r>
            <a:r>
              <a:rPr sz="1800" spc="-40" dirty="0">
                <a:solidFill>
                  <a:srgbClr val="FFFFFF"/>
                </a:solidFill>
                <a:latin typeface="Times New Roman"/>
                <a:cs typeface="Times New Roman"/>
              </a:rPr>
              <a:t> </a:t>
            </a:r>
            <a:r>
              <a:rPr sz="1800" spc="120" dirty="0">
                <a:solidFill>
                  <a:srgbClr val="FFFFFF"/>
                </a:solidFill>
                <a:latin typeface="Verdana"/>
                <a:cs typeface="Verdana"/>
              </a:rPr>
              <a:t>A</a:t>
            </a:r>
            <a:r>
              <a:rPr sz="1800" spc="110" dirty="0">
                <a:solidFill>
                  <a:srgbClr val="FFFFFF"/>
                </a:solidFill>
                <a:latin typeface="Times New Roman"/>
                <a:cs typeface="Times New Roman"/>
              </a:rPr>
              <a:t> </a:t>
            </a:r>
            <a:r>
              <a:rPr sz="1800" spc="-10" dirty="0">
                <a:solidFill>
                  <a:srgbClr val="FFFFFF"/>
                </a:solidFill>
                <a:latin typeface="Verdana"/>
                <a:cs typeface="Verdana"/>
              </a:rPr>
              <a:t>frame</a:t>
            </a:r>
            <a:r>
              <a:rPr sz="1800" spc="-40" dirty="0">
                <a:solidFill>
                  <a:srgbClr val="FFFFFF"/>
                </a:solidFill>
                <a:latin typeface="Times New Roman"/>
                <a:cs typeface="Times New Roman"/>
              </a:rPr>
              <a:t> </a:t>
            </a:r>
            <a:r>
              <a:rPr sz="1800" spc="-25" dirty="0">
                <a:solidFill>
                  <a:srgbClr val="FFFFFF"/>
                </a:solidFill>
                <a:latin typeface="Verdana"/>
                <a:cs typeface="Verdana"/>
              </a:rPr>
              <a:t>carrying</a:t>
            </a:r>
            <a:r>
              <a:rPr sz="1800" spc="-35" dirty="0">
                <a:solidFill>
                  <a:srgbClr val="FFFFFF"/>
                </a:solidFill>
                <a:latin typeface="Times New Roman"/>
                <a:cs typeface="Times New Roman"/>
              </a:rPr>
              <a:t> </a:t>
            </a:r>
            <a:r>
              <a:rPr sz="1800" spc="-45" dirty="0">
                <a:solidFill>
                  <a:srgbClr val="FFFFFF"/>
                </a:solidFill>
                <a:latin typeface="Verdana"/>
                <a:cs typeface="Verdana"/>
              </a:rPr>
              <a:t>real-</a:t>
            </a:r>
            <a:r>
              <a:rPr sz="1800" spc="-65" dirty="0">
                <a:solidFill>
                  <a:srgbClr val="FFFFFF"/>
                </a:solidFill>
                <a:latin typeface="Verdana"/>
                <a:cs typeface="Verdana"/>
              </a:rPr>
              <a:t>time</a:t>
            </a:r>
            <a:r>
              <a:rPr sz="1800" spc="-45" dirty="0">
                <a:solidFill>
                  <a:srgbClr val="FFFFFF"/>
                </a:solidFill>
                <a:latin typeface="Times New Roman"/>
                <a:cs typeface="Times New Roman"/>
              </a:rPr>
              <a:t> </a:t>
            </a:r>
            <a:r>
              <a:rPr sz="1800" dirty="0">
                <a:solidFill>
                  <a:srgbClr val="FFFFFF"/>
                </a:solidFill>
                <a:latin typeface="Verdana"/>
                <a:cs typeface="Verdana"/>
              </a:rPr>
              <a:t>packets</a:t>
            </a:r>
            <a:r>
              <a:rPr sz="1800" spc="-40" dirty="0">
                <a:solidFill>
                  <a:srgbClr val="FFFFFF"/>
                </a:solidFill>
                <a:latin typeface="Times New Roman"/>
                <a:cs typeface="Times New Roman"/>
              </a:rPr>
              <a:t> </a:t>
            </a:r>
            <a:r>
              <a:rPr sz="1800" dirty="0">
                <a:solidFill>
                  <a:srgbClr val="FFFFFF"/>
                </a:solidFill>
                <a:latin typeface="Verdana"/>
                <a:cs typeface="Verdana"/>
              </a:rPr>
              <a:t>may</a:t>
            </a:r>
            <a:r>
              <a:rPr sz="1800" spc="-15" dirty="0">
                <a:solidFill>
                  <a:srgbClr val="FFFFFF"/>
                </a:solidFill>
                <a:latin typeface="Times New Roman"/>
                <a:cs typeface="Times New Roman"/>
              </a:rPr>
              <a:t> </a:t>
            </a:r>
            <a:r>
              <a:rPr sz="1800" dirty="0">
                <a:solidFill>
                  <a:srgbClr val="FFFFFF"/>
                </a:solidFill>
                <a:latin typeface="Verdana"/>
                <a:cs typeface="Verdana"/>
              </a:rPr>
              <a:t>have</a:t>
            </a:r>
            <a:r>
              <a:rPr sz="1800" spc="70" dirty="0">
                <a:solidFill>
                  <a:srgbClr val="FFFFFF"/>
                </a:solidFill>
                <a:latin typeface="Times New Roman"/>
                <a:cs typeface="Times New Roman"/>
              </a:rPr>
              <a:t> </a:t>
            </a:r>
            <a:r>
              <a:rPr sz="1800" dirty="0">
                <a:solidFill>
                  <a:srgbClr val="FFFFFF"/>
                </a:solidFill>
                <a:latin typeface="Verdana"/>
                <a:cs typeface="Verdana"/>
              </a:rPr>
              <a:t>to</a:t>
            </a:r>
            <a:r>
              <a:rPr sz="1800" spc="65" dirty="0">
                <a:solidFill>
                  <a:srgbClr val="FFFFFF"/>
                </a:solidFill>
                <a:latin typeface="Times New Roman"/>
                <a:cs typeface="Times New Roman"/>
              </a:rPr>
              <a:t> </a:t>
            </a:r>
            <a:r>
              <a:rPr sz="1800" dirty="0">
                <a:solidFill>
                  <a:srgbClr val="FFFFFF"/>
                </a:solidFill>
                <a:latin typeface="Verdana"/>
                <a:cs typeface="Verdana"/>
              </a:rPr>
              <a:t>wait</a:t>
            </a:r>
            <a:r>
              <a:rPr sz="1800" spc="-45" dirty="0">
                <a:solidFill>
                  <a:srgbClr val="FFFFFF"/>
                </a:solidFill>
                <a:latin typeface="Times New Roman"/>
                <a:cs typeface="Times New Roman"/>
              </a:rPr>
              <a:t> </a:t>
            </a:r>
            <a:r>
              <a:rPr sz="1800" spc="170" dirty="0">
                <a:solidFill>
                  <a:srgbClr val="FFFFFF"/>
                </a:solidFill>
                <a:latin typeface="Verdana"/>
                <a:cs typeface="Verdana"/>
              </a:rPr>
              <a:t>a</a:t>
            </a:r>
            <a:r>
              <a:rPr sz="1800" spc="120" dirty="0">
                <a:solidFill>
                  <a:srgbClr val="FFFFFF"/>
                </a:solidFill>
                <a:latin typeface="Times New Roman"/>
                <a:cs typeface="Times New Roman"/>
              </a:rPr>
              <a:t> </a:t>
            </a:r>
            <a:r>
              <a:rPr sz="1800" dirty="0">
                <a:solidFill>
                  <a:srgbClr val="FFFFFF"/>
                </a:solidFill>
                <a:latin typeface="Verdana"/>
                <a:cs typeface="Verdana"/>
              </a:rPr>
              <a:t>long</a:t>
            </a:r>
            <a:r>
              <a:rPr sz="1800" spc="20" dirty="0">
                <a:solidFill>
                  <a:srgbClr val="FFFFFF"/>
                </a:solidFill>
                <a:latin typeface="Times New Roman"/>
                <a:cs typeface="Times New Roman"/>
              </a:rPr>
              <a:t> </a:t>
            </a:r>
            <a:r>
              <a:rPr sz="1800" spc="-20" dirty="0">
                <a:solidFill>
                  <a:srgbClr val="FFFFFF"/>
                </a:solidFill>
                <a:latin typeface="Verdana"/>
                <a:cs typeface="Verdana"/>
              </a:rPr>
              <a:t>time</a:t>
            </a:r>
            <a:r>
              <a:rPr sz="1800" spc="-20" dirty="0">
                <a:solidFill>
                  <a:srgbClr val="FFFFFF"/>
                </a:solidFill>
                <a:latin typeface="Times New Roman"/>
                <a:cs typeface="Times New Roman"/>
              </a:rPr>
              <a:t> </a:t>
            </a:r>
            <a:r>
              <a:rPr sz="1800" dirty="0">
                <a:solidFill>
                  <a:srgbClr val="FFFFFF"/>
                </a:solidFill>
                <a:latin typeface="Verdana"/>
                <a:cs typeface="Verdana"/>
              </a:rPr>
              <a:t>behind</a:t>
            </a:r>
            <a:r>
              <a:rPr sz="1800" spc="-20" dirty="0">
                <a:solidFill>
                  <a:srgbClr val="FFFFFF"/>
                </a:solidFill>
                <a:latin typeface="Times New Roman"/>
                <a:cs typeface="Times New Roman"/>
              </a:rPr>
              <a:t> </a:t>
            </a:r>
            <a:r>
              <a:rPr sz="1800" spc="170" dirty="0">
                <a:solidFill>
                  <a:srgbClr val="FFFFFF"/>
                </a:solidFill>
                <a:latin typeface="Verdana"/>
                <a:cs typeface="Verdana"/>
              </a:rPr>
              <a:t>a</a:t>
            </a:r>
            <a:r>
              <a:rPr sz="1800" spc="95" dirty="0">
                <a:solidFill>
                  <a:srgbClr val="FFFFFF"/>
                </a:solidFill>
                <a:latin typeface="Times New Roman"/>
                <a:cs typeface="Times New Roman"/>
              </a:rPr>
              <a:t> </a:t>
            </a:r>
            <a:r>
              <a:rPr sz="1800" spc="-10" dirty="0">
                <a:solidFill>
                  <a:srgbClr val="FFFFFF"/>
                </a:solidFill>
                <a:latin typeface="Verdana"/>
                <a:cs typeface="Verdana"/>
              </a:rPr>
              <a:t>frame</a:t>
            </a:r>
            <a:r>
              <a:rPr sz="1800" spc="-60" dirty="0">
                <a:solidFill>
                  <a:srgbClr val="FFFFFF"/>
                </a:solidFill>
                <a:latin typeface="Times New Roman"/>
                <a:cs typeface="Times New Roman"/>
              </a:rPr>
              <a:t> </a:t>
            </a:r>
            <a:r>
              <a:rPr sz="1800" spc="-25" dirty="0">
                <a:solidFill>
                  <a:srgbClr val="FFFFFF"/>
                </a:solidFill>
                <a:latin typeface="Verdana"/>
                <a:cs typeface="Verdana"/>
              </a:rPr>
              <a:t>carrying</a:t>
            </a:r>
            <a:r>
              <a:rPr sz="1800" spc="-105" dirty="0">
                <a:solidFill>
                  <a:srgbClr val="FFFFFF"/>
                </a:solidFill>
                <a:latin typeface="Times New Roman"/>
                <a:cs typeface="Times New Roman"/>
              </a:rPr>
              <a:t> </a:t>
            </a:r>
            <a:r>
              <a:rPr sz="1800" spc="170" dirty="0">
                <a:solidFill>
                  <a:srgbClr val="FFFFFF"/>
                </a:solidFill>
                <a:latin typeface="Verdana"/>
                <a:cs typeface="Verdana"/>
              </a:rPr>
              <a:t>a</a:t>
            </a:r>
            <a:r>
              <a:rPr sz="1800" spc="95" dirty="0">
                <a:solidFill>
                  <a:srgbClr val="FFFFFF"/>
                </a:solidFill>
                <a:latin typeface="Times New Roman"/>
                <a:cs typeface="Times New Roman"/>
              </a:rPr>
              <a:t> </a:t>
            </a:r>
            <a:r>
              <a:rPr sz="1800" spc="-70" dirty="0">
                <a:solidFill>
                  <a:srgbClr val="FFFFFF"/>
                </a:solidFill>
                <a:latin typeface="Verdana"/>
                <a:cs typeface="Verdana"/>
              </a:rPr>
              <a:t>small</a:t>
            </a:r>
            <a:r>
              <a:rPr sz="1800" spc="-50" dirty="0">
                <a:solidFill>
                  <a:srgbClr val="FFFFFF"/>
                </a:solidFill>
                <a:latin typeface="Times New Roman"/>
                <a:cs typeface="Times New Roman"/>
              </a:rPr>
              <a:t> </a:t>
            </a:r>
            <a:r>
              <a:rPr sz="1800" spc="-10" dirty="0">
                <a:solidFill>
                  <a:srgbClr val="FFFFFF"/>
                </a:solidFill>
                <a:latin typeface="Verdana"/>
                <a:cs typeface="Verdana"/>
              </a:rPr>
              <a:t>file.</a:t>
            </a:r>
            <a:endParaRPr sz="1800">
              <a:latin typeface="Verdana"/>
              <a:cs typeface="Verdana"/>
            </a:endParaRPr>
          </a:p>
          <a:p>
            <a:pPr marL="353695" marR="5080" indent="-341630">
              <a:lnSpc>
                <a:spcPts val="1920"/>
              </a:lnSpc>
              <a:spcBef>
                <a:spcPts val="108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We</a:t>
            </a:r>
            <a:r>
              <a:rPr sz="1800" spc="75" dirty="0">
                <a:solidFill>
                  <a:srgbClr val="FFFFFF"/>
                </a:solidFill>
                <a:latin typeface="Times New Roman"/>
                <a:cs typeface="Times New Roman"/>
              </a:rPr>
              <a:t> </a:t>
            </a:r>
            <a:r>
              <a:rPr sz="1800" spc="-35" dirty="0">
                <a:solidFill>
                  <a:srgbClr val="FFFFFF"/>
                </a:solidFill>
                <a:latin typeface="Verdana"/>
                <a:cs typeface="Verdana"/>
              </a:rPr>
              <a:t>solve</a:t>
            </a:r>
            <a:r>
              <a:rPr sz="1800" spc="-80" dirty="0">
                <a:solidFill>
                  <a:srgbClr val="FFFFFF"/>
                </a:solidFill>
                <a:latin typeface="Times New Roman"/>
                <a:cs typeface="Times New Roman"/>
              </a:rPr>
              <a:t> </a:t>
            </a:r>
            <a:r>
              <a:rPr sz="1800" spc="-105" dirty="0">
                <a:solidFill>
                  <a:srgbClr val="FFFFFF"/>
                </a:solidFill>
                <a:latin typeface="Verdana"/>
                <a:cs typeface="Verdana"/>
              </a:rPr>
              <a:t>this</a:t>
            </a:r>
            <a:r>
              <a:rPr sz="1800" spc="-80" dirty="0">
                <a:solidFill>
                  <a:srgbClr val="FFFFFF"/>
                </a:solidFill>
                <a:latin typeface="Times New Roman"/>
                <a:cs typeface="Times New Roman"/>
              </a:rPr>
              <a:t> </a:t>
            </a:r>
            <a:r>
              <a:rPr sz="1800" dirty="0">
                <a:solidFill>
                  <a:srgbClr val="FFFFFF"/>
                </a:solidFill>
                <a:latin typeface="Verdana"/>
                <a:cs typeface="Verdana"/>
              </a:rPr>
              <a:t>problem</a:t>
            </a:r>
            <a:r>
              <a:rPr sz="1800" spc="-25" dirty="0">
                <a:solidFill>
                  <a:srgbClr val="FFFFFF"/>
                </a:solidFill>
                <a:latin typeface="Times New Roman"/>
                <a:cs typeface="Times New Roman"/>
              </a:rPr>
              <a:t> </a:t>
            </a:r>
            <a:r>
              <a:rPr sz="1800" spc="-60" dirty="0">
                <a:solidFill>
                  <a:srgbClr val="FFFFFF"/>
                </a:solidFill>
                <a:latin typeface="Verdana"/>
                <a:cs typeface="Verdana"/>
              </a:rPr>
              <a:t>using</a:t>
            </a:r>
            <a:r>
              <a:rPr sz="1800" spc="-70" dirty="0">
                <a:solidFill>
                  <a:srgbClr val="FFFFFF"/>
                </a:solidFill>
                <a:latin typeface="Times New Roman"/>
                <a:cs typeface="Times New Roman"/>
              </a:rPr>
              <a:t> </a:t>
            </a:r>
            <a:r>
              <a:rPr sz="1800" spc="-45" dirty="0">
                <a:solidFill>
                  <a:srgbClr val="FFFFFF"/>
                </a:solidFill>
                <a:latin typeface="Verdana"/>
                <a:cs typeface="Verdana"/>
              </a:rPr>
              <a:t>multiple</a:t>
            </a:r>
            <a:r>
              <a:rPr sz="1800" spc="-80" dirty="0">
                <a:solidFill>
                  <a:srgbClr val="FFFFFF"/>
                </a:solidFill>
                <a:latin typeface="Times New Roman"/>
                <a:cs typeface="Times New Roman"/>
              </a:rPr>
              <a:t> </a:t>
            </a:r>
            <a:r>
              <a:rPr sz="1800" dirty="0">
                <a:solidFill>
                  <a:srgbClr val="FFFFFF"/>
                </a:solidFill>
                <a:latin typeface="Verdana"/>
                <a:cs typeface="Verdana"/>
              </a:rPr>
              <a:t>queues</a:t>
            </a:r>
            <a:r>
              <a:rPr sz="1800" spc="25" dirty="0">
                <a:solidFill>
                  <a:srgbClr val="FFFFFF"/>
                </a:solidFill>
                <a:latin typeface="Times New Roman"/>
                <a:cs typeface="Times New Roman"/>
              </a:rPr>
              <a:t> </a:t>
            </a:r>
            <a:r>
              <a:rPr sz="1800" spc="80" dirty="0">
                <a:solidFill>
                  <a:srgbClr val="FFFFFF"/>
                </a:solidFill>
                <a:latin typeface="Verdana"/>
                <a:cs typeface="Verdana"/>
              </a:rPr>
              <a:t>and</a:t>
            </a:r>
            <a:r>
              <a:rPr sz="1800" spc="10" dirty="0">
                <a:solidFill>
                  <a:srgbClr val="FFFFFF"/>
                </a:solidFill>
                <a:latin typeface="Times New Roman"/>
                <a:cs typeface="Times New Roman"/>
              </a:rPr>
              <a:t> </a:t>
            </a:r>
            <a:r>
              <a:rPr sz="1800" spc="-85" dirty="0">
                <a:solidFill>
                  <a:srgbClr val="FFFFFF"/>
                </a:solidFill>
                <a:latin typeface="Verdana"/>
                <a:cs typeface="Verdana"/>
              </a:rPr>
              <a:t>priority</a:t>
            </a:r>
            <a:r>
              <a:rPr sz="1800" spc="-60" dirty="0">
                <a:solidFill>
                  <a:srgbClr val="FFFFFF"/>
                </a:solidFill>
                <a:latin typeface="Times New Roman"/>
                <a:cs typeface="Times New Roman"/>
              </a:rPr>
              <a:t> </a:t>
            </a:r>
            <a:r>
              <a:rPr sz="1800" dirty="0">
                <a:solidFill>
                  <a:srgbClr val="FFFFFF"/>
                </a:solidFill>
                <a:latin typeface="Verdana"/>
                <a:cs typeface="Verdana"/>
              </a:rPr>
              <a:t>queuing.</a:t>
            </a:r>
            <a:r>
              <a:rPr sz="1800" spc="-120" dirty="0">
                <a:solidFill>
                  <a:srgbClr val="FFFFFF"/>
                </a:solidFill>
                <a:latin typeface="Times New Roman"/>
                <a:cs typeface="Times New Roman"/>
              </a:rPr>
              <a:t> </a:t>
            </a:r>
            <a:r>
              <a:rPr sz="1800" spc="-145" dirty="0">
                <a:solidFill>
                  <a:srgbClr val="FFFFFF"/>
                </a:solidFill>
                <a:latin typeface="Verdana"/>
                <a:cs typeface="Verdana"/>
              </a:rPr>
              <a:t>In</a:t>
            </a:r>
            <a:r>
              <a:rPr sz="1800" spc="40" dirty="0">
                <a:solidFill>
                  <a:srgbClr val="FFFFFF"/>
                </a:solidFill>
                <a:latin typeface="Times New Roman"/>
                <a:cs typeface="Times New Roman"/>
              </a:rPr>
              <a:t> </a:t>
            </a:r>
            <a:r>
              <a:rPr sz="1800" b="1" spc="-55" dirty="0">
                <a:solidFill>
                  <a:srgbClr val="FFFFFF"/>
                </a:solidFill>
                <a:latin typeface="Tahoma"/>
                <a:cs typeface="Tahoma"/>
              </a:rPr>
              <a:t>priority</a:t>
            </a:r>
            <a:r>
              <a:rPr sz="1800" spc="-55" dirty="0">
                <a:solidFill>
                  <a:srgbClr val="FFFFFF"/>
                </a:solidFill>
                <a:latin typeface="Times New Roman"/>
                <a:cs typeface="Times New Roman"/>
              </a:rPr>
              <a:t> </a:t>
            </a:r>
            <a:r>
              <a:rPr sz="1800" b="1" spc="-20" dirty="0">
                <a:solidFill>
                  <a:srgbClr val="FFFFFF"/>
                </a:solidFill>
                <a:latin typeface="Tahoma"/>
                <a:cs typeface="Tahoma"/>
              </a:rPr>
              <a:t>queuing,</a:t>
            </a:r>
            <a:r>
              <a:rPr sz="1800" spc="5" dirty="0">
                <a:solidFill>
                  <a:srgbClr val="FFFFFF"/>
                </a:solidFill>
                <a:latin typeface="Times New Roman"/>
                <a:cs typeface="Times New Roman"/>
              </a:rPr>
              <a:t> </a:t>
            </a:r>
            <a:r>
              <a:rPr sz="1800" dirty="0">
                <a:solidFill>
                  <a:srgbClr val="FFFFFF"/>
                </a:solidFill>
                <a:latin typeface="Verdana"/>
                <a:cs typeface="Verdana"/>
              </a:rPr>
              <a:t>packets</a:t>
            </a:r>
            <a:r>
              <a:rPr sz="1800" spc="-60" dirty="0">
                <a:solidFill>
                  <a:srgbClr val="FFFFFF"/>
                </a:solidFill>
                <a:latin typeface="Times New Roman"/>
                <a:cs typeface="Times New Roman"/>
              </a:rPr>
              <a:t> </a:t>
            </a:r>
            <a:r>
              <a:rPr sz="1800" dirty="0">
                <a:solidFill>
                  <a:srgbClr val="FFFFFF"/>
                </a:solidFill>
                <a:latin typeface="Verdana"/>
                <a:cs typeface="Verdana"/>
              </a:rPr>
              <a:t>are</a:t>
            </a:r>
            <a:r>
              <a:rPr sz="1800" spc="55" dirty="0">
                <a:solidFill>
                  <a:srgbClr val="FFFFFF"/>
                </a:solidFill>
                <a:latin typeface="Times New Roman"/>
                <a:cs typeface="Times New Roman"/>
              </a:rPr>
              <a:t> </a:t>
            </a:r>
            <a:r>
              <a:rPr sz="1800" spc="-150" dirty="0">
                <a:solidFill>
                  <a:srgbClr val="FFFFFF"/>
                </a:solidFill>
                <a:latin typeface="Verdana"/>
                <a:cs typeface="Verdana"/>
              </a:rPr>
              <a:t>first</a:t>
            </a:r>
            <a:r>
              <a:rPr sz="1800" spc="45" dirty="0">
                <a:solidFill>
                  <a:srgbClr val="FFFFFF"/>
                </a:solidFill>
                <a:latin typeface="Times New Roman"/>
                <a:cs typeface="Times New Roman"/>
              </a:rPr>
              <a:t> </a:t>
            </a:r>
            <a:r>
              <a:rPr sz="1800" spc="-20" dirty="0">
                <a:solidFill>
                  <a:srgbClr val="FFFFFF"/>
                </a:solidFill>
                <a:latin typeface="Verdana"/>
                <a:cs typeface="Verdana"/>
              </a:rPr>
              <a:t>assigned</a:t>
            </a:r>
            <a:r>
              <a:rPr sz="1800" spc="-70" dirty="0">
                <a:solidFill>
                  <a:srgbClr val="FFFFFF"/>
                </a:solidFill>
                <a:latin typeface="Times New Roman"/>
                <a:cs typeface="Times New Roman"/>
              </a:rPr>
              <a:t> </a:t>
            </a:r>
            <a:r>
              <a:rPr sz="1800" dirty="0">
                <a:solidFill>
                  <a:srgbClr val="FFFFFF"/>
                </a:solidFill>
                <a:latin typeface="Verdana"/>
                <a:cs typeface="Verdana"/>
              </a:rPr>
              <a:t>to</a:t>
            </a:r>
            <a:r>
              <a:rPr sz="1800" spc="-15" dirty="0">
                <a:solidFill>
                  <a:srgbClr val="FFFFFF"/>
                </a:solidFill>
                <a:latin typeface="Times New Roman"/>
                <a:cs typeface="Times New Roman"/>
              </a:rPr>
              <a:t> </a:t>
            </a:r>
            <a:r>
              <a:rPr sz="1800" spc="160" dirty="0">
                <a:solidFill>
                  <a:srgbClr val="FFFFFF"/>
                </a:solidFill>
                <a:latin typeface="Verdana"/>
                <a:cs typeface="Verdana"/>
              </a:rPr>
              <a:t>a</a:t>
            </a:r>
            <a:r>
              <a:rPr sz="1800" spc="95" dirty="0">
                <a:solidFill>
                  <a:srgbClr val="FFFFFF"/>
                </a:solidFill>
                <a:latin typeface="Times New Roman"/>
                <a:cs typeface="Times New Roman"/>
              </a:rPr>
              <a:t> </a:t>
            </a:r>
            <a:r>
              <a:rPr sz="1800" spc="-80" dirty="0">
                <a:solidFill>
                  <a:srgbClr val="FFFFFF"/>
                </a:solidFill>
                <a:latin typeface="Verdana"/>
                <a:cs typeface="Verdana"/>
              </a:rPr>
              <a:t>priority</a:t>
            </a:r>
            <a:r>
              <a:rPr sz="1800" spc="-95" dirty="0">
                <a:solidFill>
                  <a:srgbClr val="FFFFFF"/>
                </a:solidFill>
                <a:latin typeface="Times New Roman"/>
                <a:cs typeface="Times New Roman"/>
              </a:rPr>
              <a:t> </a:t>
            </a:r>
            <a:r>
              <a:rPr sz="1800" spc="-10" dirty="0">
                <a:solidFill>
                  <a:srgbClr val="FFFFFF"/>
                </a:solidFill>
                <a:latin typeface="Verdana"/>
                <a:cs typeface="Verdana"/>
              </a:rPr>
              <a:t>class.</a:t>
            </a:r>
            <a:endParaRPr sz="1800">
              <a:latin typeface="Verdana"/>
              <a:cs typeface="Verdana"/>
            </a:endParaRPr>
          </a:p>
          <a:p>
            <a:pPr marL="12700">
              <a:lnSpc>
                <a:spcPct val="100000"/>
              </a:lnSpc>
              <a:spcBef>
                <a:spcPts val="74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50" dirty="0">
                <a:solidFill>
                  <a:srgbClr val="FFFFFF"/>
                </a:solidFill>
                <a:latin typeface="Verdana"/>
                <a:cs typeface="Verdana"/>
              </a:rPr>
              <a:t>Each</a:t>
            </a:r>
            <a:r>
              <a:rPr sz="1800" spc="-35" dirty="0">
                <a:solidFill>
                  <a:srgbClr val="FFFFFF"/>
                </a:solidFill>
                <a:latin typeface="Times New Roman"/>
                <a:cs typeface="Times New Roman"/>
              </a:rPr>
              <a:t> </a:t>
            </a:r>
            <a:r>
              <a:rPr sz="1800" spc="-80" dirty="0">
                <a:solidFill>
                  <a:srgbClr val="FFFFFF"/>
                </a:solidFill>
                <a:latin typeface="Verdana"/>
                <a:cs typeface="Verdana"/>
              </a:rPr>
              <a:t>priority</a:t>
            </a:r>
            <a:r>
              <a:rPr sz="1800" spc="-85" dirty="0">
                <a:solidFill>
                  <a:srgbClr val="FFFFFF"/>
                </a:solidFill>
                <a:latin typeface="Times New Roman"/>
                <a:cs typeface="Times New Roman"/>
              </a:rPr>
              <a:t> </a:t>
            </a:r>
            <a:r>
              <a:rPr sz="1800" spc="-25" dirty="0">
                <a:solidFill>
                  <a:srgbClr val="FFFFFF"/>
                </a:solidFill>
                <a:latin typeface="Verdana"/>
                <a:cs typeface="Verdana"/>
              </a:rPr>
              <a:t>class</a:t>
            </a:r>
            <a:r>
              <a:rPr sz="1800" spc="-105" dirty="0">
                <a:solidFill>
                  <a:srgbClr val="FFFFFF"/>
                </a:solidFill>
                <a:latin typeface="Times New Roman"/>
                <a:cs typeface="Times New Roman"/>
              </a:rPr>
              <a:t> </a:t>
            </a:r>
            <a:r>
              <a:rPr sz="1800" spc="-10" dirty="0">
                <a:solidFill>
                  <a:srgbClr val="FFFFFF"/>
                </a:solidFill>
                <a:latin typeface="Verdana"/>
                <a:cs typeface="Verdana"/>
              </a:rPr>
              <a:t>has</a:t>
            </a:r>
            <a:r>
              <a:rPr sz="1800" spc="-10" dirty="0">
                <a:solidFill>
                  <a:srgbClr val="FFFFFF"/>
                </a:solidFill>
                <a:latin typeface="Times New Roman"/>
                <a:cs typeface="Times New Roman"/>
              </a:rPr>
              <a:t> </a:t>
            </a:r>
            <a:r>
              <a:rPr sz="1800" spc="-125" dirty="0">
                <a:solidFill>
                  <a:srgbClr val="FFFFFF"/>
                </a:solidFill>
                <a:latin typeface="Verdana"/>
                <a:cs typeface="Verdana"/>
              </a:rPr>
              <a:t>its</a:t>
            </a:r>
            <a:r>
              <a:rPr sz="1800" spc="-110" dirty="0">
                <a:solidFill>
                  <a:srgbClr val="FFFFFF"/>
                </a:solidFill>
                <a:latin typeface="Times New Roman"/>
                <a:cs typeface="Times New Roman"/>
              </a:rPr>
              <a:t> </a:t>
            </a:r>
            <a:r>
              <a:rPr sz="1800" spc="65" dirty="0">
                <a:solidFill>
                  <a:srgbClr val="FFFFFF"/>
                </a:solidFill>
                <a:latin typeface="Verdana"/>
                <a:cs typeface="Verdana"/>
              </a:rPr>
              <a:t>own</a:t>
            </a:r>
            <a:r>
              <a:rPr sz="1800" spc="-80" dirty="0">
                <a:solidFill>
                  <a:srgbClr val="FFFFFF"/>
                </a:solidFill>
                <a:latin typeface="Times New Roman"/>
                <a:cs typeface="Times New Roman"/>
              </a:rPr>
              <a:t> </a:t>
            </a:r>
            <a:r>
              <a:rPr sz="1800" spc="-10" dirty="0">
                <a:solidFill>
                  <a:srgbClr val="FFFFFF"/>
                </a:solidFill>
                <a:latin typeface="Verdana"/>
                <a:cs typeface="Verdana"/>
              </a:rPr>
              <a:t>queue.</a:t>
            </a:r>
            <a:endParaRPr sz="1800">
              <a:latin typeface="Verdana"/>
              <a:cs typeface="Verdana"/>
            </a:endParaRPr>
          </a:p>
          <a:p>
            <a:pPr marL="353695" marR="74295" indent="-341630">
              <a:lnSpc>
                <a:spcPts val="1920"/>
              </a:lnSpc>
              <a:spcBef>
                <a:spcPts val="108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70" dirty="0">
                <a:solidFill>
                  <a:srgbClr val="FFFFFF"/>
                </a:solidFill>
                <a:latin typeface="Verdana"/>
                <a:cs typeface="Verdana"/>
              </a:rPr>
              <a:t>The</a:t>
            </a:r>
            <a:r>
              <a:rPr sz="1800" spc="80" dirty="0">
                <a:solidFill>
                  <a:srgbClr val="FFFFFF"/>
                </a:solidFill>
                <a:latin typeface="Times New Roman"/>
                <a:cs typeface="Times New Roman"/>
              </a:rPr>
              <a:t> </a:t>
            </a:r>
            <a:r>
              <a:rPr sz="1800" dirty="0">
                <a:solidFill>
                  <a:srgbClr val="FFFFFF"/>
                </a:solidFill>
                <a:latin typeface="Verdana"/>
                <a:cs typeface="Verdana"/>
              </a:rPr>
              <a:t>packets</a:t>
            </a:r>
            <a:r>
              <a:rPr sz="1800" spc="-70" dirty="0">
                <a:solidFill>
                  <a:srgbClr val="FFFFFF"/>
                </a:solidFill>
                <a:latin typeface="Times New Roman"/>
                <a:cs typeface="Times New Roman"/>
              </a:rPr>
              <a:t> </a:t>
            </a:r>
            <a:r>
              <a:rPr sz="1800" spc="-30" dirty="0">
                <a:solidFill>
                  <a:srgbClr val="FFFFFF"/>
                </a:solidFill>
                <a:latin typeface="Verdana"/>
                <a:cs typeface="Verdana"/>
              </a:rPr>
              <a:t>in</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spc="-65" dirty="0">
                <a:solidFill>
                  <a:srgbClr val="FFFFFF"/>
                </a:solidFill>
                <a:latin typeface="Verdana"/>
                <a:cs typeface="Verdana"/>
              </a:rPr>
              <a:t>highest-</a:t>
            </a:r>
            <a:r>
              <a:rPr sz="1800" spc="-100" dirty="0">
                <a:solidFill>
                  <a:srgbClr val="FFFFFF"/>
                </a:solidFill>
                <a:latin typeface="Verdana"/>
                <a:cs typeface="Verdana"/>
              </a:rPr>
              <a:t>priority</a:t>
            </a:r>
            <a:r>
              <a:rPr sz="1800" spc="-105" dirty="0">
                <a:solidFill>
                  <a:srgbClr val="FFFFFF"/>
                </a:solidFill>
                <a:latin typeface="Times New Roman"/>
                <a:cs typeface="Times New Roman"/>
              </a:rPr>
              <a:t> </a:t>
            </a:r>
            <a:r>
              <a:rPr sz="1800" spc="55" dirty="0">
                <a:solidFill>
                  <a:srgbClr val="FFFFFF"/>
                </a:solidFill>
                <a:latin typeface="Verdana"/>
                <a:cs typeface="Verdana"/>
              </a:rPr>
              <a:t>queue</a:t>
            </a:r>
            <a:r>
              <a:rPr sz="1800" spc="25" dirty="0">
                <a:solidFill>
                  <a:srgbClr val="FFFFFF"/>
                </a:solidFill>
                <a:latin typeface="Times New Roman"/>
                <a:cs typeface="Times New Roman"/>
              </a:rPr>
              <a:t> </a:t>
            </a:r>
            <a:r>
              <a:rPr sz="1800" dirty="0">
                <a:solidFill>
                  <a:srgbClr val="FFFFFF"/>
                </a:solidFill>
                <a:latin typeface="Verdana"/>
                <a:cs typeface="Verdana"/>
              </a:rPr>
              <a:t>are</a:t>
            </a:r>
            <a:r>
              <a:rPr sz="1800" spc="35" dirty="0">
                <a:solidFill>
                  <a:srgbClr val="FFFFFF"/>
                </a:solidFill>
                <a:latin typeface="Times New Roman"/>
                <a:cs typeface="Times New Roman"/>
              </a:rPr>
              <a:t> </a:t>
            </a:r>
            <a:r>
              <a:rPr sz="1800" dirty="0">
                <a:solidFill>
                  <a:srgbClr val="FFFFFF"/>
                </a:solidFill>
                <a:latin typeface="Verdana"/>
                <a:cs typeface="Verdana"/>
              </a:rPr>
              <a:t>processed</a:t>
            </a:r>
            <a:r>
              <a:rPr sz="1800" spc="-90" dirty="0">
                <a:solidFill>
                  <a:srgbClr val="FFFFFF"/>
                </a:solidFill>
                <a:latin typeface="Times New Roman"/>
                <a:cs typeface="Times New Roman"/>
              </a:rPr>
              <a:t> </a:t>
            </a:r>
            <a:r>
              <a:rPr sz="1800" spc="-140" dirty="0">
                <a:solidFill>
                  <a:srgbClr val="FFFFFF"/>
                </a:solidFill>
                <a:latin typeface="Verdana"/>
                <a:cs typeface="Verdana"/>
              </a:rPr>
              <a:t>first.</a:t>
            </a:r>
            <a:r>
              <a:rPr sz="1800" spc="-65" dirty="0">
                <a:solidFill>
                  <a:srgbClr val="FFFFFF"/>
                </a:solidFill>
                <a:latin typeface="Times New Roman"/>
                <a:cs typeface="Times New Roman"/>
              </a:rPr>
              <a:t> </a:t>
            </a:r>
            <a:r>
              <a:rPr sz="1800" dirty="0">
                <a:solidFill>
                  <a:srgbClr val="FFFFFF"/>
                </a:solidFill>
                <a:latin typeface="Verdana"/>
                <a:cs typeface="Verdana"/>
              </a:rPr>
              <a:t>Packets</a:t>
            </a:r>
            <a:r>
              <a:rPr sz="1800" spc="-75" dirty="0">
                <a:solidFill>
                  <a:srgbClr val="FFFFFF"/>
                </a:solidFill>
                <a:latin typeface="Times New Roman"/>
                <a:cs typeface="Times New Roman"/>
              </a:rPr>
              <a:t> </a:t>
            </a:r>
            <a:r>
              <a:rPr sz="1800" spc="-30" dirty="0">
                <a:solidFill>
                  <a:srgbClr val="FFFFFF"/>
                </a:solidFill>
                <a:latin typeface="Verdana"/>
                <a:cs typeface="Verdana"/>
              </a:rPr>
              <a:t>in</a:t>
            </a:r>
            <a:r>
              <a:rPr sz="1800" spc="10"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spc="-60" dirty="0">
                <a:solidFill>
                  <a:srgbClr val="FFFFFF"/>
                </a:solidFill>
                <a:latin typeface="Verdana"/>
                <a:cs typeface="Verdana"/>
              </a:rPr>
              <a:t>lowest-</a:t>
            </a:r>
            <a:r>
              <a:rPr sz="1800" spc="-105" dirty="0">
                <a:solidFill>
                  <a:srgbClr val="FFFFFF"/>
                </a:solidFill>
                <a:latin typeface="Verdana"/>
                <a:cs typeface="Verdana"/>
              </a:rPr>
              <a:t>priority</a:t>
            </a:r>
            <a:r>
              <a:rPr sz="1800" spc="-90" dirty="0">
                <a:solidFill>
                  <a:srgbClr val="FFFFFF"/>
                </a:solidFill>
                <a:latin typeface="Times New Roman"/>
                <a:cs typeface="Times New Roman"/>
              </a:rPr>
              <a:t> </a:t>
            </a:r>
            <a:r>
              <a:rPr sz="1800" spc="55" dirty="0">
                <a:solidFill>
                  <a:srgbClr val="FFFFFF"/>
                </a:solidFill>
                <a:latin typeface="Verdana"/>
                <a:cs typeface="Verdana"/>
              </a:rPr>
              <a:t>queue</a:t>
            </a:r>
            <a:r>
              <a:rPr sz="1800" spc="50" dirty="0">
                <a:solidFill>
                  <a:srgbClr val="FFFFFF"/>
                </a:solidFill>
                <a:latin typeface="Times New Roman"/>
                <a:cs typeface="Times New Roman"/>
              </a:rPr>
              <a:t> </a:t>
            </a:r>
            <a:r>
              <a:rPr sz="1800" dirty="0">
                <a:solidFill>
                  <a:srgbClr val="FFFFFF"/>
                </a:solidFill>
                <a:latin typeface="Verdana"/>
                <a:cs typeface="Verdana"/>
              </a:rPr>
              <a:t>are</a:t>
            </a:r>
            <a:r>
              <a:rPr sz="1800" spc="110" dirty="0">
                <a:solidFill>
                  <a:srgbClr val="FFFFFF"/>
                </a:solidFill>
                <a:latin typeface="Times New Roman"/>
                <a:cs typeface="Times New Roman"/>
              </a:rPr>
              <a:t> </a:t>
            </a:r>
            <a:r>
              <a:rPr sz="1800" dirty="0">
                <a:solidFill>
                  <a:srgbClr val="FFFFFF"/>
                </a:solidFill>
                <a:latin typeface="Verdana"/>
                <a:cs typeface="Verdana"/>
              </a:rPr>
              <a:t>processed</a:t>
            </a:r>
            <a:r>
              <a:rPr sz="1800" spc="-70" dirty="0">
                <a:solidFill>
                  <a:srgbClr val="FFFFFF"/>
                </a:solidFill>
                <a:latin typeface="Times New Roman"/>
                <a:cs typeface="Times New Roman"/>
              </a:rPr>
              <a:t> </a:t>
            </a:r>
            <a:r>
              <a:rPr sz="1800" spc="-10" dirty="0">
                <a:solidFill>
                  <a:srgbClr val="FFFFFF"/>
                </a:solidFill>
                <a:latin typeface="Verdana"/>
                <a:cs typeface="Verdana"/>
              </a:rPr>
              <a:t>last.</a:t>
            </a:r>
            <a:endParaRPr sz="1800">
              <a:latin typeface="Verdana"/>
              <a:cs typeface="Verdana"/>
            </a:endParaRPr>
          </a:p>
          <a:p>
            <a:pPr marL="12700">
              <a:lnSpc>
                <a:spcPct val="100000"/>
              </a:lnSpc>
              <a:spcBef>
                <a:spcPts val="79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0" dirty="0">
                <a:solidFill>
                  <a:srgbClr val="FFFFFF"/>
                </a:solidFill>
                <a:latin typeface="Verdana"/>
                <a:cs typeface="Verdana"/>
              </a:rPr>
              <a:t>The</a:t>
            </a:r>
            <a:r>
              <a:rPr sz="1800" spc="50" dirty="0">
                <a:solidFill>
                  <a:srgbClr val="FFFFFF"/>
                </a:solidFill>
                <a:latin typeface="Times New Roman"/>
                <a:cs typeface="Times New Roman"/>
              </a:rPr>
              <a:t> </a:t>
            </a:r>
            <a:r>
              <a:rPr sz="1800" spc="-95" dirty="0">
                <a:solidFill>
                  <a:srgbClr val="FFFFFF"/>
                </a:solidFill>
                <a:latin typeface="Verdana"/>
                <a:cs typeface="Verdana"/>
              </a:rPr>
              <a:t>system</a:t>
            </a:r>
            <a:r>
              <a:rPr sz="1800" spc="-90" dirty="0">
                <a:solidFill>
                  <a:srgbClr val="FFFFFF"/>
                </a:solidFill>
                <a:latin typeface="Times New Roman"/>
                <a:cs typeface="Times New Roman"/>
              </a:rPr>
              <a:t> </a:t>
            </a:r>
            <a:r>
              <a:rPr sz="1800" dirty="0">
                <a:solidFill>
                  <a:srgbClr val="FFFFFF"/>
                </a:solidFill>
                <a:latin typeface="Verdana"/>
                <a:cs typeface="Verdana"/>
              </a:rPr>
              <a:t>does</a:t>
            </a:r>
            <a:r>
              <a:rPr sz="1800" spc="-55" dirty="0">
                <a:solidFill>
                  <a:srgbClr val="FFFFFF"/>
                </a:solidFill>
                <a:latin typeface="Times New Roman"/>
                <a:cs typeface="Times New Roman"/>
              </a:rPr>
              <a:t> </a:t>
            </a:r>
            <a:r>
              <a:rPr sz="1800" dirty="0">
                <a:solidFill>
                  <a:srgbClr val="FFFFFF"/>
                </a:solidFill>
                <a:latin typeface="Verdana"/>
                <a:cs typeface="Verdana"/>
              </a:rPr>
              <a:t>not</a:t>
            </a:r>
            <a:r>
              <a:rPr sz="1800" spc="50" dirty="0">
                <a:solidFill>
                  <a:srgbClr val="FFFFFF"/>
                </a:solidFill>
                <a:latin typeface="Times New Roman"/>
                <a:cs typeface="Times New Roman"/>
              </a:rPr>
              <a:t> </a:t>
            </a:r>
            <a:r>
              <a:rPr sz="1800" spc="-10" dirty="0">
                <a:solidFill>
                  <a:srgbClr val="FFFFFF"/>
                </a:solidFill>
                <a:latin typeface="Verdana"/>
                <a:cs typeface="Verdana"/>
              </a:rPr>
              <a:t>stop</a:t>
            </a:r>
            <a:r>
              <a:rPr sz="1800" spc="-55" dirty="0">
                <a:solidFill>
                  <a:srgbClr val="FFFFFF"/>
                </a:solidFill>
                <a:latin typeface="Times New Roman"/>
                <a:cs typeface="Times New Roman"/>
              </a:rPr>
              <a:t> </a:t>
            </a:r>
            <a:r>
              <a:rPr sz="1800" spc="-70" dirty="0">
                <a:solidFill>
                  <a:srgbClr val="FFFFFF"/>
                </a:solidFill>
                <a:latin typeface="Verdana"/>
                <a:cs typeface="Verdana"/>
              </a:rPr>
              <a:t>serving</a:t>
            </a:r>
            <a:r>
              <a:rPr sz="1800" spc="-95" dirty="0">
                <a:solidFill>
                  <a:srgbClr val="FFFFFF"/>
                </a:solidFill>
                <a:latin typeface="Times New Roman"/>
                <a:cs typeface="Times New Roman"/>
              </a:rPr>
              <a:t> </a:t>
            </a:r>
            <a:r>
              <a:rPr sz="1800" spc="170" dirty="0">
                <a:solidFill>
                  <a:srgbClr val="FFFFFF"/>
                </a:solidFill>
                <a:latin typeface="Verdana"/>
                <a:cs typeface="Verdana"/>
              </a:rPr>
              <a:t>a</a:t>
            </a:r>
            <a:r>
              <a:rPr sz="1800" spc="45" dirty="0">
                <a:solidFill>
                  <a:srgbClr val="FFFFFF"/>
                </a:solidFill>
                <a:latin typeface="Times New Roman"/>
                <a:cs typeface="Times New Roman"/>
              </a:rPr>
              <a:t> </a:t>
            </a:r>
            <a:r>
              <a:rPr sz="1800" spc="50" dirty="0">
                <a:solidFill>
                  <a:srgbClr val="FFFFFF"/>
                </a:solidFill>
                <a:latin typeface="Verdana"/>
                <a:cs typeface="Verdana"/>
              </a:rPr>
              <a:t>queue</a:t>
            </a:r>
            <a:r>
              <a:rPr sz="1800" dirty="0">
                <a:solidFill>
                  <a:srgbClr val="FFFFFF"/>
                </a:solidFill>
                <a:latin typeface="Times New Roman"/>
                <a:cs typeface="Times New Roman"/>
              </a:rPr>
              <a:t> </a:t>
            </a:r>
            <a:r>
              <a:rPr sz="1800" spc="-85" dirty="0">
                <a:solidFill>
                  <a:srgbClr val="FFFFFF"/>
                </a:solidFill>
                <a:latin typeface="Verdana"/>
                <a:cs typeface="Verdana"/>
              </a:rPr>
              <a:t>until</a:t>
            </a:r>
            <a:r>
              <a:rPr sz="1800" spc="-45" dirty="0">
                <a:solidFill>
                  <a:srgbClr val="FFFFFF"/>
                </a:solidFill>
                <a:latin typeface="Times New Roman"/>
                <a:cs typeface="Times New Roman"/>
              </a:rPr>
              <a:t> </a:t>
            </a:r>
            <a:r>
              <a:rPr sz="1800" spc="-85" dirty="0">
                <a:solidFill>
                  <a:srgbClr val="FFFFFF"/>
                </a:solidFill>
                <a:latin typeface="Verdana"/>
                <a:cs typeface="Verdana"/>
              </a:rPr>
              <a:t>it</a:t>
            </a:r>
            <a:r>
              <a:rPr sz="1800" spc="-10" dirty="0">
                <a:solidFill>
                  <a:srgbClr val="FFFFFF"/>
                </a:solidFill>
                <a:latin typeface="Times New Roman"/>
                <a:cs typeface="Times New Roman"/>
              </a:rPr>
              <a:t> </a:t>
            </a:r>
            <a:r>
              <a:rPr sz="1800" spc="-160" dirty="0">
                <a:solidFill>
                  <a:srgbClr val="FFFFFF"/>
                </a:solidFill>
                <a:latin typeface="Verdana"/>
                <a:cs typeface="Verdana"/>
              </a:rPr>
              <a:t>is</a:t>
            </a:r>
            <a:r>
              <a:rPr sz="1800" spc="-50" dirty="0">
                <a:solidFill>
                  <a:srgbClr val="FFFFFF"/>
                </a:solidFill>
                <a:latin typeface="Times New Roman"/>
                <a:cs typeface="Times New Roman"/>
              </a:rPr>
              <a:t> </a:t>
            </a:r>
            <a:r>
              <a:rPr sz="1800" spc="-10" dirty="0">
                <a:solidFill>
                  <a:srgbClr val="FFFFFF"/>
                </a:solidFill>
                <a:latin typeface="Verdana"/>
                <a:cs typeface="Verdana"/>
              </a:rPr>
              <a:t>empty.</a:t>
            </a:r>
            <a:endParaRPr sz="1800">
              <a:latin typeface="Verdana"/>
              <a:cs typeface="Verdana"/>
            </a:endParaRPr>
          </a:p>
          <a:p>
            <a:pPr marL="353695" marR="184150" indent="-341630">
              <a:lnSpc>
                <a:spcPct val="89700"/>
              </a:lnSpc>
              <a:spcBef>
                <a:spcPts val="994"/>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20" dirty="0">
                <a:solidFill>
                  <a:srgbClr val="FFFFFF"/>
                </a:solidFill>
                <a:latin typeface="Verdana"/>
                <a:cs typeface="Verdana"/>
              </a:rPr>
              <a:t>A</a:t>
            </a:r>
            <a:r>
              <a:rPr sz="1800" spc="45" dirty="0">
                <a:solidFill>
                  <a:srgbClr val="FFFFFF"/>
                </a:solidFill>
                <a:latin typeface="Times New Roman"/>
                <a:cs typeface="Times New Roman"/>
              </a:rPr>
              <a:t> </a:t>
            </a:r>
            <a:r>
              <a:rPr sz="1800" spc="65" dirty="0">
                <a:solidFill>
                  <a:srgbClr val="FFFFFF"/>
                </a:solidFill>
                <a:latin typeface="Verdana"/>
                <a:cs typeface="Verdana"/>
              </a:rPr>
              <a:t>packet</a:t>
            </a:r>
            <a:r>
              <a:rPr sz="1800" spc="-45" dirty="0">
                <a:solidFill>
                  <a:srgbClr val="FFFFFF"/>
                </a:solidFill>
                <a:latin typeface="Times New Roman"/>
                <a:cs typeface="Times New Roman"/>
              </a:rPr>
              <a:t> </a:t>
            </a:r>
            <a:r>
              <a:rPr sz="1800" spc="-80" dirty="0">
                <a:solidFill>
                  <a:srgbClr val="FFFFFF"/>
                </a:solidFill>
                <a:latin typeface="Verdana"/>
                <a:cs typeface="Verdana"/>
              </a:rPr>
              <a:t>priority</a:t>
            </a:r>
            <a:r>
              <a:rPr sz="1800" spc="-65" dirty="0">
                <a:solidFill>
                  <a:srgbClr val="FFFFFF"/>
                </a:solidFill>
                <a:latin typeface="Times New Roman"/>
                <a:cs typeface="Times New Roman"/>
              </a:rPr>
              <a:t> </a:t>
            </a:r>
            <a:r>
              <a:rPr sz="1800" spc="-160" dirty="0">
                <a:solidFill>
                  <a:srgbClr val="FFFFFF"/>
                </a:solidFill>
                <a:latin typeface="Verdana"/>
                <a:cs typeface="Verdana"/>
              </a:rPr>
              <a:t>is</a:t>
            </a:r>
            <a:r>
              <a:rPr sz="1800" spc="-35" dirty="0">
                <a:solidFill>
                  <a:srgbClr val="FFFFFF"/>
                </a:solidFill>
                <a:latin typeface="Times New Roman"/>
                <a:cs typeface="Times New Roman"/>
              </a:rPr>
              <a:t> </a:t>
            </a:r>
            <a:r>
              <a:rPr sz="1800" dirty="0">
                <a:solidFill>
                  <a:srgbClr val="FFFFFF"/>
                </a:solidFill>
                <a:latin typeface="Verdana"/>
                <a:cs typeface="Verdana"/>
              </a:rPr>
              <a:t>determined</a:t>
            </a:r>
            <a:r>
              <a:rPr sz="1800" spc="-100" dirty="0">
                <a:solidFill>
                  <a:srgbClr val="FFFFFF"/>
                </a:solidFill>
                <a:latin typeface="Times New Roman"/>
                <a:cs typeface="Times New Roman"/>
              </a:rPr>
              <a:t> </a:t>
            </a:r>
            <a:r>
              <a:rPr sz="1800" spc="-50" dirty="0">
                <a:solidFill>
                  <a:srgbClr val="FFFFFF"/>
                </a:solidFill>
                <a:latin typeface="Verdana"/>
                <a:cs typeface="Verdana"/>
              </a:rPr>
              <a:t>from</a:t>
            </a:r>
            <a:r>
              <a:rPr sz="1800" spc="20" dirty="0">
                <a:solidFill>
                  <a:srgbClr val="FFFFFF"/>
                </a:solidFill>
                <a:latin typeface="Times New Roman"/>
                <a:cs typeface="Times New Roman"/>
              </a:rPr>
              <a:t> </a:t>
            </a:r>
            <a:r>
              <a:rPr sz="1800" spc="170" dirty="0">
                <a:solidFill>
                  <a:srgbClr val="FFFFFF"/>
                </a:solidFill>
                <a:latin typeface="Verdana"/>
                <a:cs typeface="Verdana"/>
              </a:rPr>
              <a:t>a</a:t>
            </a:r>
            <a:r>
              <a:rPr sz="1800" spc="55" dirty="0">
                <a:solidFill>
                  <a:srgbClr val="FFFFFF"/>
                </a:solidFill>
                <a:latin typeface="Times New Roman"/>
                <a:cs typeface="Times New Roman"/>
              </a:rPr>
              <a:t> </a:t>
            </a:r>
            <a:r>
              <a:rPr sz="1800" dirty="0">
                <a:solidFill>
                  <a:srgbClr val="FFFFFF"/>
                </a:solidFill>
                <a:latin typeface="Verdana"/>
                <a:cs typeface="Verdana"/>
              </a:rPr>
              <a:t>specific</a:t>
            </a:r>
            <a:r>
              <a:rPr sz="1800" spc="-125" dirty="0">
                <a:solidFill>
                  <a:srgbClr val="FFFFFF"/>
                </a:solidFill>
                <a:latin typeface="Times New Roman"/>
                <a:cs typeface="Times New Roman"/>
              </a:rPr>
              <a:t> </a:t>
            </a:r>
            <a:r>
              <a:rPr sz="1800" dirty="0">
                <a:solidFill>
                  <a:srgbClr val="FFFFFF"/>
                </a:solidFill>
                <a:latin typeface="Verdana"/>
                <a:cs typeface="Verdana"/>
              </a:rPr>
              <a:t>field</a:t>
            </a:r>
            <a:r>
              <a:rPr sz="1800" spc="-100" dirty="0">
                <a:solidFill>
                  <a:srgbClr val="FFFFFF"/>
                </a:solidFill>
                <a:latin typeface="Times New Roman"/>
                <a:cs typeface="Times New Roman"/>
              </a:rPr>
              <a:t> </a:t>
            </a:r>
            <a:r>
              <a:rPr sz="1800" spc="-30" dirty="0">
                <a:solidFill>
                  <a:srgbClr val="FFFFFF"/>
                </a:solidFill>
                <a:latin typeface="Verdana"/>
                <a:cs typeface="Verdana"/>
              </a:rPr>
              <a:t>in</a:t>
            </a:r>
            <a:r>
              <a:rPr sz="1800" spc="-10" dirty="0">
                <a:solidFill>
                  <a:srgbClr val="FFFFFF"/>
                </a:solidFill>
                <a:latin typeface="Times New Roman"/>
                <a:cs typeface="Times New Roman"/>
              </a:rPr>
              <a:t> </a:t>
            </a:r>
            <a:r>
              <a:rPr sz="1800" dirty="0">
                <a:solidFill>
                  <a:srgbClr val="FFFFFF"/>
                </a:solidFill>
                <a:latin typeface="Verdana"/>
                <a:cs typeface="Verdana"/>
              </a:rPr>
              <a:t>the</a:t>
            </a:r>
            <a:r>
              <a:rPr sz="1800" spc="-35" dirty="0">
                <a:solidFill>
                  <a:srgbClr val="FFFFFF"/>
                </a:solidFill>
                <a:latin typeface="Times New Roman"/>
                <a:cs typeface="Times New Roman"/>
              </a:rPr>
              <a:t> </a:t>
            </a:r>
            <a:r>
              <a:rPr sz="1800" spc="65" dirty="0">
                <a:solidFill>
                  <a:srgbClr val="FFFFFF"/>
                </a:solidFill>
                <a:latin typeface="Verdana"/>
                <a:cs typeface="Verdana"/>
              </a:rPr>
              <a:t>packet</a:t>
            </a:r>
            <a:r>
              <a:rPr sz="1800" spc="-45" dirty="0">
                <a:solidFill>
                  <a:srgbClr val="FFFFFF"/>
                </a:solidFill>
                <a:latin typeface="Times New Roman"/>
                <a:cs typeface="Times New Roman"/>
              </a:rPr>
              <a:t> </a:t>
            </a:r>
            <a:r>
              <a:rPr sz="1800" spc="-10" dirty="0">
                <a:solidFill>
                  <a:srgbClr val="FFFFFF"/>
                </a:solidFill>
                <a:latin typeface="Verdana"/>
                <a:cs typeface="Verdana"/>
              </a:rPr>
              <a:t>header:</a:t>
            </a:r>
            <a:r>
              <a:rPr sz="1800" spc="-10"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204" dirty="0">
                <a:solidFill>
                  <a:srgbClr val="FFFFFF"/>
                </a:solidFill>
                <a:latin typeface="Verdana"/>
                <a:cs typeface="Verdana"/>
              </a:rPr>
              <a:t>ToS</a:t>
            </a:r>
            <a:r>
              <a:rPr sz="1800" spc="20" dirty="0">
                <a:solidFill>
                  <a:srgbClr val="FFFFFF"/>
                </a:solidFill>
                <a:latin typeface="Times New Roman"/>
                <a:cs typeface="Times New Roman"/>
              </a:rPr>
              <a:t> </a:t>
            </a:r>
            <a:r>
              <a:rPr sz="1800" dirty="0">
                <a:solidFill>
                  <a:srgbClr val="FFFFFF"/>
                </a:solidFill>
                <a:latin typeface="Verdana"/>
                <a:cs typeface="Verdana"/>
              </a:rPr>
              <a:t>field</a:t>
            </a:r>
            <a:r>
              <a:rPr sz="1800" spc="-45" dirty="0">
                <a:solidFill>
                  <a:srgbClr val="FFFFFF"/>
                </a:solidFill>
                <a:latin typeface="Times New Roman"/>
                <a:cs typeface="Times New Roman"/>
              </a:rPr>
              <a:t> </a:t>
            </a:r>
            <a:r>
              <a:rPr sz="1800" dirty="0">
                <a:solidFill>
                  <a:srgbClr val="FFFFFF"/>
                </a:solidFill>
                <a:latin typeface="Verdana"/>
                <a:cs typeface="Verdana"/>
              </a:rPr>
              <a:t>of</a:t>
            </a:r>
            <a:r>
              <a:rPr sz="1800" spc="10" dirty="0">
                <a:solidFill>
                  <a:srgbClr val="FFFFFF"/>
                </a:solidFill>
                <a:latin typeface="Times New Roman"/>
                <a:cs typeface="Times New Roman"/>
              </a:rPr>
              <a:t> </a:t>
            </a:r>
            <a:r>
              <a:rPr sz="1800" spc="65" dirty="0">
                <a:solidFill>
                  <a:srgbClr val="FFFFFF"/>
                </a:solidFill>
                <a:latin typeface="Verdana"/>
                <a:cs typeface="Verdana"/>
              </a:rPr>
              <a:t>an</a:t>
            </a:r>
            <a:r>
              <a:rPr sz="1800" spc="50" dirty="0">
                <a:solidFill>
                  <a:srgbClr val="FFFFFF"/>
                </a:solidFill>
                <a:latin typeface="Times New Roman"/>
                <a:cs typeface="Times New Roman"/>
              </a:rPr>
              <a:t> </a:t>
            </a:r>
            <a:r>
              <a:rPr sz="1800" spc="-130" dirty="0">
                <a:solidFill>
                  <a:srgbClr val="FFFFFF"/>
                </a:solidFill>
                <a:latin typeface="Verdana"/>
                <a:cs typeface="Verdana"/>
              </a:rPr>
              <a:t>IPv4</a:t>
            </a:r>
            <a:r>
              <a:rPr sz="1800" spc="-50" dirty="0">
                <a:solidFill>
                  <a:srgbClr val="FFFFFF"/>
                </a:solidFill>
                <a:latin typeface="Times New Roman"/>
                <a:cs typeface="Times New Roman"/>
              </a:rPr>
              <a:t> </a:t>
            </a:r>
            <a:r>
              <a:rPr sz="1800" dirty="0">
                <a:solidFill>
                  <a:srgbClr val="FFFFFF"/>
                </a:solidFill>
                <a:latin typeface="Verdana"/>
                <a:cs typeface="Verdana"/>
              </a:rPr>
              <a:t>header,</a:t>
            </a:r>
            <a:r>
              <a:rPr sz="1800" spc="-20"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spc="-85" dirty="0">
                <a:solidFill>
                  <a:srgbClr val="FFFFFF"/>
                </a:solidFill>
                <a:latin typeface="Verdana"/>
                <a:cs typeface="Verdana"/>
              </a:rPr>
              <a:t>priority</a:t>
            </a:r>
            <a:r>
              <a:rPr sz="1800" spc="-114" dirty="0">
                <a:solidFill>
                  <a:srgbClr val="FFFFFF"/>
                </a:solidFill>
                <a:latin typeface="Times New Roman"/>
                <a:cs typeface="Times New Roman"/>
              </a:rPr>
              <a:t> </a:t>
            </a:r>
            <a:r>
              <a:rPr sz="1800" dirty="0">
                <a:solidFill>
                  <a:srgbClr val="FFFFFF"/>
                </a:solidFill>
                <a:latin typeface="Verdana"/>
                <a:cs typeface="Verdana"/>
              </a:rPr>
              <a:t>field</a:t>
            </a:r>
            <a:r>
              <a:rPr sz="1800" spc="-90" dirty="0">
                <a:solidFill>
                  <a:srgbClr val="FFFFFF"/>
                </a:solidFill>
                <a:latin typeface="Times New Roman"/>
                <a:cs typeface="Times New Roman"/>
              </a:rPr>
              <a:t> </a:t>
            </a:r>
            <a:r>
              <a:rPr sz="1800" dirty="0">
                <a:solidFill>
                  <a:srgbClr val="FFFFFF"/>
                </a:solidFill>
                <a:latin typeface="Verdana"/>
                <a:cs typeface="Verdana"/>
              </a:rPr>
              <a:t>of</a:t>
            </a:r>
            <a:r>
              <a:rPr sz="1800" spc="10" dirty="0">
                <a:solidFill>
                  <a:srgbClr val="FFFFFF"/>
                </a:solidFill>
                <a:latin typeface="Times New Roman"/>
                <a:cs typeface="Times New Roman"/>
              </a:rPr>
              <a:t> </a:t>
            </a:r>
            <a:r>
              <a:rPr sz="1800" spc="-130" dirty="0">
                <a:solidFill>
                  <a:srgbClr val="FFFFFF"/>
                </a:solidFill>
                <a:latin typeface="Verdana"/>
                <a:cs typeface="Verdana"/>
              </a:rPr>
              <a:t>IPv6,</a:t>
            </a:r>
            <a:r>
              <a:rPr sz="1800" spc="-25" dirty="0">
                <a:solidFill>
                  <a:srgbClr val="FFFFFF"/>
                </a:solidFill>
                <a:latin typeface="Times New Roman"/>
                <a:cs typeface="Times New Roman"/>
              </a:rPr>
              <a:t> </a:t>
            </a:r>
            <a:r>
              <a:rPr sz="1800" spc="160" dirty="0">
                <a:solidFill>
                  <a:srgbClr val="FFFFFF"/>
                </a:solidFill>
                <a:latin typeface="Verdana"/>
                <a:cs typeface="Verdana"/>
              </a:rPr>
              <a:t>a</a:t>
            </a:r>
            <a:r>
              <a:rPr sz="1800" spc="60" dirty="0">
                <a:solidFill>
                  <a:srgbClr val="FFFFFF"/>
                </a:solidFill>
                <a:latin typeface="Times New Roman"/>
                <a:cs typeface="Times New Roman"/>
              </a:rPr>
              <a:t> </a:t>
            </a:r>
            <a:r>
              <a:rPr sz="1800" spc="-85" dirty="0">
                <a:solidFill>
                  <a:srgbClr val="FFFFFF"/>
                </a:solidFill>
                <a:latin typeface="Verdana"/>
                <a:cs typeface="Verdana"/>
              </a:rPr>
              <a:t>priority</a:t>
            </a:r>
            <a:r>
              <a:rPr sz="1800" spc="-114" dirty="0">
                <a:solidFill>
                  <a:srgbClr val="FFFFFF"/>
                </a:solidFill>
                <a:latin typeface="Times New Roman"/>
                <a:cs typeface="Times New Roman"/>
              </a:rPr>
              <a:t> </a:t>
            </a:r>
            <a:r>
              <a:rPr sz="1800" spc="-10" dirty="0">
                <a:solidFill>
                  <a:srgbClr val="FFFFFF"/>
                </a:solidFill>
                <a:latin typeface="Verdana"/>
                <a:cs typeface="Verdana"/>
              </a:rPr>
              <a:t>number</a:t>
            </a:r>
            <a:r>
              <a:rPr sz="1800" spc="-10" dirty="0">
                <a:solidFill>
                  <a:srgbClr val="FFFFFF"/>
                </a:solidFill>
                <a:latin typeface="Times New Roman"/>
                <a:cs typeface="Times New Roman"/>
              </a:rPr>
              <a:t> </a:t>
            </a:r>
            <a:r>
              <a:rPr sz="1800" spc="-20" dirty="0">
                <a:solidFill>
                  <a:srgbClr val="FFFFFF"/>
                </a:solidFill>
                <a:latin typeface="Verdana"/>
                <a:cs typeface="Verdana"/>
              </a:rPr>
              <a:t>assigned</a:t>
            </a:r>
            <a:r>
              <a:rPr sz="1800" spc="-110" dirty="0">
                <a:solidFill>
                  <a:srgbClr val="FFFFFF"/>
                </a:solidFill>
                <a:latin typeface="Times New Roman"/>
                <a:cs typeface="Times New Roman"/>
              </a:rPr>
              <a:t> </a:t>
            </a:r>
            <a:r>
              <a:rPr sz="1800" dirty="0">
                <a:solidFill>
                  <a:srgbClr val="FFFFFF"/>
                </a:solidFill>
                <a:latin typeface="Verdana"/>
                <a:cs typeface="Verdana"/>
              </a:rPr>
              <a:t>to</a:t>
            </a:r>
            <a:r>
              <a:rPr sz="1800" spc="5" dirty="0">
                <a:solidFill>
                  <a:srgbClr val="FFFFFF"/>
                </a:solidFill>
                <a:latin typeface="Times New Roman"/>
                <a:cs typeface="Times New Roman"/>
              </a:rPr>
              <a:t> </a:t>
            </a:r>
            <a:r>
              <a:rPr sz="1800" spc="170" dirty="0">
                <a:solidFill>
                  <a:srgbClr val="FFFFFF"/>
                </a:solidFill>
                <a:latin typeface="Verdana"/>
                <a:cs typeface="Verdana"/>
              </a:rPr>
              <a:t>a</a:t>
            </a:r>
            <a:r>
              <a:rPr sz="1800" spc="50" dirty="0">
                <a:solidFill>
                  <a:srgbClr val="FFFFFF"/>
                </a:solidFill>
                <a:latin typeface="Times New Roman"/>
                <a:cs typeface="Times New Roman"/>
              </a:rPr>
              <a:t> </a:t>
            </a:r>
            <a:r>
              <a:rPr sz="1800" spc="-35" dirty="0">
                <a:solidFill>
                  <a:srgbClr val="FFFFFF"/>
                </a:solidFill>
                <a:latin typeface="Verdana"/>
                <a:cs typeface="Verdana"/>
              </a:rPr>
              <a:t>destination</a:t>
            </a:r>
            <a:r>
              <a:rPr sz="1800" spc="-110" dirty="0">
                <a:solidFill>
                  <a:srgbClr val="FFFFFF"/>
                </a:solidFill>
                <a:latin typeface="Times New Roman"/>
                <a:cs typeface="Times New Roman"/>
              </a:rPr>
              <a:t> </a:t>
            </a:r>
            <a:r>
              <a:rPr sz="1800" spc="-45" dirty="0">
                <a:solidFill>
                  <a:srgbClr val="FFFFFF"/>
                </a:solidFill>
                <a:latin typeface="Verdana"/>
                <a:cs typeface="Verdana"/>
              </a:rPr>
              <a:t>address,</a:t>
            </a:r>
            <a:r>
              <a:rPr sz="1800" spc="-25" dirty="0">
                <a:solidFill>
                  <a:srgbClr val="FFFFFF"/>
                </a:solidFill>
                <a:latin typeface="Times New Roman"/>
                <a:cs typeface="Times New Roman"/>
              </a:rPr>
              <a:t> </a:t>
            </a:r>
            <a:r>
              <a:rPr sz="1800" dirty="0">
                <a:solidFill>
                  <a:srgbClr val="FFFFFF"/>
                </a:solidFill>
                <a:latin typeface="Verdana"/>
                <a:cs typeface="Verdana"/>
              </a:rPr>
              <a:t>or</a:t>
            </a:r>
            <a:r>
              <a:rPr sz="1800" spc="30" dirty="0">
                <a:solidFill>
                  <a:srgbClr val="FFFFFF"/>
                </a:solidFill>
                <a:latin typeface="Times New Roman"/>
                <a:cs typeface="Times New Roman"/>
              </a:rPr>
              <a:t> </a:t>
            </a:r>
            <a:r>
              <a:rPr sz="1800" spc="170" dirty="0">
                <a:solidFill>
                  <a:srgbClr val="FFFFFF"/>
                </a:solidFill>
                <a:latin typeface="Verdana"/>
                <a:cs typeface="Verdana"/>
              </a:rPr>
              <a:t>a</a:t>
            </a:r>
            <a:r>
              <a:rPr sz="1800" spc="50" dirty="0">
                <a:solidFill>
                  <a:srgbClr val="FFFFFF"/>
                </a:solidFill>
                <a:latin typeface="Times New Roman"/>
                <a:cs typeface="Times New Roman"/>
              </a:rPr>
              <a:t> </a:t>
            </a:r>
            <a:r>
              <a:rPr sz="1800" spc="-80" dirty="0">
                <a:solidFill>
                  <a:srgbClr val="FFFFFF"/>
                </a:solidFill>
                <a:latin typeface="Verdana"/>
                <a:cs typeface="Verdana"/>
              </a:rPr>
              <a:t>priority</a:t>
            </a:r>
            <a:r>
              <a:rPr sz="1800" spc="-70" dirty="0">
                <a:solidFill>
                  <a:srgbClr val="FFFFFF"/>
                </a:solidFill>
                <a:latin typeface="Times New Roman"/>
                <a:cs typeface="Times New Roman"/>
              </a:rPr>
              <a:t> </a:t>
            </a:r>
            <a:r>
              <a:rPr sz="1800" spc="-10" dirty="0">
                <a:solidFill>
                  <a:srgbClr val="FFFFFF"/>
                </a:solidFill>
                <a:latin typeface="Verdana"/>
                <a:cs typeface="Verdana"/>
              </a:rPr>
              <a:t>number</a:t>
            </a:r>
            <a:r>
              <a:rPr sz="1800" spc="-75" dirty="0">
                <a:solidFill>
                  <a:srgbClr val="FFFFFF"/>
                </a:solidFill>
                <a:latin typeface="Times New Roman"/>
                <a:cs typeface="Times New Roman"/>
              </a:rPr>
              <a:t> </a:t>
            </a:r>
            <a:r>
              <a:rPr sz="1800" spc="-20" dirty="0">
                <a:solidFill>
                  <a:srgbClr val="FFFFFF"/>
                </a:solidFill>
                <a:latin typeface="Verdana"/>
                <a:cs typeface="Verdana"/>
              </a:rPr>
              <a:t>assigned</a:t>
            </a:r>
            <a:r>
              <a:rPr sz="1800" spc="-55" dirty="0">
                <a:solidFill>
                  <a:srgbClr val="FFFFFF"/>
                </a:solidFill>
                <a:latin typeface="Times New Roman"/>
                <a:cs typeface="Times New Roman"/>
              </a:rPr>
              <a:t> </a:t>
            </a:r>
            <a:r>
              <a:rPr sz="1800" dirty="0">
                <a:solidFill>
                  <a:srgbClr val="FFFFFF"/>
                </a:solidFill>
                <a:latin typeface="Verdana"/>
                <a:cs typeface="Verdana"/>
              </a:rPr>
              <a:t>to</a:t>
            </a:r>
            <a:r>
              <a:rPr sz="1800" spc="-45" dirty="0">
                <a:solidFill>
                  <a:srgbClr val="FFFFFF"/>
                </a:solidFill>
                <a:latin typeface="Times New Roman"/>
                <a:cs typeface="Times New Roman"/>
              </a:rPr>
              <a:t> </a:t>
            </a:r>
            <a:r>
              <a:rPr sz="1800" spc="40" dirty="0">
                <a:solidFill>
                  <a:srgbClr val="FFFFFF"/>
                </a:solidFill>
                <a:latin typeface="Verdana"/>
                <a:cs typeface="Verdana"/>
              </a:rPr>
              <a:t>an</a:t>
            </a:r>
            <a:r>
              <a:rPr sz="1800" spc="40" dirty="0">
                <a:solidFill>
                  <a:srgbClr val="FFFFFF"/>
                </a:solidFill>
                <a:latin typeface="Times New Roman"/>
                <a:cs typeface="Times New Roman"/>
              </a:rPr>
              <a:t> </a:t>
            </a:r>
            <a:r>
              <a:rPr sz="1800" dirty="0">
                <a:solidFill>
                  <a:srgbClr val="FFFFFF"/>
                </a:solidFill>
                <a:latin typeface="Verdana"/>
                <a:cs typeface="Verdana"/>
              </a:rPr>
              <a:t>application</a:t>
            </a:r>
            <a:r>
              <a:rPr sz="1800" spc="-25" dirty="0">
                <a:solidFill>
                  <a:srgbClr val="FFFFFF"/>
                </a:solidFill>
                <a:latin typeface="Times New Roman"/>
                <a:cs typeface="Times New Roman"/>
              </a:rPr>
              <a:t> </a:t>
            </a:r>
            <a:r>
              <a:rPr sz="1800" spc="-45" dirty="0">
                <a:solidFill>
                  <a:srgbClr val="FFFFFF"/>
                </a:solidFill>
                <a:latin typeface="Verdana"/>
                <a:cs typeface="Verdana"/>
              </a:rPr>
              <a:t>(destination</a:t>
            </a:r>
            <a:r>
              <a:rPr sz="1800" spc="-75" dirty="0">
                <a:solidFill>
                  <a:srgbClr val="FFFFFF"/>
                </a:solidFill>
                <a:latin typeface="Times New Roman"/>
                <a:cs typeface="Times New Roman"/>
              </a:rPr>
              <a:t> </a:t>
            </a:r>
            <a:r>
              <a:rPr sz="1800" spc="-10" dirty="0">
                <a:solidFill>
                  <a:srgbClr val="FFFFFF"/>
                </a:solidFill>
                <a:latin typeface="Verdana"/>
                <a:cs typeface="Verdana"/>
              </a:rPr>
              <a:t>port</a:t>
            </a:r>
            <a:r>
              <a:rPr sz="1800" spc="45" dirty="0">
                <a:solidFill>
                  <a:srgbClr val="FFFFFF"/>
                </a:solidFill>
                <a:latin typeface="Times New Roman"/>
                <a:cs typeface="Times New Roman"/>
              </a:rPr>
              <a:t> </a:t>
            </a:r>
            <a:r>
              <a:rPr sz="1800" spc="-55" dirty="0">
                <a:solidFill>
                  <a:srgbClr val="FFFFFF"/>
                </a:solidFill>
                <a:latin typeface="Verdana"/>
                <a:cs typeface="Verdana"/>
              </a:rPr>
              <a:t>number),</a:t>
            </a:r>
            <a:r>
              <a:rPr sz="1800" spc="-45" dirty="0">
                <a:solidFill>
                  <a:srgbClr val="FFFFFF"/>
                </a:solidFill>
                <a:latin typeface="Times New Roman"/>
                <a:cs typeface="Times New Roman"/>
              </a:rPr>
              <a:t> </a:t>
            </a:r>
            <a:r>
              <a:rPr sz="1800" spc="80" dirty="0">
                <a:solidFill>
                  <a:srgbClr val="FFFFFF"/>
                </a:solidFill>
                <a:latin typeface="Verdana"/>
                <a:cs typeface="Verdana"/>
              </a:rPr>
              <a:t>and</a:t>
            </a:r>
            <a:r>
              <a:rPr sz="1800" spc="100" dirty="0">
                <a:solidFill>
                  <a:srgbClr val="FFFFFF"/>
                </a:solidFill>
                <a:latin typeface="Times New Roman"/>
                <a:cs typeface="Times New Roman"/>
              </a:rPr>
              <a:t> </a:t>
            </a:r>
            <a:r>
              <a:rPr sz="1800" spc="-35" dirty="0">
                <a:solidFill>
                  <a:srgbClr val="FFFFFF"/>
                </a:solidFill>
                <a:latin typeface="Verdana"/>
                <a:cs typeface="Verdana"/>
              </a:rPr>
              <a:t>so</a:t>
            </a:r>
            <a:r>
              <a:rPr sz="1800" spc="50" dirty="0">
                <a:solidFill>
                  <a:srgbClr val="FFFFFF"/>
                </a:solidFill>
                <a:latin typeface="Times New Roman"/>
                <a:cs typeface="Times New Roman"/>
              </a:rPr>
              <a:t> </a:t>
            </a:r>
            <a:r>
              <a:rPr sz="1800" spc="-25" dirty="0">
                <a:solidFill>
                  <a:srgbClr val="FFFFFF"/>
                </a:solidFill>
                <a:latin typeface="Verdana"/>
                <a:cs typeface="Verdana"/>
              </a:rPr>
              <a:t>on.</a:t>
            </a:r>
            <a:endParaRPr sz="180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40</a:t>
            </a:r>
            <a:endParaRPr sz="2750">
              <a:latin typeface="Verdana"/>
              <a:cs typeface="Verdana"/>
            </a:endParaRPr>
          </a:p>
        </p:txBody>
      </p:sp>
      <p:sp>
        <p:nvSpPr>
          <p:cNvPr id="6" name="Slide Number Placeholder 5">
            <a:extLst>
              <a:ext uri="{FF2B5EF4-FFF2-40B4-BE49-F238E27FC236}">
                <a16:creationId xmlns:a16="http://schemas.microsoft.com/office/drawing/2014/main" id="{E1820B50-04C6-4D6D-879B-58E9AF99E301}"/>
              </a:ext>
            </a:extLst>
          </p:cNvPr>
          <p:cNvSpPr>
            <a:spLocks noGrp="1"/>
          </p:cNvSpPr>
          <p:nvPr>
            <p:ph type="sldNum" sz="quarter" idx="12"/>
          </p:nvPr>
        </p:nvSpPr>
        <p:spPr/>
        <p:txBody>
          <a:bodyPr/>
          <a:lstStyle/>
          <a:p>
            <a:fld id="{B15D7328-7D48-4674-A38C-9792F09AAE38}"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254" dirty="0"/>
              <a:t>Priority</a:t>
            </a:r>
            <a:r>
              <a:rPr spc="55" dirty="0">
                <a:latin typeface="Times New Roman"/>
                <a:cs typeface="Times New Roman"/>
              </a:rPr>
              <a:t> </a:t>
            </a:r>
            <a:r>
              <a:rPr spc="-10" dirty="0"/>
              <a:t>Queuing</a:t>
            </a:r>
          </a:p>
        </p:txBody>
      </p:sp>
      <p:pic>
        <p:nvPicPr>
          <p:cNvPr id="3" name="object 3"/>
          <p:cNvPicPr/>
          <p:nvPr/>
        </p:nvPicPr>
        <p:blipFill>
          <a:blip r:embed="rId2" cstate="print"/>
          <a:stretch>
            <a:fillRect/>
          </a:stretch>
        </p:blipFill>
        <p:spPr>
          <a:xfrm>
            <a:off x="2141220" y="1385628"/>
            <a:ext cx="6594226" cy="5262250"/>
          </a:xfrm>
          <a:prstGeom prst="rect">
            <a:avLst/>
          </a:prstGeom>
        </p:spPr>
      </p:pic>
      <p:pic>
        <p:nvPicPr>
          <p:cNvPr id="4" name="object 4"/>
          <p:cNvPicPr/>
          <p:nvPr/>
        </p:nvPicPr>
        <p:blipFill>
          <a:blip r:embed="rId3"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41</a:t>
            </a:r>
            <a:endParaRPr sz="2750">
              <a:latin typeface="Verdana"/>
              <a:cs typeface="Verdana"/>
            </a:endParaRPr>
          </a:p>
        </p:txBody>
      </p:sp>
      <p:sp>
        <p:nvSpPr>
          <p:cNvPr id="6" name="Slide Number Placeholder 5">
            <a:extLst>
              <a:ext uri="{FF2B5EF4-FFF2-40B4-BE49-F238E27FC236}">
                <a16:creationId xmlns:a16="http://schemas.microsoft.com/office/drawing/2014/main" id="{A373CCAC-7A4C-4C47-B07A-EF25926C13EB}"/>
              </a:ext>
            </a:extLst>
          </p:cNvPr>
          <p:cNvSpPr>
            <a:spLocks noGrp="1"/>
          </p:cNvSpPr>
          <p:nvPr>
            <p:ph type="sldNum" sz="quarter" idx="12"/>
          </p:nvPr>
        </p:nvSpPr>
        <p:spPr/>
        <p:txBody>
          <a:bodyPr/>
          <a:lstStyle/>
          <a:p>
            <a:fld id="{B15D7328-7D48-4674-A38C-9792F09AAE38}"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254" dirty="0"/>
              <a:t>Priority</a:t>
            </a:r>
            <a:r>
              <a:rPr spc="55" dirty="0">
                <a:latin typeface="Times New Roman"/>
                <a:cs typeface="Times New Roman"/>
              </a:rPr>
              <a:t> </a:t>
            </a:r>
            <a:r>
              <a:rPr spc="-10" dirty="0"/>
              <a:t>Queuing</a:t>
            </a:r>
          </a:p>
        </p:txBody>
      </p:sp>
      <p:sp>
        <p:nvSpPr>
          <p:cNvPr id="3" name="object 3"/>
          <p:cNvSpPr txBox="1">
            <a:spLocks noGrp="1"/>
          </p:cNvSpPr>
          <p:nvPr>
            <p:ph type="body" idx="1"/>
          </p:nvPr>
        </p:nvSpPr>
        <p:spPr>
          <a:prstGeom prst="rect">
            <a:avLst/>
          </a:prstGeom>
        </p:spPr>
        <p:txBody>
          <a:bodyPr vert="horz" wrap="square" lIns="0" tIns="14604" rIns="0" bIns="0" rtlCol="0">
            <a:spAutoFit/>
          </a:bodyPr>
          <a:lstStyle/>
          <a:p>
            <a:pPr marL="353695" marR="403225" indent="-341630">
              <a:lnSpc>
                <a:spcPct val="100000"/>
              </a:lnSpc>
              <a:spcBef>
                <a:spcPts val="114"/>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pc="-65" dirty="0"/>
              <a:t>Figure</a:t>
            </a:r>
            <a:r>
              <a:rPr spc="-30" dirty="0">
                <a:latin typeface="Times New Roman"/>
                <a:cs typeface="Times New Roman"/>
              </a:rPr>
              <a:t> </a:t>
            </a:r>
            <a:r>
              <a:rPr spc="100" dirty="0"/>
              <a:t>above</a:t>
            </a:r>
            <a:r>
              <a:rPr spc="-70" dirty="0">
                <a:latin typeface="Times New Roman"/>
                <a:cs typeface="Times New Roman"/>
              </a:rPr>
              <a:t> </a:t>
            </a:r>
            <a:r>
              <a:rPr dirty="0"/>
              <a:t>showed</a:t>
            </a:r>
            <a:r>
              <a:rPr spc="55" dirty="0">
                <a:latin typeface="Times New Roman"/>
                <a:cs typeface="Times New Roman"/>
              </a:rPr>
              <a:t> </a:t>
            </a:r>
            <a:r>
              <a:rPr spc="-95" dirty="0"/>
              <a:t>priority</a:t>
            </a:r>
            <a:r>
              <a:rPr spc="-90" dirty="0">
                <a:latin typeface="Times New Roman"/>
                <a:cs typeface="Times New Roman"/>
              </a:rPr>
              <a:t> </a:t>
            </a:r>
            <a:r>
              <a:rPr dirty="0"/>
              <a:t>queuing</a:t>
            </a:r>
            <a:r>
              <a:rPr spc="-120" dirty="0">
                <a:latin typeface="Times New Roman"/>
                <a:cs typeface="Times New Roman"/>
              </a:rPr>
              <a:t> </a:t>
            </a:r>
            <a:r>
              <a:rPr spc="-50" dirty="0"/>
              <a:t>with</a:t>
            </a:r>
            <a:r>
              <a:rPr spc="55" dirty="0">
                <a:latin typeface="Times New Roman"/>
                <a:cs typeface="Times New Roman"/>
              </a:rPr>
              <a:t> </a:t>
            </a:r>
            <a:r>
              <a:rPr dirty="0"/>
              <a:t>two</a:t>
            </a:r>
            <a:r>
              <a:rPr spc="110" dirty="0">
                <a:latin typeface="Times New Roman"/>
                <a:cs typeface="Times New Roman"/>
              </a:rPr>
              <a:t> </a:t>
            </a:r>
            <a:r>
              <a:rPr spc="-95" dirty="0"/>
              <a:t>priority</a:t>
            </a:r>
            <a:r>
              <a:rPr spc="-90" dirty="0">
                <a:latin typeface="Times New Roman"/>
                <a:cs typeface="Times New Roman"/>
              </a:rPr>
              <a:t> </a:t>
            </a:r>
            <a:r>
              <a:rPr spc="-60" dirty="0"/>
              <a:t>levels</a:t>
            </a:r>
            <a:r>
              <a:rPr spc="-25" dirty="0">
                <a:latin typeface="Times New Roman"/>
                <a:cs typeface="Times New Roman"/>
              </a:rPr>
              <a:t> </a:t>
            </a:r>
            <a:r>
              <a:rPr spc="-20" dirty="0"/>
              <a:t>(for</a:t>
            </a:r>
            <a:r>
              <a:rPr spc="-20" dirty="0">
                <a:latin typeface="Times New Roman"/>
                <a:cs typeface="Times New Roman"/>
              </a:rPr>
              <a:t> </a:t>
            </a:r>
            <a:r>
              <a:rPr spc="-95" dirty="0"/>
              <a:t>simplicity).</a:t>
            </a:r>
            <a:r>
              <a:rPr spc="-50" dirty="0">
                <a:latin typeface="Times New Roman"/>
                <a:cs typeface="Times New Roman"/>
              </a:rPr>
              <a:t> </a:t>
            </a:r>
            <a:r>
              <a:rPr spc="120" dirty="0"/>
              <a:t>A</a:t>
            </a:r>
            <a:r>
              <a:rPr spc="-5" dirty="0">
                <a:latin typeface="Times New Roman"/>
                <a:cs typeface="Times New Roman"/>
              </a:rPr>
              <a:t> </a:t>
            </a:r>
            <a:r>
              <a:rPr spc="-95" dirty="0"/>
              <a:t>priority</a:t>
            </a:r>
            <a:r>
              <a:rPr spc="-100" dirty="0">
                <a:latin typeface="Times New Roman"/>
                <a:cs typeface="Times New Roman"/>
              </a:rPr>
              <a:t> </a:t>
            </a:r>
            <a:r>
              <a:rPr spc="60" dirty="0"/>
              <a:t>queue</a:t>
            </a:r>
            <a:r>
              <a:rPr spc="-50" dirty="0">
                <a:latin typeface="Times New Roman"/>
                <a:cs typeface="Times New Roman"/>
              </a:rPr>
              <a:t> </a:t>
            </a:r>
            <a:r>
              <a:rPr spc="125" dirty="0"/>
              <a:t>can</a:t>
            </a:r>
            <a:r>
              <a:rPr spc="-15" dirty="0">
                <a:latin typeface="Times New Roman"/>
                <a:cs typeface="Times New Roman"/>
              </a:rPr>
              <a:t> </a:t>
            </a:r>
            <a:r>
              <a:rPr dirty="0"/>
              <a:t>provide</a:t>
            </a:r>
            <a:r>
              <a:rPr spc="-135" dirty="0">
                <a:latin typeface="Times New Roman"/>
                <a:cs typeface="Times New Roman"/>
              </a:rPr>
              <a:t> </a:t>
            </a:r>
            <a:r>
              <a:rPr dirty="0"/>
              <a:t>better</a:t>
            </a:r>
            <a:r>
              <a:rPr spc="35" dirty="0">
                <a:latin typeface="Times New Roman"/>
                <a:cs typeface="Times New Roman"/>
              </a:rPr>
              <a:t> </a:t>
            </a:r>
            <a:r>
              <a:rPr dirty="0"/>
              <a:t>QoS</a:t>
            </a:r>
            <a:r>
              <a:rPr spc="-30" dirty="0">
                <a:latin typeface="Times New Roman"/>
                <a:cs typeface="Times New Roman"/>
              </a:rPr>
              <a:t> </a:t>
            </a:r>
            <a:r>
              <a:rPr dirty="0"/>
              <a:t>than</a:t>
            </a:r>
            <a:r>
              <a:rPr spc="-15" dirty="0">
                <a:latin typeface="Times New Roman"/>
                <a:cs typeface="Times New Roman"/>
              </a:rPr>
              <a:t> </a:t>
            </a:r>
            <a:r>
              <a:rPr dirty="0"/>
              <a:t>the</a:t>
            </a:r>
            <a:r>
              <a:rPr spc="5" dirty="0">
                <a:latin typeface="Times New Roman"/>
                <a:cs typeface="Times New Roman"/>
              </a:rPr>
              <a:t> </a:t>
            </a:r>
            <a:r>
              <a:rPr spc="-50" dirty="0"/>
              <a:t>FIFO</a:t>
            </a:r>
            <a:r>
              <a:rPr spc="-50" dirty="0">
                <a:latin typeface="Times New Roman"/>
                <a:cs typeface="Times New Roman"/>
              </a:rPr>
              <a:t> </a:t>
            </a:r>
            <a:r>
              <a:rPr spc="60" dirty="0"/>
              <a:t>queue</a:t>
            </a:r>
            <a:r>
              <a:rPr spc="-65" dirty="0">
                <a:latin typeface="Times New Roman"/>
                <a:cs typeface="Times New Roman"/>
              </a:rPr>
              <a:t> </a:t>
            </a:r>
            <a:r>
              <a:rPr spc="65" dirty="0"/>
              <a:t>because</a:t>
            </a:r>
            <a:r>
              <a:rPr spc="-90" dirty="0">
                <a:latin typeface="Times New Roman"/>
                <a:cs typeface="Times New Roman"/>
              </a:rPr>
              <a:t> </a:t>
            </a:r>
            <a:r>
              <a:rPr spc="-70" dirty="0"/>
              <a:t>higher-</a:t>
            </a:r>
            <a:r>
              <a:rPr spc="-100" dirty="0"/>
              <a:t>priority</a:t>
            </a:r>
            <a:r>
              <a:rPr spc="-95" dirty="0">
                <a:latin typeface="Times New Roman"/>
                <a:cs typeface="Times New Roman"/>
              </a:rPr>
              <a:t> </a:t>
            </a:r>
            <a:r>
              <a:rPr spc="-45" dirty="0"/>
              <a:t>traffic,</a:t>
            </a:r>
            <a:r>
              <a:rPr spc="-60" dirty="0">
                <a:latin typeface="Times New Roman"/>
                <a:cs typeface="Times New Roman"/>
              </a:rPr>
              <a:t> </a:t>
            </a:r>
            <a:r>
              <a:rPr dirty="0"/>
              <a:t>such</a:t>
            </a:r>
            <a:r>
              <a:rPr spc="-20" dirty="0">
                <a:latin typeface="Times New Roman"/>
                <a:cs typeface="Times New Roman"/>
              </a:rPr>
              <a:t> </a:t>
            </a:r>
            <a:r>
              <a:rPr dirty="0"/>
              <a:t>as</a:t>
            </a:r>
            <a:r>
              <a:rPr spc="5" dirty="0">
                <a:latin typeface="Times New Roman"/>
                <a:cs typeface="Times New Roman"/>
              </a:rPr>
              <a:t> </a:t>
            </a:r>
            <a:r>
              <a:rPr spc="-45" dirty="0"/>
              <a:t>multimedia,</a:t>
            </a:r>
            <a:r>
              <a:rPr spc="-100" dirty="0">
                <a:latin typeface="Times New Roman"/>
                <a:cs typeface="Times New Roman"/>
              </a:rPr>
              <a:t> </a:t>
            </a:r>
            <a:r>
              <a:rPr spc="100" dirty="0"/>
              <a:t>can</a:t>
            </a:r>
            <a:r>
              <a:rPr spc="100" dirty="0">
                <a:latin typeface="Times New Roman"/>
                <a:cs typeface="Times New Roman"/>
              </a:rPr>
              <a:t> </a:t>
            </a:r>
            <a:r>
              <a:rPr spc="50" dirty="0"/>
              <a:t>reach</a:t>
            </a:r>
            <a:r>
              <a:rPr spc="-20" dirty="0">
                <a:latin typeface="Times New Roman"/>
                <a:cs typeface="Times New Roman"/>
              </a:rPr>
              <a:t> </a:t>
            </a:r>
            <a:r>
              <a:rPr dirty="0"/>
              <a:t>the</a:t>
            </a:r>
            <a:r>
              <a:rPr spc="5" dirty="0">
                <a:latin typeface="Times New Roman"/>
                <a:cs typeface="Times New Roman"/>
              </a:rPr>
              <a:t> </a:t>
            </a:r>
            <a:r>
              <a:rPr spc="-35" dirty="0"/>
              <a:t>destination</a:t>
            </a:r>
            <a:r>
              <a:rPr spc="-105" dirty="0">
                <a:latin typeface="Times New Roman"/>
                <a:cs typeface="Times New Roman"/>
              </a:rPr>
              <a:t> </a:t>
            </a:r>
            <a:r>
              <a:rPr spc="-50" dirty="0"/>
              <a:t>with</a:t>
            </a:r>
            <a:r>
              <a:rPr spc="35" dirty="0">
                <a:latin typeface="Times New Roman"/>
                <a:cs typeface="Times New Roman"/>
              </a:rPr>
              <a:t> </a:t>
            </a:r>
            <a:r>
              <a:rPr spc="-150" dirty="0"/>
              <a:t>less</a:t>
            </a:r>
            <a:r>
              <a:rPr spc="10" dirty="0">
                <a:latin typeface="Times New Roman"/>
                <a:cs typeface="Times New Roman"/>
              </a:rPr>
              <a:t> </a:t>
            </a:r>
            <a:r>
              <a:rPr spc="-10" dirty="0"/>
              <a:t>delay.</a:t>
            </a:r>
            <a:endParaRPr sz="1550">
              <a:latin typeface="Times New Roman"/>
              <a:cs typeface="Times New Roman"/>
            </a:endParaRPr>
          </a:p>
          <a:p>
            <a:pPr marL="353695" marR="5080" indent="-341630">
              <a:lnSpc>
                <a:spcPct val="100000"/>
              </a:lnSpc>
              <a:spcBef>
                <a:spcPts val="1019"/>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pc="-200" dirty="0"/>
              <a:t>If</a:t>
            </a:r>
            <a:r>
              <a:rPr spc="-30" dirty="0">
                <a:latin typeface="Times New Roman"/>
                <a:cs typeface="Times New Roman"/>
              </a:rPr>
              <a:t> </a:t>
            </a:r>
            <a:r>
              <a:rPr spc="-10" dirty="0"/>
              <a:t>there</a:t>
            </a:r>
            <a:r>
              <a:rPr spc="10" dirty="0">
                <a:latin typeface="Times New Roman"/>
                <a:cs typeface="Times New Roman"/>
              </a:rPr>
              <a:t> </a:t>
            </a:r>
            <a:r>
              <a:rPr spc="-200" dirty="0"/>
              <a:t>is</a:t>
            </a:r>
            <a:r>
              <a:rPr spc="-40" dirty="0">
                <a:latin typeface="Times New Roman"/>
                <a:cs typeface="Times New Roman"/>
              </a:rPr>
              <a:t> </a:t>
            </a:r>
            <a:r>
              <a:rPr spc="165" dirty="0"/>
              <a:t>a</a:t>
            </a:r>
            <a:r>
              <a:rPr spc="40" dirty="0">
                <a:latin typeface="Times New Roman"/>
                <a:cs typeface="Times New Roman"/>
              </a:rPr>
              <a:t> </a:t>
            </a:r>
            <a:r>
              <a:rPr spc="-20" dirty="0"/>
              <a:t>continuous</a:t>
            </a:r>
            <a:r>
              <a:rPr spc="-80" dirty="0">
                <a:latin typeface="Times New Roman"/>
                <a:cs typeface="Times New Roman"/>
              </a:rPr>
              <a:t> </a:t>
            </a:r>
            <a:r>
              <a:rPr dirty="0"/>
              <a:t>flow</a:t>
            </a:r>
            <a:r>
              <a:rPr spc="-65" dirty="0">
                <a:latin typeface="Times New Roman"/>
                <a:cs typeface="Times New Roman"/>
              </a:rPr>
              <a:t> </a:t>
            </a:r>
            <a:r>
              <a:rPr dirty="0"/>
              <a:t>in</a:t>
            </a:r>
            <a:r>
              <a:rPr spc="40" dirty="0">
                <a:latin typeface="Times New Roman"/>
                <a:cs typeface="Times New Roman"/>
              </a:rPr>
              <a:t> </a:t>
            </a:r>
            <a:r>
              <a:rPr spc="165" dirty="0"/>
              <a:t>a</a:t>
            </a:r>
            <a:r>
              <a:rPr spc="40" dirty="0">
                <a:latin typeface="Times New Roman"/>
                <a:cs typeface="Times New Roman"/>
              </a:rPr>
              <a:t> </a:t>
            </a:r>
            <a:r>
              <a:rPr spc="-65" dirty="0"/>
              <a:t>high-</a:t>
            </a:r>
            <a:r>
              <a:rPr spc="-110" dirty="0"/>
              <a:t>priority</a:t>
            </a:r>
            <a:r>
              <a:rPr spc="-95" dirty="0">
                <a:latin typeface="Times New Roman"/>
                <a:cs typeface="Times New Roman"/>
              </a:rPr>
              <a:t> </a:t>
            </a:r>
            <a:r>
              <a:rPr dirty="0"/>
              <a:t>queue,</a:t>
            </a:r>
            <a:r>
              <a:rPr spc="-50" dirty="0">
                <a:latin typeface="Times New Roman"/>
                <a:cs typeface="Times New Roman"/>
              </a:rPr>
              <a:t> </a:t>
            </a:r>
            <a:r>
              <a:rPr dirty="0"/>
              <a:t>the</a:t>
            </a:r>
            <a:r>
              <a:rPr spc="10" dirty="0">
                <a:latin typeface="Times New Roman"/>
                <a:cs typeface="Times New Roman"/>
              </a:rPr>
              <a:t> </a:t>
            </a:r>
            <a:r>
              <a:rPr dirty="0"/>
              <a:t>packets</a:t>
            </a:r>
            <a:r>
              <a:rPr spc="10" dirty="0">
                <a:latin typeface="Times New Roman"/>
                <a:cs typeface="Times New Roman"/>
              </a:rPr>
              <a:t> </a:t>
            </a:r>
            <a:r>
              <a:rPr spc="-25" dirty="0"/>
              <a:t>in</a:t>
            </a:r>
            <a:r>
              <a:rPr spc="-25" dirty="0">
                <a:latin typeface="Times New Roman"/>
                <a:cs typeface="Times New Roman"/>
              </a:rPr>
              <a:t> </a:t>
            </a:r>
            <a:r>
              <a:rPr dirty="0"/>
              <a:t>the</a:t>
            </a:r>
            <a:r>
              <a:rPr spc="10" dirty="0">
                <a:latin typeface="Times New Roman"/>
                <a:cs typeface="Times New Roman"/>
              </a:rPr>
              <a:t> </a:t>
            </a:r>
            <a:r>
              <a:rPr spc="-70" dirty="0"/>
              <a:t>lower-</a:t>
            </a:r>
            <a:r>
              <a:rPr spc="-105" dirty="0"/>
              <a:t>priority</a:t>
            </a:r>
            <a:r>
              <a:rPr spc="-100" dirty="0">
                <a:latin typeface="Times New Roman"/>
                <a:cs typeface="Times New Roman"/>
              </a:rPr>
              <a:t> </a:t>
            </a:r>
            <a:r>
              <a:rPr dirty="0"/>
              <a:t>queues</a:t>
            </a:r>
            <a:r>
              <a:rPr spc="-40" dirty="0">
                <a:latin typeface="Times New Roman"/>
                <a:cs typeface="Times New Roman"/>
              </a:rPr>
              <a:t> </a:t>
            </a:r>
            <a:r>
              <a:rPr spc="-95" dirty="0"/>
              <a:t>will</a:t>
            </a:r>
            <a:r>
              <a:rPr spc="5" dirty="0">
                <a:latin typeface="Times New Roman"/>
                <a:cs typeface="Times New Roman"/>
              </a:rPr>
              <a:t> </a:t>
            </a:r>
            <a:r>
              <a:rPr spc="-10" dirty="0"/>
              <a:t>never</a:t>
            </a:r>
            <a:r>
              <a:rPr spc="-5" dirty="0">
                <a:latin typeface="Times New Roman"/>
                <a:cs typeface="Times New Roman"/>
              </a:rPr>
              <a:t> </a:t>
            </a:r>
            <a:r>
              <a:rPr spc="55" dirty="0"/>
              <a:t>have</a:t>
            </a:r>
            <a:r>
              <a:rPr spc="-85" dirty="0">
                <a:latin typeface="Times New Roman"/>
                <a:cs typeface="Times New Roman"/>
              </a:rPr>
              <a:t> </a:t>
            </a:r>
            <a:r>
              <a:rPr spc="165" dirty="0"/>
              <a:t>a</a:t>
            </a:r>
            <a:r>
              <a:rPr spc="40" dirty="0">
                <a:latin typeface="Times New Roman"/>
                <a:cs typeface="Times New Roman"/>
              </a:rPr>
              <a:t> </a:t>
            </a:r>
            <a:r>
              <a:rPr spc="120" dirty="0"/>
              <a:t>chance</a:t>
            </a:r>
            <a:r>
              <a:rPr spc="-40" dirty="0">
                <a:latin typeface="Times New Roman"/>
                <a:cs typeface="Times New Roman"/>
              </a:rPr>
              <a:t> </a:t>
            </a:r>
            <a:r>
              <a:rPr dirty="0"/>
              <a:t>to</a:t>
            </a:r>
            <a:r>
              <a:rPr spc="50" dirty="0">
                <a:latin typeface="Times New Roman"/>
                <a:cs typeface="Times New Roman"/>
              </a:rPr>
              <a:t> </a:t>
            </a:r>
            <a:r>
              <a:rPr spc="125" dirty="0"/>
              <a:t>be</a:t>
            </a:r>
            <a:r>
              <a:rPr spc="10" dirty="0">
                <a:latin typeface="Times New Roman"/>
                <a:cs typeface="Times New Roman"/>
              </a:rPr>
              <a:t> </a:t>
            </a:r>
            <a:r>
              <a:rPr spc="-10" dirty="0"/>
              <a:t>processed.</a:t>
            </a:r>
            <a:r>
              <a:rPr spc="-10" dirty="0">
                <a:latin typeface="Times New Roman"/>
                <a:cs typeface="Times New Roman"/>
              </a:rPr>
              <a:t> </a:t>
            </a:r>
            <a:r>
              <a:rPr spc="-204" dirty="0"/>
              <a:t>This</a:t>
            </a:r>
            <a:r>
              <a:rPr spc="10" dirty="0">
                <a:latin typeface="Times New Roman"/>
                <a:cs typeface="Times New Roman"/>
              </a:rPr>
              <a:t> </a:t>
            </a:r>
            <a:r>
              <a:rPr spc="-200" dirty="0"/>
              <a:t>is</a:t>
            </a:r>
            <a:r>
              <a:rPr spc="65" dirty="0">
                <a:latin typeface="Times New Roman"/>
                <a:cs typeface="Times New Roman"/>
              </a:rPr>
              <a:t> </a:t>
            </a:r>
            <a:r>
              <a:rPr spc="165" dirty="0"/>
              <a:t>a</a:t>
            </a:r>
            <a:r>
              <a:rPr spc="100" dirty="0">
                <a:latin typeface="Times New Roman"/>
                <a:cs typeface="Times New Roman"/>
              </a:rPr>
              <a:t> </a:t>
            </a:r>
            <a:r>
              <a:rPr dirty="0"/>
              <a:t>condition</a:t>
            </a:r>
            <a:r>
              <a:rPr spc="-60" dirty="0">
                <a:latin typeface="Times New Roman"/>
                <a:cs typeface="Times New Roman"/>
              </a:rPr>
              <a:t> </a:t>
            </a:r>
            <a:r>
              <a:rPr spc="65" dirty="0"/>
              <a:t>called</a:t>
            </a:r>
            <a:r>
              <a:rPr spc="30" dirty="0">
                <a:latin typeface="Times New Roman"/>
                <a:cs typeface="Times New Roman"/>
              </a:rPr>
              <a:t> </a:t>
            </a:r>
            <a:r>
              <a:rPr i="1" spc="-10" dirty="0">
                <a:latin typeface="Verdana"/>
                <a:cs typeface="Verdana"/>
              </a:rPr>
              <a:t>starvation</a:t>
            </a:r>
            <a:r>
              <a:rPr spc="-10" dirty="0"/>
              <a:t>.</a:t>
            </a:r>
            <a:endParaRPr sz="1550">
              <a:latin typeface="Verdana"/>
              <a:cs typeface="Verdana"/>
            </a:endParaRPr>
          </a:p>
          <a:p>
            <a:pPr marL="353695" marR="304165" indent="-341630">
              <a:lnSpc>
                <a:spcPct val="100000"/>
              </a:lnSpc>
              <a:spcBef>
                <a:spcPts val="96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pc="-50" dirty="0"/>
              <a:t>Severe</a:t>
            </a:r>
            <a:r>
              <a:rPr spc="-15" dirty="0">
                <a:latin typeface="Times New Roman"/>
                <a:cs typeface="Times New Roman"/>
              </a:rPr>
              <a:t> </a:t>
            </a:r>
            <a:r>
              <a:rPr spc="-55" dirty="0"/>
              <a:t>starvation</a:t>
            </a:r>
            <a:r>
              <a:rPr spc="-75" dirty="0">
                <a:latin typeface="Times New Roman"/>
                <a:cs typeface="Times New Roman"/>
              </a:rPr>
              <a:t> </a:t>
            </a:r>
            <a:r>
              <a:rPr dirty="0"/>
              <a:t>may</a:t>
            </a:r>
            <a:r>
              <a:rPr spc="30" dirty="0">
                <a:latin typeface="Times New Roman"/>
                <a:cs typeface="Times New Roman"/>
              </a:rPr>
              <a:t> </a:t>
            </a:r>
            <a:r>
              <a:rPr spc="-120" dirty="0"/>
              <a:t>result</a:t>
            </a:r>
            <a:r>
              <a:rPr spc="-5" dirty="0">
                <a:latin typeface="Times New Roman"/>
                <a:cs typeface="Times New Roman"/>
              </a:rPr>
              <a:t> </a:t>
            </a:r>
            <a:r>
              <a:rPr spc="-50" dirty="0"/>
              <a:t>in</a:t>
            </a:r>
            <a:r>
              <a:rPr spc="20" dirty="0">
                <a:latin typeface="Times New Roman"/>
                <a:cs typeface="Times New Roman"/>
              </a:rPr>
              <a:t> </a:t>
            </a:r>
            <a:r>
              <a:rPr dirty="0"/>
              <a:t>dropping</a:t>
            </a:r>
            <a:r>
              <a:rPr spc="-60" dirty="0">
                <a:latin typeface="Times New Roman"/>
                <a:cs typeface="Times New Roman"/>
              </a:rPr>
              <a:t> </a:t>
            </a:r>
            <a:r>
              <a:rPr dirty="0"/>
              <a:t>of</a:t>
            </a:r>
            <a:r>
              <a:rPr spc="45" dirty="0">
                <a:latin typeface="Times New Roman"/>
                <a:cs typeface="Times New Roman"/>
              </a:rPr>
              <a:t> </a:t>
            </a:r>
            <a:r>
              <a:rPr dirty="0"/>
              <a:t>some</a:t>
            </a:r>
            <a:r>
              <a:rPr spc="40" dirty="0">
                <a:latin typeface="Times New Roman"/>
                <a:cs typeface="Times New Roman"/>
              </a:rPr>
              <a:t> </a:t>
            </a:r>
            <a:r>
              <a:rPr dirty="0"/>
              <a:t>packets</a:t>
            </a:r>
            <a:r>
              <a:rPr spc="-10" dirty="0">
                <a:latin typeface="Times New Roman"/>
                <a:cs typeface="Times New Roman"/>
              </a:rPr>
              <a:t> </a:t>
            </a:r>
            <a:r>
              <a:rPr dirty="0"/>
              <a:t>of</a:t>
            </a:r>
            <a:r>
              <a:rPr spc="45" dirty="0">
                <a:latin typeface="Times New Roman"/>
                <a:cs typeface="Times New Roman"/>
              </a:rPr>
              <a:t> </a:t>
            </a:r>
            <a:r>
              <a:rPr spc="-10" dirty="0"/>
              <a:t>lower</a:t>
            </a:r>
            <a:r>
              <a:rPr spc="-10" dirty="0">
                <a:latin typeface="Times New Roman"/>
                <a:cs typeface="Times New Roman"/>
              </a:rPr>
              <a:t> </a:t>
            </a:r>
            <a:r>
              <a:rPr spc="-105" dirty="0"/>
              <a:t>priority.</a:t>
            </a:r>
            <a:r>
              <a:rPr spc="-90" dirty="0">
                <a:latin typeface="Times New Roman"/>
                <a:cs typeface="Times New Roman"/>
              </a:rPr>
              <a:t> </a:t>
            </a:r>
            <a:r>
              <a:rPr spc="-185" dirty="0"/>
              <a:t>In</a:t>
            </a:r>
            <a:r>
              <a:rPr spc="-40" dirty="0">
                <a:latin typeface="Times New Roman"/>
                <a:cs typeface="Times New Roman"/>
              </a:rPr>
              <a:t> </a:t>
            </a:r>
            <a:r>
              <a:rPr dirty="0"/>
              <a:t>the</a:t>
            </a:r>
            <a:r>
              <a:rPr spc="25" dirty="0">
                <a:latin typeface="Times New Roman"/>
                <a:cs typeface="Times New Roman"/>
              </a:rPr>
              <a:t> </a:t>
            </a:r>
            <a:r>
              <a:rPr spc="-70" dirty="0"/>
              <a:t>figure,</a:t>
            </a:r>
            <a:r>
              <a:rPr spc="-35" dirty="0">
                <a:latin typeface="Times New Roman"/>
                <a:cs typeface="Times New Roman"/>
              </a:rPr>
              <a:t> </a:t>
            </a:r>
            <a:r>
              <a:rPr dirty="0"/>
              <a:t>the</a:t>
            </a:r>
            <a:r>
              <a:rPr spc="75" dirty="0">
                <a:latin typeface="Times New Roman"/>
                <a:cs typeface="Times New Roman"/>
              </a:rPr>
              <a:t> </a:t>
            </a:r>
            <a:r>
              <a:rPr dirty="0"/>
              <a:t>packets</a:t>
            </a:r>
            <a:r>
              <a:rPr spc="-25" dirty="0">
                <a:latin typeface="Times New Roman"/>
                <a:cs typeface="Times New Roman"/>
              </a:rPr>
              <a:t> </a:t>
            </a:r>
            <a:r>
              <a:rPr dirty="0"/>
              <a:t>of</a:t>
            </a:r>
            <a:r>
              <a:rPr spc="30" dirty="0">
                <a:latin typeface="Times New Roman"/>
                <a:cs typeface="Times New Roman"/>
              </a:rPr>
              <a:t> </a:t>
            </a:r>
            <a:r>
              <a:rPr spc="-35" dirty="0"/>
              <a:t>higher</a:t>
            </a:r>
            <a:r>
              <a:rPr spc="-40" dirty="0">
                <a:latin typeface="Times New Roman"/>
                <a:cs typeface="Times New Roman"/>
              </a:rPr>
              <a:t> </a:t>
            </a:r>
            <a:r>
              <a:rPr spc="-90" dirty="0"/>
              <a:t>priority</a:t>
            </a:r>
            <a:r>
              <a:rPr spc="-80" dirty="0">
                <a:latin typeface="Times New Roman"/>
                <a:cs typeface="Times New Roman"/>
              </a:rPr>
              <a:t> </a:t>
            </a:r>
            <a:r>
              <a:rPr dirty="0"/>
              <a:t>are</a:t>
            </a:r>
            <a:r>
              <a:rPr spc="-25" dirty="0">
                <a:latin typeface="Times New Roman"/>
                <a:cs typeface="Times New Roman"/>
              </a:rPr>
              <a:t> </a:t>
            </a:r>
            <a:r>
              <a:rPr spc="-60" dirty="0"/>
              <a:t>sent</a:t>
            </a:r>
            <a:r>
              <a:rPr spc="30" dirty="0">
                <a:latin typeface="Times New Roman"/>
                <a:cs typeface="Times New Roman"/>
              </a:rPr>
              <a:t> </a:t>
            </a:r>
            <a:r>
              <a:rPr spc="-25" dirty="0"/>
              <a:t>out</a:t>
            </a:r>
            <a:r>
              <a:rPr spc="-25" dirty="0">
                <a:latin typeface="Times New Roman"/>
                <a:cs typeface="Times New Roman"/>
              </a:rPr>
              <a:t> </a:t>
            </a:r>
            <a:r>
              <a:rPr dirty="0"/>
              <a:t>before</a:t>
            </a:r>
            <a:r>
              <a:rPr spc="-20" dirty="0">
                <a:latin typeface="Times New Roman"/>
                <a:cs typeface="Times New Roman"/>
              </a:rPr>
              <a:t> </a:t>
            </a:r>
            <a:r>
              <a:rPr dirty="0"/>
              <a:t>the</a:t>
            </a:r>
            <a:r>
              <a:rPr spc="35" dirty="0">
                <a:latin typeface="Times New Roman"/>
                <a:cs typeface="Times New Roman"/>
              </a:rPr>
              <a:t> </a:t>
            </a:r>
            <a:r>
              <a:rPr dirty="0"/>
              <a:t>packets</a:t>
            </a:r>
            <a:r>
              <a:rPr spc="-20" dirty="0">
                <a:latin typeface="Times New Roman"/>
                <a:cs typeface="Times New Roman"/>
              </a:rPr>
              <a:t> </a:t>
            </a:r>
            <a:r>
              <a:rPr dirty="0"/>
              <a:t>of</a:t>
            </a:r>
            <a:r>
              <a:rPr spc="40" dirty="0">
                <a:latin typeface="Times New Roman"/>
                <a:cs typeface="Times New Roman"/>
              </a:rPr>
              <a:t> </a:t>
            </a:r>
            <a:r>
              <a:rPr dirty="0"/>
              <a:t>lower</a:t>
            </a:r>
            <a:r>
              <a:rPr spc="65" dirty="0">
                <a:latin typeface="Times New Roman"/>
                <a:cs typeface="Times New Roman"/>
              </a:rPr>
              <a:t> </a:t>
            </a:r>
            <a:r>
              <a:rPr spc="-10" dirty="0"/>
              <a:t>priority.</a:t>
            </a:r>
            <a:endParaRPr sz="1550">
              <a:latin typeface="Times New Roman"/>
              <a:cs typeface="Times New Roman"/>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42</a:t>
            </a:r>
            <a:endParaRPr sz="2750">
              <a:latin typeface="Verdana"/>
              <a:cs typeface="Verdana"/>
            </a:endParaRPr>
          </a:p>
        </p:txBody>
      </p:sp>
      <p:sp>
        <p:nvSpPr>
          <p:cNvPr id="6" name="Slide Number Placeholder 5">
            <a:extLst>
              <a:ext uri="{FF2B5EF4-FFF2-40B4-BE49-F238E27FC236}">
                <a16:creationId xmlns:a16="http://schemas.microsoft.com/office/drawing/2014/main" id="{CFC4FFF0-2624-4F50-943C-1E163CE1CB6B}"/>
              </a:ext>
            </a:extLst>
          </p:cNvPr>
          <p:cNvSpPr>
            <a:spLocks noGrp="1"/>
          </p:cNvSpPr>
          <p:nvPr>
            <p:ph type="sldNum" sz="quarter" idx="12"/>
          </p:nvPr>
        </p:nvSpPr>
        <p:spPr/>
        <p:txBody>
          <a:bodyPr/>
          <a:lstStyle/>
          <a:p>
            <a:fld id="{B15D7328-7D48-4674-A38C-9792F09AAE38}"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F030-AD29-4BAD-8A1A-AB410C3D60AD}"/>
              </a:ext>
            </a:extLst>
          </p:cNvPr>
          <p:cNvSpPr>
            <a:spLocks noGrp="1"/>
          </p:cNvSpPr>
          <p:nvPr>
            <p:ph type="title"/>
          </p:nvPr>
        </p:nvSpPr>
        <p:spPr/>
        <p:txBody>
          <a:bodyPr/>
          <a:lstStyle/>
          <a:p>
            <a:r>
              <a:rPr lang="en-US" dirty="0"/>
              <a:t>Client Server Paradigm </a:t>
            </a:r>
          </a:p>
        </p:txBody>
      </p:sp>
      <p:sp>
        <p:nvSpPr>
          <p:cNvPr id="3" name="Content Placeholder 2">
            <a:extLst>
              <a:ext uri="{FF2B5EF4-FFF2-40B4-BE49-F238E27FC236}">
                <a16:creationId xmlns:a16="http://schemas.microsoft.com/office/drawing/2014/main" id="{D5AAE949-7976-4DF9-9C93-CDB5C8C6B587}"/>
              </a:ext>
            </a:extLst>
          </p:cNvPr>
          <p:cNvSpPr>
            <a:spLocks noGrp="1"/>
          </p:cNvSpPr>
          <p:nvPr>
            <p:ph idx="1"/>
          </p:nvPr>
        </p:nvSpPr>
        <p:spPr/>
        <p:txBody>
          <a:bodyPr/>
          <a:lstStyle/>
          <a:p>
            <a:pPr algn="l"/>
            <a:r>
              <a:rPr lang="en-US" b="0" i="0" u="none" strike="noStrike" baseline="0" dirty="0">
                <a:latin typeface="+mn-lt"/>
              </a:rPr>
              <a:t>A remote computer can run several server programs at the same time, just as local computers can run one or more client programs at the same time. For communication, we must define the following:</a:t>
            </a:r>
          </a:p>
          <a:p>
            <a:pPr algn="l"/>
            <a:r>
              <a:rPr lang="en-US" b="0" i="0" u="none" strike="noStrike" baseline="0" dirty="0">
                <a:latin typeface="+mn-lt"/>
              </a:rPr>
              <a:t>Local host</a:t>
            </a:r>
          </a:p>
          <a:p>
            <a:pPr algn="l"/>
            <a:r>
              <a:rPr lang="en-US" b="0" i="0" u="none" strike="noStrike" baseline="0" dirty="0">
                <a:latin typeface="+mn-lt"/>
              </a:rPr>
              <a:t>Local process</a:t>
            </a:r>
          </a:p>
          <a:p>
            <a:pPr algn="l"/>
            <a:r>
              <a:rPr lang="en-US" b="0" i="0" u="none" strike="noStrike" baseline="0" dirty="0">
                <a:latin typeface="+mn-lt"/>
              </a:rPr>
              <a:t>Remote host</a:t>
            </a:r>
          </a:p>
          <a:p>
            <a:pPr algn="l"/>
            <a:r>
              <a:rPr lang="en-US" b="0" i="0" u="none" strike="noStrike" baseline="0" dirty="0">
                <a:latin typeface="+mn-lt"/>
              </a:rPr>
              <a:t>Remote process</a:t>
            </a:r>
            <a:endParaRPr lang="en-US" dirty="0"/>
          </a:p>
        </p:txBody>
      </p:sp>
      <p:sp>
        <p:nvSpPr>
          <p:cNvPr id="4" name="Slide Number Placeholder 3">
            <a:extLst>
              <a:ext uri="{FF2B5EF4-FFF2-40B4-BE49-F238E27FC236}">
                <a16:creationId xmlns:a16="http://schemas.microsoft.com/office/drawing/2014/main" id="{6DE5BBC3-4B80-410B-8FE2-F1F5AD73A834}"/>
              </a:ext>
            </a:extLst>
          </p:cNvPr>
          <p:cNvSpPr>
            <a:spLocks noGrp="1"/>
          </p:cNvSpPr>
          <p:nvPr>
            <p:ph type="sldNum" sz="quarter" idx="12"/>
          </p:nvPr>
        </p:nvSpPr>
        <p:spPr/>
        <p:txBody>
          <a:bodyPr/>
          <a:lstStyle/>
          <a:p>
            <a:fld id="{B15D7328-7D48-4674-A38C-9792F09AAE38}" type="slidenum">
              <a:rPr lang="en-US" smtClean="0"/>
              <a:t>5</a:t>
            </a:fld>
            <a:endParaRPr lang="en-US"/>
          </a:p>
        </p:txBody>
      </p:sp>
    </p:spTree>
    <p:extLst>
      <p:ext uri="{BB962C8B-B14F-4D97-AF65-F5344CB8AC3E}">
        <p14:creationId xmlns:p14="http://schemas.microsoft.com/office/powerpoint/2010/main" val="2203722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dirty="0"/>
              <a:t>Weighted</a:t>
            </a:r>
            <a:r>
              <a:rPr spc="70" dirty="0">
                <a:latin typeface="Times New Roman"/>
                <a:cs typeface="Times New Roman"/>
              </a:rPr>
              <a:t> </a:t>
            </a:r>
            <a:r>
              <a:rPr spc="-195" dirty="0"/>
              <a:t>Fair</a:t>
            </a:r>
            <a:r>
              <a:rPr spc="-15" dirty="0">
                <a:latin typeface="Times New Roman"/>
                <a:cs typeface="Times New Roman"/>
              </a:rPr>
              <a:t> </a:t>
            </a:r>
            <a:r>
              <a:rPr spc="-10" dirty="0"/>
              <a:t>Queuing</a:t>
            </a:r>
          </a:p>
        </p:txBody>
      </p:sp>
      <p:sp>
        <p:nvSpPr>
          <p:cNvPr id="3" name="object 3"/>
          <p:cNvSpPr txBox="1"/>
          <p:nvPr/>
        </p:nvSpPr>
        <p:spPr>
          <a:xfrm>
            <a:off x="1182724" y="2081602"/>
            <a:ext cx="8625840" cy="3427729"/>
          </a:xfrm>
          <a:prstGeom prst="rect">
            <a:avLst/>
          </a:prstGeom>
        </p:spPr>
        <p:txBody>
          <a:bodyPr vert="horz" wrap="square" lIns="0" tIns="15875" rIns="0" bIns="0" rtlCol="0">
            <a:spAutoFit/>
          </a:bodyPr>
          <a:lstStyle/>
          <a:p>
            <a:pPr marL="353695" marR="5080"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20" dirty="0">
                <a:solidFill>
                  <a:srgbClr val="FFFFFF"/>
                </a:solidFill>
                <a:latin typeface="Verdana"/>
                <a:cs typeface="Verdana"/>
              </a:rPr>
              <a:t>A</a:t>
            </a:r>
            <a:r>
              <a:rPr sz="1800" spc="45" dirty="0">
                <a:solidFill>
                  <a:srgbClr val="FFFFFF"/>
                </a:solidFill>
                <a:latin typeface="Times New Roman"/>
                <a:cs typeface="Times New Roman"/>
              </a:rPr>
              <a:t> </a:t>
            </a:r>
            <a:r>
              <a:rPr sz="1800" dirty="0">
                <a:solidFill>
                  <a:srgbClr val="FFFFFF"/>
                </a:solidFill>
                <a:latin typeface="Verdana"/>
                <a:cs typeface="Verdana"/>
              </a:rPr>
              <a:t>better</a:t>
            </a:r>
            <a:r>
              <a:rPr sz="1800" spc="-70" dirty="0">
                <a:solidFill>
                  <a:srgbClr val="FFFFFF"/>
                </a:solidFill>
                <a:latin typeface="Times New Roman"/>
                <a:cs typeface="Times New Roman"/>
              </a:rPr>
              <a:t> </a:t>
            </a:r>
            <a:r>
              <a:rPr sz="1800" spc="-10" dirty="0">
                <a:solidFill>
                  <a:srgbClr val="FFFFFF"/>
                </a:solidFill>
                <a:latin typeface="Verdana"/>
                <a:cs typeface="Verdana"/>
              </a:rPr>
              <a:t>scheduling</a:t>
            </a:r>
            <a:r>
              <a:rPr sz="1800" spc="-130" dirty="0">
                <a:solidFill>
                  <a:srgbClr val="FFFFFF"/>
                </a:solidFill>
                <a:latin typeface="Times New Roman"/>
                <a:cs typeface="Times New Roman"/>
              </a:rPr>
              <a:t> </a:t>
            </a:r>
            <a:r>
              <a:rPr sz="1800" dirty="0">
                <a:solidFill>
                  <a:srgbClr val="FFFFFF"/>
                </a:solidFill>
                <a:latin typeface="Verdana"/>
                <a:cs typeface="Verdana"/>
              </a:rPr>
              <a:t>method</a:t>
            </a:r>
            <a:r>
              <a:rPr sz="1800" spc="-100" dirty="0">
                <a:solidFill>
                  <a:srgbClr val="FFFFFF"/>
                </a:solidFill>
                <a:latin typeface="Times New Roman"/>
                <a:cs typeface="Times New Roman"/>
              </a:rPr>
              <a:t> </a:t>
            </a:r>
            <a:r>
              <a:rPr sz="1800" spc="-160" dirty="0">
                <a:solidFill>
                  <a:srgbClr val="FFFFFF"/>
                </a:solidFill>
                <a:latin typeface="Verdana"/>
                <a:cs typeface="Verdana"/>
              </a:rPr>
              <a:t>is</a:t>
            </a:r>
            <a:r>
              <a:rPr sz="1800" spc="55" dirty="0">
                <a:solidFill>
                  <a:srgbClr val="FFFFFF"/>
                </a:solidFill>
                <a:latin typeface="Times New Roman"/>
                <a:cs typeface="Times New Roman"/>
              </a:rPr>
              <a:t> </a:t>
            </a:r>
            <a:r>
              <a:rPr sz="1800" b="1" spc="-35" dirty="0">
                <a:solidFill>
                  <a:srgbClr val="FFFFFF"/>
                </a:solidFill>
                <a:latin typeface="Tahoma"/>
                <a:cs typeface="Tahoma"/>
              </a:rPr>
              <a:t>weighted</a:t>
            </a:r>
            <a:r>
              <a:rPr sz="1800" dirty="0">
                <a:solidFill>
                  <a:srgbClr val="FFFFFF"/>
                </a:solidFill>
                <a:latin typeface="Times New Roman"/>
                <a:cs typeface="Times New Roman"/>
              </a:rPr>
              <a:t> </a:t>
            </a:r>
            <a:r>
              <a:rPr sz="1800" b="1" spc="-75" dirty="0">
                <a:solidFill>
                  <a:srgbClr val="FFFFFF"/>
                </a:solidFill>
                <a:latin typeface="Tahoma"/>
                <a:cs typeface="Tahoma"/>
              </a:rPr>
              <a:t>fair</a:t>
            </a:r>
            <a:r>
              <a:rPr sz="1800" spc="95" dirty="0">
                <a:solidFill>
                  <a:srgbClr val="FFFFFF"/>
                </a:solidFill>
                <a:latin typeface="Times New Roman"/>
                <a:cs typeface="Times New Roman"/>
              </a:rPr>
              <a:t> </a:t>
            </a:r>
            <a:r>
              <a:rPr sz="1800" b="1" spc="-10" dirty="0">
                <a:solidFill>
                  <a:srgbClr val="FFFFFF"/>
                </a:solidFill>
                <a:latin typeface="Tahoma"/>
                <a:cs typeface="Tahoma"/>
              </a:rPr>
              <a:t>queuing.</a:t>
            </a:r>
            <a:r>
              <a:rPr sz="1800" spc="-25" dirty="0">
                <a:solidFill>
                  <a:srgbClr val="FFFFFF"/>
                </a:solidFill>
                <a:latin typeface="Times New Roman"/>
                <a:cs typeface="Times New Roman"/>
              </a:rPr>
              <a:t> </a:t>
            </a:r>
            <a:r>
              <a:rPr sz="1800" spc="-145" dirty="0">
                <a:solidFill>
                  <a:srgbClr val="FFFFFF"/>
                </a:solidFill>
                <a:latin typeface="Verdana"/>
                <a:cs typeface="Verdana"/>
              </a:rPr>
              <a:t>In</a:t>
            </a:r>
            <a:r>
              <a:rPr sz="1800" spc="-60" dirty="0">
                <a:solidFill>
                  <a:srgbClr val="FFFFFF"/>
                </a:solidFill>
                <a:latin typeface="Times New Roman"/>
                <a:cs typeface="Times New Roman"/>
              </a:rPr>
              <a:t> </a:t>
            </a:r>
            <a:r>
              <a:rPr sz="1800" spc="-105" dirty="0">
                <a:solidFill>
                  <a:srgbClr val="FFFFFF"/>
                </a:solidFill>
                <a:latin typeface="Verdana"/>
                <a:cs typeface="Verdana"/>
              </a:rPr>
              <a:t>this</a:t>
            </a:r>
            <a:r>
              <a:rPr sz="1800" spc="-85" dirty="0">
                <a:solidFill>
                  <a:srgbClr val="FFFFFF"/>
                </a:solidFill>
                <a:latin typeface="Times New Roman"/>
                <a:cs typeface="Times New Roman"/>
              </a:rPr>
              <a:t> </a:t>
            </a:r>
            <a:r>
              <a:rPr sz="1800" dirty="0">
                <a:solidFill>
                  <a:srgbClr val="FFFFFF"/>
                </a:solidFill>
                <a:latin typeface="Verdana"/>
                <a:cs typeface="Verdana"/>
              </a:rPr>
              <a:t>technique,</a:t>
            </a:r>
            <a:r>
              <a:rPr sz="1800" spc="-120"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dirty="0">
                <a:solidFill>
                  <a:srgbClr val="FFFFFF"/>
                </a:solidFill>
                <a:latin typeface="Verdana"/>
                <a:cs typeface="Verdana"/>
              </a:rPr>
              <a:t>packets</a:t>
            </a:r>
            <a:r>
              <a:rPr sz="1800" spc="-35" dirty="0">
                <a:solidFill>
                  <a:srgbClr val="FFFFFF"/>
                </a:solidFill>
                <a:latin typeface="Times New Roman"/>
                <a:cs typeface="Times New Roman"/>
              </a:rPr>
              <a:t> </a:t>
            </a:r>
            <a:r>
              <a:rPr sz="1800" dirty="0">
                <a:solidFill>
                  <a:srgbClr val="FFFFFF"/>
                </a:solidFill>
                <a:latin typeface="Verdana"/>
                <a:cs typeface="Verdana"/>
              </a:rPr>
              <a:t>are</a:t>
            </a:r>
            <a:r>
              <a:rPr sz="1800" spc="130" dirty="0">
                <a:solidFill>
                  <a:srgbClr val="FFFFFF"/>
                </a:solidFill>
                <a:latin typeface="Times New Roman"/>
                <a:cs typeface="Times New Roman"/>
              </a:rPr>
              <a:t> </a:t>
            </a:r>
            <a:r>
              <a:rPr sz="1800" spc="-135" dirty="0">
                <a:solidFill>
                  <a:srgbClr val="FFFFFF"/>
                </a:solidFill>
                <a:latin typeface="Verdana"/>
                <a:cs typeface="Verdana"/>
              </a:rPr>
              <a:t>still</a:t>
            </a:r>
            <a:r>
              <a:rPr sz="1800" spc="-35" dirty="0">
                <a:solidFill>
                  <a:srgbClr val="FFFFFF"/>
                </a:solidFill>
                <a:latin typeface="Times New Roman"/>
                <a:cs typeface="Times New Roman"/>
              </a:rPr>
              <a:t> </a:t>
            </a:r>
            <a:r>
              <a:rPr sz="1800" spc="-20" dirty="0">
                <a:solidFill>
                  <a:srgbClr val="FFFFFF"/>
                </a:solidFill>
                <a:latin typeface="Verdana"/>
                <a:cs typeface="Verdana"/>
              </a:rPr>
              <a:t>assigned</a:t>
            </a:r>
            <a:r>
              <a:rPr sz="1800" spc="-60" dirty="0">
                <a:solidFill>
                  <a:srgbClr val="FFFFFF"/>
                </a:solidFill>
                <a:latin typeface="Times New Roman"/>
                <a:cs typeface="Times New Roman"/>
              </a:rPr>
              <a:t> </a:t>
            </a:r>
            <a:r>
              <a:rPr sz="1800" dirty="0">
                <a:solidFill>
                  <a:srgbClr val="FFFFFF"/>
                </a:solidFill>
                <a:latin typeface="Verdana"/>
                <a:cs typeface="Verdana"/>
              </a:rPr>
              <a:t>to</a:t>
            </a:r>
            <a:r>
              <a:rPr sz="1800" spc="70" dirty="0">
                <a:solidFill>
                  <a:srgbClr val="FFFFFF"/>
                </a:solidFill>
                <a:latin typeface="Times New Roman"/>
                <a:cs typeface="Times New Roman"/>
              </a:rPr>
              <a:t> </a:t>
            </a:r>
            <a:r>
              <a:rPr sz="1800" spc="-35" dirty="0">
                <a:solidFill>
                  <a:srgbClr val="FFFFFF"/>
                </a:solidFill>
                <a:latin typeface="Verdana"/>
                <a:cs typeface="Verdana"/>
              </a:rPr>
              <a:t>different</a:t>
            </a:r>
            <a:r>
              <a:rPr sz="1800" spc="-45" dirty="0">
                <a:solidFill>
                  <a:srgbClr val="FFFFFF"/>
                </a:solidFill>
                <a:latin typeface="Times New Roman"/>
                <a:cs typeface="Times New Roman"/>
              </a:rPr>
              <a:t> </a:t>
            </a:r>
            <a:r>
              <a:rPr sz="1800" spc="-45" dirty="0">
                <a:solidFill>
                  <a:srgbClr val="FFFFFF"/>
                </a:solidFill>
                <a:latin typeface="Verdana"/>
                <a:cs typeface="Verdana"/>
              </a:rPr>
              <a:t>classes</a:t>
            </a:r>
            <a:r>
              <a:rPr sz="1800" spc="-50" dirty="0">
                <a:solidFill>
                  <a:srgbClr val="FFFFFF"/>
                </a:solidFill>
                <a:latin typeface="Times New Roman"/>
                <a:cs typeface="Times New Roman"/>
              </a:rPr>
              <a:t> </a:t>
            </a:r>
            <a:r>
              <a:rPr sz="1800" spc="80" dirty="0">
                <a:solidFill>
                  <a:srgbClr val="FFFFFF"/>
                </a:solidFill>
                <a:latin typeface="Verdana"/>
                <a:cs typeface="Verdana"/>
              </a:rPr>
              <a:t>and</a:t>
            </a:r>
            <a:r>
              <a:rPr sz="1800" spc="114" dirty="0">
                <a:solidFill>
                  <a:srgbClr val="FFFFFF"/>
                </a:solidFill>
                <a:latin typeface="Times New Roman"/>
                <a:cs typeface="Times New Roman"/>
              </a:rPr>
              <a:t> </a:t>
            </a:r>
            <a:r>
              <a:rPr sz="1800" dirty="0">
                <a:solidFill>
                  <a:srgbClr val="FFFFFF"/>
                </a:solidFill>
                <a:latin typeface="Verdana"/>
                <a:cs typeface="Verdana"/>
              </a:rPr>
              <a:t>admitted</a:t>
            </a:r>
            <a:r>
              <a:rPr sz="1800" spc="-60" dirty="0">
                <a:solidFill>
                  <a:srgbClr val="FFFFFF"/>
                </a:solidFill>
                <a:latin typeface="Times New Roman"/>
                <a:cs typeface="Times New Roman"/>
              </a:rPr>
              <a:t> </a:t>
            </a:r>
            <a:r>
              <a:rPr sz="1800" dirty="0">
                <a:solidFill>
                  <a:srgbClr val="FFFFFF"/>
                </a:solidFill>
                <a:latin typeface="Verdana"/>
                <a:cs typeface="Verdana"/>
              </a:rPr>
              <a:t>to</a:t>
            </a:r>
            <a:r>
              <a:rPr sz="1800" spc="10" dirty="0">
                <a:solidFill>
                  <a:srgbClr val="FFFFFF"/>
                </a:solidFill>
                <a:latin typeface="Times New Roman"/>
                <a:cs typeface="Times New Roman"/>
              </a:rPr>
              <a:t> </a:t>
            </a:r>
            <a:r>
              <a:rPr sz="1800" spc="-10" dirty="0">
                <a:solidFill>
                  <a:srgbClr val="FFFFFF"/>
                </a:solidFill>
                <a:latin typeface="Verdana"/>
                <a:cs typeface="Verdana"/>
              </a:rPr>
              <a:t>different</a:t>
            </a:r>
            <a:r>
              <a:rPr sz="1800" spc="-10" dirty="0">
                <a:solidFill>
                  <a:srgbClr val="FFFFFF"/>
                </a:solidFill>
                <a:latin typeface="Times New Roman"/>
                <a:cs typeface="Times New Roman"/>
              </a:rPr>
              <a:t> </a:t>
            </a:r>
            <a:r>
              <a:rPr sz="1800" spc="-10" dirty="0">
                <a:solidFill>
                  <a:srgbClr val="FFFFFF"/>
                </a:solidFill>
                <a:latin typeface="Verdana"/>
                <a:cs typeface="Verdana"/>
              </a:rPr>
              <a:t>queues.</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70" dirty="0">
                <a:solidFill>
                  <a:srgbClr val="FFFFFF"/>
                </a:solidFill>
                <a:latin typeface="Verdana"/>
                <a:cs typeface="Verdana"/>
              </a:rPr>
              <a:t>The</a:t>
            </a:r>
            <a:r>
              <a:rPr sz="1800" spc="80" dirty="0">
                <a:solidFill>
                  <a:srgbClr val="FFFFFF"/>
                </a:solidFill>
                <a:latin typeface="Times New Roman"/>
                <a:cs typeface="Times New Roman"/>
              </a:rPr>
              <a:t> </a:t>
            </a:r>
            <a:r>
              <a:rPr sz="1800" spc="-20" dirty="0">
                <a:solidFill>
                  <a:srgbClr val="FFFFFF"/>
                </a:solidFill>
                <a:latin typeface="Verdana"/>
                <a:cs typeface="Verdana"/>
              </a:rPr>
              <a:t>queues,</a:t>
            </a:r>
            <a:r>
              <a:rPr sz="1800" spc="-60" dirty="0">
                <a:solidFill>
                  <a:srgbClr val="FFFFFF"/>
                </a:solidFill>
                <a:latin typeface="Times New Roman"/>
                <a:cs typeface="Times New Roman"/>
              </a:rPr>
              <a:t> </a:t>
            </a:r>
            <a:r>
              <a:rPr sz="1800" spc="-10" dirty="0">
                <a:solidFill>
                  <a:srgbClr val="FFFFFF"/>
                </a:solidFill>
                <a:latin typeface="Verdana"/>
                <a:cs typeface="Verdana"/>
              </a:rPr>
              <a:t>however,</a:t>
            </a:r>
            <a:r>
              <a:rPr sz="1800" spc="-65" dirty="0">
                <a:solidFill>
                  <a:srgbClr val="FFFFFF"/>
                </a:solidFill>
                <a:latin typeface="Times New Roman"/>
                <a:cs typeface="Times New Roman"/>
              </a:rPr>
              <a:t> </a:t>
            </a:r>
            <a:r>
              <a:rPr sz="1800" dirty="0">
                <a:solidFill>
                  <a:srgbClr val="FFFFFF"/>
                </a:solidFill>
                <a:latin typeface="Verdana"/>
                <a:cs typeface="Verdana"/>
              </a:rPr>
              <a:t>are</a:t>
            </a:r>
            <a:r>
              <a:rPr sz="1800" spc="85" dirty="0">
                <a:solidFill>
                  <a:srgbClr val="FFFFFF"/>
                </a:solidFill>
                <a:latin typeface="Times New Roman"/>
                <a:cs typeface="Times New Roman"/>
              </a:rPr>
              <a:t> </a:t>
            </a:r>
            <a:r>
              <a:rPr sz="1800" dirty="0">
                <a:solidFill>
                  <a:srgbClr val="FFFFFF"/>
                </a:solidFill>
                <a:latin typeface="Verdana"/>
                <a:cs typeface="Verdana"/>
              </a:rPr>
              <a:t>weighted</a:t>
            </a:r>
            <a:r>
              <a:rPr sz="1800" spc="-90" dirty="0">
                <a:solidFill>
                  <a:srgbClr val="FFFFFF"/>
                </a:solidFill>
                <a:latin typeface="Times New Roman"/>
                <a:cs typeface="Times New Roman"/>
              </a:rPr>
              <a:t> </a:t>
            </a:r>
            <a:r>
              <a:rPr sz="1800" spc="55" dirty="0">
                <a:solidFill>
                  <a:srgbClr val="FFFFFF"/>
                </a:solidFill>
                <a:latin typeface="Verdana"/>
                <a:cs typeface="Verdana"/>
              </a:rPr>
              <a:t>based</a:t>
            </a:r>
            <a:r>
              <a:rPr sz="1800" spc="20" dirty="0">
                <a:solidFill>
                  <a:srgbClr val="FFFFFF"/>
                </a:solidFill>
                <a:latin typeface="Times New Roman"/>
                <a:cs typeface="Times New Roman"/>
              </a:rPr>
              <a:t> </a:t>
            </a:r>
            <a:r>
              <a:rPr sz="1800" dirty="0">
                <a:solidFill>
                  <a:srgbClr val="FFFFFF"/>
                </a:solidFill>
                <a:latin typeface="Verdana"/>
                <a:cs typeface="Verdana"/>
              </a:rPr>
              <a:t>on</a:t>
            </a:r>
            <a:r>
              <a:rPr sz="1800" spc="70"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spc="-85" dirty="0">
                <a:solidFill>
                  <a:srgbClr val="FFFFFF"/>
                </a:solidFill>
                <a:latin typeface="Verdana"/>
                <a:cs typeface="Verdana"/>
              </a:rPr>
              <a:t>priority</a:t>
            </a:r>
            <a:r>
              <a:rPr sz="1800" spc="-50" dirty="0">
                <a:solidFill>
                  <a:srgbClr val="FFFFFF"/>
                </a:solidFill>
                <a:latin typeface="Times New Roman"/>
                <a:cs typeface="Times New Roman"/>
              </a:rPr>
              <a:t> </a:t>
            </a:r>
            <a:r>
              <a:rPr sz="1800" dirty="0">
                <a:solidFill>
                  <a:srgbClr val="FFFFFF"/>
                </a:solidFill>
                <a:latin typeface="Verdana"/>
                <a:cs typeface="Verdana"/>
              </a:rPr>
              <a:t>of</a:t>
            </a:r>
            <a:r>
              <a:rPr sz="1800" spc="25" dirty="0">
                <a:solidFill>
                  <a:srgbClr val="FFFFFF"/>
                </a:solidFill>
                <a:latin typeface="Times New Roman"/>
                <a:cs typeface="Times New Roman"/>
              </a:rPr>
              <a:t> </a:t>
            </a:r>
            <a:r>
              <a:rPr sz="1800" dirty="0">
                <a:solidFill>
                  <a:srgbClr val="FFFFFF"/>
                </a:solidFill>
                <a:latin typeface="Verdana"/>
                <a:cs typeface="Verdana"/>
              </a:rPr>
              <a:t>the</a:t>
            </a:r>
            <a:r>
              <a:rPr sz="1800" spc="35" dirty="0">
                <a:solidFill>
                  <a:srgbClr val="FFFFFF"/>
                </a:solidFill>
                <a:latin typeface="Times New Roman"/>
                <a:cs typeface="Times New Roman"/>
              </a:rPr>
              <a:t> </a:t>
            </a:r>
            <a:r>
              <a:rPr sz="1800" spc="-10" dirty="0">
                <a:solidFill>
                  <a:srgbClr val="FFFFFF"/>
                </a:solidFill>
                <a:latin typeface="Verdana"/>
                <a:cs typeface="Verdana"/>
              </a:rPr>
              <a:t>queues;</a:t>
            </a:r>
            <a:endParaRPr sz="1800">
              <a:latin typeface="Verdana"/>
              <a:cs typeface="Verdana"/>
            </a:endParaRPr>
          </a:p>
          <a:p>
            <a:pPr marL="353695">
              <a:lnSpc>
                <a:spcPct val="100000"/>
              </a:lnSpc>
            </a:pPr>
            <a:r>
              <a:rPr sz="1800" spc="-30" dirty="0">
                <a:solidFill>
                  <a:srgbClr val="FFFFFF"/>
                </a:solidFill>
                <a:latin typeface="Verdana"/>
                <a:cs typeface="Verdana"/>
              </a:rPr>
              <a:t>higher</a:t>
            </a:r>
            <a:r>
              <a:rPr sz="1800" spc="-65" dirty="0">
                <a:solidFill>
                  <a:srgbClr val="FFFFFF"/>
                </a:solidFill>
                <a:latin typeface="Times New Roman"/>
                <a:cs typeface="Times New Roman"/>
              </a:rPr>
              <a:t> </a:t>
            </a:r>
            <a:r>
              <a:rPr sz="1800" spc="-85" dirty="0">
                <a:solidFill>
                  <a:srgbClr val="FFFFFF"/>
                </a:solidFill>
                <a:latin typeface="Verdana"/>
                <a:cs typeface="Verdana"/>
              </a:rPr>
              <a:t>priority</a:t>
            </a:r>
            <a:r>
              <a:rPr sz="1800" spc="-105" dirty="0">
                <a:solidFill>
                  <a:srgbClr val="FFFFFF"/>
                </a:solidFill>
                <a:latin typeface="Times New Roman"/>
                <a:cs typeface="Times New Roman"/>
              </a:rPr>
              <a:t> </a:t>
            </a:r>
            <a:r>
              <a:rPr sz="1800" dirty="0">
                <a:solidFill>
                  <a:srgbClr val="FFFFFF"/>
                </a:solidFill>
                <a:latin typeface="Verdana"/>
                <a:cs typeface="Verdana"/>
              </a:rPr>
              <a:t>means</a:t>
            </a:r>
            <a:r>
              <a:rPr sz="1800" spc="-30" dirty="0">
                <a:solidFill>
                  <a:srgbClr val="FFFFFF"/>
                </a:solidFill>
                <a:latin typeface="Times New Roman"/>
                <a:cs typeface="Times New Roman"/>
              </a:rPr>
              <a:t> </a:t>
            </a:r>
            <a:r>
              <a:rPr sz="1800" spc="170" dirty="0">
                <a:solidFill>
                  <a:srgbClr val="FFFFFF"/>
                </a:solidFill>
                <a:latin typeface="Verdana"/>
                <a:cs typeface="Verdana"/>
              </a:rPr>
              <a:t>a</a:t>
            </a:r>
            <a:r>
              <a:rPr sz="1800" spc="10" dirty="0">
                <a:solidFill>
                  <a:srgbClr val="FFFFFF"/>
                </a:solidFill>
                <a:latin typeface="Times New Roman"/>
                <a:cs typeface="Times New Roman"/>
              </a:rPr>
              <a:t> </a:t>
            </a:r>
            <a:r>
              <a:rPr sz="1800" spc="-30" dirty="0">
                <a:solidFill>
                  <a:srgbClr val="FFFFFF"/>
                </a:solidFill>
                <a:latin typeface="Verdana"/>
                <a:cs typeface="Verdana"/>
              </a:rPr>
              <a:t>higher</a:t>
            </a:r>
            <a:r>
              <a:rPr sz="1800" spc="-60" dirty="0">
                <a:solidFill>
                  <a:srgbClr val="FFFFFF"/>
                </a:solidFill>
                <a:latin typeface="Times New Roman"/>
                <a:cs typeface="Times New Roman"/>
              </a:rPr>
              <a:t> </a:t>
            </a:r>
            <a:r>
              <a:rPr sz="1800" spc="-10" dirty="0">
                <a:solidFill>
                  <a:srgbClr val="FFFFFF"/>
                </a:solidFill>
                <a:latin typeface="Verdana"/>
                <a:cs typeface="Verdana"/>
              </a:rPr>
              <a:t>weight.</a:t>
            </a:r>
            <a:endParaRPr sz="1800">
              <a:latin typeface="Verdana"/>
              <a:cs typeface="Verdana"/>
            </a:endParaRPr>
          </a:p>
          <a:p>
            <a:pPr marL="353695" marR="55880" indent="-341630">
              <a:lnSpc>
                <a:spcPct val="100000"/>
              </a:lnSpc>
              <a:spcBef>
                <a:spcPts val="96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70" dirty="0">
                <a:solidFill>
                  <a:srgbClr val="FFFFFF"/>
                </a:solidFill>
                <a:latin typeface="Verdana"/>
                <a:cs typeface="Verdana"/>
              </a:rPr>
              <a:t>The</a:t>
            </a:r>
            <a:r>
              <a:rPr sz="1800" spc="65" dirty="0">
                <a:solidFill>
                  <a:srgbClr val="FFFFFF"/>
                </a:solidFill>
                <a:latin typeface="Times New Roman"/>
                <a:cs typeface="Times New Roman"/>
              </a:rPr>
              <a:t> </a:t>
            </a:r>
            <a:r>
              <a:rPr sz="1800" spc="-95" dirty="0">
                <a:solidFill>
                  <a:srgbClr val="FFFFFF"/>
                </a:solidFill>
                <a:latin typeface="Verdana"/>
                <a:cs typeface="Verdana"/>
              </a:rPr>
              <a:t>system</a:t>
            </a:r>
            <a:r>
              <a:rPr sz="1800" spc="-85" dirty="0">
                <a:solidFill>
                  <a:srgbClr val="FFFFFF"/>
                </a:solidFill>
                <a:latin typeface="Times New Roman"/>
                <a:cs typeface="Times New Roman"/>
              </a:rPr>
              <a:t> </a:t>
            </a:r>
            <a:r>
              <a:rPr sz="1800" spc="-35" dirty="0">
                <a:solidFill>
                  <a:srgbClr val="FFFFFF"/>
                </a:solidFill>
                <a:latin typeface="Verdana"/>
                <a:cs typeface="Verdana"/>
              </a:rPr>
              <a:t>processes</a:t>
            </a:r>
            <a:r>
              <a:rPr sz="1800" spc="-85" dirty="0">
                <a:solidFill>
                  <a:srgbClr val="FFFFFF"/>
                </a:solidFill>
                <a:latin typeface="Times New Roman"/>
                <a:cs typeface="Times New Roman"/>
              </a:rPr>
              <a:t> </a:t>
            </a:r>
            <a:r>
              <a:rPr sz="1800" dirty="0">
                <a:solidFill>
                  <a:srgbClr val="FFFFFF"/>
                </a:solidFill>
                <a:latin typeface="Verdana"/>
                <a:cs typeface="Verdana"/>
              </a:rPr>
              <a:t>packets</a:t>
            </a:r>
            <a:r>
              <a:rPr sz="1800" spc="-85" dirty="0">
                <a:solidFill>
                  <a:srgbClr val="FFFFFF"/>
                </a:solidFill>
                <a:latin typeface="Times New Roman"/>
                <a:cs typeface="Times New Roman"/>
              </a:rPr>
              <a:t> </a:t>
            </a:r>
            <a:r>
              <a:rPr sz="1800" spc="-55" dirty="0">
                <a:solidFill>
                  <a:srgbClr val="FFFFFF"/>
                </a:solidFill>
                <a:latin typeface="Verdana"/>
                <a:cs typeface="Verdana"/>
              </a:rPr>
              <a:t>in</a:t>
            </a:r>
            <a:r>
              <a:rPr sz="1800" spc="-55" dirty="0">
                <a:solidFill>
                  <a:srgbClr val="FFFFFF"/>
                </a:solidFill>
                <a:latin typeface="Times New Roman"/>
                <a:cs typeface="Times New Roman"/>
              </a:rPr>
              <a:t> </a:t>
            </a:r>
            <a:r>
              <a:rPr sz="1800" spc="125" dirty="0">
                <a:solidFill>
                  <a:srgbClr val="FFFFFF"/>
                </a:solidFill>
                <a:latin typeface="Verdana"/>
                <a:cs typeface="Verdana"/>
              </a:rPr>
              <a:t>each</a:t>
            </a:r>
            <a:r>
              <a:rPr sz="1800" spc="-10" dirty="0">
                <a:solidFill>
                  <a:srgbClr val="FFFFFF"/>
                </a:solidFill>
                <a:latin typeface="Times New Roman"/>
                <a:cs typeface="Times New Roman"/>
              </a:rPr>
              <a:t> </a:t>
            </a:r>
            <a:r>
              <a:rPr sz="1800" spc="55" dirty="0">
                <a:solidFill>
                  <a:srgbClr val="FFFFFF"/>
                </a:solidFill>
                <a:latin typeface="Verdana"/>
                <a:cs typeface="Verdana"/>
              </a:rPr>
              <a:t>queue</a:t>
            </a:r>
            <a:r>
              <a:rPr sz="1800" spc="10" dirty="0">
                <a:solidFill>
                  <a:srgbClr val="FFFFFF"/>
                </a:solidFill>
                <a:latin typeface="Times New Roman"/>
                <a:cs typeface="Times New Roman"/>
              </a:rPr>
              <a:t> </a:t>
            </a:r>
            <a:r>
              <a:rPr sz="1800" spc="-30" dirty="0">
                <a:solidFill>
                  <a:srgbClr val="FFFFFF"/>
                </a:solidFill>
                <a:latin typeface="Verdana"/>
                <a:cs typeface="Verdana"/>
              </a:rPr>
              <a:t>in</a:t>
            </a:r>
            <a:r>
              <a:rPr sz="1800" spc="-5" dirty="0">
                <a:solidFill>
                  <a:srgbClr val="FFFFFF"/>
                </a:solidFill>
                <a:latin typeface="Times New Roman"/>
                <a:cs typeface="Times New Roman"/>
              </a:rPr>
              <a:t> </a:t>
            </a:r>
            <a:r>
              <a:rPr sz="1800" spc="160" dirty="0">
                <a:solidFill>
                  <a:srgbClr val="FFFFFF"/>
                </a:solidFill>
                <a:latin typeface="Verdana"/>
                <a:cs typeface="Verdana"/>
              </a:rPr>
              <a:t>a</a:t>
            </a:r>
            <a:r>
              <a:rPr sz="1800" dirty="0">
                <a:solidFill>
                  <a:srgbClr val="FFFFFF"/>
                </a:solidFill>
                <a:latin typeface="Times New Roman"/>
                <a:cs typeface="Times New Roman"/>
              </a:rPr>
              <a:t> </a:t>
            </a:r>
            <a:r>
              <a:rPr sz="1800" spc="-40" dirty="0">
                <a:solidFill>
                  <a:srgbClr val="FFFFFF"/>
                </a:solidFill>
                <a:latin typeface="Verdana"/>
                <a:cs typeface="Verdana"/>
              </a:rPr>
              <a:t>round-</a:t>
            </a:r>
            <a:r>
              <a:rPr sz="1800" spc="-35" dirty="0">
                <a:solidFill>
                  <a:srgbClr val="FFFFFF"/>
                </a:solidFill>
                <a:latin typeface="Verdana"/>
                <a:cs typeface="Verdana"/>
              </a:rPr>
              <a:t>robin</a:t>
            </a:r>
            <a:r>
              <a:rPr sz="1800" spc="-105" dirty="0">
                <a:solidFill>
                  <a:srgbClr val="FFFFFF"/>
                </a:solidFill>
                <a:latin typeface="Times New Roman"/>
                <a:cs typeface="Times New Roman"/>
              </a:rPr>
              <a:t> </a:t>
            </a:r>
            <a:r>
              <a:rPr sz="1800" spc="-25" dirty="0">
                <a:solidFill>
                  <a:srgbClr val="FFFFFF"/>
                </a:solidFill>
                <a:latin typeface="Verdana"/>
                <a:cs typeface="Verdana"/>
              </a:rPr>
              <a:t>fashion</a:t>
            </a:r>
            <a:r>
              <a:rPr sz="1800" spc="-105" dirty="0">
                <a:solidFill>
                  <a:srgbClr val="FFFFFF"/>
                </a:solidFill>
                <a:latin typeface="Times New Roman"/>
                <a:cs typeface="Times New Roman"/>
              </a:rPr>
              <a:t> </a:t>
            </a:r>
            <a:r>
              <a:rPr sz="1800" spc="-20" dirty="0">
                <a:solidFill>
                  <a:srgbClr val="FFFFFF"/>
                </a:solidFill>
                <a:latin typeface="Verdana"/>
                <a:cs typeface="Verdana"/>
              </a:rPr>
              <a:t>with</a:t>
            </a:r>
            <a:r>
              <a:rPr sz="1800" spc="-20" dirty="0">
                <a:solidFill>
                  <a:srgbClr val="FFFFFF"/>
                </a:solidFill>
                <a:latin typeface="Times New Roman"/>
                <a:cs typeface="Times New Roman"/>
              </a:rPr>
              <a:t> </a:t>
            </a:r>
            <a:r>
              <a:rPr sz="1800" dirty="0">
                <a:solidFill>
                  <a:srgbClr val="FFFFFF"/>
                </a:solidFill>
                <a:latin typeface="Verdana"/>
                <a:cs typeface="Verdana"/>
              </a:rPr>
              <a:t>the</a:t>
            </a:r>
            <a:r>
              <a:rPr sz="1800" spc="55" dirty="0">
                <a:solidFill>
                  <a:srgbClr val="FFFFFF"/>
                </a:solidFill>
                <a:latin typeface="Times New Roman"/>
                <a:cs typeface="Times New Roman"/>
              </a:rPr>
              <a:t> </a:t>
            </a:r>
            <a:r>
              <a:rPr sz="1800" spc="-20" dirty="0">
                <a:solidFill>
                  <a:srgbClr val="FFFFFF"/>
                </a:solidFill>
                <a:latin typeface="Verdana"/>
                <a:cs typeface="Verdana"/>
              </a:rPr>
              <a:t>number</a:t>
            </a:r>
            <a:r>
              <a:rPr sz="1800" spc="-90" dirty="0">
                <a:solidFill>
                  <a:srgbClr val="FFFFFF"/>
                </a:solidFill>
                <a:latin typeface="Times New Roman"/>
                <a:cs typeface="Times New Roman"/>
              </a:rPr>
              <a:t> </a:t>
            </a:r>
            <a:r>
              <a:rPr sz="1800" dirty="0">
                <a:solidFill>
                  <a:srgbClr val="FFFFFF"/>
                </a:solidFill>
                <a:latin typeface="Verdana"/>
                <a:cs typeface="Verdana"/>
              </a:rPr>
              <a:t>of</a:t>
            </a:r>
            <a:r>
              <a:rPr sz="1800" spc="105" dirty="0">
                <a:solidFill>
                  <a:srgbClr val="FFFFFF"/>
                </a:solidFill>
                <a:latin typeface="Times New Roman"/>
                <a:cs typeface="Times New Roman"/>
              </a:rPr>
              <a:t> </a:t>
            </a:r>
            <a:r>
              <a:rPr sz="1800" dirty="0">
                <a:solidFill>
                  <a:srgbClr val="FFFFFF"/>
                </a:solidFill>
                <a:latin typeface="Verdana"/>
                <a:cs typeface="Verdana"/>
              </a:rPr>
              <a:t>packets</a:t>
            </a:r>
            <a:r>
              <a:rPr sz="1800" spc="-45" dirty="0">
                <a:solidFill>
                  <a:srgbClr val="FFFFFF"/>
                </a:solidFill>
                <a:latin typeface="Times New Roman"/>
                <a:cs typeface="Times New Roman"/>
              </a:rPr>
              <a:t> </a:t>
            </a:r>
            <a:r>
              <a:rPr sz="1800" dirty="0">
                <a:solidFill>
                  <a:srgbClr val="FFFFFF"/>
                </a:solidFill>
                <a:latin typeface="Verdana"/>
                <a:cs typeface="Verdana"/>
              </a:rPr>
              <a:t>selected</a:t>
            </a:r>
            <a:r>
              <a:rPr sz="1800" spc="-70" dirty="0">
                <a:solidFill>
                  <a:srgbClr val="FFFFFF"/>
                </a:solidFill>
                <a:latin typeface="Times New Roman"/>
                <a:cs typeface="Times New Roman"/>
              </a:rPr>
              <a:t> </a:t>
            </a:r>
            <a:r>
              <a:rPr sz="1800" spc="-50" dirty="0">
                <a:solidFill>
                  <a:srgbClr val="FFFFFF"/>
                </a:solidFill>
                <a:latin typeface="Verdana"/>
                <a:cs typeface="Verdana"/>
              </a:rPr>
              <a:t>from</a:t>
            </a:r>
            <a:r>
              <a:rPr sz="1800" spc="65" dirty="0">
                <a:solidFill>
                  <a:srgbClr val="FFFFFF"/>
                </a:solidFill>
                <a:latin typeface="Times New Roman"/>
                <a:cs typeface="Times New Roman"/>
              </a:rPr>
              <a:t> </a:t>
            </a:r>
            <a:r>
              <a:rPr sz="1800" spc="125" dirty="0">
                <a:solidFill>
                  <a:srgbClr val="FFFFFF"/>
                </a:solidFill>
                <a:latin typeface="Verdana"/>
                <a:cs typeface="Verdana"/>
              </a:rPr>
              <a:t>each</a:t>
            </a:r>
            <a:r>
              <a:rPr sz="1800" spc="-20" dirty="0">
                <a:solidFill>
                  <a:srgbClr val="FFFFFF"/>
                </a:solidFill>
                <a:latin typeface="Times New Roman"/>
                <a:cs typeface="Times New Roman"/>
              </a:rPr>
              <a:t> </a:t>
            </a:r>
            <a:r>
              <a:rPr sz="1800" spc="50" dirty="0">
                <a:solidFill>
                  <a:srgbClr val="FFFFFF"/>
                </a:solidFill>
                <a:latin typeface="Verdana"/>
                <a:cs typeface="Verdana"/>
              </a:rPr>
              <a:t>queue</a:t>
            </a:r>
            <a:r>
              <a:rPr sz="1800" spc="55" dirty="0">
                <a:solidFill>
                  <a:srgbClr val="FFFFFF"/>
                </a:solidFill>
                <a:latin typeface="Times New Roman"/>
                <a:cs typeface="Times New Roman"/>
              </a:rPr>
              <a:t> </a:t>
            </a:r>
            <a:r>
              <a:rPr sz="1800" spc="60" dirty="0">
                <a:solidFill>
                  <a:srgbClr val="FFFFFF"/>
                </a:solidFill>
                <a:latin typeface="Verdana"/>
                <a:cs typeface="Verdana"/>
              </a:rPr>
              <a:t>based</a:t>
            </a:r>
            <a:r>
              <a:rPr sz="1800" spc="-10" dirty="0">
                <a:solidFill>
                  <a:srgbClr val="FFFFFF"/>
                </a:solidFill>
                <a:latin typeface="Times New Roman"/>
                <a:cs typeface="Times New Roman"/>
              </a:rPr>
              <a:t> </a:t>
            </a:r>
            <a:r>
              <a:rPr sz="1800" dirty="0">
                <a:solidFill>
                  <a:srgbClr val="FFFFFF"/>
                </a:solidFill>
                <a:latin typeface="Verdana"/>
                <a:cs typeface="Verdana"/>
              </a:rPr>
              <a:t>on</a:t>
            </a:r>
            <a:r>
              <a:rPr sz="1800" spc="95"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spc="-10" dirty="0">
                <a:solidFill>
                  <a:srgbClr val="FFFFFF"/>
                </a:solidFill>
                <a:latin typeface="Verdana"/>
                <a:cs typeface="Verdana"/>
              </a:rPr>
              <a:t>corresponding</a:t>
            </a:r>
            <a:r>
              <a:rPr sz="1800" spc="-15" dirty="0">
                <a:solidFill>
                  <a:srgbClr val="FFFFFF"/>
                </a:solidFill>
                <a:latin typeface="Times New Roman"/>
                <a:cs typeface="Times New Roman"/>
              </a:rPr>
              <a:t> </a:t>
            </a:r>
            <a:r>
              <a:rPr sz="1800" spc="-10" dirty="0">
                <a:solidFill>
                  <a:srgbClr val="FFFFFF"/>
                </a:solidFill>
                <a:latin typeface="Verdana"/>
                <a:cs typeface="Verdana"/>
              </a:rPr>
              <a:t>weight.</a:t>
            </a:r>
            <a:endParaRPr sz="1800">
              <a:latin typeface="Verdana"/>
              <a:cs typeface="Verdana"/>
            </a:endParaRPr>
          </a:p>
          <a:p>
            <a:pPr marL="353695" marR="240665"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90" dirty="0">
                <a:solidFill>
                  <a:srgbClr val="FFFFFF"/>
                </a:solidFill>
                <a:latin typeface="Verdana"/>
                <a:cs typeface="Verdana"/>
              </a:rPr>
              <a:t>For</a:t>
            </a:r>
            <a:r>
              <a:rPr sz="1800" spc="25" dirty="0">
                <a:solidFill>
                  <a:srgbClr val="FFFFFF"/>
                </a:solidFill>
                <a:latin typeface="Times New Roman"/>
                <a:cs typeface="Times New Roman"/>
              </a:rPr>
              <a:t> </a:t>
            </a:r>
            <a:r>
              <a:rPr sz="1800" dirty="0">
                <a:solidFill>
                  <a:srgbClr val="FFFFFF"/>
                </a:solidFill>
                <a:latin typeface="Verdana"/>
                <a:cs typeface="Verdana"/>
              </a:rPr>
              <a:t>example,</a:t>
            </a:r>
            <a:r>
              <a:rPr sz="1800" spc="-80" dirty="0">
                <a:solidFill>
                  <a:srgbClr val="FFFFFF"/>
                </a:solidFill>
                <a:latin typeface="Times New Roman"/>
                <a:cs typeface="Times New Roman"/>
              </a:rPr>
              <a:t> </a:t>
            </a:r>
            <a:r>
              <a:rPr sz="1800" spc="-50" dirty="0">
                <a:solidFill>
                  <a:srgbClr val="FFFFFF"/>
                </a:solidFill>
                <a:latin typeface="Verdana"/>
                <a:cs typeface="Verdana"/>
              </a:rPr>
              <a:t>if</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spc="-40" dirty="0">
                <a:solidFill>
                  <a:srgbClr val="FFFFFF"/>
                </a:solidFill>
                <a:latin typeface="Verdana"/>
                <a:cs typeface="Verdana"/>
              </a:rPr>
              <a:t>weights</a:t>
            </a:r>
            <a:r>
              <a:rPr sz="1800" spc="-90" dirty="0">
                <a:solidFill>
                  <a:srgbClr val="FFFFFF"/>
                </a:solidFill>
                <a:latin typeface="Times New Roman"/>
                <a:cs typeface="Times New Roman"/>
              </a:rPr>
              <a:t> </a:t>
            </a:r>
            <a:r>
              <a:rPr sz="1800" dirty="0">
                <a:solidFill>
                  <a:srgbClr val="FFFFFF"/>
                </a:solidFill>
                <a:latin typeface="Verdana"/>
                <a:cs typeface="Verdana"/>
              </a:rPr>
              <a:t>are</a:t>
            </a:r>
            <a:r>
              <a:rPr sz="1800" spc="65" dirty="0">
                <a:solidFill>
                  <a:srgbClr val="FFFFFF"/>
                </a:solidFill>
                <a:latin typeface="Times New Roman"/>
                <a:cs typeface="Times New Roman"/>
              </a:rPr>
              <a:t> </a:t>
            </a:r>
            <a:r>
              <a:rPr sz="1800" spc="-140" dirty="0">
                <a:solidFill>
                  <a:srgbClr val="FFFFFF"/>
                </a:solidFill>
                <a:latin typeface="Verdana"/>
                <a:cs typeface="Verdana"/>
              </a:rPr>
              <a:t>3,</a:t>
            </a:r>
            <a:r>
              <a:rPr sz="1800" spc="65" dirty="0">
                <a:solidFill>
                  <a:srgbClr val="FFFFFF"/>
                </a:solidFill>
                <a:latin typeface="Times New Roman"/>
                <a:cs typeface="Times New Roman"/>
              </a:rPr>
              <a:t> </a:t>
            </a:r>
            <a:r>
              <a:rPr sz="1800" spc="-150" dirty="0">
                <a:solidFill>
                  <a:srgbClr val="FFFFFF"/>
                </a:solidFill>
                <a:latin typeface="Verdana"/>
                <a:cs typeface="Verdana"/>
              </a:rPr>
              <a:t>2,</a:t>
            </a:r>
            <a:r>
              <a:rPr sz="1800" spc="20" dirty="0">
                <a:solidFill>
                  <a:srgbClr val="FFFFFF"/>
                </a:solidFill>
                <a:latin typeface="Times New Roman"/>
                <a:cs typeface="Times New Roman"/>
              </a:rPr>
              <a:t> </a:t>
            </a:r>
            <a:r>
              <a:rPr sz="1800" spc="80" dirty="0">
                <a:solidFill>
                  <a:srgbClr val="FFFFFF"/>
                </a:solidFill>
                <a:latin typeface="Verdana"/>
                <a:cs typeface="Verdana"/>
              </a:rPr>
              <a:t>and</a:t>
            </a:r>
            <a:r>
              <a:rPr sz="1800" spc="45" dirty="0">
                <a:solidFill>
                  <a:srgbClr val="FFFFFF"/>
                </a:solidFill>
                <a:latin typeface="Times New Roman"/>
                <a:cs typeface="Times New Roman"/>
              </a:rPr>
              <a:t> </a:t>
            </a:r>
            <a:r>
              <a:rPr sz="1800" spc="-140" dirty="0">
                <a:solidFill>
                  <a:srgbClr val="FFFFFF"/>
                </a:solidFill>
                <a:latin typeface="Verdana"/>
                <a:cs typeface="Verdana"/>
              </a:rPr>
              <a:t>1,</a:t>
            </a:r>
            <a:r>
              <a:rPr sz="1800" spc="65" dirty="0">
                <a:solidFill>
                  <a:srgbClr val="FFFFFF"/>
                </a:solidFill>
                <a:latin typeface="Times New Roman"/>
                <a:cs typeface="Times New Roman"/>
              </a:rPr>
              <a:t> </a:t>
            </a:r>
            <a:r>
              <a:rPr sz="1800" spc="-20" dirty="0">
                <a:solidFill>
                  <a:srgbClr val="FFFFFF"/>
                </a:solidFill>
                <a:latin typeface="Verdana"/>
                <a:cs typeface="Verdana"/>
              </a:rPr>
              <a:t>three</a:t>
            </a:r>
            <a:r>
              <a:rPr sz="1800" spc="-40" dirty="0">
                <a:solidFill>
                  <a:srgbClr val="FFFFFF"/>
                </a:solidFill>
                <a:latin typeface="Times New Roman"/>
                <a:cs typeface="Times New Roman"/>
              </a:rPr>
              <a:t> </a:t>
            </a:r>
            <a:r>
              <a:rPr sz="1800" dirty="0">
                <a:solidFill>
                  <a:srgbClr val="FFFFFF"/>
                </a:solidFill>
                <a:latin typeface="Verdana"/>
                <a:cs typeface="Verdana"/>
              </a:rPr>
              <a:t>packets</a:t>
            </a:r>
            <a:r>
              <a:rPr sz="1800" spc="-90" dirty="0">
                <a:solidFill>
                  <a:srgbClr val="FFFFFF"/>
                </a:solidFill>
                <a:latin typeface="Times New Roman"/>
                <a:cs typeface="Times New Roman"/>
              </a:rPr>
              <a:t> </a:t>
            </a:r>
            <a:r>
              <a:rPr sz="1800" dirty="0">
                <a:solidFill>
                  <a:srgbClr val="FFFFFF"/>
                </a:solidFill>
                <a:latin typeface="Verdana"/>
                <a:cs typeface="Verdana"/>
              </a:rPr>
              <a:t>are</a:t>
            </a:r>
            <a:r>
              <a:rPr sz="1800" spc="60" dirty="0">
                <a:solidFill>
                  <a:srgbClr val="FFFFFF"/>
                </a:solidFill>
                <a:latin typeface="Times New Roman"/>
                <a:cs typeface="Times New Roman"/>
              </a:rPr>
              <a:t> </a:t>
            </a:r>
            <a:r>
              <a:rPr sz="1800" spc="-10" dirty="0">
                <a:solidFill>
                  <a:srgbClr val="FFFFFF"/>
                </a:solidFill>
                <a:latin typeface="Verdana"/>
                <a:cs typeface="Verdana"/>
              </a:rPr>
              <a:t>processed</a:t>
            </a:r>
            <a:r>
              <a:rPr sz="1800" spc="-10" dirty="0">
                <a:solidFill>
                  <a:srgbClr val="FFFFFF"/>
                </a:solidFill>
                <a:latin typeface="Times New Roman"/>
                <a:cs typeface="Times New Roman"/>
              </a:rPr>
              <a:t> </a:t>
            </a:r>
            <a:r>
              <a:rPr sz="1800" spc="-50" dirty="0">
                <a:solidFill>
                  <a:srgbClr val="FFFFFF"/>
                </a:solidFill>
                <a:latin typeface="Verdana"/>
                <a:cs typeface="Verdana"/>
              </a:rPr>
              <a:t>from</a:t>
            </a:r>
            <a:r>
              <a:rPr sz="1800" spc="25"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150" dirty="0">
                <a:solidFill>
                  <a:srgbClr val="FFFFFF"/>
                </a:solidFill>
                <a:latin typeface="Verdana"/>
                <a:cs typeface="Verdana"/>
              </a:rPr>
              <a:t>first</a:t>
            </a:r>
            <a:r>
              <a:rPr sz="1800" spc="-35" dirty="0">
                <a:solidFill>
                  <a:srgbClr val="FFFFFF"/>
                </a:solidFill>
                <a:latin typeface="Times New Roman"/>
                <a:cs typeface="Times New Roman"/>
              </a:rPr>
              <a:t> </a:t>
            </a:r>
            <a:r>
              <a:rPr sz="1800" dirty="0">
                <a:solidFill>
                  <a:srgbClr val="FFFFFF"/>
                </a:solidFill>
                <a:latin typeface="Verdana"/>
                <a:cs typeface="Verdana"/>
              </a:rPr>
              <a:t>queue,</a:t>
            </a:r>
            <a:r>
              <a:rPr sz="1800" spc="-20" dirty="0">
                <a:solidFill>
                  <a:srgbClr val="FFFFFF"/>
                </a:solidFill>
                <a:latin typeface="Times New Roman"/>
                <a:cs typeface="Times New Roman"/>
              </a:rPr>
              <a:t> </a:t>
            </a:r>
            <a:r>
              <a:rPr sz="1800" dirty="0">
                <a:solidFill>
                  <a:srgbClr val="FFFFFF"/>
                </a:solidFill>
                <a:latin typeface="Verdana"/>
                <a:cs typeface="Verdana"/>
              </a:rPr>
              <a:t>two</a:t>
            </a:r>
            <a:r>
              <a:rPr sz="1800" spc="-90" dirty="0">
                <a:solidFill>
                  <a:srgbClr val="FFFFFF"/>
                </a:solidFill>
                <a:latin typeface="Times New Roman"/>
                <a:cs typeface="Times New Roman"/>
              </a:rPr>
              <a:t> </a:t>
            </a:r>
            <a:r>
              <a:rPr sz="1800" spc="-50" dirty="0">
                <a:solidFill>
                  <a:srgbClr val="FFFFFF"/>
                </a:solidFill>
                <a:latin typeface="Verdana"/>
                <a:cs typeface="Verdana"/>
              </a:rPr>
              <a:t>from</a:t>
            </a:r>
            <a:r>
              <a:rPr sz="1800" spc="30"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55" dirty="0">
                <a:solidFill>
                  <a:srgbClr val="FFFFFF"/>
                </a:solidFill>
                <a:latin typeface="Verdana"/>
                <a:cs typeface="Verdana"/>
              </a:rPr>
              <a:t>second</a:t>
            </a:r>
            <a:r>
              <a:rPr sz="1800" spc="-50" dirty="0">
                <a:solidFill>
                  <a:srgbClr val="FFFFFF"/>
                </a:solidFill>
                <a:latin typeface="Times New Roman"/>
                <a:cs typeface="Times New Roman"/>
              </a:rPr>
              <a:t> </a:t>
            </a:r>
            <a:r>
              <a:rPr sz="1800" dirty="0">
                <a:solidFill>
                  <a:srgbClr val="FFFFFF"/>
                </a:solidFill>
                <a:latin typeface="Verdana"/>
                <a:cs typeface="Verdana"/>
              </a:rPr>
              <a:t>queue,</a:t>
            </a:r>
            <a:r>
              <a:rPr sz="1800" spc="-20" dirty="0">
                <a:solidFill>
                  <a:srgbClr val="FFFFFF"/>
                </a:solidFill>
                <a:latin typeface="Times New Roman"/>
                <a:cs typeface="Times New Roman"/>
              </a:rPr>
              <a:t> </a:t>
            </a:r>
            <a:r>
              <a:rPr sz="1800" spc="80" dirty="0">
                <a:solidFill>
                  <a:srgbClr val="FFFFFF"/>
                </a:solidFill>
                <a:latin typeface="Verdana"/>
                <a:cs typeface="Verdana"/>
              </a:rPr>
              <a:t>and</a:t>
            </a:r>
            <a:r>
              <a:rPr sz="1800" spc="55" dirty="0">
                <a:solidFill>
                  <a:srgbClr val="FFFFFF"/>
                </a:solidFill>
                <a:latin typeface="Times New Roman"/>
                <a:cs typeface="Times New Roman"/>
              </a:rPr>
              <a:t> </a:t>
            </a:r>
            <a:r>
              <a:rPr sz="1800" spc="55" dirty="0">
                <a:solidFill>
                  <a:srgbClr val="FFFFFF"/>
                </a:solidFill>
                <a:latin typeface="Verdana"/>
                <a:cs typeface="Verdana"/>
              </a:rPr>
              <a:t>one</a:t>
            </a:r>
            <a:r>
              <a:rPr sz="1800" spc="20" dirty="0">
                <a:solidFill>
                  <a:srgbClr val="FFFFFF"/>
                </a:solidFill>
                <a:latin typeface="Times New Roman"/>
                <a:cs typeface="Times New Roman"/>
              </a:rPr>
              <a:t> </a:t>
            </a:r>
            <a:r>
              <a:rPr sz="1800" spc="-50" dirty="0">
                <a:solidFill>
                  <a:srgbClr val="FFFFFF"/>
                </a:solidFill>
                <a:latin typeface="Verdana"/>
                <a:cs typeface="Verdana"/>
              </a:rPr>
              <a:t>from</a:t>
            </a:r>
            <a:r>
              <a:rPr sz="1800" spc="30"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10" dirty="0">
                <a:solidFill>
                  <a:srgbClr val="FFFFFF"/>
                </a:solidFill>
                <a:latin typeface="Verdana"/>
                <a:cs typeface="Verdana"/>
              </a:rPr>
              <a:t>third</a:t>
            </a:r>
            <a:r>
              <a:rPr sz="1800" spc="-10" dirty="0">
                <a:solidFill>
                  <a:srgbClr val="FFFFFF"/>
                </a:solidFill>
                <a:latin typeface="Times New Roman"/>
                <a:cs typeface="Times New Roman"/>
              </a:rPr>
              <a:t> </a:t>
            </a:r>
            <a:r>
              <a:rPr sz="1800" dirty="0">
                <a:solidFill>
                  <a:srgbClr val="FFFFFF"/>
                </a:solidFill>
                <a:latin typeface="Verdana"/>
                <a:cs typeface="Verdana"/>
              </a:rPr>
              <a:t>queue.</a:t>
            </a:r>
            <a:r>
              <a:rPr sz="1800" spc="20" dirty="0">
                <a:solidFill>
                  <a:srgbClr val="FFFFFF"/>
                </a:solidFill>
                <a:latin typeface="Times New Roman"/>
                <a:cs typeface="Times New Roman"/>
              </a:rPr>
              <a:t> </a:t>
            </a:r>
            <a:r>
              <a:rPr sz="1800" spc="-145" dirty="0">
                <a:solidFill>
                  <a:srgbClr val="FFFFFF"/>
                </a:solidFill>
                <a:latin typeface="Verdana"/>
                <a:cs typeface="Verdana"/>
              </a:rPr>
              <a:t>In</a:t>
            </a:r>
            <a:r>
              <a:rPr sz="1800" spc="-15" dirty="0">
                <a:solidFill>
                  <a:srgbClr val="FFFFFF"/>
                </a:solidFill>
                <a:latin typeface="Times New Roman"/>
                <a:cs typeface="Times New Roman"/>
              </a:rPr>
              <a:t> </a:t>
            </a:r>
            <a:r>
              <a:rPr sz="1800" spc="-105" dirty="0">
                <a:solidFill>
                  <a:srgbClr val="FFFFFF"/>
                </a:solidFill>
                <a:latin typeface="Verdana"/>
                <a:cs typeface="Verdana"/>
              </a:rPr>
              <a:t>this</a:t>
            </a:r>
            <a:r>
              <a:rPr sz="1800" spc="-45" dirty="0">
                <a:solidFill>
                  <a:srgbClr val="FFFFFF"/>
                </a:solidFill>
                <a:latin typeface="Times New Roman"/>
                <a:cs typeface="Times New Roman"/>
              </a:rPr>
              <a:t> </a:t>
            </a:r>
            <a:r>
              <a:rPr sz="1800" dirty="0">
                <a:solidFill>
                  <a:srgbClr val="FFFFFF"/>
                </a:solidFill>
                <a:latin typeface="Verdana"/>
                <a:cs typeface="Verdana"/>
              </a:rPr>
              <a:t>way,</a:t>
            </a:r>
            <a:r>
              <a:rPr sz="1800" spc="-40" dirty="0">
                <a:solidFill>
                  <a:srgbClr val="FFFFFF"/>
                </a:solidFill>
                <a:latin typeface="Times New Roman"/>
                <a:cs typeface="Times New Roman"/>
              </a:rPr>
              <a:t> </a:t>
            </a:r>
            <a:r>
              <a:rPr sz="1800" spc="120" dirty="0">
                <a:solidFill>
                  <a:srgbClr val="FFFFFF"/>
                </a:solidFill>
                <a:latin typeface="Verdana"/>
                <a:cs typeface="Verdana"/>
              </a:rPr>
              <a:t>we</a:t>
            </a:r>
            <a:r>
              <a:rPr sz="1800" spc="-45" dirty="0">
                <a:solidFill>
                  <a:srgbClr val="FFFFFF"/>
                </a:solidFill>
                <a:latin typeface="Times New Roman"/>
                <a:cs typeface="Times New Roman"/>
              </a:rPr>
              <a:t> </a:t>
            </a:r>
            <a:r>
              <a:rPr sz="1800" dirty="0">
                <a:solidFill>
                  <a:srgbClr val="FFFFFF"/>
                </a:solidFill>
                <a:latin typeface="Verdana"/>
                <a:cs typeface="Verdana"/>
              </a:rPr>
              <a:t>have</a:t>
            </a:r>
            <a:r>
              <a:rPr sz="1800" spc="65" dirty="0">
                <a:solidFill>
                  <a:srgbClr val="FFFFFF"/>
                </a:solidFill>
                <a:latin typeface="Times New Roman"/>
                <a:cs typeface="Times New Roman"/>
              </a:rPr>
              <a:t> </a:t>
            </a:r>
            <a:r>
              <a:rPr sz="1800" spc="-50" dirty="0">
                <a:solidFill>
                  <a:srgbClr val="FFFFFF"/>
                </a:solidFill>
                <a:latin typeface="Verdana"/>
                <a:cs typeface="Verdana"/>
              </a:rPr>
              <a:t>fair</a:t>
            </a:r>
            <a:r>
              <a:rPr sz="1800" spc="30" dirty="0">
                <a:solidFill>
                  <a:srgbClr val="FFFFFF"/>
                </a:solidFill>
                <a:latin typeface="Times New Roman"/>
                <a:cs typeface="Times New Roman"/>
              </a:rPr>
              <a:t> </a:t>
            </a:r>
            <a:r>
              <a:rPr sz="1800" dirty="0">
                <a:solidFill>
                  <a:srgbClr val="FFFFFF"/>
                </a:solidFill>
                <a:latin typeface="Verdana"/>
                <a:cs typeface="Verdana"/>
              </a:rPr>
              <a:t>queuing</a:t>
            </a:r>
            <a:r>
              <a:rPr sz="1800" spc="-40" dirty="0">
                <a:solidFill>
                  <a:srgbClr val="FFFFFF"/>
                </a:solidFill>
                <a:latin typeface="Times New Roman"/>
                <a:cs typeface="Times New Roman"/>
              </a:rPr>
              <a:t> </a:t>
            </a:r>
            <a:r>
              <a:rPr sz="1800" spc="-40" dirty="0">
                <a:solidFill>
                  <a:srgbClr val="FFFFFF"/>
                </a:solidFill>
                <a:latin typeface="Verdana"/>
                <a:cs typeface="Verdana"/>
              </a:rPr>
              <a:t>with</a:t>
            </a:r>
            <a:r>
              <a:rPr sz="1800" spc="-10" dirty="0">
                <a:solidFill>
                  <a:srgbClr val="FFFFFF"/>
                </a:solidFill>
                <a:latin typeface="Times New Roman"/>
                <a:cs typeface="Times New Roman"/>
              </a:rPr>
              <a:t> </a:t>
            </a:r>
            <a:r>
              <a:rPr sz="1800" spc="-10" dirty="0">
                <a:solidFill>
                  <a:srgbClr val="FFFFFF"/>
                </a:solidFill>
                <a:latin typeface="Verdana"/>
                <a:cs typeface="Verdana"/>
              </a:rPr>
              <a:t>priority.</a:t>
            </a:r>
            <a:endParaRPr sz="180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43</a:t>
            </a:r>
            <a:endParaRPr sz="2750">
              <a:latin typeface="Verdana"/>
              <a:cs typeface="Verdana"/>
            </a:endParaRPr>
          </a:p>
        </p:txBody>
      </p:sp>
      <p:sp>
        <p:nvSpPr>
          <p:cNvPr id="6" name="Slide Number Placeholder 5">
            <a:extLst>
              <a:ext uri="{FF2B5EF4-FFF2-40B4-BE49-F238E27FC236}">
                <a16:creationId xmlns:a16="http://schemas.microsoft.com/office/drawing/2014/main" id="{5B18D224-6385-487D-82B7-318367A5FAFF}"/>
              </a:ext>
            </a:extLst>
          </p:cNvPr>
          <p:cNvSpPr>
            <a:spLocks noGrp="1"/>
          </p:cNvSpPr>
          <p:nvPr>
            <p:ph type="sldNum" sz="quarter" idx="12"/>
          </p:nvPr>
        </p:nvSpPr>
        <p:spPr/>
        <p:txBody>
          <a:bodyPr/>
          <a:lstStyle/>
          <a:p>
            <a:fld id="{B15D7328-7D48-4674-A38C-9792F09AAE38}" type="slidenum">
              <a:rPr lang="en-US" smtClean="0"/>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dirty="0"/>
              <a:t>Weighted</a:t>
            </a:r>
            <a:r>
              <a:rPr spc="70" dirty="0">
                <a:latin typeface="Times New Roman"/>
                <a:cs typeface="Times New Roman"/>
              </a:rPr>
              <a:t> </a:t>
            </a:r>
            <a:r>
              <a:rPr spc="-195" dirty="0"/>
              <a:t>Fair</a:t>
            </a:r>
            <a:r>
              <a:rPr spc="-15" dirty="0">
                <a:latin typeface="Times New Roman"/>
                <a:cs typeface="Times New Roman"/>
              </a:rPr>
              <a:t> </a:t>
            </a:r>
            <a:r>
              <a:rPr spc="-10" dirty="0"/>
              <a:t>Queuing</a:t>
            </a:r>
          </a:p>
        </p:txBody>
      </p:sp>
      <p:pic>
        <p:nvPicPr>
          <p:cNvPr id="3" name="object 3"/>
          <p:cNvPicPr/>
          <p:nvPr/>
        </p:nvPicPr>
        <p:blipFill>
          <a:blip r:embed="rId2" cstate="print"/>
          <a:stretch>
            <a:fillRect/>
          </a:stretch>
        </p:blipFill>
        <p:spPr>
          <a:xfrm>
            <a:off x="1328675" y="1853251"/>
            <a:ext cx="9023847" cy="4441454"/>
          </a:xfrm>
          <a:prstGeom prst="rect">
            <a:avLst/>
          </a:prstGeom>
        </p:spPr>
      </p:pic>
      <p:pic>
        <p:nvPicPr>
          <p:cNvPr id="4" name="object 4"/>
          <p:cNvPicPr/>
          <p:nvPr/>
        </p:nvPicPr>
        <p:blipFill>
          <a:blip r:embed="rId3"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44</a:t>
            </a:r>
            <a:endParaRPr sz="2750">
              <a:latin typeface="Verdana"/>
              <a:cs typeface="Verdana"/>
            </a:endParaRPr>
          </a:p>
        </p:txBody>
      </p:sp>
      <p:sp>
        <p:nvSpPr>
          <p:cNvPr id="6" name="Slide Number Placeholder 5">
            <a:extLst>
              <a:ext uri="{FF2B5EF4-FFF2-40B4-BE49-F238E27FC236}">
                <a16:creationId xmlns:a16="http://schemas.microsoft.com/office/drawing/2014/main" id="{82528090-37FE-4837-A159-598FD2BCAF9A}"/>
              </a:ext>
            </a:extLst>
          </p:cNvPr>
          <p:cNvSpPr>
            <a:spLocks noGrp="1"/>
          </p:cNvSpPr>
          <p:nvPr>
            <p:ph type="sldNum" sz="quarter" idx="12"/>
          </p:nvPr>
        </p:nvSpPr>
        <p:spPr/>
        <p:txBody>
          <a:bodyPr/>
          <a:lstStyle/>
          <a:p>
            <a:fld id="{B15D7328-7D48-4674-A38C-9792F09AAE38}" type="slidenum">
              <a:rPr lang="en-US" smtClean="0"/>
              <a:t>51</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12A8-B475-4A20-9B47-2A66A128CA11}"/>
              </a:ext>
            </a:extLst>
          </p:cNvPr>
          <p:cNvSpPr>
            <a:spLocks noGrp="1"/>
          </p:cNvSpPr>
          <p:nvPr>
            <p:ph type="title"/>
          </p:nvPr>
        </p:nvSpPr>
        <p:spPr/>
        <p:txBody>
          <a:bodyPr/>
          <a:lstStyle/>
          <a:p>
            <a:r>
              <a:rPr lang="en-US" dirty="0"/>
              <a:t>Multiplexing and Demultiplexing</a:t>
            </a:r>
          </a:p>
        </p:txBody>
      </p:sp>
      <p:pic>
        <p:nvPicPr>
          <p:cNvPr id="5" name="Content Placeholder 4">
            <a:extLst>
              <a:ext uri="{FF2B5EF4-FFF2-40B4-BE49-F238E27FC236}">
                <a16:creationId xmlns:a16="http://schemas.microsoft.com/office/drawing/2014/main" id="{D7DE73A8-6774-4B36-983E-596E1EB90D49}"/>
              </a:ext>
            </a:extLst>
          </p:cNvPr>
          <p:cNvPicPr>
            <a:picLocks noGrp="1" noChangeAspect="1"/>
          </p:cNvPicPr>
          <p:nvPr>
            <p:ph idx="1"/>
          </p:nvPr>
        </p:nvPicPr>
        <p:blipFill>
          <a:blip r:embed="rId2"/>
          <a:stretch>
            <a:fillRect/>
          </a:stretch>
        </p:blipFill>
        <p:spPr>
          <a:xfrm>
            <a:off x="2925239" y="1853248"/>
            <a:ext cx="5757122" cy="3441038"/>
          </a:xfrm>
        </p:spPr>
      </p:pic>
      <p:sp>
        <p:nvSpPr>
          <p:cNvPr id="6" name="Slide Number Placeholder 5">
            <a:extLst>
              <a:ext uri="{FF2B5EF4-FFF2-40B4-BE49-F238E27FC236}">
                <a16:creationId xmlns:a16="http://schemas.microsoft.com/office/drawing/2014/main" id="{580F60B3-7B7B-488B-A125-727B81A87EFC}"/>
              </a:ext>
            </a:extLst>
          </p:cNvPr>
          <p:cNvSpPr>
            <a:spLocks noGrp="1"/>
          </p:cNvSpPr>
          <p:nvPr>
            <p:ph type="sldNum" sz="quarter" idx="12"/>
          </p:nvPr>
        </p:nvSpPr>
        <p:spPr/>
        <p:txBody>
          <a:bodyPr/>
          <a:lstStyle/>
          <a:p>
            <a:fld id="{B15D7328-7D48-4674-A38C-9792F09AAE38}" type="slidenum">
              <a:rPr lang="en-US" smtClean="0"/>
              <a:t>6</a:t>
            </a:fld>
            <a:endParaRPr lang="en-US"/>
          </a:p>
        </p:txBody>
      </p:sp>
    </p:spTree>
    <p:extLst>
      <p:ext uri="{BB962C8B-B14F-4D97-AF65-F5344CB8AC3E}">
        <p14:creationId xmlns:p14="http://schemas.microsoft.com/office/powerpoint/2010/main" val="1964125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DC9D-2C58-40B1-992F-4CED6D090A99}"/>
              </a:ext>
            </a:extLst>
          </p:cNvPr>
          <p:cNvSpPr>
            <a:spLocks noGrp="1"/>
          </p:cNvSpPr>
          <p:nvPr>
            <p:ph type="title"/>
          </p:nvPr>
        </p:nvSpPr>
        <p:spPr/>
        <p:txBody>
          <a:bodyPr/>
          <a:lstStyle/>
          <a:p>
            <a:r>
              <a:rPr lang="en-US" dirty="0"/>
              <a:t>Multiplexing and Demultiplexing</a:t>
            </a:r>
          </a:p>
        </p:txBody>
      </p:sp>
      <p:sp>
        <p:nvSpPr>
          <p:cNvPr id="3" name="Content Placeholder 2">
            <a:extLst>
              <a:ext uri="{FF2B5EF4-FFF2-40B4-BE49-F238E27FC236}">
                <a16:creationId xmlns:a16="http://schemas.microsoft.com/office/drawing/2014/main" id="{547D2457-13AA-49C1-9174-DC7EFA7A3F08}"/>
              </a:ext>
            </a:extLst>
          </p:cNvPr>
          <p:cNvSpPr>
            <a:spLocks noGrp="1"/>
          </p:cNvSpPr>
          <p:nvPr>
            <p:ph idx="1"/>
          </p:nvPr>
        </p:nvSpPr>
        <p:spPr>
          <a:xfrm>
            <a:off x="958788" y="1464816"/>
            <a:ext cx="9091065" cy="4783583"/>
          </a:xfrm>
        </p:spPr>
        <p:txBody>
          <a:bodyPr>
            <a:noAutofit/>
          </a:bodyPr>
          <a:lstStyle/>
          <a:p>
            <a:pPr algn="l"/>
            <a:r>
              <a:rPr lang="en-US" b="0" u="none" strike="noStrike" baseline="0" dirty="0">
                <a:latin typeface="+mn-lt"/>
              </a:rPr>
              <a:t>Multiplexing</a:t>
            </a:r>
          </a:p>
          <a:p>
            <a:pPr lvl="1"/>
            <a:r>
              <a:rPr lang="en-US" b="0" u="none" strike="noStrike" baseline="0" dirty="0">
                <a:latin typeface="+mn-lt"/>
              </a:rPr>
              <a:t>At the sender site, there may be several processes that need to send packets. However, there is only one transport layer protocol at any time. This is a many-to-one relationship and requires multiplexing. </a:t>
            </a:r>
          </a:p>
          <a:p>
            <a:pPr lvl="1"/>
            <a:r>
              <a:rPr lang="en-US" b="0" u="none" strike="noStrike" baseline="0" dirty="0">
                <a:latin typeface="+mn-lt"/>
              </a:rPr>
              <a:t>The protocol accepts messages from different processes, differentiated by their assigned port numbers. After adding the header, the transport layer passes the packet to the network layer.</a:t>
            </a:r>
          </a:p>
          <a:p>
            <a:pPr algn="l"/>
            <a:r>
              <a:rPr lang="en-US" b="0" u="none" strike="noStrike" baseline="0" dirty="0">
                <a:latin typeface="+mn-lt"/>
              </a:rPr>
              <a:t>Demultiplexing</a:t>
            </a:r>
          </a:p>
          <a:p>
            <a:pPr lvl="1"/>
            <a:r>
              <a:rPr lang="en-US" b="0" u="none" strike="noStrike" baseline="0" dirty="0">
                <a:latin typeface="+mn-lt"/>
              </a:rPr>
              <a:t>At the receiver site, the relationship is one-to-many and requires demultiplexing. </a:t>
            </a:r>
          </a:p>
          <a:p>
            <a:pPr lvl="1"/>
            <a:r>
              <a:rPr lang="en-US" b="0" u="none" strike="noStrike" baseline="0" dirty="0">
                <a:latin typeface="+mn-lt"/>
              </a:rPr>
              <a:t>The transport layer receives datagrams from the network layer. After error checking and dropping of the header, the transport layer delivers each message to the appropriate process based on the port number</a:t>
            </a:r>
            <a:endParaRPr lang="en-US" dirty="0">
              <a:latin typeface="+mn-lt"/>
            </a:endParaRPr>
          </a:p>
        </p:txBody>
      </p:sp>
      <p:sp>
        <p:nvSpPr>
          <p:cNvPr id="4" name="Slide Number Placeholder 3">
            <a:extLst>
              <a:ext uri="{FF2B5EF4-FFF2-40B4-BE49-F238E27FC236}">
                <a16:creationId xmlns:a16="http://schemas.microsoft.com/office/drawing/2014/main" id="{55465CB1-0994-48B8-BE44-65FB0C478CE2}"/>
              </a:ext>
            </a:extLst>
          </p:cNvPr>
          <p:cNvSpPr>
            <a:spLocks noGrp="1"/>
          </p:cNvSpPr>
          <p:nvPr>
            <p:ph type="sldNum" sz="quarter" idx="12"/>
          </p:nvPr>
        </p:nvSpPr>
        <p:spPr/>
        <p:txBody>
          <a:bodyPr/>
          <a:lstStyle/>
          <a:p>
            <a:fld id="{B15D7328-7D48-4674-A38C-9792F09AAE38}" type="slidenum">
              <a:rPr lang="en-US" smtClean="0"/>
              <a:t>7</a:t>
            </a:fld>
            <a:endParaRPr lang="en-US"/>
          </a:p>
        </p:txBody>
      </p:sp>
    </p:spTree>
    <p:extLst>
      <p:ext uri="{BB962C8B-B14F-4D97-AF65-F5344CB8AC3E}">
        <p14:creationId xmlns:p14="http://schemas.microsoft.com/office/powerpoint/2010/main" val="111968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474035"/>
            <a:ext cx="7675245" cy="669925"/>
          </a:xfrm>
          <a:prstGeom prst="rect">
            <a:avLst/>
          </a:prstGeom>
        </p:spPr>
        <p:txBody>
          <a:bodyPr vert="horz" wrap="square" lIns="0" tIns="15875" rIns="0" bIns="0" rtlCol="0">
            <a:spAutoFit/>
          </a:bodyPr>
          <a:lstStyle/>
          <a:p>
            <a:pPr marL="12700">
              <a:lnSpc>
                <a:spcPct val="100000"/>
              </a:lnSpc>
              <a:spcBef>
                <a:spcPts val="125"/>
              </a:spcBef>
            </a:pPr>
            <a:r>
              <a:rPr spc="70" dirty="0"/>
              <a:t>Connection</a:t>
            </a:r>
            <a:r>
              <a:rPr spc="-170" dirty="0">
                <a:latin typeface="Times New Roman"/>
                <a:cs typeface="Times New Roman"/>
              </a:rPr>
              <a:t> </a:t>
            </a:r>
            <a:r>
              <a:rPr dirty="0"/>
              <a:t>oriented</a:t>
            </a:r>
            <a:r>
              <a:rPr spc="-70" dirty="0">
                <a:latin typeface="Times New Roman"/>
                <a:cs typeface="Times New Roman"/>
              </a:rPr>
              <a:t> </a:t>
            </a:r>
            <a:r>
              <a:rPr spc="-114" dirty="0"/>
              <a:t>Services</a:t>
            </a:r>
          </a:p>
        </p:txBody>
      </p:sp>
      <p:sp>
        <p:nvSpPr>
          <p:cNvPr id="3" name="object 3"/>
          <p:cNvSpPr txBox="1"/>
          <p:nvPr/>
        </p:nvSpPr>
        <p:spPr>
          <a:xfrm>
            <a:off x="1182724" y="2081602"/>
            <a:ext cx="8587105" cy="3281679"/>
          </a:xfrm>
          <a:prstGeom prst="rect">
            <a:avLst/>
          </a:prstGeom>
        </p:spPr>
        <p:txBody>
          <a:bodyPr vert="horz" wrap="square" lIns="0" tIns="15875" rIns="0" bIns="0" rtlCol="0">
            <a:spAutoFit/>
          </a:bodyPr>
          <a:lstStyle/>
          <a:p>
            <a:pPr marL="353695" marR="415290"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45" dirty="0">
                <a:solidFill>
                  <a:srgbClr val="FFFFFF"/>
                </a:solidFill>
                <a:latin typeface="Verdana"/>
                <a:cs typeface="Verdana"/>
              </a:rPr>
              <a:t>In</a:t>
            </a:r>
            <a:r>
              <a:rPr sz="1800" spc="-40" dirty="0">
                <a:solidFill>
                  <a:srgbClr val="FFFFFF"/>
                </a:solidFill>
                <a:latin typeface="Times New Roman"/>
                <a:cs typeface="Times New Roman"/>
              </a:rPr>
              <a:t> </a:t>
            </a:r>
            <a:r>
              <a:rPr sz="1800" spc="170" dirty="0">
                <a:solidFill>
                  <a:srgbClr val="FFFFFF"/>
                </a:solidFill>
                <a:latin typeface="Verdana"/>
                <a:cs typeface="Verdana"/>
              </a:rPr>
              <a:t>a</a:t>
            </a:r>
            <a:r>
              <a:rPr sz="1800" spc="90" dirty="0">
                <a:solidFill>
                  <a:srgbClr val="FFFFFF"/>
                </a:solidFill>
                <a:latin typeface="Times New Roman"/>
                <a:cs typeface="Times New Roman"/>
              </a:rPr>
              <a:t> </a:t>
            </a:r>
            <a:r>
              <a:rPr sz="1800" dirty="0">
                <a:solidFill>
                  <a:srgbClr val="FFFFFF"/>
                </a:solidFill>
                <a:latin typeface="Verdana"/>
                <a:cs typeface="Verdana"/>
              </a:rPr>
              <a:t>connection-</a:t>
            </a:r>
            <a:r>
              <a:rPr sz="1800" spc="-25" dirty="0">
                <a:solidFill>
                  <a:srgbClr val="FFFFFF"/>
                </a:solidFill>
                <a:latin typeface="Verdana"/>
                <a:cs typeface="Verdana"/>
              </a:rPr>
              <a:t>oriented</a:t>
            </a:r>
            <a:r>
              <a:rPr sz="1800" spc="-80" dirty="0">
                <a:solidFill>
                  <a:srgbClr val="FFFFFF"/>
                </a:solidFill>
                <a:latin typeface="Times New Roman"/>
                <a:cs typeface="Times New Roman"/>
              </a:rPr>
              <a:t> </a:t>
            </a:r>
            <a:r>
              <a:rPr sz="1800" spc="-40" dirty="0">
                <a:solidFill>
                  <a:srgbClr val="FFFFFF"/>
                </a:solidFill>
                <a:latin typeface="Verdana"/>
                <a:cs typeface="Verdana"/>
              </a:rPr>
              <a:t>service,</a:t>
            </a:r>
            <a:r>
              <a:rPr sz="1800" spc="-50"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dirty="0">
                <a:solidFill>
                  <a:srgbClr val="FFFFFF"/>
                </a:solidFill>
                <a:latin typeface="Verdana"/>
                <a:cs typeface="Verdana"/>
              </a:rPr>
              <a:t>client</a:t>
            </a:r>
            <a:r>
              <a:rPr sz="1800" spc="-70" dirty="0">
                <a:solidFill>
                  <a:srgbClr val="FFFFFF"/>
                </a:solidFill>
                <a:latin typeface="Times New Roman"/>
                <a:cs typeface="Times New Roman"/>
              </a:rPr>
              <a:t> </a:t>
            </a:r>
            <a:r>
              <a:rPr sz="1800" spc="80" dirty="0">
                <a:solidFill>
                  <a:srgbClr val="FFFFFF"/>
                </a:solidFill>
                <a:latin typeface="Verdana"/>
                <a:cs typeface="Verdana"/>
              </a:rPr>
              <a:t>and</a:t>
            </a:r>
            <a:r>
              <a:rPr sz="1800" spc="85"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95" dirty="0">
                <a:solidFill>
                  <a:srgbClr val="FFFFFF"/>
                </a:solidFill>
                <a:latin typeface="Verdana"/>
                <a:cs typeface="Verdana"/>
              </a:rPr>
              <a:t>server</a:t>
            </a:r>
            <a:r>
              <a:rPr sz="1800" spc="10" dirty="0">
                <a:solidFill>
                  <a:srgbClr val="FFFFFF"/>
                </a:solidFill>
                <a:latin typeface="Times New Roman"/>
                <a:cs typeface="Times New Roman"/>
              </a:rPr>
              <a:t> </a:t>
            </a:r>
            <a:r>
              <a:rPr sz="1800" spc="-150" dirty="0">
                <a:solidFill>
                  <a:srgbClr val="FFFFFF"/>
                </a:solidFill>
                <a:latin typeface="Verdana"/>
                <a:cs typeface="Verdana"/>
              </a:rPr>
              <a:t>first</a:t>
            </a:r>
            <a:r>
              <a:rPr sz="1800" spc="30" dirty="0">
                <a:solidFill>
                  <a:srgbClr val="FFFFFF"/>
                </a:solidFill>
                <a:latin typeface="Times New Roman"/>
                <a:cs typeface="Times New Roman"/>
              </a:rPr>
              <a:t> </a:t>
            </a:r>
            <a:r>
              <a:rPr sz="1800" spc="75" dirty="0">
                <a:solidFill>
                  <a:srgbClr val="FFFFFF"/>
                </a:solidFill>
                <a:latin typeface="Verdana"/>
                <a:cs typeface="Verdana"/>
              </a:rPr>
              <a:t>need</a:t>
            </a:r>
            <a:r>
              <a:rPr sz="1800" spc="30" dirty="0">
                <a:solidFill>
                  <a:srgbClr val="FFFFFF"/>
                </a:solidFill>
                <a:latin typeface="Times New Roman"/>
                <a:cs typeface="Times New Roman"/>
              </a:rPr>
              <a:t> </a:t>
            </a:r>
            <a:r>
              <a:rPr sz="1800" spc="-25" dirty="0">
                <a:solidFill>
                  <a:srgbClr val="FFFFFF"/>
                </a:solidFill>
                <a:latin typeface="Verdana"/>
                <a:cs typeface="Verdana"/>
              </a:rPr>
              <a:t>to</a:t>
            </a:r>
            <a:r>
              <a:rPr sz="1800" spc="-25" dirty="0">
                <a:solidFill>
                  <a:srgbClr val="FFFFFF"/>
                </a:solidFill>
                <a:latin typeface="Times New Roman"/>
                <a:cs typeface="Times New Roman"/>
              </a:rPr>
              <a:t> </a:t>
            </a:r>
            <a:r>
              <a:rPr sz="1800" spc="-55" dirty="0">
                <a:solidFill>
                  <a:srgbClr val="FFFFFF"/>
                </a:solidFill>
                <a:latin typeface="Verdana"/>
                <a:cs typeface="Verdana"/>
              </a:rPr>
              <a:t>establish</a:t>
            </a:r>
            <a:r>
              <a:rPr sz="1800" spc="10" dirty="0">
                <a:solidFill>
                  <a:srgbClr val="FFFFFF"/>
                </a:solidFill>
                <a:latin typeface="Times New Roman"/>
                <a:cs typeface="Times New Roman"/>
              </a:rPr>
              <a:t> </a:t>
            </a:r>
            <a:r>
              <a:rPr sz="1800" spc="170" dirty="0">
                <a:solidFill>
                  <a:srgbClr val="FFFFFF"/>
                </a:solidFill>
                <a:latin typeface="Verdana"/>
                <a:cs typeface="Verdana"/>
              </a:rPr>
              <a:t>a</a:t>
            </a:r>
            <a:r>
              <a:rPr sz="1800" spc="225" dirty="0">
                <a:solidFill>
                  <a:srgbClr val="FFFFFF"/>
                </a:solidFill>
                <a:latin typeface="Times New Roman"/>
                <a:cs typeface="Times New Roman"/>
              </a:rPr>
              <a:t> </a:t>
            </a:r>
            <a:r>
              <a:rPr sz="1800" dirty="0">
                <a:solidFill>
                  <a:srgbClr val="FFFFFF"/>
                </a:solidFill>
                <a:latin typeface="Verdana"/>
                <a:cs typeface="Verdana"/>
              </a:rPr>
              <a:t>logical</a:t>
            </a:r>
            <a:r>
              <a:rPr sz="1800" spc="50" dirty="0">
                <a:solidFill>
                  <a:srgbClr val="FFFFFF"/>
                </a:solidFill>
                <a:latin typeface="Times New Roman"/>
                <a:cs typeface="Times New Roman"/>
              </a:rPr>
              <a:t> </a:t>
            </a:r>
            <a:r>
              <a:rPr sz="1800" dirty="0">
                <a:solidFill>
                  <a:srgbClr val="FFFFFF"/>
                </a:solidFill>
                <a:latin typeface="Verdana"/>
                <a:cs typeface="Verdana"/>
              </a:rPr>
              <a:t>connection</a:t>
            </a:r>
            <a:r>
              <a:rPr sz="1800" spc="70" dirty="0">
                <a:solidFill>
                  <a:srgbClr val="FFFFFF"/>
                </a:solidFill>
                <a:latin typeface="Times New Roman"/>
                <a:cs typeface="Times New Roman"/>
              </a:rPr>
              <a:t> </a:t>
            </a:r>
            <a:r>
              <a:rPr sz="1800" spc="50" dirty="0">
                <a:solidFill>
                  <a:srgbClr val="FFFFFF"/>
                </a:solidFill>
                <a:latin typeface="Verdana"/>
                <a:cs typeface="Verdana"/>
              </a:rPr>
              <a:t>between</a:t>
            </a:r>
            <a:r>
              <a:rPr sz="1800" spc="10" dirty="0">
                <a:solidFill>
                  <a:srgbClr val="FFFFFF"/>
                </a:solidFill>
                <a:latin typeface="Times New Roman"/>
                <a:cs typeface="Times New Roman"/>
              </a:rPr>
              <a:t> </a:t>
            </a:r>
            <a:r>
              <a:rPr sz="1800" spc="-10" dirty="0">
                <a:solidFill>
                  <a:srgbClr val="FFFFFF"/>
                </a:solidFill>
                <a:latin typeface="Verdana"/>
                <a:cs typeface="Verdana"/>
              </a:rPr>
              <a:t>themselves.</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0" dirty="0">
                <a:solidFill>
                  <a:srgbClr val="FFFFFF"/>
                </a:solidFill>
                <a:latin typeface="Verdana"/>
                <a:cs typeface="Verdana"/>
              </a:rPr>
              <a:t>The</a:t>
            </a:r>
            <a:r>
              <a:rPr sz="1800" spc="100" dirty="0">
                <a:solidFill>
                  <a:srgbClr val="FFFFFF"/>
                </a:solidFill>
                <a:latin typeface="Times New Roman"/>
                <a:cs typeface="Times New Roman"/>
              </a:rPr>
              <a:t> </a:t>
            </a:r>
            <a:r>
              <a:rPr sz="1800" spc="105" dirty="0">
                <a:solidFill>
                  <a:srgbClr val="FFFFFF"/>
                </a:solidFill>
                <a:latin typeface="Verdana"/>
                <a:cs typeface="Verdana"/>
              </a:rPr>
              <a:t>data</a:t>
            </a:r>
            <a:r>
              <a:rPr sz="1800" spc="-15" dirty="0">
                <a:solidFill>
                  <a:srgbClr val="FFFFFF"/>
                </a:solidFill>
                <a:latin typeface="Times New Roman"/>
                <a:cs typeface="Times New Roman"/>
              </a:rPr>
              <a:t> </a:t>
            </a:r>
            <a:r>
              <a:rPr sz="1800" spc="55" dirty="0">
                <a:solidFill>
                  <a:srgbClr val="FFFFFF"/>
                </a:solidFill>
                <a:latin typeface="Verdana"/>
                <a:cs typeface="Verdana"/>
              </a:rPr>
              <a:t>exchange</a:t>
            </a:r>
            <a:r>
              <a:rPr sz="1800" spc="-60" dirty="0">
                <a:solidFill>
                  <a:srgbClr val="FFFFFF"/>
                </a:solidFill>
                <a:latin typeface="Times New Roman"/>
                <a:cs typeface="Times New Roman"/>
              </a:rPr>
              <a:t> </a:t>
            </a:r>
            <a:r>
              <a:rPr sz="1800" spc="130" dirty="0">
                <a:solidFill>
                  <a:srgbClr val="FFFFFF"/>
                </a:solidFill>
                <a:latin typeface="Verdana"/>
                <a:cs typeface="Verdana"/>
              </a:rPr>
              <a:t>can</a:t>
            </a:r>
            <a:r>
              <a:rPr sz="1800" spc="25" dirty="0">
                <a:solidFill>
                  <a:srgbClr val="FFFFFF"/>
                </a:solidFill>
                <a:latin typeface="Times New Roman"/>
                <a:cs typeface="Times New Roman"/>
              </a:rPr>
              <a:t> </a:t>
            </a:r>
            <a:r>
              <a:rPr sz="1800" spc="-25" dirty="0">
                <a:solidFill>
                  <a:srgbClr val="FFFFFF"/>
                </a:solidFill>
                <a:latin typeface="Verdana"/>
                <a:cs typeface="Verdana"/>
              </a:rPr>
              <a:t>only</a:t>
            </a:r>
            <a:r>
              <a:rPr sz="1800" spc="-45" dirty="0">
                <a:solidFill>
                  <a:srgbClr val="FFFFFF"/>
                </a:solidFill>
                <a:latin typeface="Times New Roman"/>
                <a:cs typeface="Times New Roman"/>
              </a:rPr>
              <a:t> </a:t>
            </a:r>
            <a:r>
              <a:rPr sz="1800" spc="65" dirty="0">
                <a:solidFill>
                  <a:srgbClr val="FFFFFF"/>
                </a:solidFill>
                <a:latin typeface="Verdana"/>
                <a:cs typeface="Verdana"/>
              </a:rPr>
              <a:t>happen</a:t>
            </a:r>
            <a:r>
              <a:rPr sz="1800" spc="25" dirty="0">
                <a:solidFill>
                  <a:srgbClr val="FFFFFF"/>
                </a:solidFill>
                <a:latin typeface="Times New Roman"/>
                <a:cs typeface="Times New Roman"/>
              </a:rPr>
              <a:t> </a:t>
            </a:r>
            <a:r>
              <a:rPr sz="1800" spc="-10" dirty="0">
                <a:solidFill>
                  <a:srgbClr val="FFFFFF"/>
                </a:solidFill>
                <a:latin typeface="Verdana"/>
                <a:cs typeface="Verdana"/>
              </a:rPr>
              <a:t>after</a:t>
            </a:r>
            <a:r>
              <a:rPr sz="1800" spc="-40" dirty="0">
                <a:solidFill>
                  <a:srgbClr val="FFFFFF"/>
                </a:solidFill>
                <a:latin typeface="Times New Roman"/>
                <a:cs typeface="Times New Roman"/>
              </a:rPr>
              <a:t> </a:t>
            </a:r>
            <a:r>
              <a:rPr sz="1800" dirty="0">
                <a:solidFill>
                  <a:srgbClr val="FFFFFF"/>
                </a:solidFill>
                <a:latin typeface="Verdana"/>
                <a:cs typeface="Verdana"/>
              </a:rPr>
              <a:t>the</a:t>
            </a:r>
            <a:r>
              <a:rPr sz="1800" spc="-10" dirty="0">
                <a:solidFill>
                  <a:srgbClr val="FFFFFF"/>
                </a:solidFill>
                <a:latin typeface="Times New Roman"/>
                <a:cs typeface="Times New Roman"/>
              </a:rPr>
              <a:t> </a:t>
            </a:r>
            <a:r>
              <a:rPr sz="1800" dirty="0">
                <a:solidFill>
                  <a:srgbClr val="FFFFFF"/>
                </a:solidFill>
                <a:latin typeface="Verdana"/>
                <a:cs typeface="Verdana"/>
              </a:rPr>
              <a:t>connection</a:t>
            </a:r>
            <a:r>
              <a:rPr sz="1800" spc="-35" dirty="0">
                <a:solidFill>
                  <a:srgbClr val="FFFFFF"/>
                </a:solidFill>
                <a:latin typeface="Times New Roman"/>
                <a:cs typeface="Times New Roman"/>
              </a:rPr>
              <a:t> </a:t>
            </a:r>
            <a:r>
              <a:rPr sz="1800" spc="-30" dirty="0">
                <a:solidFill>
                  <a:srgbClr val="FFFFFF"/>
                </a:solidFill>
                <a:latin typeface="Verdana"/>
                <a:cs typeface="Verdana"/>
              </a:rPr>
              <a:t>establishment.</a:t>
            </a:r>
            <a:endParaRPr sz="1800">
              <a:latin typeface="Verdana"/>
              <a:cs typeface="Verdana"/>
            </a:endParaRPr>
          </a:p>
          <a:p>
            <a:pPr marL="353695">
              <a:lnSpc>
                <a:spcPct val="100000"/>
              </a:lnSpc>
            </a:pPr>
            <a:r>
              <a:rPr sz="1800" spc="-20" dirty="0">
                <a:solidFill>
                  <a:srgbClr val="FFFFFF"/>
                </a:solidFill>
                <a:latin typeface="Verdana"/>
                <a:cs typeface="Verdana"/>
              </a:rPr>
              <a:t>After</a:t>
            </a:r>
            <a:r>
              <a:rPr sz="1800" spc="60" dirty="0">
                <a:solidFill>
                  <a:srgbClr val="FFFFFF"/>
                </a:solidFill>
                <a:latin typeface="Times New Roman"/>
                <a:cs typeface="Times New Roman"/>
              </a:rPr>
              <a:t> </a:t>
            </a:r>
            <a:r>
              <a:rPr sz="1800" spc="105" dirty="0">
                <a:solidFill>
                  <a:srgbClr val="FFFFFF"/>
                </a:solidFill>
                <a:latin typeface="Verdana"/>
                <a:cs typeface="Verdana"/>
              </a:rPr>
              <a:t>data</a:t>
            </a:r>
            <a:r>
              <a:rPr sz="1800" spc="25" dirty="0">
                <a:solidFill>
                  <a:srgbClr val="FFFFFF"/>
                </a:solidFill>
                <a:latin typeface="Times New Roman"/>
                <a:cs typeface="Times New Roman"/>
              </a:rPr>
              <a:t> </a:t>
            </a:r>
            <a:r>
              <a:rPr sz="1800" dirty="0">
                <a:solidFill>
                  <a:srgbClr val="FFFFFF"/>
                </a:solidFill>
                <a:latin typeface="Verdana"/>
                <a:cs typeface="Verdana"/>
              </a:rPr>
              <a:t>exchange,</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95" dirty="0">
                <a:solidFill>
                  <a:srgbClr val="FFFFFF"/>
                </a:solidFill>
                <a:latin typeface="Times New Roman"/>
                <a:cs typeface="Times New Roman"/>
              </a:rPr>
              <a:t> </a:t>
            </a:r>
            <a:r>
              <a:rPr sz="1800" dirty="0">
                <a:solidFill>
                  <a:srgbClr val="FFFFFF"/>
                </a:solidFill>
                <a:latin typeface="Verdana"/>
                <a:cs typeface="Verdana"/>
              </a:rPr>
              <a:t>connection</a:t>
            </a:r>
            <a:r>
              <a:rPr sz="1800" spc="-45" dirty="0">
                <a:solidFill>
                  <a:srgbClr val="FFFFFF"/>
                </a:solidFill>
                <a:latin typeface="Times New Roman"/>
                <a:cs typeface="Times New Roman"/>
              </a:rPr>
              <a:t> </a:t>
            </a:r>
            <a:r>
              <a:rPr sz="1800" dirty="0">
                <a:solidFill>
                  <a:srgbClr val="FFFFFF"/>
                </a:solidFill>
                <a:latin typeface="Verdana"/>
                <a:cs typeface="Verdana"/>
              </a:rPr>
              <a:t>needs</a:t>
            </a:r>
            <a:r>
              <a:rPr sz="1800" spc="90" dirty="0">
                <a:solidFill>
                  <a:srgbClr val="FFFFFF"/>
                </a:solidFill>
                <a:latin typeface="Times New Roman"/>
                <a:cs typeface="Times New Roman"/>
              </a:rPr>
              <a:t> </a:t>
            </a:r>
            <a:r>
              <a:rPr sz="1800" dirty="0">
                <a:solidFill>
                  <a:srgbClr val="FFFFFF"/>
                </a:solidFill>
                <a:latin typeface="Verdana"/>
                <a:cs typeface="Verdana"/>
              </a:rPr>
              <a:t>to</a:t>
            </a:r>
            <a:r>
              <a:rPr sz="1800" spc="30" dirty="0">
                <a:solidFill>
                  <a:srgbClr val="FFFFFF"/>
                </a:solidFill>
                <a:latin typeface="Times New Roman"/>
                <a:cs typeface="Times New Roman"/>
              </a:rPr>
              <a:t> </a:t>
            </a:r>
            <a:r>
              <a:rPr sz="1800" spc="110" dirty="0">
                <a:solidFill>
                  <a:srgbClr val="FFFFFF"/>
                </a:solidFill>
                <a:latin typeface="Verdana"/>
                <a:cs typeface="Verdana"/>
              </a:rPr>
              <a:t>be</a:t>
            </a:r>
            <a:r>
              <a:rPr sz="1800" spc="160" dirty="0">
                <a:solidFill>
                  <a:srgbClr val="FFFFFF"/>
                </a:solidFill>
                <a:latin typeface="Times New Roman"/>
                <a:cs typeface="Times New Roman"/>
              </a:rPr>
              <a:t> </a:t>
            </a:r>
            <a:r>
              <a:rPr sz="1800" spc="-55" dirty="0">
                <a:solidFill>
                  <a:srgbClr val="FFFFFF"/>
                </a:solidFill>
                <a:latin typeface="Verdana"/>
                <a:cs typeface="Verdana"/>
              </a:rPr>
              <a:t>torn</a:t>
            </a:r>
            <a:r>
              <a:rPr sz="1800" spc="10" dirty="0">
                <a:solidFill>
                  <a:srgbClr val="FFFFFF"/>
                </a:solidFill>
                <a:latin typeface="Times New Roman"/>
                <a:cs typeface="Times New Roman"/>
              </a:rPr>
              <a:t> </a:t>
            </a:r>
            <a:r>
              <a:rPr sz="1800" spc="60" dirty="0">
                <a:solidFill>
                  <a:srgbClr val="FFFFFF"/>
                </a:solidFill>
                <a:latin typeface="Verdana"/>
                <a:cs typeface="Verdana"/>
              </a:rPr>
              <a:t>down</a:t>
            </a:r>
            <a:endParaRPr sz="1800">
              <a:latin typeface="Verdana"/>
              <a:cs typeface="Verdana"/>
            </a:endParaRPr>
          </a:p>
          <a:p>
            <a:pPr marL="353695" marR="86995" indent="-341630">
              <a:lnSpc>
                <a:spcPct val="100000"/>
              </a:lnSpc>
              <a:spcBef>
                <a:spcPts val="96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the</a:t>
            </a:r>
            <a:r>
              <a:rPr sz="1800" spc="50" dirty="0">
                <a:solidFill>
                  <a:srgbClr val="FFFFFF"/>
                </a:solidFill>
                <a:latin typeface="Times New Roman"/>
                <a:cs typeface="Times New Roman"/>
              </a:rPr>
              <a:t> </a:t>
            </a:r>
            <a:r>
              <a:rPr sz="1800" dirty="0">
                <a:solidFill>
                  <a:srgbClr val="FFFFFF"/>
                </a:solidFill>
                <a:latin typeface="Verdana"/>
                <a:cs typeface="Verdana"/>
              </a:rPr>
              <a:t>connection-</a:t>
            </a:r>
            <a:r>
              <a:rPr sz="1800" spc="-25" dirty="0">
                <a:solidFill>
                  <a:srgbClr val="FFFFFF"/>
                </a:solidFill>
                <a:latin typeface="Verdana"/>
                <a:cs typeface="Verdana"/>
              </a:rPr>
              <a:t>oriented</a:t>
            </a:r>
            <a:r>
              <a:rPr sz="1800" spc="-75" dirty="0">
                <a:solidFill>
                  <a:srgbClr val="FFFFFF"/>
                </a:solidFill>
                <a:latin typeface="Times New Roman"/>
                <a:cs typeface="Times New Roman"/>
              </a:rPr>
              <a:t> </a:t>
            </a:r>
            <a:r>
              <a:rPr sz="1800" spc="-25" dirty="0">
                <a:solidFill>
                  <a:srgbClr val="FFFFFF"/>
                </a:solidFill>
                <a:latin typeface="Verdana"/>
                <a:cs typeface="Verdana"/>
              </a:rPr>
              <a:t>service</a:t>
            </a:r>
            <a:r>
              <a:rPr sz="1800" spc="-55" dirty="0">
                <a:solidFill>
                  <a:srgbClr val="FFFFFF"/>
                </a:solidFill>
                <a:latin typeface="Times New Roman"/>
                <a:cs typeface="Times New Roman"/>
              </a:rPr>
              <a:t> </a:t>
            </a:r>
            <a:r>
              <a:rPr sz="1800" dirty="0">
                <a:solidFill>
                  <a:srgbClr val="FFFFFF"/>
                </a:solidFill>
                <a:latin typeface="Verdana"/>
                <a:cs typeface="Verdana"/>
              </a:rPr>
              <a:t>at</a:t>
            </a:r>
            <a:r>
              <a:rPr sz="1800" spc="95"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spc="-65" dirty="0">
                <a:solidFill>
                  <a:srgbClr val="FFFFFF"/>
                </a:solidFill>
                <a:latin typeface="Verdana"/>
                <a:cs typeface="Verdana"/>
              </a:rPr>
              <a:t>transport</a:t>
            </a:r>
            <a:r>
              <a:rPr sz="1800" spc="-60" dirty="0">
                <a:solidFill>
                  <a:srgbClr val="FFFFFF"/>
                </a:solidFill>
                <a:latin typeface="Times New Roman"/>
                <a:cs typeface="Times New Roman"/>
              </a:rPr>
              <a:t> </a:t>
            </a:r>
            <a:r>
              <a:rPr sz="1800" spc="-10" dirty="0">
                <a:solidFill>
                  <a:srgbClr val="FFFFFF"/>
                </a:solidFill>
                <a:latin typeface="Verdana"/>
                <a:cs typeface="Verdana"/>
              </a:rPr>
              <a:t>layer</a:t>
            </a:r>
            <a:r>
              <a:rPr sz="1800" spc="-40" dirty="0">
                <a:solidFill>
                  <a:srgbClr val="FFFFFF"/>
                </a:solidFill>
                <a:latin typeface="Times New Roman"/>
                <a:cs typeface="Times New Roman"/>
              </a:rPr>
              <a:t> </a:t>
            </a:r>
            <a:r>
              <a:rPr sz="1800" spc="-160" dirty="0">
                <a:solidFill>
                  <a:srgbClr val="FFFFFF"/>
                </a:solidFill>
                <a:latin typeface="Verdana"/>
                <a:cs typeface="Verdana"/>
              </a:rPr>
              <a:t>is</a:t>
            </a:r>
            <a:r>
              <a:rPr sz="1800" spc="-10" dirty="0">
                <a:solidFill>
                  <a:srgbClr val="FFFFFF"/>
                </a:solidFill>
                <a:latin typeface="Times New Roman"/>
                <a:cs typeface="Times New Roman"/>
              </a:rPr>
              <a:t> </a:t>
            </a:r>
            <a:r>
              <a:rPr sz="1800" spc="-35" dirty="0">
                <a:solidFill>
                  <a:srgbClr val="FFFFFF"/>
                </a:solidFill>
                <a:latin typeface="Verdana"/>
                <a:cs typeface="Verdana"/>
              </a:rPr>
              <a:t>different</a:t>
            </a:r>
            <a:r>
              <a:rPr sz="1800" spc="-60" dirty="0">
                <a:solidFill>
                  <a:srgbClr val="FFFFFF"/>
                </a:solidFill>
                <a:latin typeface="Times New Roman"/>
                <a:cs typeface="Times New Roman"/>
              </a:rPr>
              <a:t> </a:t>
            </a:r>
            <a:r>
              <a:rPr sz="1800" spc="-50" dirty="0">
                <a:solidFill>
                  <a:srgbClr val="FFFFFF"/>
                </a:solidFill>
                <a:latin typeface="Verdana"/>
                <a:cs typeface="Verdana"/>
              </a:rPr>
              <a:t>from</a:t>
            </a:r>
            <a:r>
              <a:rPr sz="1800" spc="55"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dirty="0">
                <a:solidFill>
                  <a:srgbClr val="FFFFFF"/>
                </a:solidFill>
                <a:latin typeface="Verdana"/>
                <a:cs typeface="Verdana"/>
              </a:rPr>
              <a:t>same</a:t>
            </a:r>
            <a:r>
              <a:rPr sz="1800" spc="-65" dirty="0">
                <a:solidFill>
                  <a:srgbClr val="FFFFFF"/>
                </a:solidFill>
                <a:latin typeface="Times New Roman"/>
                <a:cs typeface="Times New Roman"/>
              </a:rPr>
              <a:t> </a:t>
            </a:r>
            <a:r>
              <a:rPr sz="1800" spc="-25" dirty="0">
                <a:solidFill>
                  <a:srgbClr val="FFFFFF"/>
                </a:solidFill>
                <a:latin typeface="Verdana"/>
                <a:cs typeface="Verdana"/>
              </a:rPr>
              <a:t>service</a:t>
            </a:r>
            <a:r>
              <a:rPr sz="1800" spc="-60" dirty="0">
                <a:solidFill>
                  <a:srgbClr val="FFFFFF"/>
                </a:solidFill>
                <a:latin typeface="Times New Roman"/>
                <a:cs typeface="Times New Roman"/>
              </a:rPr>
              <a:t> </a:t>
            </a:r>
            <a:r>
              <a:rPr sz="1800" dirty="0">
                <a:solidFill>
                  <a:srgbClr val="FFFFFF"/>
                </a:solidFill>
                <a:latin typeface="Verdana"/>
                <a:cs typeface="Verdana"/>
              </a:rPr>
              <a:t>at</a:t>
            </a:r>
            <a:r>
              <a:rPr sz="1800" spc="90" dirty="0">
                <a:solidFill>
                  <a:srgbClr val="FFFFFF"/>
                </a:solidFill>
                <a:latin typeface="Times New Roman"/>
                <a:cs typeface="Times New Roman"/>
              </a:rPr>
              <a:t> </a:t>
            </a:r>
            <a:r>
              <a:rPr sz="1800" dirty="0">
                <a:solidFill>
                  <a:srgbClr val="FFFFFF"/>
                </a:solidFill>
                <a:latin typeface="Verdana"/>
                <a:cs typeface="Verdana"/>
              </a:rPr>
              <a:t>the</a:t>
            </a:r>
            <a:r>
              <a:rPr sz="1800" spc="-10" dirty="0">
                <a:solidFill>
                  <a:srgbClr val="FFFFFF"/>
                </a:solidFill>
                <a:latin typeface="Times New Roman"/>
                <a:cs typeface="Times New Roman"/>
              </a:rPr>
              <a:t> </a:t>
            </a:r>
            <a:r>
              <a:rPr sz="1800" spc="-40" dirty="0">
                <a:solidFill>
                  <a:srgbClr val="FFFFFF"/>
                </a:solidFill>
                <a:latin typeface="Verdana"/>
                <a:cs typeface="Verdana"/>
              </a:rPr>
              <a:t>network</a:t>
            </a:r>
            <a:r>
              <a:rPr sz="1800" spc="-80" dirty="0">
                <a:solidFill>
                  <a:srgbClr val="FFFFFF"/>
                </a:solidFill>
                <a:latin typeface="Times New Roman"/>
                <a:cs typeface="Times New Roman"/>
              </a:rPr>
              <a:t> </a:t>
            </a:r>
            <a:r>
              <a:rPr sz="1800" spc="-10" dirty="0">
                <a:solidFill>
                  <a:srgbClr val="FFFFFF"/>
                </a:solidFill>
                <a:latin typeface="Verdana"/>
                <a:cs typeface="Verdana"/>
              </a:rPr>
              <a:t>layer.</a:t>
            </a:r>
            <a:endParaRPr sz="1800">
              <a:latin typeface="Verdana"/>
              <a:cs typeface="Verdana"/>
            </a:endParaRPr>
          </a:p>
          <a:p>
            <a:pPr marL="353695" marR="250190"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45" dirty="0">
                <a:solidFill>
                  <a:srgbClr val="FFFFFF"/>
                </a:solidFill>
                <a:latin typeface="Verdana"/>
                <a:cs typeface="Verdana"/>
              </a:rPr>
              <a:t>In</a:t>
            </a:r>
            <a:r>
              <a:rPr sz="1800" spc="-15"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spc="-35" dirty="0">
                <a:solidFill>
                  <a:srgbClr val="FFFFFF"/>
                </a:solidFill>
                <a:latin typeface="Verdana"/>
                <a:cs typeface="Verdana"/>
              </a:rPr>
              <a:t>network</a:t>
            </a:r>
            <a:r>
              <a:rPr sz="1800" dirty="0">
                <a:solidFill>
                  <a:srgbClr val="FFFFFF"/>
                </a:solidFill>
                <a:latin typeface="Times New Roman"/>
                <a:cs typeface="Times New Roman"/>
              </a:rPr>
              <a:t> </a:t>
            </a:r>
            <a:r>
              <a:rPr sz="1800" spc="-50" dirty="0">
                <a:solidFill>
                  <a:srgbClr val="FFFFFF"/>
                </a:solidFill>
                <a:latin typeface="Verdana"/>
                <a:cs typeface="Verdana"/>
              </a:rPr>
              <a:t>layer,</a:t>
            </a:r>
            <a:r>
              <a:rPr sz="1800" spc="-35" dirty="0">
                <a:solidFill>
                  <a:srgbClr val="FFFFFF"/>
                </a:solidFill>
                <a:latin typeface="Times New Roman"/>
                <a:cs typeface="Times New Roman"/>
              </a:rPr>
              <a:t> </a:t>
            </a:r>
            <a:r>
              <a:rPr sz="1800" dirty="0">
                <a:solidFill>
                  <a:srgbClr val="FFFFFF"/>
                </a:solidFill>
                <a:latin typeface="Verdana"/>
                <a:cs typeface="Verdana"/>
              </a:rPr>
              <a:t>connection</a:t>
            </a:r>
            <a:r>
              <a:rPr sz="1800" spc="-15" dirty="0">
                <a:solidFill>
                  <a:srgbClr val="FFFFFF"/>
                </a:solidFill>
                <a:latin typeface="Times New Roman"/>
                <a:cs typeface="Times New Roman"/>
              </a:rPr>
              <a:t> </a:t>
            </a:r>
            <a:r>
              <a:rPr sz="1800" dirty="0">
                <a:solidFill>
                  <a:srgbClr val="FFFFFF"/>
                </a:solidFill>
                <a:latin typeface="Verdana"/>
                <a:cs typeface="Verdana"/>
              </a:rPr>
              <a:t>oriented</a:t>
            </a:r>
            <a:r>
              <a:rPr sz="1800" dirty="0">
                <a:solidFill>
                  <a:srgbClr val="FFFFFF"/>
                </a:solidFill>
                <a:latin typeface="Times New Roman"/>
                <a:cs typeface="Times New Roman"/>
              </a:rPr>
              <a:t> </a:t>
            </a:r>
            <a:r>
              <a:rPr sz="1800" spc="-25" dirty="0">
                <a:solidFill>
                  <a:srgbClr val="FFFFFF"/>
                </a:solidFill>
                <a:latin typeface="Verdana"/>
                <a:cs typeface="Verdana"/>
              </a:rPr>
              <a:t>service</a:t>
            </a:r>
            <a:r>
              <a:rPr sz="1800" spc="-45" dirty="0">
                <a:solidFill>
                  <a:srgbClr val="FFFFFF"/>
                </a:solidFill>
                <a:latin typeface="Times New Roman"/>
                <a:cs typeface="Times New Roman"/>
              </a:rPr>
              <a:t> </a:t>
            </a:r>
            <a:r>
              <a:rPr sz="1800" dirty="0">
                <a:solidFill>
                  <a:srgbClr val="FFFFFF"/>
                </a:solidFill>
                <a:latin typeface="Verdana"/>
                <a:cs typeface="Verdana"/>
              </a:rPr>
              <a:t>means</a:t>
            </a:r>
            <a:r>
              <a:rPr sz="1800" spc="-45" dirty="0">
                <a:solidFill>
                  <a:srgbClr val="FFFFFF"/>
                </a:solidFill>
                <a:latin typeface="Times New Roman"/>
                <a:cs typeface="Times New Roman"/>
              </a:rPr>
              <a:t> </a:t>
            </a:r>
            <a:r>
              <a:rPr sz="1800" spc="170" dirty="0">
                <a:solidFill>
                  <a:srgbClr val="FFFFFF"/>
                </a:solidFill>
                <a:latin typeface="Verdana"/>
                <a:cs typeface="Verdana"/>
              </a:rPr>
              <a:t>a</a:t>
            </a:r>
            <a:r>
              <a:rPr sz="1800" spc="114" dirty="0">
                <a:solidFill>
                  <a:srgbClr val="FFFFFF"/>
                </a:solidFill>
                <a:latin typeface="Times New Roman"/>
                <a:cs typeface="Times New Roman"/>
              </a:rPr>
              <a:t> </a:t>
            </a:r>
            <a:r>
              <a:rPr sz="1800" spc="-10" dirty="0">
                <a:solidFill>
                  <a:srgbClr val="FFFFFF"/>
                </a:solidFill>
                <a:latin typeface="Verdana"/>
                <a:cs typeface="Verdana"/>
              </a:rPr>
              <a:t>coordination</a:t>
            </a:r>
            <a:r>
              <a:rPr sz="1800" spc="-10" dirty="0">
                <a:solidFill>
                  <a:srgbClr val="FFFFFF"/>
                </a:solidFill>
                <a:latin typeface="Times New Roman"/>
                <a:cs typeface="Times New Roman"/>
              </a:rPr>
              <a:t> </a:t>
            </a:r>
            <a:r>
              <a:rPr sz="1800" spc="50" dirty="0">
                <a:solidFill>
                  <a:srgbClr val="FFFFFF"/>
                </a:solidFill>
                <a:latin typeface="Verdana"/>
                <a:cs typeface="Verdana"/>
              </a:rPr>
              <a:t>between</a:t>
            </a:r>
            <a:r>
              <a:rPr sz="1800" spc="-114"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dirty="0">
                <a:solidFill>
                  <a:srgbClr val="FFFFFF"/>
                </a:solidFill>
                <a:latin typeface="Verdana"/>
                <a:cs typeface="Verdana"/>
              </a:rPr>
              <a:t>two</a:t>
            </a:r>
            <a:r>
              <a:rPr sz="1800" spc="-100" dirty="0">
                <a:solidFill>
                  <a:srgbClr val="FFFFFF"/>
                </a:solidFill>
                <a:latin typeface="Times New Roman"/>
                <a:cs typeface="Times New Roman"/>
              </a:rPr>
              <a:t> </a:t>
            </a:r>
            <a:r>
              <a:rPr sz="1800" spc="60" dirty="0">
                <a:solidFill>
                  <a:srgbClr val="FFFFFF"/>
                </a:solidFill>
                <a:latin typeface="Verdana"/>
                <a:cs typeface="Verdana"/>
              </a:rPr>
              <a:t>end</a:t>
            </a:r>
            <a:r>
              <a:rPr sz="1800" spc="-10" dirty="0">
                <a:solidFill>
                  <a:srgbClr val="FFFFFF"/>
                </a:solidFill>
                <a:latin typeface="Times New Roman"/>
                <a:cs typeface="Times New Roman"/>
              </a:rPr>
              <a:t> </a:t>
            </a:r>
            <a:r>
              <a:rPr sz="1800" spc="-90" dirty="0">
                <a:solidFill>
                  <a:srgbClr val="FFFFFF"/>
                </a:solidFill>
                <a:latin typeface="Verdana"/>
                <a:cs typeface="Verdana"/>
              </a:rPr>
              <a:t>hosts</a:t>
            </a:r>
            <a:r>
              <a:rPr sz="1800" spc="-50" dirty="0">
                <a:solidFill>
                  <a:srgbClr val="FFFFFF"/>
                </a:solidFill>
                <a:latin typeface="Times New Roman"/>
                <a:cs typeface="Times New Roman"/>
              </a:rPr>
              <a:t> </a:t>
            </a:r>
            <a:r>
              <a:rPr sz="1800" spc="80" dirty="0">
                <a:solidFill>
                  <a:srgbClr val="FFFFFF"/>
                </a:solidFill>
                <a:latin typeface="Verdana"/>
                <a:cs typeface="Verdana"/>
              </a:rPr>
              <a:t>and</a:t>
            </a:r>
            <a:r>
              <a:rPr sz="1800" spc="40" dirty="0">
                <a:solidFill>
                  <a:srgbClr val="FFFFFF"/>
                </a:solidFill>
                <a:latin typeface="Times New Roman"/>
                <a:cs typeface="Times New Roman"/>
              </a:rPr>
              <a:t> </a:t>
            </a:r>
            <a:r>
              <a:rPr sz="1800" dirty="0">
                <a:solidFill>
                  <a:srgbClr val="FFFFFF"/>
                </a:solidFill>
                <a:latin typeface="Verdana"/>
                <a:cs typeface="Verdana"/>
              </a:rPr>
              <a:t>all</a:t>
            </a:r>
            <a:r>
              <a:rPr sz="1800" spc="-40" dirty="0">
                <a:solidFill>
                  <a:srgbClr val="FFFFFF"/>
                </a:solidFill>
                <a:latin typeface="Times New Roman"/>
                <a:cs typeface="Times New Roman"/>
              </a:rPr>
              <a:t> </a:t>
            </a:r>
            <a:r>
              <a:rPr sz="1800" dirty="0">
                <a:solidFill>
                  <a:srgbClr val="FFFFFF"/>
                </a:solidFill>
                <a:latin typeface="Verdana"/>
                <a:cs typeface="Verdana"/>
              </a:rPr>
              <a:t>the</a:t>
            </a:r>
            <a:r>
              <a:rPr sz="1800" spc="-45" dirty="0">
                <a:solidFill>
                  <a:srgbClr val="FFFFFF"/>
                </a:solidFill>
                <a:latin typeface="Times New Roman"/>
                <a:cs typeface="Times New Roman"/>
              </a:rPr>
              <a:t> </a:t>
            </a:r>
            <a:r>
              <a:rPr sz="1800" spc="-85" dirty="0">
                <a:solidFill>
                  <a:srgbClr val="FFFFFF"/>
                </a:solidFill>
                <a:latin typeface="Verdana"/>
                <a:cs typeface="Verdana"/>
              </a:rPr>
              <a:t>routers</a:t>
            </a:r>
            <a:r>
              <a:rPr sz="1800" spc="-50" dirty="0">
                <a:solidFill>
                  <a:srgbClr val="FFFFFF"/>
                </a:solidFill>
                <a:latin typeface="Times New Roman"/>
                <a:cs typeface="Times New Roman"/>
              </a:rPr>
              <a:t> </a:t>
            </a:r>
            <a:r>
              <a:rPr sz="1800" spc="-30" dirty="0">
                <a:solidFill>
                  <a:srgbClr val="FFFFFF"/>
                </a:solidFill>
                <a:latin typeface="Verdana"/>
                <a:cs typeface="Verdana"/>
              </a:rPr>
              <a:t>in</a:t>
            </a:r>
            <a:r>
              <a:rPr sz="1800" spc="-15" dirty="0">
                <a:solidFill>
                  <a:srgbClr val="FFFFFF"/>
                </a:solidFill>
                <a:latin typeface="Times New Roman"/>
                <a:cs typeface="Times New Roman"/>
              </a:rPr>
              <a:t> </a:t>
            </a:r>
            <a:r>
              <a:rPr sz="1800" spc="-10" dirty="0">
                <a:solidFill>
                  <a:srgbClr val="FFFFFF"/>
                </a:solidFill>
                <a:latin typeface="Verdana"/>
                <a:cs typeface="Verdana"/>
              </a:rPr>
              <a:t>between.</a:t>
            </a:r>
            <a:endParaRPr sz="1800">
              <a:latin typeface="Verdana"/>
              <a:cs typeface="Verdana"/>
            </a:endParaRPr>
          </a:p>
          <a:p>
            <a:pPr marL="353695" marR="241300"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At</a:t>
            </a:r>
            <a:r>
              <a:rPr sz="1800" spc="155" dirty="0">
                <a:solidFill>
                  <a:srgbClr val="FFFFFF"/>
                </a:solidFill>
                <a:latin typeface="Times New Roman"/>
                <a:cs typeface="Times New Roman"/>
              </a:rPr>
              <a:t> </a:t>
            </a:r>
            <a:r>
              <a:rPr sz="1800" dirty="0">
                <a:solidFill>
                  <a:srgbClr val="FFFFFF"/>
                </a:solidFill>
                <a:latin typeface="Verdana"/>
                <a:cs typeface="Verdana"/>
              </a:rPr>
              <a:t>the</a:t>
            </a:r>
            <a:r>
              <a:rPr sz="1800" spc="55" dirty="0">
                <a:solidFill>
                  <a:srgbClr val="FFFFFF"/>
                </a:solidFill>
                <a:latin typeface="Times New Roman"/>
                <a:cs typeface="Times New Roman"/>
              </a:rPr>
              <a:t> </a:t>
            </a:r>
            <a:r>
              <a:rPr sz="1800" spc="-65" dirty="0">
                <a:solidFill>
                  <a:srgbClr val="FFFFFF"/>
                </a:solidFill>
                <a:latin typeface="Verdana"/>
                <a:cs typeface="Verdana"/>
              </a:rPr>
              <a:t>transport</a:t>
            </a:r>
            <a:r>
              <a:rPr sz="1800" spc="-60" dirty="0">
                <a:solidFill>
                  <a:srgbClr val="FFFFFF"/>
                </a:solidFill>
                <a:latin typeface="Times New Roman"/>
                <a:cs typeface="Times New Roman"/>
              </a:rPr>
              <a:t> </a:t>
            </a:r>
            <a:r>
              <a:rPr sz="1800" spc="-45" dirty="0">
                <a:solidFill>
                  <a:srgbClr val="FFFFFF"/>
                </a:solidFill>
                <a:latin typeface="Verdana"/>
                <a:cs typeface="Verdana"/>
              </a:rPr>
              <a:t>layer,</a:t>
            </a:r>
            <a:r>
              <a:rPr sz="1800" spc="-40" dirty="0">
                <a:solidFill>
                  <a:srgbClr val="FFFFFF"/>
                </a:solidFill>
                <a:latin typeface="Times New Roman"/>
                <a:cs typeface="Times New Roman"/>
              </a:rPr>
              <a:t> </a:t>
            </a:r>
            <a:r>
              <a:rPr sz="1800" dirty="0">
                <a:solidFill>
                  <a:srgbClr val="FFFFFF"/>
                </a:solidFill>
                <a:latin typeface="Verdana"/>
                <a:cs typeface="Verdana"/>
              </a:rPr>
              <a:t>connection-</a:t>
            </a:r>
            <a:r>
              <a:rPr sz="1800" spc="-25" dirty="0">
                <a:solidFill>
                  <a:srgbClr val="FFFFFF"/>
                </a:solidFill>
                <a:latin typeface="Verdana"/>
                <a:cs typeface="Verdana"/>
              </a:rPr>
              <a:t>oriented</a:t>
            </a:r>
            <a:r>
              <a:rPr sz="1800" spc="-75" dirty="0">
                <a:solidFill>
                  <a:srgbClr val="FFFFFF"/>
                </a:solidFill>
                <a:latin typeface="Times New Roman"/>
                <a:cs typeface="Times New Roman"/>
              </a:rPr>
              <a:t> </a:t>
            </a:r>
            <a:r>
              <a:rPr sz="1800" spc="-25" dirty="0">
                <a:solidFill>
                  <a:srgbClr val="FFFFFF"/>
                </a:solidFill>
                <a:latin typeface="Verdana"/>
                <a:cs typeface="Verdana"/>
              </a:rPr>
              <a:t>service</a:t>
            </a:r>
            <a:r>
              <a:rPr sz="1800" spc="-50" dirty="0">
                <a:solidFill>
                  <a:srgbClr val="FFFFFF"/>
                </a:solidFill>
                <a:latin typeface="Times New Roman"/>
                <a:cs typeface="Times New Roman"/>
              </a:rPr>
              <a:t> </a:t>
            </a:r>
            <a:r>
              <a:rPr sz="1800" spc="-55" dirty="0">
                <a:solidFill>
                  <a:srgbClr val="FFFFFF"/>
                </a:solidFill>
                <a:latin typeface="Verdana"/>
                <a:cs typeface="Verdana"/>
              </a:rPr>
              <a:t>involves</a:t>
            </a:r>
            <a:r>
              <a:rPr sz="1800" spc="-55" dirty="0">
                <a:solidFill>
                  <a:srgbClr val="FFFFFF"/>
                </a:solidFill>
                <a:latin typeface="Times New Roman"/>
                <a:cs typeface="Times New Roman"/>
              </a:rPr>
              <a:t> </a:t>
            </a:r>
            <a:r>
              <a:rPr sz="1800" spc="-25" dirty="0">
                <a:solidFill>
                  <a:srgbClr val="FFFFFF"/>
                </a:solidFill>
                <a:latin typeface="Verdana"/>
                <a:cs typeface="Verdana"/>
              </a:rPr>
              <a:t>only</a:t>
            </a:r>
            <a:r>
              <a:rPr sz="1800" spc="-40" dirty="0">
                <a:solidFill>
                  <a:srgbClr val="FFFFFF"/>
                </a:solidFill>
                <a:latin typeface="Times New Roman"/>
                <a:cs typeface="Times New Roman"/>
              </a:rPr>
              <a:t> </a:t>
            </a:r>
            <a:r>
              <a:rPr sz="1800" dirty="0">
                <a:solidFill>
                  <a:srgbClr val="FFFFFF"/>
                </a:solidFill>
                <a:latin typeface="Verdana"/>
                <a:cs typeface="Verdana"/>
              </a:rPr>
              <a:t>the</a:t>
            </a:r>
            <a:r>
              <a:rPr sz="1800" spc="55" dirty="0">
                <a:solidFill>
                  <a:srgbClr val="FFFFFF"/>
                </a:solidFill>
                <a:latin typeface="Times New Roman"/>
                <a:cs typeface="Times New Roman"/>
              </a:rPr>
              <a:t> </a:t>
            </a:r>
            <a:r>
              <a:rPr sz="1800" spc="-25" dirty="0">
                <a:solidFill>
                  <a:srgbClr val="FFFFFF"/>
                </a:solidFill>
                <a:latin typeface="Verdana"/>
                <a:cs typeface="Verdana"/>
              </a:rPr>
              <a:t>two</a:t>
            </a:r>
            <a:r>
              <a:rPr sz="1800" spc="-25" dirty="0">
                <a:solidFill>
                  <a:srgbClr val="FFFFFF"/>
                </a:solidFill>
                <a:latin typeface="Times New Roman"/>
                <a:cs typeface="Times New Roman"/>
              </a:rPr>
              <a:t> </a:t>
            </a:r>
            <a:r>
              <a:rPr sz="1800" spc="-130" dirty="0">
                <a:solidFill>
                  <a:srgbClr val="FFFFFF"/>
                </a:solidFill>
                <a:latin typeface="Verdana"/>
                <a:cs typeface="Verdana"/>
              </a:rPr>
              <a:t>hosts;</a:t>
            </a:r>
            <a:r>
              <a:rPr sz="1800" spc="-75"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spc="-25" dirty="0">
                <a:solidFill>
                  <a:srgbClr val="FFFFFF"/>
                </a:solidFill>
                <a:latin typeface="Verdana"/>
                <a:cs typeface="Verdana"/>
              </a:rPr>
              <a:t>service</a:t>
            </a:r>
            <a:r>
              <a:rPr sz="1800" spc="-125" dirty="0">
                <a:solidFill>
                  <a:srgbClr val="FFFFFF"/>
                </a:solidFill>
                <a:latin typeface="Times New Roman"/>
                <a:cs typeface="Times New Roman"/>
              </a:rPr>
              <a:t> </a:t>
            </a:r>
            <a:r>
              <a:rPr sz="1800" spc="-160" dirty="0">
                <a:solidFill>
                  <a:srgbClr val="FFFFFF"/>
                </a:solidFill>
                <a:latin typeface="Verdana"/>
                <a:cs typeface="Verdana"/>
              </a:rPr>
              <a:t>is</a:t>
            </a:r>
            <a:r>
              <a:rPr sz="1800" spc="20" dirty="0">
                <a:solidFill>
                  <a:srgbClr val="FFFFFF"/>
                </a:solidFill>
                <a:latin typeface="Times New Roman"/>
                <a:cs typeface="Times New Roman"/>
              </a:rPr>
              <a:t> </a:t>
            </a:r>
            <a:r>
              <a:rPr sz="1800" spc="60" dirty="0">
                <a:solidFill>
                  <a:srgbClr val="FFFFFF"/>
                </a:solidFill>
                <a:latin typeface="Verdana"/>
                <a:cs typeface="Verdana"/>
              </a:rPr>
              <a:t>end</a:t>
            </a:r>
            <a:r>
              <a:rPr sz="1800" spc="55" dirty="0">
                <a:solidFill>
                  <a:srgbClr val="FFFFFF"/>
                </a:solidFill>
                <a:latin typeface="Times New Roman"/>
                <a:cs typeface="Times New Roman"/>
              </a:rPr>
              <a:t> </a:t>
            </a:r>
            <a:r>
              <a:rPr sz="1800" dirty="0">
                <a:solidFill>
                  <a:srgbClr val="FFFFFF"/>
                </a:solidFill>
                <a:latin typeface="Verdana"/>
                <a:cs typeface="Verdana"/>
              </a:rPr>
              <a:t>to</a:t>
            </a:r>
            <a:r>
              <a:rPr sz="1800" spc="-40" dirty="0">
                <a:solidFill>
                  <a:srgbClr val="FFFFFF"/>
                </a:solidFill>
                <a:latin typeface="Times New Roman"/>
                <a:cs typeface="Times New Roman"/>
              </a:rPr>
              <a:t> </a:t>
            </a:r>
            <a:r>
              <a:rPr sz="1800" spc="-20" dirty="0">
                <a:solidFill>
                  <a:srgbClr val="FFFFFF"/>
                </a:solidFill>
                <a:latin typeface="Verdana"/>
                <a:cs typeface="Verdana"/>
              </a:rPr>
              <a:t>end.</a:t>
            </a:r>
            <a:endParaRPr sz="1800">
              <a:latin typeface="Verdana"/>
              <a:cs typeface="Verdana"/>
            </a:endParaRPr>
          </a:p>
        </p:txBody>
      </p:sp>
      <p:pic>
        <p:nvPicPr>
          <p:cNvPr id="4" name="object 4"/>
          <p:cNvPicPr/>
          <p:nvPr/>
        </p:nvPicPr>
        <p:blipFill>
          <a:blip r:embed="rId2"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14</a:t>
            </a:r>
            <a:endParaRPr sz="2750">
              <a:latin typeface="Verdana"/>
              <a:cs typeface="Verdana"/>
            </a:endParaRPr>
          </a:p>
        </p:txBody>
      </p:sp>
      <p:sp>
        <p:nvSpPr>
          <p:cNvPr id="6" name="Slide Number Placeholder 5">
            <a:extLst>
              <a:ext uri="{FF2B5EF4-FFF2-40B4-BE49-F238E27FC236}">
                <a16:creationId xmlns:a16="http://schemas.microsoft.com/office/drawing/2014/main" id="{F4E73BB7-9FE7-432C-8260-8609480E1C77}"/>
              </a:ext>
            </a:extLst>
          </p:cNvPr>
          <p:cNvSpPr>
            <a:spLocks noGrp="1"/>
          </p:cNvSpPr>
          <p:nvPr>
            <p:ph type="sldNum" sz="quarter" idx="12"/>
          </p:nvPr>
        </p:nvSpPr>
        <p:spPr/>
        <p:txBody>
          <a:bodyPr/>
          <a:lstStyle/>
          <a:p>
            <a:fld id="{B15D7328-7D48-4674-A38C-9792F09AAE38}"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70" dirty="0"/>
              <a:t>Connection</a:t>
            </a:r>
            <a:r>
              <a:rPr spc="-170" dirty="0">
                <a:latin typeface="Times New Roman"/>
                <a:cs typeface="Times New Roman"/>
              </a:rPr>
              <a:t> </a:t>
            </a:r>
            <a:r>
              <a:rPr dirty="0"/>
              <a:t>oriented</a:t>
            </a:r>
            <a:r>
              <a:rPr spc="-70" dirty="0">
                <a:latin typeface="Times New Roman"/>
                <a:cs typeface="Times New Roman"/>
              </a:rPr>
              <a:t> </a:t>
            </a:r>
            <a:r>
              <a:rPr spc="-25" dirty="0"/>
              <a:t>service</a:t>
            </a:r>
          </a:p>
        </p:txBody>
      </p:sp>
      <p:pic>
        <p:nvPicPr>
          <p:cNvPr id="3" name="object 3"/>
          <p:cNvPicPr/>
          <p:nvPr/>
        </p:nvPicPr>
        <p:blipFill>
          <a:blip r:embed="rId2" cstate="print"/>
          <a:stretch>
            <a:fillRect/>
          </a:stretch>
        </p:blipFill>
        <p:spPr>
          <a:xfrm>
            <a:off x="2534665" y="1386833"/>
            <a:ext cx="6831208" cy="5113660"/>
          </a:xfrm>
          <a:prstGeom prst="rect">
            <a:avLst/>
          </a:prstGeom>
        </p:spPr>
      </p:pic>
      <p:pic>
        <p:nvPicPr>
          <p:cNvPr id="4" name="object 4"/>
          <p:cNvPicPr/>
          <p:nvPr/>
        </p:nvPicPr>
        <p:blipFill>
          <a:blip r:embed="rId3" cstate="print"/>
          <a:stretch>
            <a:fillRect/>
          </a:stretch>
        </p:blipFill>
        <p:spPr>
          <a:xfrm>
            <a:off x="10781020" y="1551431"/>
            <a:ext cx="132466" cy="2259080"/>
          </a:xfrm>
          <a:prstGeom prst="rect">
            <a:avLst/>
          </a:prstGeom>
        </p:spPr>
      </p:pic>
      <p:sp>
        <p:nvSpPr>
          <p:cNvPr id="5" name="object 5"/>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15</a:t>
            </a:r>
            <a:endParaRPr sz="2750">
              <a:latin typeface="Verdana"/>
              <a:cs typeface="Verdana"/>
            </a:endParaRPr>
          </a:p>
        </p:txBody>
      </p:sp>
      <p:sp>
        <p:nvSpPr>
          <p:cNvPr id="6" name="Slide Number Placeholder 5">
            <a:extLst>
              <a:ext uri="{FF2B5EF4-FFF2-40B4-BE49-F238E27FC236}">
                <a16:creationId xmlns:a16="http://schemas.microsoft.com/office/drawing/2014/main" id="{9CDBE424-91E3-4255-A0FC-7CA9DAD7D33A}"/>
              </a:ext>
            </a:extLst>
          </p:cNvPr>
          <p:cNvSpPr>
            <a:spLocks noGrp="1"/>
          </p:cNvSpPr>
          <p:nvPr>
            <p:ph type="sldNum" sz="quarter" idx="12"/>
          </p:nvPr>
        </p:nvSpPr>
        <p:spPr/>
        <p:txBody>
          <a:bodyPr/>
          <a:lstStyle/>
          <a:p>
            <a:fld id="{B15D7328-7D48-4674-A38C-9792F09AAE38}" type="slidenum">
              <a:rPr lang="en-US" smtClean="0"/>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TotalTime>
  <Words>4417</Words>
  <Application>Microsoft Office PowerPoint</Application>
  <PresentationFormat>Widescreen</PresentationFormat>
  <Paragraphs>330</Paragraphs>
  <Slides>51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Century Gothic</vt:lpstr>
      <vt:lpstr>Lucida Sans Unicode</vt:lpstr>
      <vt:lpstr>Tahoma</vt:lpstr>
      <vt:lpstr>Times New Roman</vt:lpstr>
      <vt:lpstr>Verdana</vt:lpstr>
      <vt:lpstr>Wingdings 3</vt:lpstr>
      <vt:lpstr>Ion</vt:lpstr>
      <vt:lpstr>Unit-5 Transport Layer</vt:lpstr>
      <vt:lpstr>PowerPoint Presentation</vt:lpstr>
      <vt:lpstr>Functions of Transport Layer</vt:lpstr>
      <vt:lpstr>Client Server Paradigm </vt:lpstr>
      <vt:lpstr>Client Server Paradigm </vt:lpstr>
      <vt:lpstr>Multiplexing and Demultiplexing</vt:lpstr>
      <vt:lpstr>Multiplexing and Demultiplexing</vt:lpstr>
      <vt:lpstr>Connection oriented Services</vt:lpstr>
      <vt:lpstr>Connection oriented service</vt:lpstr>
      <vt:lpstr>Connectionless service</vt:lpstr>
      <vt:lpstr>Connectionless service</vt:lpstr>
      <vt:lpstr>Connectionless service</vt:lpstr>
      <vt:lpstr>Reliable VS Unreliable</vt:lpstr>
      <vt:lpstr>Reliable VS Unreliable</vt:lpstr>
      <vt:lpstr>Reliable VS Unreliable</vt:lpstr>
      <vt:lpstr>Transport Protocol</vt:lpstr>
      <vt:lpstr>Services</vt:lpstr>
      <vt:lpstr>UDP</vt:lpstr>
      <vt:lpstr>UDP datagram</vt:lpstr>
      <vt:lpstr>TCP</vt:lpstr>
      <vt:lpstr>TCP segment</vt:lpstr>
      <vt:lpstr>TCP segment</vt:lpstr>
      <vt:lpstr>TCP Segment</vt:lpstr>
      <vt:lpstr>TCP segment</vt:lpstr>
      <vt:lpstr>PowerPoint Presentation</vt:lpstr>
      <vt:lpstr>Congestion Control</vt:lpstr>
      <vt:lpstr>Open Loop congestion control</vt:lpstr>
      <vt:lpstr>Open Loop Congestion Control</vt:lpstr>
      <vt:lpstr>Open Loop Congestion Control</vt:lpstr>
      <vt:lpstr>Open Loop Congestion Control</vt:lpstr>
      <vt:lpstr>Closed Loop Congestion Control</vt:lpstr>
      <vt:lpstr>Closed Loop Congestion Control</vt:lpstr>
      <vt:lpstr>Closed Loop Congestion Control</vt:lpstr>
      <vt:lpstr>Closed Loop Congestion Control</vt:lpstr>
      <vt:lpstr>Closed Loop Congestion Control</vt:lpstr>
      <vt:lpstr>Traffic Shaping Algorithm(VVI)</vt:lpstr>
      <vt:lpstr>Leaky Bucket Algorithm</vt:lpstr>
      <vt:lpstr>Leaky Bucket Algorithm</vt:lpstr>
      <vt:lpstr>Token Bucket Algorithm</vt:lpstr>
      <vt:lpstr>Token Bucket Algorithm</vt:lpstr>
      <vt:lpstr>Techniques to improve QOS</vt:lpstr>
      <vt:lpstr>Techniques to improve QOS</vt:lpstr>
      <vt:lpstr>Techniques to improve QOS</vt:lpstr>
      <vt:lpstr>Queuing Technique for Scheduling</vt:lpstr>
      <vt:lpstr>FIFO queuing</vt:lpstr>
      <vt:lpstr>FIFO queuing</vt:lpstr>
      <vt:lpstr>Priority Queuing</vt:lpstr>
      <vt:lpstr>Priority Queuing</vt:lpstr>
      <vt:lpstr>Priority Queuing</vt:lpstr>
      <vt:lpstr>Weighted Fair Queuing</vt:lpstr>
      <vt:lpstr>Weighted Fair Queuing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 Transport Layer</dc:title>
  <dc:creator>Shushant Bhattarai</dc:creator>
  <cp:lastModifiedBy>Shushant Bhattarai</cp:lastModifiedBy>
  <cp:revision>10</cp:revision>
  <dcterms:created xsi:type="dcterms:W3CDTF">2024-02-23T03:39:07Z</dcterms:created>
  <dcterms:modified xsi:type="dcterms:W3CDTF">2024-03-03T14:10:13Z</dcterms:modified>
</cp:coreProperties>
</file>