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72" r:id="rId4"/>
    <p:sldId id="257"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98A5-EDF8-42F4-BB8E-6AA6A3C9A0D2}"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B012B-CE0D-47A0-AC80-59D2ECCC3614}" type="slidenum">
              <a:rPr lang="en-US" smtClean="0"/>
              <a:t>‹#›</a:t>
            </a:fld>
            <a:endParaRPr lang="en-US"/>
          </a:p>
        </p:txBody>
      </p:sp>
    </p:spTree>
    <p:extLst>
      <p:ext uri="{BB962C8B-B14F-4D97-AF65-F5344CB8AC3E}">
        <p14:creationId xmlns:p14="http://schemas.microsoft.com/office/powerpoint/2010/main" val="106925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BE214C-073D-4243-B27F-4DAD41E2C57D}"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181000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9D313C-47E0-4A9A-ADE8-4CA76E72FE18}" type="datetime1">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79522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35EF09-0665-4892-AC98-D03CF5AACE7F}"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81112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B51D64-AB69-4F24-936A-11860F17E178}"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0552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19B78-577B-4224-8F64-DDA40F23653C}"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346525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F43DB2-8FC9-4DE7-9918-2681F71AD1DA}" type="datetime1">
              <a:rPr lang="en-US" smtClean="0"/>
              <a:t>8/16/2024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1663775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0474B3-35CE-4DEE-A9AD-5B134DC3E331}" type="datetime1">
              <a:rPr lang="en-US" smtClean="0"/>
              <a:t>8/16/2024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1116370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41284-7863-46EA-81B6-FC3D8349A772}"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302533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C4E64-18EB-4954-A01C-E0AE8A2D41C6}"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72811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573C5C-6DF9-47F2-8E5A-DBD7E7E8E064}"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270628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8DC046-7786-4382-9BE1-D560142E9455}" type="datetime1">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11109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FF79A-B0C9-47E8-9073-DF3C77BBF96B}" type="datetime1">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332541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6A604-EAB4-47C3-B56C-2C5D1555A2D9}" type="datetime1">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26652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0CE62E-CAA2-47D3-AD04-DE98532C0B95}" type="datetime1">
              <a:rPr lang="en-US" smtClean="0"/>
              <a:t>8/16/2024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27891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46F75F-B849-4A7F-B2B6-998F6DE88CFF}" type="datetime1">
              <a:rPr lang="en-US" smtClean="0"/>
              <a:t>8/16/2024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346944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DE0CF5-5F9A-43B4-8B89-E68975A5F929}" type="datetime1">
              <a:rPr lang="en-US" smtClean="0"/>
              <a:t>8/16/2024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53163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D0D8E-AEF6-4C6B-8568-623477A468BE}" type="datetime1">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2CE08-FDFB-40AC-BC00-32E561B45CF1}" type="slidenum">
              <a:rPr lang="en-US" smtClean="0"/>
              <a:t>‹#›</a:t>
            </a:fld>
            <a:endParaRPr lang="en-US"/>
          </a:p>
        </p:txBody>
      </p:sp>
    </p:spTree>
    <p:extLst>
      <p:ext uri="{BB962C8B-B14F-4D97-AF65-F5344CB8AC3E}">
        <p14:creationId xmlns:p14="http://schemas.microsoft.com/office/powerpoint/2010/main" val="300820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4167B2-8490-4F8D-AE6F-0ED44D132EB9}" type="datetime1">
              <a:rPr lang="en-US" smtClean="0"/>
              <a:t>8/16/2024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22CE08-FDFB-40AC-BC00-32E561B45CF1}" type="slidenum">
              <a:rPr lang="en-US" smtClean="0"/>
              <a:t>‹#›</a:t>
            </a:fld>
            <a:endParaRPr lang="en-US"/>
          </a:p>
        </p:txBody>
      </p:sp>
    </p:spTree>
    <p:extLst>
      <p:ext uri="{BB962C8B-B14F-4D97-AF65-F5344CB8AC3E}">
        <p14:creationId xmlns:p14="http://schemas.microsoft.com/office/powerpoint/2010/main" val="4148342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xample.net/" TargetMode="External"/><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vivek@gmai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6AD3-6987-4F2D-91EF-A22DAF147BC3}"/>
              </a:ext>
            </a:extLst>
          </p:cNvPr>
          <p:cNvSpPr>
            <a:spLocks noGrp="1"/>
          </p:cNvSpPr>
          <p:nvPr>
            <p:ph type="ctrTitle"/>
          </p:nvPr>
        </p:nvSpPr>
        <p:spPr/>
        <p:txBody>
          <a:bodyPr/>
          <a:lstStyle/>
          <a:p>
            <a:pPr algn="ctr"/>
            <a:r>
              <a:rPr lang="en-US" dirty="0"/>
              <a:t>Unit-6</a:t>
            </a:r>
            <a:br>
              <a:rPr lang="en-US" dirty="0"/>
            </a:br>
            <a:r>
              <a:rPr lang="en-US" dirty="0"/>
              <a:t>Application Layer</a:t>
            </a:r>
          </a:p>
        </p:txBody>
      </p:sp>
      <p:sp>
        <p:nvSpPr>
          <p:cNvPr id="3" name="Subtitle 2">
            <a:extLst>
              <a:ext uri="{FF2B5EF4-FFF2-40B4-BE49-F238E27FC236}">
                <a16:creationId xmlns:a16="http://schemas.microsoft.com/office/drawing/2014/main" id="{500A4235-51EA-437F-BAF3-D3C14A861A06}"/>
              </a:ext>
            </a:extLst>
          </p:cNvPr>
          <p:cNvSpPr>
            <a:spLocks noGrp="1"/>
          </p:cNvSpPr>
          <p:nvPr>
            <p:ph type="subTitle" idx="1"/>
          </p:nvPr>
        </p:nvSpPr>
        <p:spPr/>
        <p:txBody>
          <a:bodyPr/>
          <a:lstStyle/>
          <a:p>
            <a:r>
              <a:rPr lang="en-US" dirty="0"/>
              <a:t>Prepared by: Sushant Bhattarai</a:t>
            </a:r>
          </a:p>
        </p:txBody>
      </p:sp>
    </p:spTree>
    <p:extLst>
      <p:ext uri="{BB962C8B-B14F-4D97-AF65-F5344CB8AC3E}">
        <p14:creationId xmlns:p14="http://schemas.microsoft.com/office/powerpoint/2010/main" val="191977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2819400" cy="669925"/>
          </a:xfrm>
          <a:prstGeom prst="rect">
            <a:avLst/>
          </a:prstGeom>
        </p:spPr>
        <p:txBody>
          <a:bodyPr vert="horz" wrap="square" lIns="0" tIns="15875" rIns="0" bIns="0" rtlCol="0">
            <a:spAutoFit/>
          </a:bodyPr>
          <a:lstStyle/>
          <a:p>
            <a:pPr marL="12700">
              <a:lnSpc>
                <a:spcPct val="100000"/>
              </a:lnSpc>
              <a:spcBef>
                <a:spcPts val="125"/>
              </a:spcBef>
            </a:pPr>
            <a:r>
              <a:rPr spc="-305" dirty="0"/>
              <a:t>DNS</a:t>
            </a:r>
            <a:r>
              <a:rPr spc="105" dirty="0">
                <a:latin typeface="Times New Roman"/>
                <a:cs typeface="Times New Roman"/>
              </a:rPr>
              <a:t> </a:t>
            </a:r>
            <a:r>
              <a:rPr spc="-45" dirty="0"/>
              <a:t>Query</a:t>
            </a:r>
          </a:p>
        </p:txBody>
      </p:sp>
      <p:sp>
        <p:nvSpPr>
          <p:cNvPr id="3" name="object 3"/>
          <p:cNvSpPr txBox="1"/>
          <p:nvPr/>
        </p:nvSpPr>
        <p:spPr>
          <a:xfrm>
            <a:off x="1182724" y="1942946"/>
            <a:ext cx="8785225" cy="2919730"/>
          </a:xfrm>
          <a:prstGeom prst="rect">
            <a:avLst/>
          </a:prstGeom>
        </p:spPr>
        <p:txBody>
          <a:bodyPr vert="horz" wrap="square" lIns="0" tIns="153670" rIns="0" bIns="0" rtlCol="0">
            <a:spAutoFit/>
          </a:bodyPr>
          <a:lstStyle/>
          <a:p>
            <a:pPr marL="12700">
              <a:lnSpc>
                <a:spcPct val="100000"/>
              </a:lnSpc>
              <a:spcBef>
                <a:spcPts val="12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50" dirty="0">
                <a:solidFill>
                  <a:srgbClr val="FFFFFF"/>
                </a:solidFill>
                <a:latin typeface="Verdana"/>
                <a:cs typeface="Verdana"/>
              </a:rPr>
              <a:t>Non-</a:t>
            </a:r>
            <a:r>
              <a:rPr sz="2000" spc="-55" dirty="0">
                <a:solidFill>
                  <a:srgbClr val="FFFFFF"/>
                </a:solidFill>
                <a:latin typeface="Verdana"/>
                <a:cs typeface="Verdana"/>
              </a:rPr>
              <a:t>Recursive</a:t>
            </a:r>
            <a:r>
              <a:rPr sz="2000" spc="-40" dirty="0">
                <a:solidFill>
                  <a:srgbClr val="FFFFFF"/>
                </a:solidFill>
                <a:latin typeface="Times New Roman"/>
                <a:cs typeface="Times New Roman"/>
              </a:rPr>
              <a:t> </a:t>
            </a:r>
            <a:r>
              <a:rPr sz="2000" spc="-20" dirty="0">
                <a:solidFill>
                  <a:srgbClr val="FFFFFF"/>
                </a:solidFill>
                <a:latin typeface="Verdana"/>
                <a:cs typeface="Verdana"/>
              </a:rPr>
              <a:t>Query</a:t>
            </a:r>
            <a:endParaRPr sz="2000">
              <a:latin typeface="Verdana"/>
              <a:cs typeface="Verdana"/>
            </a:endParaRPr>
          </a:p>
          <a:p>
            <a:pPr marL="756285" marR="85725" indent="-287020">
              <a:lnSpc>
                <a:spcPct val="100000"/>
              </a:lnSpc>
              <a:spcBef>
                <a:spcPts val="1015"/>
              </a:spcBef>
            </a:pPr>
            <a:r>
              <a:rPr sz="1450" spc="114" dirty="0">
                <a:solidFill>
                  <a:srgbClr val="89D0D6"/>
                </a:solidFill>
                <a:latin typeface="Lucida Sans Unicode"/>
                <a:cs typeface="Lucida Sans Unicode"/>
              </a:rPr>
              <a:t>▶</a:t>
            </a:r>
            <a:r>
              <a:rPr sz="1450" spc="20" dirty="0">
                <a:solidFill>
                  <a:srgbClr val="89D0D6"/>
                </a:solidFill>
                <a:latin typeface="Lucida Sans Unicode"/>
                <a:cs typeface="Lucida Sans Unicode"/>
              </a:rPr>
              <a:t>  </a:t>
            </a:r>
            <a:r>
              <a:rPr sz="1800" spc="120" dirty="0">
                <a:solidFill>
                  <a:srgbClr val="FFFFFF"/>
                </a:solidFill>
                <a:latin typeface="Verdana"/>
                <a:cs typeface="Verdana"/>
              </a:rPr>
              <a:t>A</a:t>
            </a:r>
            <a:r>
              <a:rPr sz="1800" spc="20" dirty="0">
                <a:solidFill>
                  <a:srgbClr val="FFFFFF"/>
                </a:solidFill>
                <a:latin typeface="Times New Roman"/>
                <a:cs typeface="Times New Roman"/>
              </a:rPr>
              <a:t> </a:t>
            </a:r>
            <a:r>
              <a:rPr sz="1800" spc="-55" dirty="0">
                <a:solidFill>
                  <a:srgbClr val="FFFFFF"/>
                </a:solidFill>
                <a:latin typeface="Verdana"/>
                <a:cs typeface="Verdana"/>
              </a:rPr>
              <a:t>non-recursive</a:t>
            </a:r>
            <a:r>
              <a:rPr sz="1800" spc="-110" dirty="0">
                <a:solidFill>
                  <a:srgbClr val="FFFFFF"/>
                </a:solidFill>
                <a:latin typeface="Times New Roman"/>
                <a:cs typeface="Times New Roman"/>
              </a:rPr>
              <a:t> </a:t>
            </a:r>
            <a:r>
              <a:rPr sz="1800" dirty="0">
                <a:solidFill>
                  <a:srgbClr val="FFFFFF"/>
                </a:solidFill>
                <a:latin typeface="Verdana"/>
                <a:cs typeface="Verdana"/>
              </a:rPr>
              <a:t>query</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60" dirty="0">
                <a:solidFill>
                  <a:srgbClr val="FFFFFF"/>
                </a:solidFill>
                <a:latin typeface="Times New Roman"/>
                <a:cs typeface="Times New Roman"/>
              </a:rPr>
              <a:t> </a:t>
            </a:r>
            <a:r>
              <a:rPr sz="1800" spc="170" dirty="0">
                <a:solidFill>
                  <a:srgbClr val="FFFFFF"/>
                </a:solidFill>
                <a:latin typeface="Verdana"/>
                <a:cs typeface="Verdana"/>
              </a:rPr>
              <a:t>a</a:t>
            </a:r>
            <a:r>
              <a:rPr sz="1800" spc="25" dirty="0">
                <a:solidFill>
                  <a:srgbClr val="FFFFFF"/>
                </a:solidFill>
                <a:latin typeface="Times New Roman"/>
                <a:cs typeface="Times New Roman"/>
              </a:rPr>
              <a:t> </a:t>
            </a:r>
            <a:r>
              <a:rPr sz="1800" dirty="0">
                <a:solidFill>
                  <a:srgbClr val="FFFFFF"/>
                </a:solidFill>
                <a:latin typeface="Verdana"/>
                <a:cs typeface="Verdana"/>
              </a:rPr>
              <a:t>query</a:t>
            </a:r>
            <a:r>
              <a:rPr sz="1800" spc="5" dirty="0">
                <a:solidFill>
                  <a:srgbClr val="FFFFFF"/>
                </a:solidFill>
                <a:latin typeface="Times New Roman"/>
                <a:cs typeface="Times New Roman"/>
              </a:rPr>
              <a:t> </a:t>
            </a:r>
            <a:r>
              <a:rPr sz="1800" spc="-30" dirty="0">
                <a:solidFill>
                  <a:srgbClr val="FFFFFF"/>
                </a:solidFill>
                <a:latin typeface="Verdana"/>
                <a:cs typeface="Verdana"/>
              </a:rPr>
              <a:t>in</a:t>
            </a:r>
            <a:r>
              <a:rPr sz="1800" spc="-35" dirty="0">
                <a:solidFill>
                  <a:srgbClr val="FFFFFF"/>
                </a:solidFill>
                <a:latin typeface="Times New Roman"/>
                <a:cs typeface="Times New Roman"/>
              </a:rPr>
              <a:t> </a:t>
            </a:r>
            <a:r>
              <a:rPr sz="1800" dirty="0">
                <a:solidFill>
                  <a:srgbClr val="FFFFFF"/>
                </a:solidFill>
                <a:latin typeface="Verdana"/>
                <a:cs typeface="Verdana"/>
              </a:rPr>
              <a:t>which</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60" dirty="0">
                <a:solidFill>
                  <a:srgbClr val="FFFFFF"/>
                </a:solidFill>
                <a:latin typeface="Times New Roman"/>
                <a:cs typeface="Times New Roman"/>
              </a:rPr>
              <a:t> </a:t>
            </a:r>
            <a:r>
              <a:rPr sz="1800" spc="-125" dirty="0">
                <a:solidFill>
                  <a:srgbClr val="FFFFFF"/>
                </a:solidFill>
                <a:latin typeface="Verdana"/>
                <a:cs typeface="Verdana"/>
              </a:rPr>
              <a:t>DNS</a:t>
            </a:r>
            <a:r>
              <a:rPr sz="1800" spc="25" dirty="0">
                <a:solidFill>
                  <a:srgbClr val="FFFFFF"/>
                </a:solidFill>
                <a:latin typeface="Times New Roman"/>
                <a:cs typeface="Times New Roman"/>
              </a:rPr>
              <a:t> </a:t>
            </a:r>
            <a:r>
              <a:rPr sz="1800" spc="-60" dirty="0">
                <a:solidFill>
                  <a:srgbClr val="FFFFFF"/>
                </a:solidFill>
                <a:latin typeface="Verdana"/>
                <a:cs typeface="Verdana"/>
              </a:rPr>
              <a:t>Resolver</a:t>
            </a:r>
            <a:r>
              <a:rPr sz="1800" spc="-90" dirty="0">
                <a:solidFill>
                  <a:srgbClr val="FFFFFF"/>
                </a:solidFill>
                <a:latin typeface="Times New Roman"/>
                <a:cs typeface="Times New Roman"/>
              </a:rPr>
              <a:t> </a:t>
            </a:r>
            <a:r>
              <a:rPr sz="1800" spc="-10" dirty="0">
                <a:solidFill>
                  <a:srgbClr val="FFFFFF"/>
                </a:solidFill>
                <a:latin typeface="Verdana"/>
                <a:cs typeface="Verdana"/>
              </a:rPr>
              <a:t>already</a:t>
            </a:r>
            <a:r>
              <a:rPr sz="1800" spc="-10" dirty="0">
                <a:solidFill>
                  <a:srgbClr val="FFFFFF"/>
                </a:solidFill>
                <a:latin typeface="Times New Roman"/>
                <a:cs typeface="Times New Roman"/>
              </a:rPr>
              <a:t> </a:t>
            </a:r>
            <a:r>
              <a:rPr sz="1800" spc="-50" dirty="0">
                <a:solidFill>
                  <a:srgbClr val="FFFFFF"/>
                </a:solidFill>
                <a:latin typeface="Verdana"/>
                <a:cs typeface="Verdana"/>
              </a:rPr>
              <a:t>knows</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45" dirty="0">
                <a:solidFill>
                  <a:srgbClr val="FFFFFF"/>
                </a:solidFill>
                <a:latin typeface="Verdana"/>
                <a:cs typeface="Verdana"/>
              </a:rPr>
              <a:t>answer.</a:t>
            </a:r>
            <a:r>
              <a:rPr sz="1800" spc="-70" dirty="0">
                <a:solidFill>
                  <a:srgbClr val="FFFFFF"/>
                </a:solidFill>
                <a:latin typeface="Times New Roman"/>
                <a:cs typeface="Times New Roman"/>
              </a:rPr>
              <a:t> </a:t>
            </a:r>
            <a:r>
              <a:rPr sz="1800" spc="-180" dirty="0">
                <a:solidFill>
                  <a:srgbClr val="FFFFFF"/>
                </a:solidFill>
                <a:latin typeface="Verdana"/>
                <a:cs typeface="Verdana"/>
              </a:rPr>
              <a:t>It</a:t>
            </a:r>
            <a:r>
              <a:rPr sz="1800" spc="-40" dirty="0">
                <a:solidFill>
                  <a:srgbClr val="FFFFFF"/>
                </a:solidFill>
                <a:latin typeface="Times New Roman"/>
                <a:cs typeface="Times New Roman"/>
              </a:rPr>
              <a:t> </a:t>
            </a:r>
            <a:r>
              <a:rPr sz="1800" spc="-40" dirty="0">
                <a:solidFill>
                  <a:srgbClr val="FFFFFF"/>
                </a:solidFill>
                <a:latin typeface="Verdana"/>
                <a:cs typeface="Verdana"/>
              </a:rPr>
              <a:t>either</a:t>
            </a:r>
            <a:r>
              <a:rPr sz="1800" spc="-120" dirty="0">
                <a:solidFill>
                  <a:srgbClr val="FFFFFF"/>
                </a:solidFill>
                <a:latin typeface="Times New Roman"/>
                <a:cs typeface="Times New Roman"/>
              </a:rPr>
              <a:t> </a:t>
            </a:r>
            <a:r>
              <a:rPr sz="1800" spc="-25" dirty="0">
                <a:solidFill>
                  <a:srgbClr val="FFFFFF"/>
                </a:solidFill>
                <a:latin typeface="Verdana"/>
                <a:cs typeface="Verdana"/>
              </a:rPr>
              <a:t>immediately</a:t>
            </a:r>
            <a:r>
              <a:rPr sz="1800" spc="-55" dirty="0">
                <a:solidFill>
                  <a:srgbClr val="FFFFFF"/>
                </a:solidFill>
                <a:latin typeface="Times New Roman"/>
                <a:cs typeface="Times New Roman"/>
              </a:rPr>
              <a:t> </a:t>
            </a:r>
            <a:r>
              <a:rPr sz="1800" spc="-105" dirty="0">
                <a:solidFill>
                  <a:srgbClr val="FFFFFF"/>
                </a:solidFill>
                <a:latin typeface="Verdana"/>
                <a:cs typeface="Verdana"/>
              </a:rPr>
              <a:t>returns</a:t>
            </a:r>
            <a:r>
              <a:rPr sz="1800" spc="-30" dirty="0">
                <a:solidFill>
                  <a:srgbClr val="FFFFFF"/>
                </a:solidFill>
                <a:latin typeface="Times New Roman"/>
                <a:cs typeface="Times New Roman"/>
              </a:rPr>
              <a:t> </a:t>
            </a:r>
            <a:r>
              <a:rPr sz="1800" spc="160" dirty="0">
                <a:solidFill>
                  <a:srgbClr val="FFFFFF"/>
                </a:solidFill>
                <a:latin typeface="Verdana"/>
                <a:cs typeface="Verdana"/>
              </a:rPr>
              <a:t>a</a:t>
            </a:r>
            <a:r>
              <a:rPr sz="1800" spc="65" dirty="0">
                <a:solidFill>
                  <a:srgbClr val="FFFFFF"/>
                </a:solidFill>
                <a:latin typeface="Times New Roman"/>
                <a:cs typeface="Times New Roman"/>
              </a:rPr>
              <a:t> </a:t>
            </a:r>
            <a:r>
              <a:rPr sz="1800" spc="-130" dirty="0">
                <a:solidFill>
                  <a:srgbClr val="FFFFFF"/>
                </a:solidFill>
                <a:latin typeface="Verdana"/>
                <a:cs typeface="Verdana"/>
              </a:rPr>
              <a:t>DNS</a:t>
            </a:r>
            <a:r>
              <a:rPr sz="1800" spc="65" dirty="0">
                <a:solidFill>
                  <a:srgbClr val="FFFFFF"/>
                </a:solidFill>
                <a:latin typeface="Times New Roman"/>
                <a:cs typeface="Times New Roman"/>
              </a:rPr>
              <a:t> </a:t>
            </a:r>
            <a:r>
              <a:rPr sz="1800" dirty="0">
                <a:solidFill>
                  <a:srgbClr val="FFFFFF"/>
                </a:solidFill>
                <a:latin typeface="Verdana"/>
                <a:cs typeface="Verdana"/>
              </a:rPr>
              <a:t>record</a:t>
            </a:r>
            <a:r>
              <a:rPr sz="1800" spc="10" dirty="0">
                <a:solidFill>
                  <a:srgbClr val="FFFFFF"/>
                </a:solidFill>
                <a:latin typeface="Times New Roman"/>
                <a:cs typeface="Times New Roman"/>
              </a:rPr>
              <a:t> </a:t>
            </a:r>
            <a:r>
              <a:rPr sz="1800" spc="70" dirty="0">
                <a:solidFill>
                  <a:srgbClr val="FFFFFF"/>
                </a:solidFill>
                <a:latin typeface="Verdana"/>
                <a:cs typeface="Verdana"/>
              </a:rPr>
              <a:t>because</a:t>
            </a:r>
            <a:r>
              <a:rPr sz="1800" spc="-80" dirty="0">
                <a:solidFill>
                  <a:srgbClr val="FFFFFF"/>
                </a:solidFill>
                <a:latin typeface="Times New Roman"/>
                <a:cs typeface="Times New Roman"/>
              </a:rPr>
              <a:t> </a:t>
            </a:r>
            <a:r>
              <a:rPr sz="1800" spc="-25" dirty="0">
                <a:solidFill>
                  <a:srgbClr val="FFFFFF"/>
                </a:solidFill>
                <a:latin typeface="Verdana"/>
                <a:cs typeface="Verdana"/>
              </a:rPr>
              <a:t>it</a:t>
            </a:r>
            <a:r>
              <a:rPr sz="1800" spc="-25" dirty="0">
                <a:solidFill>
                  <a:srgbClr val="FFFFFF"/>
                </a:solidFill>
                <a:latin typeface="Times New Roman"/>
                <a:cs typeface="Times New Roman"/>
              </a:rPr>
              <a:t> </a:t>
            </a:r>
            <a:r>
              <a:rPr sz="1800" dirty="0">
                <a:solidFill>
                  <a:srgbClr val="FFFFFF"/>
                </a:solidFill>
                <a:latin typeface="Verdana"/>
                <a:cs typeface="Verdana"/>
              </a:rPr>
              <a:t>already</a:t>
            </a:r>
            <a:r>
              <a:rPr sz="1800" spc="-70" dirty="0">
                <a:solidFill>
                  <a:srgbClr val="FFFFFF"/>
                </a:solidFill>
                <a:latin typeface="Times New Roman"/>
                <a:cs typeface="Times New Roman"/>
              </a:rPr>
              <a:t> </a:t>
            </a:r>
            <a:r>
              <a:rPr sz="1800" spc="-95" dirty="0">
                <a:solidFill>
                  <a:srgbClr val="FFFFFF"/>
                </a:solidFill>
                <a:latin typeface="Verdana"/>
                <a:cs typeface="Verdana"/>
              </a:rPr>
              <a:t>stores</a:t>
            </a:r>
            <a:r>
              <a:rPr sz="1800" spc="-85" dirty="0">
                <a:solidFill>
                  <a:srgbClr val="FFFFFF"/>
                </a:solidFill>
                <a:latin typeface="Times New Roman"/>
                <a:cs typeface="Times New Roman"/>
              </a:rPr>
              <a:t> </a:t>
            </a:r>
            <a:r>
              <a:rPr sz="1800" spc="-85" dirty="0">
                <a:solidFill>
                  <a:srgbClr val="FFFFFF"/>
                </a:solidFill>
                <a:latin typeface="Verdana"/>
                <a:cs typeface="Verdana"/>
              </a:rPr>
              <a:t>it</a:t>
            </a:r>
            <a:r>
              <a:rPr sz="1800" spc="10" dirty="0">
                <a:solidFill>
                  <a:srgbClr val="FFFFFF"/>
                </a:solidFill>
                <a:latin typeface="Times New Roman"/>
                <a:cs typeface="Times New Roman"/>
              </a:rPr>
              <a:t> </a:t>
            </a:r>
            <a:r>
              <a:rPr sz="1800" spc="-30" dirty="0">
                <a:solidFill>
                  <a:srgbClr val="FFFFFF"/>
                </a:solidFill>
                <a:latin typeface="Verdana"/>
                <a:cs typeface="Verdana"/>
              </a:rPr>
              <a:t>in</a:t>
            </a:r>
            <a:r>
              <a:rPr sz="1800" spc="-5" dirty="0">
                <a:solidFill>
                  <a:srgbClr val="FFFFFF"/>
                </a:solidFill>
                <a:latin typeface="Times New Roman"/>
                <a:cs typeface="Times New Roman"/>
              </a:rPr>
              <a:t> </a:t>
            </a:r>
            <a:r>
              <a:rPr sz="1800" spc="55" dirty="0">
                <a:solidFill>
                  <a:srgbClr val="FFFFFF"/>
                </a:solidFill>
                <a:latin typeface="Verdana"/>
                <a:cs typeface="Verdana"/>
              </a:rPr>
              <a:t>local</a:t>
            </a:r>
            <a:r>
              <a:rPr sz="1800" spc="-75" dirty="0">
                <a:solidFill>
                  <a:srgbClr val="FFFFFF"/>
                </a:solidFill>
                <a:latin typeface="Times New Roman"/>
                <a:cs typeface="Times New Roman"/>
              </a:rPr>
              <a:t> </a:t>
            </a:r>
            <a:r>
              <a:rPr sz="1800" spc="95" dirty="0">
                <a:solidFill>
                  <a:srgbClr val="FFFFFF"/>
                </a:solidFill>
                <a:latin typeface="Verdana"/>
                <a:cs typeface="Verdana"/>
              </a:rPr>
              <a:t>cache,</a:t>
            </a:r>
            <a:r>
              <a:rPr sz="1800" spc="-20" dirty="0">
                <a:solidFill>
                  <a:srgbClr val="FFFFFF"/>
                </a:solidFill>
                <a:latin typeface="Times New Roman"/>
                <a:cs typeface="Times New Roman"/>
              </a:rPr>
              <a:t> </a:t>
            </a:r>
            <a:r>
              <a:rPr sz="1800" dirty="0">
                <a:solidFill>
                  <a:srgbClr val="FFFFFF"/>
                </a:solidFill>
                <a:latin typeface="Verdana"/>
                <a:cs typeface="Verdana"/>
              </a:rPr>
              <a:t>or</a:t>
            </a:r>
            <a:r>
              <a:rPr sz="1800" spc="40" dirty="0">
                <a:solidFill>
                  <a:srgbClr val="FFFFFF"/>
                </a:solidFill>
                <a:latin typeface="Times New Roman"/>
                <a:cs typeface="Times New Roman"/>
              </a:rPr>
              <a:t> </a:t>
            </a:r>
            <a:r>
              <a:rPr sz="1800" spc="-40" dirty="0">
                <a:solidFill>
                  <a:srgbClr val="FFFFFF"/>
                </a:solidFill>
                <a:latin typeface="Verdana"/>
                <a:cs typeface="Verdana"/>
              </a:rPr>
              <a:t>queries</a:t>
            </a:r>
            <a:r>
              <a:rPr sz="1800" spc="-80" dirty="0">
                <a:solidFill>
                  <a:srgbClr val="FFFFFF"/>
                </a:solidFill>
                <a:latin typeface="Times New Roman"/>
                <a:cs typeface="Times New Roman"/>
              </a:rPr>
              <a:t> </a:t>
            </a:r>
            <a:r>
              <a:rPr sz="1800" spc="170" dirty="0">
                <a:solidFill>
                  <a:srgbClr val="FFFFFF"/>
                </a:solidFill>
                <a:latin typeface="Verdana"/>
                <a:cs typeface="Verdana"/>
              </a:rPr>
              <a:t>a</a:t>
            </a:r>
            <a:r>
              <a:rPr sz="1800" spc="60" dirty="0">
                <a:solidFill>
                  <a:srgbClr val="FFFFFF"/>
                </a:solidFill>
                <a:latin typeface="Times New Roman"/>
                <a:cs typeface="Times New Roman"/>
              </a:rPr>
              <a:t> </a:t>
            </a:r>
            <a:r>
              <a:rPr sz="1800" spc="-125" dirty="0">
                <a:solidFill>
                  <a:srgbClr val="FFFFFF"/>
                </a:solidFill>
                <a:latin typeface="Verdana"/>
                <a:cs typeface="Verdana"/>
              </a:rPr>
              <a:t>DNS</a:t>
            </a:r>
            <a:r>
              <a:rPr sz="1800" spc="65" dirty="0">
                <a:solidFill>
                  <a:srgbClr val="FFFFFF"/>
                </a:solidFill>
                <a:latin typeface="Times New Roman"/>
                <a:cs typeface="Times New Roman"/>
              </a:rPr>
              <a:t> </a:t>
            </a:r>
            <a:r>
              <a:rPr sz="1800" spc="65" dirty="0">
                <a:solidFill>
                  <a:srgbClr val="FFFFFF"/>
                </a:solidFill>
                <a:latin typeface="Verdana"/>
                <a:cs typeface="Verdana"/>
              </a:rPr>
              <a:t>Name</a:t>
            </a:r>
            <a:r>
              <a:rPr sz="1800" spc="-85" dirty="0">
                <a:solidFill>
                  <a:srgbClr val="FFFFFF"/>
                </a:solidFill>
                <a:latin typeface="Times New Roman"/>
                <a:cs typeface="Times New Roman"/>
              </a:rPr>
              <a:t> </a:t>
            </a:r>
            <a:r>
              <a:rPr sz="1800" spc="-110" dirty="0">
                <a:solidFill>
                  <a:srgbClr val="FFFFFF"/>
                </a:solidFill>
                <a:latin typeface="Verdana"/>
                <a:cs typeface="Verdana"/>
              </a:rPr>
              <a:t>Server</a:t>
            </a:r>
            <a:r>
              <a:rPr sz="1800" spc="-10" dirty="0">
                <a:solidFill>
                  <a:srgbClr val="FFFFFF"/>
                </a:solidFill>
                <a:latin typeface="Times New Roman"/>
                <a:cs typeface="Times New Roman"/>
              </a:rPr>
              <a:t> </a:t>
            </a:r>
            <a:r>
              <a:rPr sz="1800" dirty="0">
                <a:solidFill>
                  <a:srgbClr val="FFFFFF"/>
                </a:solidFill>
                <a:latin typeface="Verdana"/>
                <a:cs typeface="Verdana"/>
              </a:rPr>
              <a:t>which</a:t>
            </a:r>
            <a:r>
              <a:rPr sz="1800" spc="-55"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spc="-35" dirty="0">
                <a:solidFill>
                  <a:srgbClr val="FFFFFF"/>
                </a:solidFill>
                <a:latin typeface="Verdana"/>
                <a:cs typeface="Verdana"/>
              </a:rPr>
              <a:t>authoritative</a:t>
            </a:r>
            <a:r>
              <a:rPr sz="1800" spc="-65" dirty="0">
                <a:solidFill>
                  <a:srgbClr val="FFFFFF"/>
                </a:solidFill>
                <a:latin typeface="Times New Roman"/>
                <a:cs typeface="Times New Roman"/>
              </a:rPr>
              <a:t> </a:t>
            </a:r>
            <a:r>
              <a:rPr sz="1800" spc="-55" dirty="0">
                <a:solidFill>
                  <a:srgbClr val="FFFFFF"/>
                </a:solidFill>
                <a:latin typeface="Verdana"/>
                <a:cs typeface="Verdana"/>
              </a:rPr>
              <a:t>for</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dirty="0">
                <a:solidFill>
                  <a:srgbClr val="FFFFFF"/>
                </a:solidFill>
                <a:latin typeface="Verdana"/>
                <a:cs typeface="Verdana"/>
              </a:rPr>
              <a:t>record,</a:t>
            </a:r>
            <a:r>
              <a:rPr sz="1800" spc="-5" dirty="0">
                <a:solidFill>
                  <a:srgbClr val="FFFFFF"/>
                </a:solidFill>
                <a:latin typeface="Times New Roman"/>
                <a:cs typeface="Times New Roman"/>
              </a:rPr>
              <a:t> </a:t>
            </a:r>
            <a:r>
              <a:rPr sz="1800" dirty="0">
                <a:solidFill>
                  <a:srgbClr val="FFFFFF"/>
                </a:solidFill>
                <a:latin typeface="Verdana"/>
                <a:cs typeface="Verdana"/>
              </a:rPr>
              <a:t>meaning</a:t>
            </a:r>
            <a:r>
              <a:rPr sz="1800" spc="-105" dirty="0">
                <a:solidFill>
                  <a:srgbClr val="FFFFFF"/>
                </a:solidFill>
                <a:latin typeface="Times New Roman"/>
                <a:cs typeface="Times New Roman"/>
              </a:rPr>
              <a:t> </a:t>
            </a:r>
            <a:r>
              <a:rPr sz="1800" spc="-85" dirty="0">
                <a:solidFill>
                  <a:srgbClr val="FFFFFF"/>
                </a:solidFill>
                <a:latin typeface="Verdana"/>
                <a:cs typeface="Verdana"/>
              </a:rPr>
              <a:t>it</a:t>
            </a:r>
            <a:r>
              <a:rPr sz="1800" spc="30" dirty="0">
                <a:solidFill>
                  <a:srgbClr val="FFFFFF"/>
                </a:solidFill>
                <a:latin typeface="Times New Roman"/>
                <a:cs typeface="Times New Roman"/>
              </a:rPr>
              <a:t> </a:t>
            </a:r>
            <a:r>
              <a:rPr sz="1800" spc="-40" dirty="0">
                <a:solidFill>
                  <a:srgbClr val="FFFFFF"/>
                </a:solidFill>
                <a:latin typeface="Verdana"/>
                <a:cs typeface="Verdana"/>
              </a:rPr>
              <a:t>definitely</a:t>
            </a:r>
            <a:r>
              <a:rPr sz="1800" spc="-100" dirty="0">
                <a:solidFill>
                  <a:srgbClr val="FFFFFF"/>
                </a:solidFill>
                <a:latin typeface="Times New Roman"/>
                <a:cs typeface="Times New Roman"/>
              </a:rPr>
              <a:t> </a:t>
            </a:r>
            <a:r>
              <a:rPr sz="1800" spc="-25" dirty="0">
                <a:solidFill>
                  <a:srgbClr val="FFFFFF"/>
                </a:solidFill>
                <a:latin typeface="Verdana"/>
                <a:cs typeface="Verdana"/>
              </a:rPr>
              <a:t>holds</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dirty="0">
                <a:solidFill>
                  <a:srgbClr val="FFFFFF"/>
                </a:solidFill>
                <a:latin typeface="Verdana"/>
                <a:cs typeface="Verdana"/>
              </a:rPr>
              <a:t>correct</a:t>
            </a:r>
            <a:r>
              <a:rPr sz="1800" spc="-20" dirty="0">
                <a:solidFill>
                  <a:srgbClr val="FFFFFF"/>
                </a:solidFill>
                <a:latin typeface="Times New Roman"/>
                <a:cs typeface="Times New Roman"/>
              </a:rPr>
              <a:t> </a:t>
            </a:r>
            <a:r>
              <a:rPr sz="1800" spc="-135" dirty="0">
                <a:solidFill>
                  <a:srgbClr val="FFFFFF"/>
                </a:solidFill>
                <a:latin typeface="Verdana"/>
                <a:cs typeface="Verdana"/>
              </a:rPr>
              <a:t>IP</a:t>
            </a:r>
            <a:r>
              <a:rPr sz="1800" spc="-50" dirty="0">
                <a:solidFill>
                  <a:srgbClr val="FFFFFF"/>
                </a:solidFill>
                <a:latin typeface="Times New Roman"/>
                <a:cs typeface="Times New Roman"/>
              </a:rPr>
              <a:t> </a:t>
            </a:r>
            <a:r>
              <a:rPr sz="1800" spc="-25" dirty="0">
                <a:solidFill>
                  <a:srgbClr val="FFFFFF"/>
                </a:solidFill>
                <a:latin typeface="Verdana"/>
                <a:cs typeface="Verdana"/>
              </a:rPr>
              <a:t>for</a:t>
            </a:r>
            <a:r>
              <a:rPr sz="1800" spc="-25" dirty="0">
                <a:solidFill>
                  <a:srgbClr val="FFFFFF"/>
                </a:solidFill>
                <a:latin typeface="Times New Roman"/>
                <a:cs typeface="Times New Roman"/>
              </a:rPr>
              <a:t> </a:t>
            </a:r>
            <a:r>
              <a:rPr sz="1800" dirty="0">
                <a:solidFill>
                  <a:srgbClr val="FFFFFF"/>
                </a:solidFill>
                <a:latin typeface="Verdana"/>
                <a:cs typeface="Verdana"/>
              </a:rPr>
              <a:t>that</a:t>
            </a:r>
            <a:r>
              <a:rPr sz="1800" spc="-95" dirty="0">
                <a:solidFill>
                  <a:srgbClr val="FFFFFF"/>
                </a:solidFill>
                <a:latin typeface="Times New Roman"/>
                <a:cs typeface="Times New Roman"/>
              </a:rPr>
              <a:t> </a:t>
            </a:r>
            <a:r>
              <a:rPr sz="1800" spc="-10" dirty="0">
                <a:solidFill>
                  <a:srgbClr val="FFFFFF"/>
                </a:solidFill>
                <a:latin typeface="Verdana"/>
                <a:cs typeface="Verdana"/>
              </a:rPr>
              <a:t>hostname.</a:t>
            </a:r>
            <a:endParaRPr sz="1800">
              <a:latin typeface="Verdana"/>
              <a:cs typeface="Verdana"/>
            </a:endParaRPr>
          </a:p>
          <a:p>
            <a:pPr marL="756285" marR="5080" indent="-287020">
              <a:lnSpc>
                <a:spcPct val="100000"/>
              </a:lnSpc>
              <a:spcBef>
                <a:spcPts val="975"/>
              </a:spcBef>
            </a:pPr>
            <a:r>
              <a:rPr sz="1450" spc="114" dirty="0">
                <a:solidFill>
                  <a:srgbClr val="89D0D6"/>
                </a:solidFill>
                <a:latin typeface="Lucida Sans Unicode"/>
                <a:cs typeface="Lucida Sans Unicode"/>
              </a:rPr>
              <a:t>▶</a:t>
            </a:r>
            <a:r>
              <a:rPr sz="1450" spc="50" dirty="0">
                <a:solidFill>
                  <a:srgbClr val="89D0D6"/>
                </a:solidFill>
                <a:latin typeface="Lucida Sans Unicode"/>
                <a:cs typeface="Lucida Sans Unicode"/>
              </a:rPr>
              <a:t>  </a:t>
            </a:r>
            <a:r>
              <a:rPr sz="1800" spc="-145" dirty="0">
                <a:solidFill>
                  <a:srgbClr val="FFFFFF"/>
                </a:solidFill>
                <a:latin typeface="Verdana"/>
                <a:cs typeface="Verdana"/>
              </a:rPr>
              <a:t>In</a:t>
            </a:r>
            <a:r>
              <a:rPr sz="1800" spc="-55" dirty="0">
                <a:solidFill>
                  <a:srgbClr val="FFFFFF"/>
                </a:solidFill>
                <a:latin typeface="Times New Roman"/>
                <a:cs typeface="Times New Roman"/>
              </a:rPr>
              <a:t> </a:t>
            </a:r>
            <a:r>
              <a:rPr sz="1800" dirty="0">
                <a:solidFill>
                  <a:srgbClr val="FFFFFF"/>
                </a:solidFill>
                <a:latin typeface="Verdana"/>
                <a:cs typeface="Verdana"/>
              </a:rPr>
              <a:t>both</a:t>
            </a:r>
            <a:r>
              <a:rPr sz="1800" spc="-60" dirty="0">
                <a:solidFill>
                  <a:srgbClr val="FFFFFF"/>
                </a:solidFill>
                <a:latin typeface="Times New Roman"/>
                <a:cs typeface="Times New Roman"/>
              </a:rPr>
              <a:t> </a:t>
            </a:r>
            <a:r>
              <a:rPr sz="1800" spc="-10" dirty="0">
                <a:solidFill>
                  <a:srgbClr val="FFFFFF"/>
                </a:solidFill>
                <a:latin typeface="Verdana"/>
                <a:cs typeface="Verdana"/>
              </a:rPr>
              <a:t>cases,</a:t>
            </a:r>
            <a:r>
              <a:rPr sz="1800" spc="-80" dirty="0">
                <a:solidFill>
                  <a:srgbClr val="FFFFFF"/>
                </a:solidFill>
                <a:latin typeface="Times New Roman"/>
                <a:cs typeface="Times New Roman"/>
              </a:rPr>
              <a:t> </a:t>
            </a:r>
            <a:r>
              <a:rPr sz="1800" spc="-20" dirty="0">
                <a:solidFill>
                  <a:srgbClr val="FFFFFF"/>
                </a:solidFill>
                <a:latin typeface="Verdana"/>
                <a:cs typeface="Verdana"/>
              </a:rPr>
              <a:t>there</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dirty="0">
                <a:solidFill>
                  <a:srgbClr val="FFFFFF"/>
                </a:solidFill>
                <a:latin typeface="Verdana"/>
                <a:cs typeface="Verdana"/>
              </a:rPr>
              <a:t>no</a:t>
            </a:r>
            <a:r>
              <a:rPr sz="1800" spc="55" dirty="0">
                <a:solidFill>
                  <a:srgbClr val="FFFFFF"/>
                </a:solidFill>
                <a:latin typeface="Times New Roman"/>
                <a:cs typeface="Times New Roman"/>
              </a:rPr>
              <a:t> </a:t>
            </a:r>
            <a:r>
              <a:rPr sz="1800" spc="75" dirty="0">
                <a:solidFill>
                  <a:srgbClr val="FFFFFF"/>
                </a:solidFill>
                <a:latin typeface="Verdana"/>
                <a:cs typeface="Verdana"/>
              </a:rPr>
              <a:t>need</a:t>
            </a:r>
            <a:r>
              <a:rPr sz="1800" spc="-5" dirty="0">
                <a:solidFill>
                  <a:srgbClr val="FFFFFF"/>
                </a:solidFill>
                <a:latin typeface="Times New Roman"/>
                <a:cs typeface="Times New Roman"/>
              </a:rPr>
              <a:t> </a:t>
            </a:r>
            <a:r>
              <a:rPr sz="1800" spc="-40" dirty="0">
                <a:solidFill>
                  <a:srgbClr val="FFFFFF"/>
                </a:solidFill>
                <a:latin typeface="Verdana"/>
                <a:cs typeface="Verdana"/>
              </a:rPr>
              <a:t>for</a:t>
            </a:r>
            <a:r>
              <a:rPr sz="1800" spc="25" dirty="0">
                <a:solidFill>
                  <a:srgbClr val="FFFFFF"/>
                </a:solidFill>
                <a:latin typeface="Times New Roman"/>
                <a:cs typeface="Times New Roman"/>
              </a:rPr>
              <a:t> </a:t>
            </a:r>
            <a:r>
              <a:rPr sz="1800" dirty="0">
                <a:solidFill>
                  <a:srgbClr val="FFFFFF"/>
                </a:solidFill>
                <a:latin typeface="Verdana"/>
                <a:cs typeface="Verdana"/>
              </a:rPr>
              <a:t>additional</a:t>
            </a:r>
            <a:r>
              <a:rPr sz="1800" spc="-35" dirty="0">
                <a:solidFill>
                  <a:srgbClr val="FFFFFF"/>
                </a:solidFill>
                <a:latin typeface="Times New Roman"/>
                <a:cs typeface="Times New Roman"/>
              </a:rPr>
              <a:t> </a:t>
            </a:r>
            <a:r>
              <a:rPr sz="1800" spc="-50" dirty="0">
                <a:solidFill>
                  <a:srgbClr val="FFFFFF"/>
                </a:solidFill>
                <a:latin typeface="Verdana"/>
                <a:cs typeface="Verdana"/>
              </a:rPr>
              <a:t>rounds</a:t>
            </a:r>
            <a:r>
              <a:rPr sz="1800" spc="10" dirty="0">
                <a:solidFill>
                  <a:srgbClr val="FFFFFF"/>
                </a:solidFill>
                <a:latin typeface="Times New Roman"/>
                <a:cs typeface="Times New Roman"/>
              </a:rPr>
              <a:t> </a:t>
            </a:r>
            <a:r>
              <a:rPr sz="1800" dirty="0">
                <a:solidFill>
                  <a:srgbClr val="FFFFFF"/>
                </a:solidFill>
                <a:latin typeface="Verdana"/>
                <a:cs typeface="Verdana"/>
              </a:rPr>
              <a:t>of</a:t>
            </a:r>
            <a:r>
              <a:rPr sz="1800" dirty="0">
                <a:solidFill>
                  <a:srgbClr val="FFFFFF"/>
                </a:solidFill>
                <a:latin typeface="Times New Roman"/>
                <a:cs typeface="Times New Roman"/>
              </a:rPr>
              <a:t> </a:t>
            </a:r>
            <a:r>
              <a:rPr sz="1800" spc="-30" dirty="0">
                <a:solidFill>
                  <a:srgbClr val="FFFFFF"/>
                </a:solidFill>
                <a:latin typeface="Verdana"/>
                <a:cs typeface="Verdana"/>
              </a:rPr>
              <a:t>queries</a:t>
            </a:r>
            <a:r>
              <a:rPr sz="1800" spc="-40" dirty="0">
                <a:solidFill>
                  <a:srgbClr val="FFFFFF"/>
                </a:solidFill>
                <a:latin typeface="Times New Roman"/>
                <a:cs typeface="Times New Roman"/>
              </a:rPr>
              <a:t> </a:t>
            </a:r>
            <a:r>
              <a:rPr sz="1800" spc="-85" dirty="0">
                <a:solidFill>
                  <a:srgbClr val="FFFFFF"/>
                </a:solidFill>
                <a:latin typeface="Verdana"/>
                <a:cs typeface="Verdana"/>
              </a:rPr>
              <a:t>(like</a:t>
            </a:r>
            <a:r>
              <a:rPr sz="1800" spc="-90" dirty="0">
                <a:solidFill>
                  <a:srgbClr val="FFFFFF"/>
                </a:solidFill>
                <a:latin typeface="Times New Roman"/>
                <a:cs typeface="Times New Roman"/>
              </a:rPr>
              <a:t> </a:t>
            </a:r>
            <a:r>
              <a:rPr sz="1800" spc="-25" dirty="0">
                <a:solidFill>
                  <a:srgbClr val="FFFFFF"/>
                </a:solidFill>
                <a:latin typeface="Verdana"/>
                <a:cs typeface="Verdana"/>
              </a:rPr>
              <a:t>in</a:t>
            </a:r>
            <a:r>
              <a:rPr sz="1800" spc="-25" dirty="0">
                <a:solidFill>
                  <a:srgbClr val="FFFFFF"/>
                </a:solidFill>
                <a:latin typeface="Times New Roman"/>
                <a:cs typeface="Times New Roman"/>
              </a:rPr>
              <a:t> </a:t>
            </a:r>
            <a:r>
              <a:rPr sz="1800" spc="-50" dirty="0">
                <a:solidFill>
                  <a:srgbClr val="FFFFFF"/>
                </a:solidFill>
                <a:latin typeface="Verdana"/>
                <a:cs typeface="Verdana"/>
              </a:rPr>
              <a:t>recursive</a:t>
            </a:r>
            <a:r>
              <a:rPr sz="1800" spc="-90" dirty="0">
                <a:solidFill>
                  <a:srgbClr val="FFFFFF"/>
                </a:solidFill>
                <a:latin typeface="Times New Roman"/>
                <a:cs typeface="Times New Roman"/>
              </a:rPr>
              <a:t> </a:t>
            </a:r>
            <a:r>
              <a:rPr sz="1800" dirty="0">
                <a:solidFill>
                  <a:srgbClr val="FFFFFF"/>
                </a:solidFill>
                <a:latin typeface="Verdana"/>
                <a:cs typeface="Verdana"/>
              </a:rPr>
              <a:t>or</a:t>
            </a:r>
            <a:r>
              <a:rPr sz="1800" spc="35" dirty="0">
                <a:solidFill>
                  <a:srgbClr val="FFFFFF"/>
                </a:solidFill>
                <a:latin typeface="Times New Roman"/>
                <a:cs typeface="Times New Roman"/>
              </a:rPr>
              <a:t> </a:t>
            </a:r>
            <a:r>
              <a:rPr sz="1800" spc="-40" dirty="0">
                <a:solidFill>
                  <a:srgbClr val="FFFFFF"/>
                </a:solidFill>
                <a:latin typeface="Verdana"/>
                <a:cs typeface="Verdana"/>
              </a:rPr>
              <a:t>iterative</a:t>
            </a:r>
            <a:r>
              <a:rPr sz="1800" spc="-90" dirty="0">
                <a:solidFill>
                  <a:srgbClr val="FFFFFF"/>
                </a:solidFill>
                <a:latin typeface="Times New Roman"/>
                <a:cs typeface="Times New Roman"/>
              </a:rPr>
              <a:t> </a:t>
            </a:r>
            <a:r>
              <a:rPr sz="1800" spc="-65" dirty="0">
                <a:solidFill>
                  <a:srgbClr val="FFFFFF"/>
                </a:solidFill>
                <a:latin typeface="Verdana"/>
                <a:cs typeface="Verdana"/>
              </a:rPr>
              <a:t>queries).</a:t>
            </a:r>
            <a:r>
              <a:rPr sz="1800" spc="-75" dirty="0">
                <a:solidFill>
                  <a:srgbClr val="FFFFFF"/>
                </a:solidFill>
                <a:latin typeface="Times New Roman"/>
                <a:cs typeface="Times New Roman"/>
              </a:rPr>
              <a:t> </a:t>
            </a:r>
            <a:r>
              <a:rPr sz="1800" spc="-55" dirty="0">
                <a:solidFill>
                  <a:srgbClr val="FFFFFF"/>
                </a:solidFill>
                <a:latin typeface="Verdana"/>
                <a:cs typeface="Verdana"/>
              </a:rPr>
              <a:t>Rather,</a:t>
            </a:r>
            <a:r>
              <a:rPr sz="1800" spc="-80"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spc="-40" dirty="0">
                <a:solidFill>
                  <a:srgbClr val="FFFFFF"/>
                </a:solidFill>
                <a:latin typeface="Verdana"/>
                <a:cs typeface="Verdana"/>
              </a:rPr>
              <a:t>response</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40" dirty="0">
                <a:solidFill>
                  <a:srgbClr val="FFFFFF"/>
                </a:solidFill>
                <a:latin typeface="Times New Roman"/>
                <a:cs typeface="Times New Roman"/>
              </a:rPr>
              <a:t> </a:t>
            </a:r>
            <a:r>
              <a:rPr sz="1800" spc="-25" dirty="0">
                <a:solidFill>
                  <a:srgbClr val="FFFFFF"/>
                </a:solidFill>
                <a:latin typeface="Verdana"/>
                <a:cs typeface="Verdana"/>
              </a:rPr>
              <a:t>immediately</a:t>
            </a:r>
            <a:r>
              <a:rPr sz="1800" spc="-65" dirty="0">
                <a:solidFill>
                  <a:srgbClr val="FFFFFF"/>
                </a:solidFill>
                <a:latin typeface="Times New Roman"/>
                <a:cs typeface="Times New Roman"/>
              </a:rPr>
              <a:t> </a:t>
            </a:r>
            <a:r>
              <a:rPr sz="1800" spc="-10" dirty="0">
                <a:solidFill>
                  <a:srgbClr val="FFFFFF"/>
                </a:solidFill>
                <a:latin typeface="Verdana"/>
                <a:cs typeface="Verdana"/>
              </a:rPr>
              <a:t>returned</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client</a:t>
            </a:r>
            <a:endParaRPr sz="1800">
              <a:latin typeface="Verdana"/>
              <a:cs typeface="Verdana"/>
            </a:endParaRPr>
          </a:p>
        </p:txBody>
      </p:sp>
      <p:sp>
        <p:nvSpPr>
          <p:cNvPr id="4" name="object 4"/>
          <p:cNvSpPr txBox="1"/>
          <p:nvPr/>
        </p:nvSpPr>
        <p:spPr>
          <a:xfrm>
            <a:off x="10565143" y="572833"/>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19</a:t>
            </a:r>
            <a:endParaRPr sz="2750">
              <a:latin typeface="Verdana"/>
              <a:cs typeface="Verdana"/>
            </a:endParaRPr>
          </a:p>
        </p:txBody>
      </p:sp>
      <p:sp>
        <p:nvSpPr>
          <p:cNvPr id="5" name="Slide Number Placeholder 4">
            <a:extLst>
              <a:ext uri="{FF2B5EF4-FFF2-40B4-BE49-F238E27FC236}">
                <a16:creationId xmlns:a16="http://schemas.microsoft.com/office/drawing/2014/main" id="{C728FB04-773E-464A-A620-21C56BCCC445}"/>
              </a:ext>
            </a:extLst>
          </p:cNvPr>
          <p:cNvSpPr>
            <a:spLocks noGrp="1"/>
          </p:cNvSpPr>
          <p:nvPr>
            <p:ph type="sldNum" sz="quarter" idx="12"/>
          </p:nvPr>
        </p:nvSpPr>
        <p:spPr/>
        <p:txBody>
          <a:bodyPr/>
          <a:lstStyle/>
          <a:p>
            <a:fld id="{3622CE08-FDFB-40AC-BC00-32E561B45CF1}"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160" dirty="0"/>
              <a:t>Services</a:t>
            </a:r>
            <a:r>
              <a:rPr spc="-75" dirty="0">
                <a:latin typeface="Times New Roman"/>
                <a:cs typeface="Times New Roman"/>
              </a:rPr>
              <a:t> </a:t>
            </a:r>
            <a:r>
              <a:rPr dirty="0"/>
              <a:t>Provided</a:t>
            </a:r>
            <a:r>
              <a:rPr spc="-80" dirty="0">
                <a:latin typeface="Times New Roman"/>
                <a:cs typeface="Times New Roman"/>
              </a:rPr>
              <a:t> </a:t>
            </a:r>
            <a:r>
              <a:rPr dirty="0"/>
              <a:t>by</a:t>
            </a:r>
            <a:r>
              <a:rPr spc="65" dirty="0">
                <a:latin typeface="Times New Roman"/>
                <a:cs typeface="Times New Roman"/>
              </a:rPr>
              <a:t> </a:t>
            </a:r>
            <a:r>
              <a:rPr spc="-330" dirty="0"/>
              <a:t>DNS</a:t>
            </a:r>
          </a:p>
        </p:txBody>
      </p:sp>
      <p:sp>
        <p:nvSpPr>
          <p:cNvPr id="3" name="object 3"/>
          <p:cNvSpPr txBox="1"/>
          <p:nvPr/>
        </p:nvSpPr>
        <p:spPr>
          <a:xfrm>
            <a:off x="1182724" y="1957355"/>
            <a:ext cx="4525645" cy="1630045"/>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Translating</a:t>
            </a:r>
            <a:r>
              <a:rPr sz="1800" spc="-60" dirty="0">
                <a:solidFill>
                  <a:srgbClr val="FFFFFF"/>
                </a:solidFill>
                <a:latin typeface="Times New Roman"/>
                <a:cs typeface="Times New Roman"/>
              </a:rPr>
              <a:t> </a:t>
            </a:r>
            <a:r>
              <a:rPr sz="1800" spc="-40" dirty="0">
                <a:solidFill>
                  <a:srgbClr val="FFFFFF"/>
                </a:solidFill>
                <a:latin typeface="Verdana"/>
                <a:cs typeface="Verdana"/>
              </a:rPr>
              <a:t>hostnames</a:t>
            </a:r>
            <a:r>
              <a:rPr sz="1800" spc="-60" dirty="0">
                <a:solidFill>
                  <a:srgbClr val="FFFFFF"/>
                </a:solidFill>
                <a:latin typeface="Times New Roman"/>
                <a:cs typeface="Times New Roman"/>
              </a:rPr>
              <a:t> </a:t>
            </a:r>
            <a:r>
              <a:rPr sz="1800" dirty="0">
                <a:solidFill>
                  <a:srgbClr val="FFFFFF"/>
                </a:solidFill>
                <a:latin typeface="Verdana"/>
                <a:cs typeface="Verdana"/>
              </a:rPr>
              <a:t>to</a:t>
            </a:r>
            <a:r>
              <a:rPr sz="1800" spc="35" dirty="0">
                <a:solidFill>
                  <a:srgbClr val="FFFFFF"/>
                </a:solidFill>
                <a:latin typeface="Times New Roman"/>
                <a:cs typeface="Times New Roman"/>
              </a:rPr>
              <a:t> </a:t>
            </a:r>
            <a:r>
              <a:rPr sz="1800" spc="-135" dirty="0">
                <a:solidFill>
                  <a:srgbClr val="FFFFFF"/>
                </a:solidFill>
                <a:latin typeface="Verdana"/>
                <a:cs typeface="Verdana"/>
              </a:rPr>
              <a:t>IP</a:t>
            </a:r>
            <a:r>
              <a:rPr sz="1800" spc="-50" dirty="0">
                <a:solidFill>
                  <a:srgbClr val="FFFFFF"/>
                </a:solidFill>
                <a:latin typeface="Times New Roman"/>
                <a:cs typeface="Times New Roman"/>
              </a:rPr>
              <a:t> </a:t>
            </a:r>
            <a:r>
              <a:rPr sz="1800" spc="-10" dirty="0">
                <a:solidFill>
                  <a:srgbClr val="FFFFFF"/>
                </a:solidFill>
                <a:latin typeface="Verdana"/>
                <a:cs typeface="Verdana"/>
              </a:rPr>
              <a:t>addresses</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5" dirty="0">
                <a:solidFill>
                  <a:srgbClr val="FFFFFF"/>
                </a:solidFill>
                <a:latin typeface="Verdana"/>
                <a:cs typeface="Verdana"/>
              </a:rPr>
              <a:t>Host</a:t>
            </a:r>
            <a:r>
              <a:rPr sz="1800" spc="-20" dirty="0">
                <a:solidFill>
                  <a:srgbClr val="FFFFFF"/>
                </a:solidFill>
                <a:latin typeface="Times New Roman"/>
                <a:cs typeface="Times New Roman"/>
              </a:rPr>
              <a:t> </a:t>
            </a:r>
            <a:r>
              <a:rPr sz="1800" spc="-10" dirty="0">
                <a:solidFill>
                  <a:srgbClr val="FFFFFF"/>
                </a:solidFill>
                <a:latin typeface="Verdana"/>
                <a:cs typeface="Verdana"/>
              </a:rPr>
              <a:t>Aliasing</a:t>
            </a:r>
            <a:endParaRPr sz="1800">
              <a:latin typeface="Verdana"/>
              <a:cs typeface="Verdana"/>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Mail</a:t>
            </a:r>
            <a:r>
              <a:rPr sz="1800" spc="-55" dirty="0">
                <a:solidFill>
                  <a:srgbClr val="FFFFFF"/>
                </a:solidFill>
                <a:latin typeface="Times New Roman"/>
                <a:cs typeface="Times New Roman"/>
              </a:rPr>
              <a:t> </a:t>
            </a:r>
            <a:r>
              <a:rPr sz="1800" spc="-100" dirty="0">
                <a:solidFill>
                  <a:srgbClr val="FFFFFF"/>
                </a:solidFill>
                <a:latin typeface="Verdana"/>
                <a:cs typeface="Verdana"/>
              </a:rPr>
              <a:t>Server</a:t>
            </a:r>
            <a:r>
              <a:rPr sz="1800" spc="60" dirty="0">
                <a:solidFill>
                  <a:srgbClr val="FFFFFF"/>
                </a:solidFill>
                <a:latin typeface="Times New Roman"/>
                <a:cs typeface="Times New Roman"/>
              </a:rPr>
              <a:t> </a:t>
            </a:r>
            <a:r>
              <a:rPr sz="1800" spc="-10" dirty="0">
                <a:solidFill>
                  <a:srgbClr val="FFFFFF"/>
                </a:solidFill>
                <a:latin typeface="Verdana"/>
                <a:cs typeface="Verdana"/>
              </a:rPr>
              <a:t>Aliasing</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60" dirty="0">
                <a:solidFill>
                  <a:srgbClr val="FFFFFF"/>
                </a:solidFill>
                <a:latin typeface="Verdana"/>
                <a:cs typeface="Verdana"/>
              </a:rPr>
              <a:t>Load</a:t>
            </a:r>
            <a:r>
              <a:rPr sz="1800" spc="-20" dirty="0">
                <a:solidFill>
                  <a:srgbClr val="FFFFFF"/>
                </a:solidFill>
                <a:latin typeface="Times New Roman"/>
                <a:cs typeface="Times New Roman"/>
              </a:rPr>
              <a:t> </a:t>
            </a:r>
            <a:r>
              <a:rPr sz="1800" spc="-10" dirty="0">
                <a:solidFill>
                  <a:srgbClr val="FFFFFF"/>
                </a:solidFill>
                <a:latin typeface="Verdana"/>
                <a:cs typeface="Verdana"/>
              </a:rPr>
              <a:t>Distribution</a:t>
            </a:r>
            <a:endParaRPr sz="1800">
              <a:latin typeface="Verdana"/>
              <a:cs typeface="Verdana"/>
            </a:endParaRPr>
          </a:p>
        </p:txBody>
      </p:sp>
      <p:sp>
        <p:nvSpPr>
          <p:cNvPr id="4" name="object 4"/>
          <p:cNvSpPr txBox="1"/>
          <p:nvPr/>
        </p:nvSpPr>
        <p:spPr>
          <a:xfrm>
            <a:off x="10565151"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20</a:t>
            </a:r>
            <a:endParaRPr sz="2750">
              <a:latin typeface="Verdana"/>
              <a:cs typeface="Verdana"/>
            </a:endParaRPr>
          </a:p>
        </p:txBody>
      </p:sp>
      <p:sp>
        <p:nvSpPr>
          <p:cNvPr id="5" name="Slide Number Placeholder 4">
            <a:extLst>
              <a:ext uri="{FF2B5EF4-FFF2-40B4-BE49-F238E27FC236}">
                <a16:creationId xmlns:a16="http://schemas.microsoft.com/office/drawing/2014/main" id="{43969AB0-8028-4C40-AFBF-F98BFC8286F6}"/>
              </a:ext>
            </a:extLst>
          </p:cNvPr>
          <p:cNvSpPr>
            <a:spLocks noGrp="1"/>
          </p:cNvSpPr>
          <p:nvPr>
            <p:ph type="sldNum" sz="quarter" idx="12"/>
          </p:nvPr>
        </p:nvSpPr>
        <p:spPr/>
        <p:txBody>
          <a:bodyPr/>
          <a:lstStyle/>
          <a:p>
            <a:fld id="{3622CE08-FDFB-40AC-BC00-32E561B45CF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3977640" cy="669925"/>
          </a:xfrm>
          <a:prstGeom prst="rect">
            <a:avLst/>
          </a:prstGeom>
        </p:spPr>
        <p:txBody>
          <a:bodyPr vert="horz" wrap="square" lIns="0" tIns="15875" rIns="0" bIns="0" rtlCol="0">
            <a:spAutoFit/>
          </a:bodyPr>
          <a:lstStyle/>
          <a:p>
            <a:pPr marL="12700">
              <a:lnSpc>
                <a:spcPct val="100000"/>
              </a:lnSpc>
              <a:spcBef>
                <a:spcPts val="125"/>
              </a:spcBef>
            </a:pPr>
            <a:r>
              <a:rPr dirty="0"/>
              <a:t>How</a:t>
            </a:r>
            <a:r>
              <a:rPr spc="50" dirty="0">
                <a:latin typeface="Times New Roman"/>
                <a:cs typeface="Times New Roman"/>
              </a:rPr>
              <a:t> </a:t>
            </a:r>
            <a:r>
              <a:rPr spc="-305" dirty="0"/>
              <a:t>DNS</a:t>
            </a:r>
            <a:r>
              <a:rPr spc="110" dirty="0">
                <a:latin typeface="Times New Roman"/>
                <a:cs typeface="Times New Roman"/>
              </a:rPr>
              <a:t> </a:t>
            </a:r>
            <a:r>
              <a:rPr spc="-210" dirty="0"/>
              <a:t>works</a:t>
            </a:r>
          </a:p>
        </p:txBody>
      </p:sp>
      <p:sp>
        <p:nvSpPr>
          <p:cNvPr id="3" name="object 3"/>
          <p:cNvSpPr txBox="1"/>
          <p:nvPr/>
        </p:nvSpPr>
        <p:spPr>
          <a:xfrm>
            <a:off x="1182724" y="1959794"/>
            <a:ext cx="8717915" cy="4230370"/>
          </a:xfrm>
          <a:prstGeom prst="rect">
            <a:avLst/>
          </a:prstGeom>
        </p:spPr>
        <p:txBody>
          <a:bodyPr vert="horz" wrap="square" lIns="0" tIns="144780" rIns="0" bIns="0" rtlCol="0">
            <a:spAutoFit/>
          </a:bodyPr>
          <a:lstStyle/>
          <a:p>
            <a:pPr marL="12700">
              <a:lnSpc>
                <a:spcPct val="100000"/>
              </a:lnSpc>
              <a:spcBef>
                <a:spcPts val="1140"/>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45" dirty="0">
                <a:solidFill>
                  <a:srgbClr val="FFFFFF"/>
                </a:solidFill>
                <a:latin typeface="Verdana"/>
                <a:cs typeface="Verdana"/>
              </a:rPr>
              <a:t>There</a:t>
            </a:r>
            <a:r>
              <a:rPr sz="1650" spc="40" dirty="0">
                <a:solidFill>
                  <a:srgbClr val="FFFFFF"/>
                </a:solidFill>
                <a:latin typeface="Times New Roman"/>
                <a:cs typeface="Times New Roman"/>
              </a:rPr>
              <a:t> </a:t>
            </a:r>
            <a:r>
              <a:rPr sz="1650" dirty="0">
                <a:solidFill>
                  <a:srgbClr val="FFFFFF"/>
                </a:solidFill>
                <a:latin typeface="Verdana"/>
                <a:cs typeface="Verdana"/>
              </a:rPr>
              <a:t>are</a:t>
            </a:r>
            <a:r>
              <a:rPr sz="1650" spc="75" dirty="0">
                <a:solidFill>
                  <a:srgbClr val="FFFFFF"/>
                </a:solidFill>
                <a:latin typeface="Times New Roman"/>
                <a:cs typeface="Times New Roman"/>
              </a:rPr>
              <a:t> </a:t>
            </a:r>
            <a:r>
              <a:rPr sz="1650" dirty="0">
                <a:solidFill>
                  <a:srgbClr val="FFFFFF"/>
                </a:solidFill>
                <a:latin typeface="Verdana"/>
                <a:cs typeface="Verdana"/>
              </a:rPr>
              <a:t>4</a:t>
            </a:r>
            <a:r>
              <a:rPr sz="1650" spc="25" dirty="0">
                <a:solidFill>
                  <a:srgbClr val="FFFFFF"/>
                </a:solidFill>
                <a:latin typeface="Times New Roman"/>
                <a:cs typeface="Times New Roman"/>
              </a:rPr>
              <a:t> </a:t>
            </a:r>
            <a:r>
              <a:rPr sz="1650" spc="-80" dirty="0">
                <a:solidFill>
                  <a:srgbClr val="FFFFFF"/>
                </a:solidFill>
                <a:latin typeface="Verdana"/>
                <a:cs typeface="Verdana"/>
              </a:rPr>
              <a:t>DNS</a:t>
            </a:r>
            <a:r>
              <a:rPr sz="1650" spc="70" dirty="0">
                <a:solidFill>
                  <a:srgbClr val="FFFFFF"/>
                </a:solidFill>
                <a:latin typeface="Times New Roman"/>
                <a:cs typeface="Times New Roman"/>
              </a:rPr>
              <a:t> </a:t>
            </a:r>
            <a:r>
              <a:rPr sz="1650" spc="-80" dirty="0">
                <a:solidFill>
                  <a:srgbClr val="FFFFFF"/>
                </a:solidFill>
                <a:latin typeface="Verdana"/>
                <a:cs typeface="Verdana"/>
              </a:rPr>
              <a:t>servers</a:t>
            </a:r>
            <a:r>
              <a:rPr sz="1650" spc="-20" dirty="0">
                <a:solidFill>
                  <a:srgbClr val="FFFFFF"/>
                </a:solidFill>
                <a:latin typeface="Times New Roman"/>
                <a:cs typeface="Times New Roman"/>
              </a:rPr>
              <a:t> </a:t>
            </a:r>
            <a:r>
              <a:rPr sz="1650" dirty="0">
                <a:solidFill>
                  <a:srgbClr val="FFFFFF"/>
                </a:solidFill>
                <a:latin typeface="Verdana"/>
                <a:cs typeface="Verdana"/>
              </a:rPr>
              <a:t>involved</a:t>
            </a:r>
            <a:r>
              <a:rPr sz="1650" dirty="0">
                <a:solidFill>
                  <a:srgbClr val="FFFFFF"/>
                </a:solidFill>
                <a:latin typeface="Times New Roman"/>
                <a:cs typeface="Times New Roman"/>
              </a:rPr>
              <a:t> </a:t>
            </a:r>
            <a:r>
              <a:rPr sz="1650" spc="-10" dirty="0">
                <a:solidFill>
                  <a:srgbClr val="FFFFFF"/>
                </a:solidFill>
                <a:latin typeface="Verdana"/>
                <a:cs typeface="Verdana"/>
              </a:rPr>
              <a:t>in</a:t>
            </a:r>
            <a:r>
              <a:rPr sz="1650" spc="25" dirty="0">
                <a:solidFill>
                  <a:srgbClr val="FFFFFF"/>
                </a:solidFill>
                <a:latin typeface="Times New Roman"/>
                <a:cs typeface="Times New Roman"/>
              </a:rPr>
              <a:t> </a:t>
            </a:r>
            <a:r>
              <a:rPr sz="1650" dirty="0">
                <a:solidFill>
                  <a:srgbClr val="FFFFFF"/>
                </a:solidFill>
                <a:latin typeface="Verdana"/>
                <a:cs typeface="Verdana"/>
              </a:rPr>
              <a:t>loading</a:t>
            </a:r>
            <a:r>
              <a:rPr sz="1650" spc="155" dirty="0">
                <a:solidFill>
                  <a:srgbClr val="FFFFFF"/>
                </a:solidFill>
                <a:latin typeface="Times New Roman"/>
                <a:cs typeface="Times New Roman"/>
              </a:rPr>
              <a:t> </a:t>
            </a:r>
            <a:r>
              <a:rPr sz="1650" spc="155" dirty="0">
                <a:solidFill>
                  <a:srgbClr val="FFFFFF"/>
                </a:solidFill>
                <a:latin typeface="Verdana"/>
                <a:cs typeface="Verdana"/>
              </a:rPr>
              <a:t>a</a:t>
            </a:r>
            <a:r>
              <a:rPr sz="1650" spc="45" dirty="0">
                <a:solidFill>
                  <a:srgbClr val="FFFFFF"/>
                </a:solidFill>
                <a:latin typeface="Times New Roman"/>
                <a:cs typeface="Times New Roman"/>
              </a:rPr>
              <a:t> </a:t>
            </a:r>
            <a:r>
              <a:rPr sz="1650" spc="40" dirty="0">
                <a:solidFill>
                  <a:srgbClr val="FFFFFF"/>
                </a:solidFill>
                <a:latin typeface="Verdana"/>
                <a:cs typeface="Verdana"/>
              </a:rPr>
              <a:t>webpage:</a:t>
            </a:r>
            <a:endParaRPr sz="1650">
              <a:latin typeface="Verdana"/>
              <a:cs typeface="Verdana"/>
            </a:endParaRPr>
          </a:p>
          <a:p>
            <a:pPr marL="12700">
              <a:lnSpc>
                <a:spcPct val="100000"/>
              </a:lnSpc>
              <a:spcBef>
                <a:spcPts val="104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70" dirty="0">
                <a:solidFill>
                  <a:srgbClr val="FFFFFF"/>
                </a:solidFill>
                <a:latin typeface="Verdana"/>
                <a:cs typeface="Verdana"/>
              </a:rPr>
              <a:t>DNS</a:t>
            </a:r>
            <a:r>
              <a:rPr sz="1650" spc="-35" dirty="0">
                <a:solidFill>
                  <a:srgbClr val="FFFFFF"/>
                </a:solidFill>
                <a:latin typeface="Times New Roman"/>
                <a:cs typeface="Times New Roman"/>
              </a:rPr>
              <a:t> </a:t>
            </a:r>
            <a:r>
              <a:rPr sz="1650" spc="-10" dirty="0">
                <a:solidFill>
                  <a:srgbClr val="FFFFFF"/>
                </a:solidFill>
                <a:latin typeface="Verdana"/>
                <a:cs typeface="Verdana"/>
              </a:rPr>
              <a:t>recursor-</a:t>
            </a:r>
            <a:endParaRPr sz="1650">
              <a:latin typeface="Verdana"/>
              <a:cs typeface="Verdana"/>
            </a:endParaRPr>
          </a:p>
          <a:p>
            <a:pPr marL="756285" marR="60960" indent="-287020">
              <a:lnSpc>
                <a:spcPct val="101400"/>
              </a:lnSpc>
              <a:spcBef>
                <a:spcPts val="98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75" dirty="0">
                <a:solidFill>
                  <a:srgbClr val="FFFFFF"/>
                </a:solidFill>
                <a:latin typeface="Verdana"/>
                <a:cs typeface="Verdana"/>
              </a:rPr>
              <a:t>The</a:t>
            </a:r>
            <a:r>
              <a:rPr sz="1500" spc="-20" dirty="0">
                <a:solidFill>
                  <a:srgbClr val="FFFFFF"/>
                </a:solidFill>
                <a:latin typeface="Times New Roman"/>
                <a:cs typeface="Times New Roman"/>
              </a:rPr>
              <a:t> </a:t>
            </a:r>
            <a:r>
              <a:rPr sz="1500" spc="-60" dirty="0">
                <a:solidFill>
                  <a:srgbClr val="FFFFFF"/>
                </a:solidFill>
                <a:latin typeface="Verdana"/>
                <a:cs typeface="Verdana"/>
              </a:rPr>
              <a:t>recursor</a:t>
            </a:r>
            <a:r>
              <a:rPr sz="1500" spc="65" dirty="0">
                <a:solidFill>
                  <a:srgbClr val="FFFFFF"/>
                </a:solidFill>
                <a:latin typeface="Times New Roman"/>
                <a:cs typeface="Times New Roman"/>
              </a:rPr>
              <a:t> </a:t>
            </a:r>
            <a:r>
              <a:rPr sz="1500" spc="70" dirty="0">
                <a:solidFill>
                  <a:srgbClr val="FFFFFF"/>
                </a:solidFill>
                <a:latin typeface="Verdana"/>
                <a:cs typeface="Verdana"/>
              </a:rPr>
              <a:t>can</a:t>
            </a:r>
            <a:r>
              <a:rPr sz="1500" spc="55" dirty="0">
                <a:solidFill>
                  <a:srgbClr val="FFFFFF"/>
                </a:solidFill>
                <a:latin typeface="Times New Roman"/>
                <a:cs typeface="Times New Roman"/>
              </a:rPr>
              <a:t> </a:t>
            </a:r>
            <a:r>
              <a:rPr sz="1500" spc="70" dirty="0">
                <a:solidFill>
                  <a:srgbClr val="FFFFFF"/>
                </a:solidFill>
                <a:latin typeface="Verdana"/>
                <a:cs typeface="Verdana"/>
              </a:rPr>
              <a:t>be</a:t>
            </a:r>
            <a:r>
              <a:rPr sz="1500" dirty="0">
                <a:solidFill>
                  <a:srgbClr val="FFFFFF"/>
                </a:solidFill>
                <a:latin typeface="Times New Roman"/>
                <a:cs typeface="Times New Roman"/>
              </a:rPr>
              <a:t> </a:t>
            </a:r>
            <a:r>
              <a:rPr sz="1500" spc="-10" dirty="0">
                <a:solidFill>
                  <a:srgbClr val="FFFFFF"/>
                </a:solidFill>
                <a:latin typeface="Verdana"/>
                <a:cs typeface="Verdana"/>
              </a:rPr>
              <a:t>thought</a:t>
            </a:r>
            <a:r>
              <a:rPr sz="1500" spc="70" dirty="0">
                <a:solidFill>
                  <a:srgbClr val="FFFFFF"/>
                </a:solidFill>
                <a:latin typeface="Times New Roman"/>
                <a:cs typeface="Times New Roman"/>
              </a:rPr>
              <a:t> </a:t>
            </a:r>
            <a:r>
              <a:rPr sz="1500" dirty="0">
                <a:solidFill>
                  <a:srgbClr val="FFFFFF"/>
                </a:solidFill>
                <a:latin typeface="Verdana"/>
                <a:cs typeface="Verdana"/>
              </a:rPr>
              <a:t>of</a:t>
            </a:r>
            <a:r>
              <a:rPr sz="1500" spc="15" dirty="0">
                <a:solidFill>
                  <a:srgbClr val="FFFFFF"/>
                </a:solidFill>
                <a:latin typeface="Times New Roman"/>
                <a:cs typeface="Times New Roman"/>
              </a:rPr>
              <a:t> </a:t>
            </a:r>
            <a:r>
              <a:rPr sz="1500" dirty="0">
                <a:solidFill>
                  <a:srgbClr val="FFFFFF"/>
                </a:solidFill>
                <a:latin typeface="Verdana"/>
                <a:cs typeface="Verdana"/>
              </a:rPr>
              <a:t>as</a:t>
            </a:r>
            <a:r>
              <a:rPr sz="1500" spc="5" dirty="0">
                <a:solidFill>
                  <a:srgbClr val="FFFFFF"/>
                </a:solidFill>
                <a:latin typeface="Times New Roman"/>
                <a:cs typeface="Times New Roman"/>
              </a:rPr>
              <a:t> </a:t>
            </a:r>
            <a:r>
              <a:rPr sz="1500" spc="114" dirty="0">
                <a:solidFill>
                  <a:srgbClr val="FFFFFF"/>
                </a:solidFill>
                <a:latin typeface="Verdana"/>
                <a:cs typeface="Verdana"/>
              </a:rPr>
              <a:t>a</a:t>
            </a:r>
            <a:r>
              <a:rPr sz="1500" dirty="0">
                <a:solidFill>
                  <a:srgbClr val="FFFFFF"/>
                </a:solidFill>
                <a:latin typeface="Times New Roman"/>
                <a:cs typeface="Times New Roman"/>
              </a:rPr>
              <a:t> </a:t>
            </a:r>
            <a:r>
              <a:rPr sz="1500" spc="-45" dirty="0">
                <a:solidFill>
                  <a:srgbClr val="FFFFFF"/>
                </a:solidFill>
                <a:latin typeface="Verdana"/>
                <a:cs typeface="Verdana"/>
              </a:rPr>
              <a:t>librarian</a:t>
            </a:r>
            <a:r>
              <a:rPr sz="1500" spc="10" dirty="0">
                <a:solidFill>
                  <a:srgbClr val="FFFFFF"/>
                </a:solidFill>
                <a:latin typeface="Times New Roman"/>
                <a:cs typeface="Times New Roman"/>
              </a:rPr>
              <a:t> </a:t>
            </a:r>
            <a:r>
              <a:rPr sz="1500" dirty="0">
                <a:solidFill>
                  <a:srgbClr val="FFFFFF"/>
                </a:solidFill>
                <a:latin typeface="Verdana"/>
                <a:cs typeface="Verdana"/>
              </a:rPr>
              <a:t>who</a:t>
            </a:r>
            <a:r>
              <a:rPr sz="1500" spc="-5" dirty="0">
                <a:solidFill>
                  <a:srgbClr val="FFFFFF"/>
                </a:solidFill>
                <a:latin typeface="Times New Roman"/>
                <a:cs typeface="Times New Roman"/>
              </a:rPr>
              <a:t> </a:t>
            </a:r>
            <a:r>
              <a:rPr sz="1500" spc="-150" dirty="0">
                <a:solidFill>
                  <a:srgbClr val="FFFFFF"/>
                </a:solidFill>
                <a:latin typeface="Verdana"/>
                <a:cs typeface="Verdana"/>
              </a:rPr>
              <a:t>is</a:t>
            </a:r>
            <a:r>
              <a:rPr sz="1500" spc="5" dirty="0">
                <a:solidFill>
                  <a:srgbClr val="FFFFFF"/>
                </a:solidFill>
                <a:latin typeface="Times New Roman"/>
                <a:cs typeface="Times New Roman"/>
              </a:rPr>
              <a:t> </a:t>
            </a:r>
            <a:r>
              <a:rPr sz="1500" dirty="0">
                <a:solidFill>
                  <a:srgbClr val="FFFFFF"/>
                </a:solidFill>
                <a:latin typeface="Verdana"/>
                <a:cs typeface="Verdana"/>
              </a:rPr>
              <a:t>asked</a:t>
            </a:r>
            <a:r>
              <a:rPr sz="1500" spc="35" dirty="0">
                <a:solidFill>
                  <a:srgbClr val="FFFFFF"/>
                </a:solidFill>
                <a:latin typeface="Times New Roman"/>
                <a:cs typeface="Times New Roman"/>
              </a:rPr>
              <a:t> </a:t>
            </a:r>
            <a:r>
              <a:rPr sz="1500" dirty="0">
                <a:solidFill>
                  <a:srgbClr val="FFFFFF"/>
                </a:solidFill>
                <a:latin typeface="Verdana"/>
                <a:cs typeface="Verdana"/>
              </a:rPr>
              <a:t>to</a:t>
            </a:r>
            <a:r>
              <a:rPr sz="1500" spc="35" dirty="0">
                <a:solidFill>
                  <a:srgbClr val="FFFFFF"/>
                </a:solidFill>
                <a:latin typeface="Times New Roman"/>
                <a:cs typeface="Times New Roman"/>
              </a:rPr>
              <a:t> </a:t>
            </a:r>
            <a:r>
              <a:rPr sz="1500" spc="55" dirty="0">
                <a:solidFill>
                  <a:srgbClr val="FFFFFF"/>
                </a:solidFill>
                <a:latin typeface="Verdana"/>
                <a:cs typeface="Verdana"/>
              </a:rPr>
              <a:t>go</a:t>
            </a:r>
            <a:r>
              <a:rPr sz="1500" spc="-10" dirty="0">
                <a:solidFill>
                  <a:srgbClr val="FFFFFF"/>
                </a:solidFill>
                <a:latin typeface="Times New Roman"/>
                <a:cs typeface="Times New Roman"/>
              </a:rPr>
              <a:t> </a:t>
            </a:r>
            <a:r>
              <a:rPr sz="1500" spc="-10" dirty="0">
                <a:solidFill>
                  <a:srgbClr val="FFFFFF"/>
                </a:solidFill>
                <a:latin typeface="Verdana"/>
                <a:cs typeface="Verdana"/>
              </a:rPr>
              <a:t>find</a:t>
            </a:r>
            <a:r>
              <a:rPr sz="1500" spc="-45" dirty="0">
                <a:solidFill>
                  <a:srgbClr val="FFFFFF"/>
                </a:solidFill>
                <a:latin typeface="Times New Roman"/>
                <a:cs typeface="Times New Roman"/>
              </a:rPr>
              <a:t> </a:t>
            </a:r>
            <a:r>
              <a:rPr sz="1500" spc="114" dirty="0">
                <a:solidFill>
                  <a:srgbClr val="FFFFFF"/>
                </a:solidFill>
                <a:latin typeface="Verdana"/>
                <a:cs typeface="Verdana"/>
              </a:rPr>
              <a:t>a</a:t>
            </a:r>
            <a:r>
              <a:rPr sz="1500" dirty="0">
                <a:solidFill>
                  <a:srgbClr val="FFFFFF"/>
                </a:solidFill>
                <a:latin typeface="Times New Roman"/>
                <a:cs typeface="Times New Roman"/>
              </a:rPr>
              <a:t> </a:t>
            </a:r>
            <a:r>
              <a:rPr sz="1500" spc="-25" dirty="0">
                <a:solidFill>
                  <a:srgbClr val="FFFFFF"/>
                </a:solidFill>
                <a:latin typeface="Verdana"/>
                <a:cs typeface="Verdana"/>
              </a:rPr>
              <a:t>particular</a:t>
            </a:r>
            <a:r>
              <a:rPr sz="1500" spc="80" dirty="0">
                <a:solidFill>
                  <a:srgbClr val="FFFFFF"/>
                </a:solidFill>
                <a:latin typeface="Times New Roman"/>
                <a:cs typeface="Times New Roman"/>
              </a:rPr>
              <a:t> </a:t>
            </a:r>
            <a:r>
              <a:rPr sz="1500" spc="-20" dirty="0">
                <a:solidFill>
                  <a:srgbClr val="FFFFFF"/>
                </a:solidFill>
                <a:latin typeface="Verdana"/>
                <a:cs typeface="Verdana"/>
              </a:rPr>
              <a:t>book</a:t>
            </a:r>
            <a:r>
              <a:rPr sz="1500" spc="-20" dirty="0">
                <a:solidFill>
                  <a:srgbClr val="FFFFFF"/>
                </a:solidFill>
                <a:latin typeface="Times New Roman"/>
                <a:cs typeface="Times New Roman"/>
              </a:rPr>
              <a:t> </a:t>
            </a:r>
            <a:r>
              <a:rPr sz="1500" spc="-20" dirty="0">
                <a:solidFill>
                  <a:srgbClr val="FFFFFF"/>
                </a:solidFill>
                <a:latin typeface="Verdana"/>
                <a:cs typeface="Verdana"/>
              </a:rPr>
              <a:t>somewhere</a:t>
            </a:r>
            <a:r>
              <a:rPr sz="1500" spc="105" dirty="0">
                <a:solidFill>
                  <a:srgbClr val="FFFFFF"/>
                </a:solidFill>
                <a:latin typeface="Times New Roman"/>
                <a:cs typeface="Times New Roman"/>
              </a:rPr>
              <a:t> </a:t>
            </a:r>
            <a:r>
              <a:rPr sz="1500" spc="-30" dirty="0">
                <a:solidFill>
                  <a:srgbClr val="FFFFFF"/>
                </a:solidFill>
                <a:latin typeface="Verdana"/>
                <a:cs typeface="Verdana"/>
              </a:rPr>
              <a:t>in</a:t>
            </a:r>
            <a:r>
              <a:rPr sz="1500" spc="-50" dirty="0">
                <a:solidFill>
                  <a:srgbClr val="FFFFFF"/>
                </a:solidFill>
                <a:latin typeface="Times New Roman"/>
                <a:cs typeface="Times New Roman"/>
              </a:rPr>
              <a:t> </a:t>
            </a:r>
            <a:r>
              <a:rPr sz="1500" spc="114" dirty="0">
                <a:solidFill>
                  <a:srgbClr val="FFFFFF"/>
                </a:solidFill>
                <a:latin typeface="Verdana"/>
                <a:cs typeface="Verdana"/>
              </a:rPr>
              <a:t>a</a:t>
            </a:r>
            <a:r>
              <a:rPr sz="1500" spc="-15" dirty="0">
                <a:solidFill>
                  <a:srgbClr val="FFFFFF"/>
                </a:solidFill>
                <a:latin typeface="Times New Roman"/>
                <a:cs typeface="Times New Roman"/>
              </a:rPr>
              <a:t> </a:t>
            </a:r>
            <a:r>
              <a:rPr sz="1500" spc="-10" dirty="0">
                <a:solidFill>
                  <a:srgbClr val="FFFFFF"/>
                </a:solidFill>
                <a:latin typeface="Verdana"/>
                <a:cs typeface="Verdana"/>
              </a:rPr>
              <a:t>library.</a:t>
            </a:r>
            <a:endParaRPr sz="1500">
              <a:latin typeface="Verdana"/>
              <a:cs typeface="Verdana"/>
            </a:endParaRPr>
          </a:p>
          <a:p>
            <a:pPr marL="756285" marR="99695" indent="-287020">
              <a:lnSpc>
                <a:spcPct val="101499"/>
              </a:lnSpc>
              <a:spcBef>
                <a:spcPts val="96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70" dirty="0">
                <a:solidFill>
                  <a:srgbClr val="FFFFFF"/>
                </a:solidFill>
                <a:latin typeface="Verdana"/>
                <a:cs typeface="Verdana"/>
              </a:rPr>
              <a:t>The</a:t>
            </a:r>
            <a:r>
              <a:rPr sz="1500" spc="-25" dirty="0">
                <a:solidFill>
                  <a:srgbClr val="FFFFFF"/>
                </a:solidFill>
                <a:latin typeface="Times New Roman"/>
                <a:cs typeface="Times New Roman"/>
              </a:rPr>
              <a:t> </a:t>
            </a:r>
            <a:r>
              <a:rPr sz="1500" spc="-105" dirty="0">
                <a:solidFill>
                  <a:srgbClr val="FFFFFF"/>
                </a:solidFill>
                <a:latin typeface="Verdana"/>
                <a:cs typeface="Verdana"/>
              </a:rPr>
              <a:t>DNS</a:t>
            </a:r>
            <a:r>
              <a:rPr sz="1500" spc="10" dirty="0">
                <a:solidFill>
                  <a:srgbClr val="FFFFFF"/>
                </a:solidFill>
                <a:latin typeface="Times New Roman"/>
                <a:cs typeface="Times New Roman"/>
              </a:rPr>
              <a:t> </a:t>
            </a:r>
            <a:r>
              <a:rPr sz="1500" spc="-60" dirty="0">
                <a:solidFill>
                  <a:srgbClr val="FFFFFF"/>
                </a:solidFill>
                <a:latin typeface="Verdana"/>
                <a:cs typeface="Verdana"/>
              </a:rPr>
              <a:t>recursor</a:t>
            </a:r>
            <a:r>
              <a:rPr sz="1500" spc="75" dirty="0">
                <a:solidFill>
                  <a:srgbClr val="FFFFFF"/>
                </a:solidFill>
                <a:latin typeface="Times New Roman"/>
                <a:cs typeface="Times New Roman"/>
              </a:rPr>
              <a:t> </a:t>
            </a:r>
            <a:r>
              <a:rPr sz="1500" spc="-150" dirty="0">
                <a:solidFill>
                  <a:srgbClr val="FFFFFF"/>
                </a:solidFill>
                <a:latin typeface="Verdana"/>
                <a:cs typeface="Verdana"/>
              </a:rPr>
              <a:t>is</a:t>
            </a:r>
            <a:r>
              <a:rPr sz="1500" spc="5" dirty="0">
                <a:solidFill>
                  <a:srgbClr val="FFFFFF"/>
                </a:solidFill>
                <a:latin typeface="Times New Roman"/>
                <a:cs typeface="Times New Roman"/>
              </a:rPr>
              <a:t> </a:t>
            </a:r>
            <a:r>
              <a:rPr sz="1500" spc="114" dirty="0">
                <a:solidFill>
                  <a:srgbClr val="FFFFFF"/>
                </a:solidFill>
                <a:latin typeface="Verdana"/>
                <a:cs typeface="Verdana"/>
              </a:rPr>
              <a:t>a</a:t>
            </a:r>
            <a:r>
              <a:rPr sz="1500" spc="-5" dirty="0">
                <a:solidFill>
                  <a:srgbClr val="FFFFFF"/>
                </a:solidFill>
                <a:latin typeface="Times New Roman"/>
                <a:cs typeface="Times New Roman"/>
              </a:rPr>
              <a:t> </a:t>
            </a:r>
            <a:r>
              <a:rPr sz="1500" spc="-75" dirty="0">
                <a:solidFill>
                  <a:srgbClr val="FFFFFF"/>
                </a:solidFill>
                <a:latin typeface="Verdana"/>
                <a:cs typeface="Verdana"/>
              </a:rPr>
              <a:t>server</a:t>
            </a:r>
            <a:r>
              <a:rPr sz="1500" spc="-10" dirty="0">
                <a:solidFill>
                  <a:srgbClr val="FFFFFF"/>
                </a:solidFill>
                <a:latin typeface="Times New Roman"/>
                <a:cs typeface="Times New Roman"/>
              </a:rPr>
              <a:t> </a:t>
            </a:r>
            <a:r>
              <a:rPr sz="1500" dirty="0">
                <a:solidFill>
                  <a:srgbClr val="FFFFFF"/>
                </a:solidFill>
                <a:latin typeface="Verdana"/>
                <a:cs typeface="Verdana"/>
              </a:rPr>
              <a:t>designed</a:t>
            </a:r>
            <a:r>
              <a:rPr sz="1500" spc="-10" dirty="0">
                <a:solidFill>
                  <a:srgbClr val="FFFFFF"/>
                </a:solidFill>
                <a:latin typeface="Times New Roman"/>
                <a:cs typeface="Times New Roman"/>
              </a:rPr>
              <a:t> </a:t>
            </a:r>
            <a:r>
              <a:rPr sz="1500" dirty="0">
                <a:solidFill>
                  <a:srgbClr val="FFFFFF"/>
                </a:solidFill>
                <a:latin typeface="Verdana"/>
                <a:cs typeface="Verdana"/>
              </a:rPr>
              <a:t>to</a:t>
            </a:r>
            <a:r>
              <a:rPr sz="1500" spc="35" dirty="0">
                <a:solidFill>
                  <a:srgbClr val="FFFFFF"/>
                </a:solidFill>
                <a:latin typeface="Times New Roman"/>
                <a:cs typeface="Times New Roman"/>
              </a:rPr>
              <a:t> </a:t>
            </a:r>
            <a:r>
              <a:rPr sz="1500" dirty="0">
                <a:solidFill>
                  <a:srgbClr val="FFFFFF"/>
                </a:solidFill>
                <a:latin typeface="Verdana"/>
                <a:cs typeface="Verdana"/>
              </a:rPr>
              <a:t>receive</a:t>
            </a:r>
            <a:r>
              <a:rPr sz="1500" spc="-45" dirty="0">
                <a:solidFill>
                  <a:srgbClr val="FFFFFF"/>
                </a:solidFill>
                <a:latin typeface="Times New Roman"/>
                <a:cs typeface="Times New Roman"/>
              </a:rPr>
              <a:t> </a:t>
            </a:r>
            <a:r>
              <a:rPr sz="1500" spc="-35" dirty="0">
                <a:solidFill>
                  <a:srgbClr val="FFFFFF"/>
                </a:solidFill>
                <a:latin typeface="Verdana"/>
                <a:cs typeface="Verdana"/>
              </a:rPr>
              <a:t>queries</a:t>
            </a:r>
            <a:r>
              <a:rPr sz="1500" dirty="0">
                <a:solidFill>
                  <a:srgbClr val="FFFFFF"/>
                </a:solidFill>
                <a:latin typeface="Times New Roman"/>
                <a:cs typeface="Times New Roman"/>
              </a:rPr>
              <a:t> </a:t>
            </a:r>
            <a:r>
              <a:rPr sz="1500" spc="-40" dirty="0">
                <a:solidFill>
                  <a:srgbClr val="FFFFFF"/>
                </a:solidFill>
                <a:latin typeface="Verdana"/>
                <a:cs typeface="Verdana"/>
              </a:rPr>
              <a:t>from</a:t>
            </a:r>
            <a:r>
              <a:rPr sz="1500" spc="45" dirty="0">
                <a:solidFill>
                  <a:srgbClr val="FFFFFF"/>
                </a:solidFill>
                <a:latin typeface="Times New Roman"/>
                <a:cs typeface="Times New Roman"/>
              </a:rPr>
              <a:t> </a:t>
            </a:r>
            <a:r>
              <a:rPr sz="1500" dirty="0">
                <a:solidFill>
                  <a:srgbClr val="FFFFFF"/>
                </a:solidFill>
                <a:latin typeface="Verdana"/>
                <a:cs typeface="Verdana"/>
              </a:rPr>
              <a:t>client</a:t>
            </a:r>
            <a:r>
              <a:rPr sz="1500" spc="25" dirty="0">
                <a:solidFill>
                  <a:srgbClr val="FFFFFF"/>
                </a:solidFill>
                <a:latin typeface="Times New Roman"/>
                <a:cs typeface="Times New Roman"/>
              </a:rPr>
              <a:t> </a:t>
            </a:r>
            <a:r>
              <a:rPr sz="1500" spc="-10" dirty="0">
                <a:solidFill>
                  <a:srgbClr val="FFFFFF"/>
                </a:solidFill>
                <a:latin typeface="Verdana"/>
                <a:cs typeface="Verdana"/>
              </a:rPr>
              <a:t>machines</a:t>
            </a:r>
            <a:r>
              <a:rPr sz="1500" spc="45" dirty="0">
                <a:solidFill>
                  <a:srgbClr val="FFFFFF"/>
                </a:solidFill>
                <a:latin typeface="Times New Roman"/>
                <a:cs typeface="Times New Roman"/>
              </a:rPr>
              <a:t> </a:t>
            </a:r>
            <a:r>
              <a:rPr sz="1500" spc="-10" dirty="0">
                <a:solidFill>
                  <a:srgbClr val="FFFFFF"/>
                </a:solidFill>
                <a:latin typeface="Verdana"/>
                <a:cs typeface="Verdana"/>
              </a:rPr>
              <a:t>through</a:t>
            </a:r>
            <a:r>
              <a:rPr sz="1500" spc="-10" dirty="0">
                <a:solidFill>
                  <a:srgbClr val="FFFFFF"/>
                </a:solidFill>
                <a:latin typeface="Times New Roman"/>
                <a:cs typeface="Times New Roman"/>
              </a:rPr>
              <a:t> </a:t>
            </a:r>
            <a:r>
              <a:rPr sz="1500" dirty="0">
                <a:solidFill>
                  <a:srgbClr val="FFFFFF"/>
                </a:solidFill>
                <a:latin typeface="Verdana"/>
                <a:cs typeface="Verdana"/>
              </a:rPr>
              <a:t>applications</a:t>
            </a:r>
            <a:r>
              <a:rPr sz="1500" spc="35" dirty="0">
                <a:solidFill>
                  <a:srgbClr val="FFFFFF"/>
                </a:solidFill>
                <a:latin typeface="Times New Roman"/>
                <a:cs typeface="Times New Roman"/>
              </a:rPr>
              <a:t> </a:t>
            </a:r>
            <a:r>
              <a:rPr sz="1500" dirty="0">
                <a:solidFill>
                  <a:srgbClr val="FFFFFF"/>
                </a:solidFill>
                <a:latin typeface="Verdana"/>
                <a:cs typeface="Verdana"/>
              </a:rPr>
              <a:t>such</a:t>
            </a:r>
            <a:r>
              <a:rPr sz="1500" spc="-35" dirty="0">
                <a:solidFill>
                  <a:srgbClr val="FFFFFF"/>
                </a:solidFill>
                <a:latin typeface="Times New Roman"/>
                <a:cs typeface="Times New Roman"/>
              </a:rPr>
              <a:t> </a:t>
            </a:r>
            <a:r>
              <a:rPr sz="1500" dirty="0">
                <a:solidFill>
                  <a:srgbClr val="FFFFFF"/>
                </a:solidFill>
                <a:latin typeface="Verdana"/>
                <a:cs typeface="Verdana"/>
              </a:rPr>
              <a:t>as</a:t>
            </a:r>
            <a:r>
              <a:rPr sz="1500" spc="-40" dirty="0">
                <a:solidFill>
                  <a:srgbClr val="FFFFFF"/>
                </a:solidFill>
                <a:latin typeface="Times New Roman"/>
                <a:cs typeface="Times New Roman"/>
              </a:rPr>
              <a:t> </a:t>
            </a:r>
            <a:r>
              <a:rPr sz="1500" spc="50" dirty="0">
                <a:solidFill>
                  <a:srgbClr val="FFFFFF"/>
                </a:solidFill>
                <a:latin typeface="Verdana"/>
                <a:cs typeface="Verdana"/>
              </a:rPr>
              <a:t>web</a:t>
            </a:r>
            <a:r>
              <a:rPr sz="1500" spc="-40" dirty="0">
                <a:solidFill>
                  <a:srgbClr val="FFFFFF"/>
                </a:solidFill>
                <a:latin typeface="Times New Roman"/>
                <a:cs typeface="Times New Roman"/>
              </a:rPr>
              <a:t> </a:t>
            </a:r>
            <a:r>
              <a:rPr sz="1500" spc="-10" dirty="0">
                <a:solidFill>
                  <a:srgbClr val="FFFFFF"/>
                </a:solidFill>
                <a:latin typeface="Verdana"/>
                <a:cs typeface="Verdana"/>
              </a:rPr>
              <a:t>browsers.</a:t>
            </a:r>
            <a:endParaRPr sz="1500">
              <a:latin typeface="Verdana"/>
              <a:cs typeface="Verdana"/>
            </a:endParaRPr>
          </a:p>
          <a:p>
            <a:pPr marL="469900">
              <a:lnSpc>
                <a:spcPct val="100000"/>
              </a:lnSpc>
              <a:spcBef>
                <a:spcPts val="1035"/>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450" spc="-20" dirty="0">
                <a:solidFill>
                  <a:srgbClr val="FFFFFF"/>
                </a:solidFill>
                <a:latin typeface="Verdana"/>
                <a:cs typeface="Verdana"/>
              </a:rPr>
              <a:t>Typically</a:t>
            </a:r>
            <a:r>
              <a:rPr sz="1450" spc="-25" dirty="0">
                <a:solidFill>
                  <a:srgbClr val="FFFFFF"/>
                </a:solidFill>
                <a:latin typeface="Times New Roman"/>
                <a:cs typeface="Times New Roman"/>
              </a:rPr>
              <a:t> </a:t>
            </a:r>
            <a:r>
              <a:rPr sz="1450" dirty="0">
                <a:solidFill>
                  <a:srgbClr val="FFFFFF"/>
                </a:solidFill>
                <a:latin typeface="Verdana"/>
                <a:cs typeface="Verdana"/>
              </a:rPr>
              <a:t>the</a:t>
            </a:r>
            <a:r>
              <a:rPr sz="1450" spc="60" dirty="0">
                <a:solidFill>
                  <a:srgbClr val="FFFFFF"/>
                </a:solidFill>
                <a:latin typeface="Times New Roman"/>
                <a:cs typeface="Times New Roman"/>
              </a:rPr>
              <a:t> </a:t>
            </a:r>
            <a:r>
              <a:rPr sz="1450" spc="-35" dirty="0">
                <a:solidFill>
                  <a:srgbClr val="FFFFFF"/>
                </a:solidFill>
                <a:latin typeface="Verdana"/>
                <a:cs typeface="Verdana"/>
              </a:rPr>
              <a:t>recursor</a:t>
            </a:r>
            <a:r>
              <a:rPr sz="1450" spc="90" dirty="0">
                <a:solidFill>
                  <a:srgbClr val="FFFFFF"/>
                </a:solidFill>
                <a:latin typeface="Times New Roman"/>
                <a:cs typeface="Times New Roman"/>
              </a:rPr>
              <a:t> </a:t>
            </a:r>
            <a:r>
              <a:rPr sz="1450" spc="-125" dirty="0">
                <a:solidFill>
                  <a:srgbClr val="FFFFFF"/>
                </a:solidFill>
                <a:latin typeface="Verdana"/>
                <a:cs typeface="Verdana"/>
              </a:rPr>
              <a:t>is</a:t>
            </a:r>
            <a:r>
              <a:rPr sz="1450" spc="15" dirty="0">
                <a:solidFill>
                  <a:srgbClr val="FFFFFF"/>
                </a:solidFill>
                <a:latin typeface="Times New Roman"/>
                <a:cs typeface="Times New Roman"/>
              </a:rPr>
              <a:t> </a:t>
            </a:r>
            <a:r>
              <a:rPr sz="1450" dirty="0">
                <a:solidFill>
                  <a:srgbClr val="FFFFFF"/>
                </a:solidFill>
                <a:latin typeface="Verdana"/>
                <a:cs typeface="Verdana"/>
              </a:rPr>
              <a:t>then</a:t>
            </a:r>
            <a:r>
              <a:rPr sz="1450" spc="10" dirty="0">
                <a:solidFill>
                  <a:srgbClr val="FFFFFF"/>
                </a:solidFill>
                <a:latin typeface="Times New Roman"/>
                <a:cs typeface="Times New Roman"/>
              </a:rPr>
              <a:t> </a:t>
            </a:r>
            <a:r>
              <a:rPr sz="1450" spc="-10" dirty="0">
                <a:solidFill>
                  <a:srgbClr val="FFFFFF"/>
                </a:solidFill>
                <a:latin typeface="Verdana"/>
                <a:cs typeface="Verdana"/>
              </a:rPr>
              <a:t>responsible</a:t>
            </a:r>
            <a:r>
              <a:rPr sz="1450" spc="90" dirty="0">
                <a:solidFill>
                  <a:srgbClr val="FFFFFF"/>
                </a:solidFill>
                <a:latin typeface="Times New Roman"/>
                <a:cs typeface="Times New Roman"/>
              </a:rPr>
              <a:t> </a:t>
            </a:r>
            <a:r>
              <a:rPr sz="1450" dirty="0">
                <a:solidFill>
                  <a:srgbClr val="FFFFFF"/>
                </a:solidFill>
                <a:latin typeface="Verdana"/>
                <a:cs typeface="Verdana"/>
              </a:rPr>
              <a:t>for</a:t>
            </a:r>
            <a:r>
              <a:rPr sz="1450" spc="45" dirty="0">
                <a:solidFill>
                  <a:srgbClr val="FFFFFF"/>
                </a:solidFill>
                <a:latin typeface="Times New Roman"/>
                <a:cs typeface="Times New Roman"/>
              </a:rPr>
              <a:t> </a:t>
            </a:r>
            <a:r>
              <a:rPr sz="1450" dirty="0">
                <a:solidFill>
                  <a:srgbClr val="FFFFFF"/>
                </a:solidFill>
                <a:latin typeface="Verdana"/>
                <a:cs typeface="Verdana"/>
              </a:rPr>
              <a:t>making</a:t>
            </a:r>
            <a:r>
              <a:rPr sz="1450" spc="20" dirty="0">
                <a:solidFill>
                  <a:srgbClr val="FFFFFF"/>
                </a:solidFill>
                <a:latin typeface="Times New Roman"/>
                <a:cs typeface="Times New Roman"/>
              </a:rPr>
              <a:t> </a:t>
            </a:r>
            <a:r>
              <a:rPr sz="1450" dirty="0">
                <a:solidFill>
                  <a:srgbClr val="FFFFFF"/>
                </a:solidFill>
                <a:latin typeface="Verdana"/>
                <a:cs typeface="Verdana"/>
              </a:rPr>
              <a:t>additional</a:t>
            </a:r>
            <a:r>
              <a:rPr sz="1450" spc="40" dirty="0">
                <a:solidFill>
                  <a:srgbClr val="FFFFFF"/>
                </a:solidFill>
                <a:latin typeface="Times New Roman"/>
                <a:cs typeface="Times New Roman"/>
              </a:rPr>
              <a:t> </a:t>
            </a:r>
            <a:r>
              <a:rPr sz="1450" spc="-30" dirty="0">
                <a:solidFill>
                  <a:srgbClr val="FFFFFF"/>
                </a:solidFill>
                <a:latin typeface="Verdana"/>
                <a:cs typeface="Verdana"/>
              </a:rPr>
              <a:t>requests</a:t>
            </a:r>
            <a:r>
              <a:rPr sz="1450" spc="95" dirty="0">
                <a:solidFill>
                  <a:srgbClr val="FFFFFF"/>
                </a:solidFill>
                <a:latin typeface="Times New Roman"/>
                <a:cs typeface="Times New Roman"/>
              </a:rPr>
              <a:t> </a:t>
            </a:r>
            <a:r>
              <a:rPr sz="1450" dirty="0">
                <a:solidFill>
                  <a:srgbClr val="FFFFFF"/>
                </a:solidFill>
                <a:latin typeface="Verdana"/>
                <a:cs typeface="Verdana"/>
              </a:rPr>
              <a:t>in</a:t>
            </a:r>
            <a:r>
              <a:rPr sz="1450" spc="-25" dirty="0">
                <a:solidFill>
                  <a:srgbClr val="FFFFFF"/>
                </a:solidFill>
                <a:latin typeface="Times New Roman"/>
                <a:cs typeface="Times New Roman"/>
              </a:rPr>
              <a:t> </a:t>
            </a:r>
            <a:r>
              <a:rPr sz="1450" dirty="0">
                <a:solidFill>
                  <a:srgbClr val="FFFFFF"/>
                </a:solidFill>
                <a:latin typeface="Verdana"/>
                <a:cs typeface="Verdana"/>
              </a:rPr>
              <a:t>order</a:t>
            </a:r>
            <a:r>
              <a:rPr sz="1450" spc="80" dirty="0">
                <a:solidFill>
                  <a:srgbClr val="FFFFFF"/>
                </a:solidFill>
                <a:latin typeface="Times New Roman"/>
                <a:cs typeface="Times New Roman"/>
              </a:rPr>
              <a:t> </a:t>
            </a:r>
            <a:r>
              <a:rPr sz="1450" spc="-25" dirty="0">
                <a:solidFill>
                  <a:srgbClr val="FFFFFF"/>
                </a:solidFill>
                <a:latin typeface="Verdana"/>
                <a:cs typeface="Verdana"/>
              </a:rPr>
              <a:t>to</a:t>
            </a:r>
            <a:endParaRPr sz="1450">
              <a:latin typeface="Verdana"/>
              <a:cs typeface="Verdana"/>
            </a:endParaRPr>
          </a:p>
          <a:p>
            <a:pPr marL="756285">
              <a:lnSpc>
                <a:spcPct val="100000"/>
              </a:lnSpc>
              <a:spcBef>
                <a:spcPts val="35"/>
              </a:spcBef>
            </a:pPr>
            <a:r>
              <a:rPr sz="1450" spc="-80" dirty="0">
                <a:solidFill>
                  <a:srgbClr val="FFFFFF"/>
                </a:solidFill>
                <a:latin typeface="Verdana"/>
                <a:cs typeface="Verdana"/>
              </a:rPr>
              <a:t>satisfy</a:t>
            </a:r>
            <a:r>
              <a:rPr sz="1450" spc="-45" dirty="0">
                <a:solidFill>
                  <a:srgbClr val="FFFFFF"/>
                </a:solidFill>
                <a:latin typeface="Verdana"/>
                <a:cs typeface="Verdana"/>
              </a:rPr>
              <a:t> </a:t>
            </a:r>
            <a:r>
              <a:rPr sz="1450" dirty="0">
                <a:solidFill>
                  <a:srgbClr val="FFFFFF"/>
                </a:solidFill>
                <a:latin typeface="Verdana"/>
                <a:cs typeface="Verdana"/>
              </a:rPr>
              <a:t>the</a:t>
            </a:r>
            <a:r>
              <a:rPr sz="1450" spc="-15" dirty="0">
                <a:solidFill>
                  <a:srgbClr val="FFFFFF"/>
                </a:solidFill>
                <a:latin typeface="Verdana"/>
                <a:cs typeface="Verdana"/>
              </a:rPr>
              <a:t> </a:t>
            </a:r>
            <a:r>
              <a:rPr sz="1450" spc="-10" dirty="0">
                <a:solidFill>
                  <a:srgbClr val="FFFFFF"/>
                </a:solidFill>
                <a:latin typeface="Verdana"/>
                <a:cs typeface="Verdana"/>
              </a:rPr>
              <a:t>client’s</a:t>
            </a:r>
            <a:r>
              <a:rPr sz="1450" spc="-65" dirty="0">
                <a:solidFill>
                  <a:srgbClr val="FFFFFF"/>
                </a:solidFill>
                <a:latin typeface="Verdana"/>
                <a:cs typeface="Verdana"/>
              </a:rPr>
              <a:t> </a:t>
            </a:r>
            <a:r>
              <a:rPr sz="1450" spc="-90" dirty="0">
                <a:solidFill>
                  <a:srgbClr val="FFFFFF"/>
                </a:solidFill>
                <a:latin typeface="Verdana"/>
                <a:cs typeface="Verdana"/>
              </a:rPr>
              <a:t>DNS</a:t>
            </a:r>
            <a:r>
              <a:rPr sz="1450" spc="-35" dirty="0">
                <a:solidFill>
                  <a:srgbClr val="FFFFFF"/>
                </a:solidFill>
                <a:latin typeface="Verdana"/>
                <a:cs typeface="Verdana"/>
              </a:rPr>
              <a:t> </a:t>
            </a:r>
            <a:r>
              <a:rPr sz="1450" spc="-10" dirty="0">
                <a:solidFill>
                  <a:srgbClr val="FFFFFF"/>
                </a:solidFill>
                <a:latin typeface="Verdana"/>
                <a:cs typeface="Verdana"/>
              </a:rPr>
              <a:t>query.</a:t>
            </a:r>
            <a:endParaRPr sz="1450">
              <a:latin typeface="Verdana"/>
              <a:cs typeface="Verdana"/>
            </a:endParaRPr>
          </a:p>
          <a:p>
            <a:pPr marL="12700">
              <a:lnSpc>
                <a:spcPct val="100000"/>
              </a:lnSpc>
              <a:spcBef>
                <a:spcPts val="108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50" dirty="0">
                <a:solidFill>
                  <a:srgbClr val="FFFFFF"/>
                </a:solidFill>
                <a:latin typeface="Tahoma"/>
                <a:cs typeface="Tahoma"/>
              </a:rPr>
              <a:t>Root</a:t>
            </a:r>
            <a:r>
              <a:rPr sz="1650" spc="-30" dirty="0">
                <a:solidFill>
                  <a:srgbClr val="FFFFFF"/>
                </a:solidFill>
                <a:latin typeface="Times New Roman"/>
                <a:cs typeface="Times New Roman"/>
              </a:rPr>
              <a:t> </a:t>
            </a:r>
            <a:r>
              <a:rPr sz="1650" b="1" spc="-10" dirty="0">
                <a:solidFill>
                  <a:srgbClr val="FFFFFF"/>
                </a:solidFill>
                <a:latin typeface="Tahoma"/>
                <a:cs typeface="Tahoma"/>
              </a:rPr>
              <a:t>nameserver</a:t>
            </a:r>
            <a:r>
              <a:rPr sz="1650" spc="-10" dirty="0">
                <a:solidFill>
                  <a:srgbClr val="FFFFFF"/>
                </a:solidFill>
                <a:latin typeface="Verdana"/>
                <a:cs typeface="Verdana"/>
              </a:rPr>
              <a:t>-</a:t>
            </a:r>
            <a:endParaRPr sz="1650">
              <a:latin typeface="Verdana"/>
              <a:cs typeface="Verdana"/>
            </a:endParaRPr>
          </a:p>
          <a:p>
            <a:pPr marL="756285" marR="5080" indent="-287020">
              <a:lnSpc>
                <a:spcPct val="104900"/>
              </a:lnSpc>
              <a:spcBef>
                <a:spcPts val="969"/>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450" spc="-20" dirty="0">
                <a:solidFill>
                  <a:srgbClr val="FFFFFF"/>
                </a:solidFill>
                <a:latin typeface="Verdana"/>
                <a:cs typeface="Verdana"/>
              </a:rPr>
              <a:t>The</a:t>
            </a:r>
            <a:r>
              <a:rPr sz="1450" spc="15" dirty="0">
                <a:solidFill>
                  <a:srgbClr val="FFFFFF"/>
                </a:solidFill>
                <a:latin typeface="Times New Roman"/>
                <a:cs typeface="Times New Roman"/>
              </a:rPr>
              <a:t> </a:t>
            </a:r>
            <a:r>
              <a:rPr sz="1450" dirty="0">
                <a:solidFill>
                  <a:srgbClr val="FFFFFF"/>
                </a:solidFill>
                <a:latin typeface="Verdana"/>
                <a:cs typeface="Verdana"/>
              </a:rPr>
              <a:t>root</a:t>
            </a:r>
            <a:r>
              <a:rPr sz="1450" spc="110" dirty="0">
                <a:solidFill>
                  <a:srgbClr val="FFFFFF"/>
                </a:solidFill>
                <a:latin typeface="Times New Roman"/>
                <a:cs typeface="Times New Roman"/>
              </a:rPr>
              <a:t> </a:t>
            </a:r>
            <a:r>
              <a:rPr sz="1450" spc="-70" dirty="0">
                <a:solidFill>
                  <a:srgbClr val="FFFFFF"/>
                </a:solidFill>
                <a:latin typeface="Verdana"/>
                <a:cs typeface="Verdana"/>
              </a:rPr>
              <a:t>serveris</a:t>
            </a:r>
            <a:r>
              <a:rPr sz="1450" spc="-5" dirty="0">
                <a:solidFill>
                  <a:srgbClr val="FFFFFF"/>
                </a:solidFill>
                <a:latin typeface="Times New Roman"/>
                <a:cs typeface="Times New Roman"/>
              </a:rPr>
              <a:t> </a:t>
            </a:r>
            <a:r>
              <a:rPr sz="1450" dirty="0">
                <a:solidFill>
                  <a:srgbClr val="FFFFFF"/>
                </a:solidFill>
                <a:latin typeface="Verdana"/>
                <a:cs typeface="Verdana"/>
              </a:rPr>
              <a:t>the</a:t>
            </a:r>
            <a:r>
              <a:rPr sz="1450" spc="75" dirty="0">
                <a:solidFill>
                  <a:srgbClr val="FFFFFF"/>
                </a:solidFill>
                <a:latin typeface="Times New Roman"/>
                <a:cs typeface="Times New Roman"/>
              </a:rPr>
              <a:t> </a:t>
            </a:r>
            <a:r>
              <a:rPr sz="1450" spc="-110" dirty="0">
                <a:solidFill>
                  <a:srgbClr val="FFFFFF"/>
                </a:solidFill>
                <a:latin typeface="Verdana"/>
                <a:cs typeface="Verdana"/>
              </a:rPr>
              <a:t>first</a:t>
            </a:r>
            <a:r>
              <a:rPr sz="1450" spc="20" dirty="0">
                <a:solidFill>
                  <a:srgbClr val="FFFFFF"/>
                </a:solidFill>
                <a:latin typeface="Times New Roman"/>
                <a:cs typeface="Times New Roman"/>
              </a:rPr>
              <a:t> </a:t>
            </a:r>
            <a:r>
              <a:rPr sz="1450" dirty="0">
                <a:solidFill>
                  <a:srgbClr val="FFFFFF"/>
                </a:solidFill>
                <a:latin typeface="Verdana"/>
                <a:cs typeface="Verdana"/>
              </a:rPr>
              <a:t>step</a:t>
            </a:r>
            <a:r>
              <a:rPr sz="1450" spc="70" dirty="0">
                <a:solidFill>
                  <a:srgbClr val="FFFFFF"/>
                </a:solidFill>
                <a:latin typeface="Times New Roman"/>
                <a:cs typeface="Times New Roman"/>
              </a:rPr>
              <a:t> </a:t>
            </a:r>
            <a:r>
              <a:rPr sz="1450" dirty="0">
                <a:solidFill>
                  <a:srgbClr val="FFFFFF"/>
                </a:solidFill>
                <a:latin typeface="Verdana"/>
                <a:cs typeface="Verdana"/>
              </a:rPr>
              <a:t>in</a:t>
            </a:r>
            <a:r>
              <a:rPr sz="1450" dirty="0">
                <a:solidFill>
                  <a:srgbClr val="FFFFFF"/>
                </a:solidFill>
                <a:latin typeface="Times New Roman"/>
                <a:cs typeface="Times New Roman"/>
              </a:rPr>
              <a:t> </a:t>
            </a:r>
            <a:r>
              <a:rPr sz="1450" spc="-30" dirty="0">
                <a:solidFill>
                  <a:srgbClr val="FFFFFF"/>
                </a:solidFill>
                <a:latin typeface="Verdana"/>
                <a:cs typeface="Verdana"/>
              </a:rPr>
              <a:t>translating</a:t>
            </a:r>
            <a:r>
              <a:rPr sz="1450" spc="130" dirty="0">
                <a:solidFill>
                  <a:srgbClr val="FFFFFF"/>
                </a:solidFill>
                <a:latin typeface="Times New Roman"/>
                <a:cs typeface="Times New Roman"/>
              </a:rPr>
              <a:t> </a:t>
            </a:r>
            <a:r>
              <a:rPr sz="1450" spc="-40" dirty="0">
                <a:solidFill>
                  <a:srgbClr val="FFFFFF"/>
                </a:solidFill>
                <a:latin typeface="Verdana"/>
                <a:cs typeface="Verdana"/>
              </a:rPr>
              <a:t>(resolving)</a:t>
            </a:r>
            <a:r>
              <a:rPr sz="1450" spc="15" dirty="0">
                <a:solidFill>
                  <a:srgbClr val="FFFFFF"/>
                </a:solidFill>
                <a:latin typeface="Times New Roman"/>
                <a:cs typeface="Times New Roman"/>
              </a:rPr>
              <a:t> </a:t>
            </a:r>
            <a:r>
              <a:rPr sz="1450" dirty="0">
                <a:solidFill>
                  <a:srgbClr val="FFFFFF"/>
                </a:solidFill>
                <a:latin typeface="Verdana"/>
                <a:cs typeface="Verdana"/>
              </a:rPr>
              <a:t>human</a:t>
            </a:r>
            <a:r>
              <a:rPr sz="1450" spc="80" dirty="0">
                <a:solidFill>
                  <a:srgbClr val="FFFFFF"/>
                </a:solidFill>
                <a:latin typeface="Times New Roman"/>
                <a:cs typeface="Times New Roman"/>
              </a:rPr>
              <a:t> </a:t>
            </a:r>
            <a:r>
              <a:rPr sz="1450" dirty="0">
                <a:solidFill>
                  <a:srgbClr val="FFFFFF"/>
                </a:solidFill>
                <a:latin typeface="Verdana"/>
                <a:cs typeface="Verdana"/>
              </a:rPr>
              <a:t>readable</a:t>
            </a:r>
            <a:r>
              <a:rPr sz="1450" spc="114" dirty="0">
                <a:solidFill>
                  <a:srgbClr val="FFFFFF"/>
                </a:solidFill>
                <a:latin typeface="Times New Roman"/>
                <a:cs typeface="Times New Roman"/>
              </a:rPr>
              <a:t> </a:t>
            </a:r>
            <a:r>
              <a:rPr sz="1450" spc="-10" dirty="0">
                <a:solidFill>
                  <a:srgbClr val="FFFFFF"/>
                </a:solidFill>
                <a:latin typeface="Verdana"/>
                <a:cs typeface="Verdana"/>
              </a:rPr>
              <a:t>host</a:t>
            </a:r>
            <a:r>
              <a:rPr sz="1450" spc="100" dirty="0">
                <a:solidFill>
                  <a:srgbClr val="FFFFFF"/>
                </a:solidFill>
                <a:latin typeface="Times New Roman"/>
                <a:cs typeface="Times New Roman"/>
              </a:rPr>
              <a:t> </a:t>
            </a:r>
            <a:r>
              <a:rPr sz="1450" dirty="0">
                <a:solidFill>
                  <a:srgbClr val="FFFFFF"/>
                </a:solidFill>
                <a:latin typeface="Verdana"/>
                <a:cs typeface="Verdana"/>
              </a:rPr>
              <a:t>names</a:t>
            </a:r>
            <a:r>
              <a:rPr sz="1450" spc="75" dirty="0">
                <a:solidFill>
                  <a:srgbClr val="FFFFFF"/>
                </a:solidFill>
                <a:latin typeface="Times New Roman"/>
                <a:cs typeface="Times New Roman"/>
              </a:rPr>
              <a:t> </a:t>
            </a:r>
            <a:r>
              <a:rPr sz="1450" spc="-20" dirty="0">
                <a:solidFill>
                  <a:srgbClr val="FFFFFF"/>
                </a:solidFill>
                <a:latin typeface="Verdana"/>
                <a:cs typeface="Verdana"/>
              </a:rPr>
              <a:t>into</a:t>
            </a:r>
            <a:r>
              <a:rPr sz="1450" spc="-20" dirty="0">
                <a:solidFill>
                  <a:srgbClr val="FFFFFF"/>
                </a:solidFill>
                <a:latin typeface="Times New Roman"/>
                <a:cs typeface="Times New Roman"/>
              </a:rPr>
              <a:t> </a:t>
            </a:r>
            <a:r>
              <a:rPr sz="1450" spc="-125" dirty="0">
                <a:solidFill>
                  <a:srgbClr val="FFFFFF"/>
                </a:solidFill>
                <a:latin typeface="Verdana"/>
                <a:cs typeface="Verdana"/>
              </a:rPr>
              <a:t>IP</a:t>
            </a:r>
            <a:r>
              <a:rPr sz="1450" spc="15" dirty="0">
                <a:solidFill>
                  <a:srgbClr val="FFFFFF"/>
                </a:solidFill>
                <a:latin typeface="Times New Roman"/>
                <a:cs typeface="Times New Roman"/>
              </a:rPr>
              <a:t> </a:t>
            </a:r>
            <a:r>
              <a:rPr sz="1450" spc="-10" dirty="0">
                <a:solidFill>
                  <a:srgbClr val="FFFFFF"/>
                </a:solidFill>
                <a:latin typeface="Verdana"/>
                <a:cs typeface="Verdana"/>
              </a:rPr>
              <a:t>addresses.</a:t>
            </a:r>
            <a:endParaRPr sz="1450">
              <a:latin typeface="Verdana"/>
              <a:cs typeface="Verdana"/>
            </a:endParaRPr>
          </a:p>
          <a:p>
            <a:pPr marL="469900">
              <a:lnSpc>
                <a:spcPct val="100000"/>
              </a:lnSpc>
              <a:spcBef>
                <a:spcPts val="994"/>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180" dirty="0">
                <a:solidFill>
                  <a:srgbClr val="FFFFFF"/>
                </a:solidFill>
                <a:latin typeface="Verdana"/>
                <a:cs typeface="Verdana"/>
              </a:rPr>
              <a:t>It</a:t>
            </a:r>
            <a:r>
              <a:rPr sz="1500" spc="-20" dirty="0">
                <a:solidFill>
                  <a:srgbClr val="FFFFFF"/>
                </a:solidFill>
                <a:latin typeface="Times New Roman"/>
                <a:cs typeface="Times New Roman"/>
              </a:rPr>
              <a:t> </a:t>
            </a:r>
            <a:r>
              <a:rPr sz="1500" spc="70" dirty="0">
                <a:solidFill>
                  <a:srgbClr val="FFFFFF"/>
                </a:solidFill>
                <a:latin typeface="Verdana"/>
                <a:cs typeface="Verdana"/>
              </a:rPr>
              <a:t>can</a:t>
            </a:r>
            <a:r>
              <a:rPr sz="1500" spc="-5" dirty="0">
                <a:solidFill>
                  <a:srgbClr val="FFFFFF"/>
                </a:solidFill>
                <a:latin typeface="Times New Roman"/>
                <a:cs typeface="Times New Roman"/>
              </a:rPr>
              <a:t> </a:t>
            </a:r>
            <a:r>
              <a:rPr sz="1500" spc="70" dirty="0">
                <a:solidFill>
                  <a:srgbClr val="FFFFFF"/>
                </a:solidFill>
                <a:latin typeface="Verdana"/>
                <a:cs typeface="Verdana"/>
              </a:rPr>
              <a:t>be</a:t>
            </a:r>
            <a:r>
              <a:rPr sz="1500" spc="-5" dirty="0">
                <a:solidFill>
                  <a:srgbClr val="FFFFFF"/>
                </a:solidFill>
                <a:latin typeface="Times New Roman"/>
                <a:cs typeface="Times New Roman"/>
              </a:rPr>
              <a:t> </a:t>
            </a:r>
            <a:r>
              <a:rPr sz="1500" spc="-20" dirty="0">
                <a:solidFill>
                  <a:srgbClr val="FFFFFF"/>
                </a:solidFill>
                <a:latin typeface="Verdana"/>
                <a:cs typeface="Verdana"/>
              </a:rPr>
              <a:t>thought</a:t>
            </a:r>
            <a:r>
              <a:rPr sz="1500" spc="25" dirty="0">
                <a:solidFill>
                  <a:srgbClr val="FFFFFF"/>
                </a:solidFill>
                <a:latin typeface="Times New Roman"/>
                <a:cs typeface="Times New Roman"/>
              </a:rPr>
              <a:t> </a:t>
            </a:r>
            <a:r>
              <a:rPr sz="1500" dirty="0">
                <a:solidFill>
                  <a:srgbClr val="FFFFFF"/>
                </a:solidFill>
                <a:latin typeface="Verdana"/>
                <a:cs typeface="Verdana"/>
              </a:rPr>
              <a:t>of</a:t>
            </a:r>
            <a:r>
              <a:rPr sz="1500" spc="50" dirty="0">
                <a:solidFill>
                  <a:srgbClr val="FFFFFF"/>
                </a:solidFill>
                <a:latin typeface="Times New Roman"/>
                <a:cs typeface="Times New Roman"/>
              </a:rPr>
              <a:t> </a:t>
            </a:r>
            <a:r>
              <a:rPr sz="1500" spc="-60" dirty="0">
                <a:solidFill>
                  <a:srgbClr val="FFFFFF"/>
                </a:solidFill>
                <a:latin typeface="Verdana"/>
                <a:cs typeface="Verdana"/>
              </a:rPr>
              <a:t>like</a:t>
            </a:r>
            <a:r>
              <a:rPr sz="1500" spc="-30" dirty="0">
                <a:solidFill>
                  <a:srgbClr val="FFFFFF"/>
                </a:solidFill>
                <a:latin typeface="Times New Roman"/>
                <a:cs typeface="Times New Roman"/>
              </a:rPr>
              <a:t> </a:t>
            </a:r>
            <a:r>
              <a:rPr sz="1500" dirty="0">
                <a:solidFill>
                  <a:srgbClr val="FFFFFF"/>
                </a:solidFill>
                <a:latin typeface="Verdana"/>
                <a:cs typeface="Verdana"/>
              </a:rPr>
              <a:t>an</a:t>
            </a:r>
            <a:r>
              <a:rPr sz="1500" dirty="0">
                <a:solidFill>
                  <a:srgbClr val="FFFFFF"/>
                </a:solidFill>
                <a:latin typeface="Times New Roman"/>
                <a:cs typeface="Times New Roman"/>
              </a:rPr>
              <a:t> </a:t>
            </a:r>
            <a:r>
              <a:rPr sz="1500" spc="-20" dirty="0">
                <a:solidFill>
                  <a:srgbClr val="FFFFFF"/>
                </a:solidFill>
                <a:latin typeface="Verdana"/>
                <a:cs typeface="Verdana"/>
              </a:rPr>
              <a:t>index</a:t>
            </a:r>
            <a:r>
              <a:rPr sz="1500" spc="-35" dirty="0">
                <a:solidFill>
                  <a:srgbClr val="FFFFFF"/>
                </a:solidFill>
                <a:latin typeface="Times New Roman"/>
                <a:cs typeface="Times New Roman"/>
              </a:rPr>
              <a:t> </a:t>
            </a:r>
            <a:r>
              <a:rPr sz="1500" spc="-30" dirty="0">
                <a:solidFill>
                  <a:srgbClr val="FFFFFF"/>
                </a:solidFill>
                <a:latin typeface="Verdana"/>
                <a:cs typeface="Verdana"/>
              </a:rPr>
              <a:t>in</a:t>
            </a:r>
            <a:r>
              <a:rPr sz="1500" spc="-35" dirty="0">
                <a:solidFill>
                  <a:srgbClr val="FFFFFF"/>
                </a:solidFill>
                <a:latin typeface="Times New Roman"/>
                <a:cs typeface="Times New Roman"/>
              </a:rPr>
              <a:t> </a:t>
            </a:r>
            <a:r>
              <a:rPr sz="1500" spc="114" dirty="0">
                <a:solidFill>
                  <a:srgbClr val="FFFFFF"/>
                </a:solidFill>
                <a:latin typeface="Verdana"/>
                <a:cs typeface="Verdana"/>
              </a:rPr>
              <a:t>a</a:t>
            </a:r>
            <a:r>
              <a:rPr sz="1500" spc="-5" dirty="0">
                <a:solidFill>
                  <a:srgbClr val="FFFFFF"/>
                </a:solidFill>
                <a:latin typeface="Times New Roman"/>
                <a:cs typeface="Times New Roman"/>
              </a:rPr>
              <a:t> </a:t>
            </a:r>
            <a:r>
              <a:rPr sz="1500" spc="-75" dirty="0">
                <a:solidFill>
                  <a:srgbClr val="FFFFFF"/>
                </a:solidFill>
                <a:latin typeface="Verdana"/>
                <a:cs typeface="Verdana"/>
              </a:rPr>
              <a:t>library</a:t>
            </a:r>
            <a:r>
              <a:rPr sz="1500" spc="20" dirty="0">
                <a:solidFill>
                  <a:srgbClr val="FFFFFF"/>
                </a:solidFill>
                <a:latin typeface="Times New Roman"/>
                <a:cs typeface="Times New Roman"/>
              </a:rPr>
              <a:t> </a:t>
            </a:r>
            <a:r>
              <a:rPr sz="1500" dirty="0">
                <a:solidFill>
                  <a:srgbClr val="FFFFFF"/>
                </a:solidFill>
                <a:latin typeface="Verdana"/>
                <a:cs typeface="Verdana"/>
              </a:rPr>
              <a:t>that</a:t>
            </a:r>
            <a:r>
              <a:rPr sz="1500" spc="20" dirty="0">
                <a:solidFill>
                  <a:srgbClr val="FFFFFF"/>
                </a:solidFill>
                <a:latin typeface="Times New Roman"/>
                <a:cs typeface="Times New Roman"/>
              </a:rPr>
              <a:t> </a:t>
            </a:r>
            <a:r>
              <a:rPr sz="1500" spc="-40" dirty="0">
                <a:solidFill>
                  <a:srgbClr val="FFFFFF"/>
                </a:solidFill>
                <a:latin typeface="Verdana"/>
                <a:cs typeface="Verdana"/>
              </a:rPr>
              <a:t>points</a:t>
            </a:r>
            <a:r>
              <a:rPr sz="1500" spc="45" dirty="0">
                <a:solidFill>
                  <a:srgbClr val="FFFFFF"/>
                </a:solidFill>
                <a:latin typeface="Times New Roman"/>
                <a:cs typeface="Times New Roman"/>
              </a:rPr>
              <a:t> </a:t>
            </a:r>
            <a:r>
              <a:rPr sz="1500" dirty="0">
                <a:solidFill>
                  <a:srgbClr val="FFFFFF"/>
                </a:solidFill>
                <a:latin typeface="Verdana"/>
                <a:cs typeface="Verdana"/>
              </a:rPr>
              <a:t>to</a:t>
            </a:r>
            <a:r>
              <a:rPr sz="1500" spc="30" dirty="0">
                <a:solidFill>
                  <a:srgbClr val="FFFFFF"/>
                </a:solidFill>
                <a:latin typeface="Times New Roman"/>
                <a:cs typeface="Times New Roman"/>
              </a:rPr>
              <a:t> </a:t>
            </a:r>
            <a:r>
              <a:rPr sz="1500" spc="-25" dirty="0">
                <a:solidFill>
                  <a:srgbClr val="FFFFFF"/>
                </a:solidFill>
                <a:latin typeface="Verdana"/>
                <a:cs typeface="Verdana"/>
              </a:rPr>
              <a:t>different</a:t>
            </a:r>
            <a:r>
              <a:rPr sz="1500" spc="25" dirty="0">
                <a:solidFill>
                  <a:srgbClr val="FFFFFF"/>
                </a:solidFill>
                <a:latin typeface="Times New Roman"/>
                <a:cs typeface="Times New Roman"/>
              </a:rPr>
              <a:t> </a:t>
            </a:r>
            <a:r>
              <a:rPr sz="1500" spc="-35" dirty="0">
                <a:solidFill>
                  <a:srgbClr val="FFFFFF"/>
                </a:solidFill>
                <a:latin typeface="Verdana"/>
                <a:cs typeface="Verdana"/>
              </a:rPr>
              <a:t>racks</a:t>
            </a:r>
            <a:r>
              <a:rPr sz="1500" dirty="0">
                <a:solidFill>
                  <a:srgbClr val="FFFFFF"/>
                </a:solidFill>
                <a:latin typeface="Times New Roman"/>
                <a:cs typeface="Times New Roman"/>
              </a:rPr>
              <a:t> </a:t>
            </a:r>
            <a:r>
              <a:rPr sz="1500" dirty="0">
                <a:solidFill>
                  <a:srgbClr val="FFFFFF"/>
                </a:solidFill>
                <a:latin typeface="Verdana"/>
                <a:cs typeface="Verdana"/>
              </a:rPr>
              <a:t>of</a:t>
            </a:r>
            <a:r>
              <a:rPr sz="1500" spc="10" dirty="0">
                <a:solidFill>
                  <a:srgbClr val="FFFFFF"/>
                </a:solidFill>
                <a:latin typeface="Times New Roman"/>
                <a:cs typeface="Times New Roman"/>
              </a:rPr>
              <a:t> </a:t>
            </a:r>
            <a:r>
              <a:rPr sz="1500" spc="-10" dirty="0">
                <a:solidFill>
                  <a:srgbClr val="FFFFFF"/>
                </a:solidFill>
                <a:latin typeface="Verdana"/>
                <a:cs typeface="Verdana"/>
              </a:rPr>
              <a:t>books</a:t>
            </a:r>
            <a:r>
              <a:rPr sz="1500" spc="120" dirty="0">
                <a:solidFill>
                  <a:srgbClr val="FFFFFF"/>
                </a:solidFill>
                <a:latin typeface="Times New Roman"/>
                <a:cs typeface="Times New Roman"/>
              </a:rPr>
              <a:t> </a:t>
            </a:r>
            <a:r>
              <a:rPr sz="1500" spc="-50" dirty="0">
                <a:solidFill>
                  <a:srgbClr val="FFFFFF"/>
                </a:solidFill>
                <a:latin typeface="Verdana"/>
                <a:cs typeface="Verdana"/>
              </a:rPr>
              <a:t>–</a:t>
            </a:r>
            <a:endParaRPr sz="1500">
              <a:latin typeface="Verdana"/>
              <a:cs typeface="Verdana"/>
            </a:endParaRPr>
          </a:p>
          <a:p>
            <a:pPr marL="469900">
              <a:lnSpc>
                <a:spcPct val="100000"/>
              </a:lnSpc>
              <a:spcBef>
                <a:spcPts val="99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20" dirty="0">
                <a:solidFill>
                  <a:srgbClr val="FFFFFF"/>
                </a:solidFill>
                <a:latin typeface="Verdana"/>
                <a:cs typeface="Verdana"/>
              </a:rPr>
              <a:t>typically</a:t>
            </a:r>
            <a:r>
              <a:rPr sz="1500" spc="-35" dirty="0">
                <a:solidFill>
                  <a:srgbClr val="FFFFFF"/>
                </a:solidFill>
                <a:latin typeface="Times New Roman"/>
                <a:cs typeface="Times New Roman"/>
              </a:rPr>
              <a:t> </a:t>
            </a:r>
            <a:r>
              <a:rPr sz="1500" spc="-50" dirty="0">
                <a:solidFill>
                  <a:srgbClr val="FFFFFF"/>
                </a:solidFill>
                <a:latin typeface="Verdana"/>
                <a:cs typeface="Verdana"/>
              </a:rPr>
              <a:t>it</a:t>
            </a:r>
            <a:r>
              <a:rPr sz="1500" spc="-30" dirty="0">
                <a:solidFill>
                  <a:srgbClr val="FFFFFF"/>
                </a:solidFill>
                <a:latin typeface="Times New Roman"/>
                <a:cs typeface="Times New Roman"/>
              </a:rPr>
              <a:t> </a:t>
            </a:r>
            <a:r>
              <a:rPr sz="1500" spc="-80" dirty="0">
                <a:solidFill>
                  <a:srgbClr val="FFFFFF"/>
                </a:solidFill>
                <a:latin typeface="Verdana"/>
                <a:cs typeface="Verdana"/>
              </a:rPr>
              <a:t>serves</a:t>
            </a:r>
            <a:r>
              <a:rPr sz="1500" spc="-10" dirty="0">
                <a:solidFill>
                  <a:srgbClr val="FFFFFF"/>
                </a:solidFill>
                <a:latin typeface="Times New Roman"/>
                <a:cs typeface="Times New Roman"/>
              </a:rPr>
              <a:t> </a:t>
            </a:r>
            <a:r>
              <a:rPr sz="1500" dirty="0">
                <a:solidFill>
                  <a:srgbClr val="FFFFFF"/>
                </a:solidFill>
                <a:latin typeface="Verdana"/>
                <a:cs typeface="Verdana"/>
              </a:rPr>
              <a:t>as</a:t>
            </a:r>
            <a:r>
              <a:rPr sz="1500" spc="30" dirty="0">
                <a:solidFill>
                  <a:srgbClr val="FFFFFF"/>
                </a:solidFill>
                <a:latin typeface="Times New Roman"/>
                <a:cs typeface="Times New Roman"/>
              </a:rPr>
              <a:t> </a:t>
            </a:r>
            <a:r>
              <a:rPr sz="1500" spc="114" dirty="0">
                <a:solidFill>
                  <a:srgbClr val="FFFFFF"/>
                </a:solidFill>
                <a:latin typeface="Verdana"/>
                <a:cs typeface="Verdana"/>
              </a:rPr>
              <a:t>a</a:t>
            </a:r>
            <a:r>
              <a:rPr sz="1500" spc="-20" dirty="0">
                <a:solidFill>
                  <a:srgbClr val="FFFFFF"/>
                </a:solidFill>
                <a:latin typeface="Times New Roman"/>
                <a:cs typeface="Times New Roman"/>
              </a:rPr>
              <a:t> </a:t>
            </a:r>
            <a:r>
              <a:rPr sz="1500" dirty="0">
                <a:solidFill>
                  <a:srgbClr val="FFFFFF"/>
                </a:solidFill>
                <a:latin typeface="Verdana"/>
                <a:cs typeface="Verdana"/>
              </a:rPr>
              <a:t>reference</a:t>
            </a:r>
            <a:r>
              <a:rPr sz="1500" spc="25" dirty="0">
                <a:solidFill>
                  <a:srgbClr val="FFFFFF"/>
                </a:solidFill>
                <a:latin typeface="Times New Roman"/>
                <a:cs typeface="Times New Roman"/>
              </a:rPr>
              <a:t> </a:t>
            </a:r>
            <a:r>
              <a:rPr sz="1500" dirty="0">
                <a:solidFill>
                  <a:srgbClr val="FFFFFF"/>
                </a:solidFill>
                <a:latin typeface="Verdana"/>
                <a:cs typeface="Verdana"/>
              </a:rPr>
              <a:t>to</a:t>
            </a:r>
            <a:r>
              <a:rPr sz="1500" spc="15" dirty="0">
                <a:solidFill>
                  <a:srgbClr val="FFFFFF"/>
                </a:solidFill>
                <a:latin typeface="Times New Roman"/>
                <a:cs typeface="Times New Roman"/>
              </a:rPr>
              <a:t> </a:t>
            </a:r>
            <a:r>
              <a:rPr sz="1500" spc="-20" dirty="0">
                <a:solidFill>
                  <a:srgbClr val="FFFFFF"/>
                </a:solidFill>
                <a:latin typeface="Verdana"/>
                <a:cs typeface="Verdana"/>
              </a:rPr>
              <a:t>other</a:t>
            </a:r>
            <a:r>
              <a:rPr sz="1500" spc="60" dirty="0">
                <a:solidFill>
                  <a:srgbClr val="FFFFFF"/>
                </a:solidFill>
                <a:latin typeface="Times New Roman"/>
                <a:cs typeface="Times New Roman"/>
              </a:rPr>
              <a:t> </a:t>
            </a:r>
            <a:r>
              <a:rPr sz="1500" spc="-20" dirty="0">
                <a:solidFill>
                  <a:srgbClr val="FFFFFF"/>
                </a:solidFill>
                <a:latin typeface="Verdana"/>
                <a:cs typeface="Verdana"/>
              </a:rPr>
              <a:t>more</a:t>
            </a:r>
            <a:r>
              <a:rPr sz="1500" spc="65" dirty="0">
                <a:solidFill>
                  <a:srgbClr val="FFFFFF"/>
                </a:solidFill>
                <a:latin typeface="Times New Roman"/>
                <a:cs typeface="Times New Roman"/>
              </a:rPr>
              <a:t> </a:t>
            </a:r>
            <a:r>
              <a:rPr sz="1500" dirty="0">
                <a:solidFill>
                  <a:srgbClr val="FFFFFF"/>
                </a:solidFill>
                <a:latin typeface="Verdana"/>
                <a:cs typeface="Verdana"/>
              </a:rPr>
              <a:t>specific</a:t>
            </a:r>
            <a:r>
              <a:rPr sz="1500" spc="-10" dirty="0">
                <a:solidFill>
                  <a:srgbClr val="FFFFFF"/>
                </a:solidFill>
                <a:latin typeface="Times New Roman"/>
                <a:cs typeface="Times New Roman"/>
              </a:rPr>
              <a:t> </a:t>
            </a:r>
            <a:r>
              <a:rPr sz="1500" spc="-10" dirty="0">
                <a:solidFill>
                  <a:srgbClr val="FFFFFF"/>
                </a:solidFill>
                <a:latin typeface="Verdana"/>
                <a:cs typeface="Verdana"/>
              </a:rPr>
              <a:t>locations.</a:t>
            </a:r>
            <a:endParaRPr sz="1500">
              <a:latin typeface="Verdana"/>
              <a:cs typeface="Verdana"/>
            </a:endParaRPr>
          </a:p>
        </p:txBody>
      </p:sp>
      <p:sp>
        <p:nvSpPr>
          <p:cNvPr id="4" name="object 4"/>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21</a:t>
            </a:r>
            <a:endParaRPr sz="2750">
              <a:latin typeface="Verdana"/>
              <a:cs typeface="Verdana"/>
            </a:endParaRPr>
          </a:p>
        </p:txBody>
      </p:sp>
      <p:sp>
        <p:nvSpPr>
          <p:cNvPr id="5" name="Slide Number Placeholder 4">
            <a:extLst>
              <a:ext uri="{FF2B5EF4-FFF2-40B4-BE49-F238E27FC236}">
                <a16:creationId xmlns:a16="http://schemas.microsoft.com/office/drawing/2014/main" id="{1826990D-3838-4CDC-A01B-FE4C6837FFD5}"/>
              </a:ext>
            </a:extLst>
          </p:cNvPr>
          <p:cNvSpPr>
            <a:spLocks noGrp="1"/>
          </p:cNvSpPr>
          <p:nvPr>
            <p:ph type="sldNum" sz="quarter" idx="12"/>
          </p:nvPr>
        </p:nvSpPr>
        <p:spPr/>
        <p:txBody>
          <a:bodyPr/>
          <a:lstStyle/>
          <a:p>
            <a:fld id="{3622CE08-FDFB-40AC-BC00-32E561B45CF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3977640" cy="669925"/>
          </a:xfrm>
          <a:prstGeom prst="rect">
            <a:avLst/>
          </a:prstGeom>
        </p:spPr>
        <p:txBody>
          <a:bodyPr vert="horz" wrap="square" lIns="0" tIns="15875" rIns="0" bIns="0" rtlCol="0">
            <a:spAutoFit/>
          </a:bodyPr>
          <a:lstStyle/>
          <a:p>
            <a:pPr marL="12700">
              <a:lnSpc>
                <a:spcPct val="100000"/>
              </a:lnSpc>
              <a:spcBef>
                <a:spcPts val="125"/>
              </a:spcBef>
            </a:pPr>
            <a:r>
              <a:rPr dirty="0"/>
              <a:t>How</a:t>
            </a:r>
            <a:r>
              <a:rPr spc="50" dirty="0">
                <a:latin typeface="Times New Roman"/>
                <a:cs typeface="Times New Roman"/>
              </a:rPr>
              <a:t> </a:t>
            </a:r>
            <a:r>
              <a:rPr spc="-305" dirty="0"/>
              <a:t>DNS</a:t>
            </a:r>
            <a:r>
              <a:rPr spc="110" dirty="0">
                <a:latin typeface="Times New Roman"/>
                <a:cs typeface="Times New Roman"/>
              </a:rPr>
              <a:t> </a:t>
            </a:r>
            <a:r>
              <a:rPr spc="-210" dirty="0"/>
              <a:t>works</a:t>
            </a:r>
          </a:p>
        </p:txBody>
      </p:sp>
      <p:sp>
        <p:nvSpPr>
          <p:cNvPr id="3" name="object 3"/>
          <p:cNvSpPr txBox="1"/>
          <p:nvPr/>
        </p:nvSpPr>
        <p:spPr>
          <a:xfrm>
            <a:off x="1182724" y="1946151"/>
            <a:ext cx="8698230" cy="4076065"/>
          </a:xfrm>
          <a:prstGeom prst="rect">
            <a:avLst/>
          </a:prstGeom>
        </p:spPr>
        <p:txBody>
          <a:bodyPr vert="horz" wrap="square" lIns="0" tIns="120015" rIns="0" bIns="0" rtlCol="0">
            <a:spAutoFit/>
          </a:bodyPr>
          <a:lstStyle/>
          <a:p>
            <a:pPr marL="12700">
              <a:lnSpc>
                <a:spcPct val="100000"/>
              </a:lnSpc>
              <a:spcBef>
                <a:spcPts val="94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20" dirty="0">
                <a:solidFill>
                  <a:srgbClr val="FFFFFF"/>
                </a:solidFill>
                <a:latin typeface="Verdana"/>
                <a:cs typeface="Verdana"/>
              </a:rPr>
              <a:t>TLD</a:t>
            </a:r>
            <a:r>
              <a:rPr sz="2000" spc="35" dirty="0">
                <a:solidFill>
                  <a:srgbClr val="FFFFFF"/>
                </a:solidFill>
                <a:latin typeface="Times New Roman"/>
                <a:cs typeface="Times New Roman"/>
              </a:rPr>
              <a:t> </a:t>
            </a:r>
            <a:r>
              <a:rPr sz="2000" spc="-10" dirty="0">
                <a:solidFill>
                  <a:srgbClr val="FFFFFF"/>
                </a:solidFill>
                <a:latin typeface="Verdana"/>
                <a:cs typeface="Verdana"/>
              </a:rPr>
              <a:t>nameserver-</a:t>
            </a:r>
            <a:endParaRPr sz="2000">
              <a:latin typeface="Verdana"/>
              <a:cs typeface="Verdana"/>
            </a:endParaRPr>
          </a:p>
          <a:p>
            <a:pPr marL="756285" marR="178435" indent="-287020">
              <a:lnSpc>
                <a:spcPts val="1970"/>
              </a:lnSpc>
              <a:spcBef>
                <a:spcPts val="1000"/>
              </a:spcBef>
            </a:pPr>
            <a:r>
              <a:rPr sz="1450" spc="114" dirty="0">
                <a:solidFill>
                  <a:srgbClr val="89D0D6"/>
                </a:solidFill>
                <a:latin typeface="Lucida Sans Unicode"/>
                <a:cs typeface="Lucida Sans Unicode"/>
              </a:rPr>
              <a:t>▶</a:t>
            </a:r>
            <a:r>
              <a:rPr sz="1450" spc="70" dirty="0">
                <a:solidFill>
                  <a:srgbClr val="89D0D6"/>
                </a:solidFill>
                <a:latin typeface="Lucida Sans Unicode"/>
                <a:cs typeface="Lucida Sans Unicode"/>
              </a:rPr>
              <a:t>  </a:t>
            </a:r>
            <a:r>
              <a:rPr sz="1800" spc="-80" dirty="0">
                <a:solidFill>
                  <a:srgbClr val="FFFFFF"/>
                </a:solidFill>
                <a:latin typeface="Verdana"/>
                <a:cs typeface="Verdana"/>
              </a:rPr>
              <a:t>The</a:t>
            </a:r>
            <a:r>
              <a:rPr sz="1800" spc="80" dirty="0">
                <a:solidFill>
                  <a:srgbClr val="FFFFFF"/>
                </a:solidFill>
                <a:latin typeface="Times New Roman"/>
                <a:cs typeface="Times New Roman"/>
              </a:rPr>
              <a:t> </a:t>
            </a:r>
            <a:r>
              <a:rPr sz="1800" spc="55" dirty="0">
                <a:solidFill>
                  <a:srgbClr val="FFFFFF"/>
                </a:solidFill>
                <a:latin typeface="Verdana"/>
                <a:cs typeface="Verdana"/>
              </a:rPr>
              <a:t>top</a:t>
            </a:r>
            <a:r>
              <a:rPr sz="1800" spc="-35" dirty="0">
                <a:solidFill>
                  <a:srgbClr val="FFFFFF"/>
                </a:solidFill>
                <a:latin typeface="Times New Roman"/>
                <a:cs typeface="Times New Roman"/>
              </a:rPr>
              <a:t> </a:t>
            </a:r>
            <a:r>
              <a:rPr sz="1800" spc="-10" dirty="0">
                <a:solidFill>
                  <a:srgbClr val="FFFFFF"/>
                </a:solidFill>
                <a:latin typeface="Verdana"/>
                <a:cs typeface="Verdana"/>
              </a:rPr>
              <a:t>level</a:t>
            </a:r>
            <a:r>
              <a:rPr sz="1800" spc="-70" dirty="0">
                <a:solidFill>
                  <a:srgbClr val="FFFFFF"/>
                </a:solidFill>
                <a:latin typeface="Times New Roman"/>
                <a:cs typeface="Times New Roman"/>
              </a:rPr>
              <a:t> </a:t>
            </a:r>
            <a:r>
              <a:rPr sz="1800" dirty="0">
                <a:solidFill>
                  <a:srgbClr val="FFFFFF"/>
                </a:solidFill>
                <a:latin typeface="Verdana"/>
                <a:cs typeface="Verdana"/>
              </a:rPr>
              <a:t>domain</a:t>
            </a:r>
            <a:r>
              <a:rPr sz="1800" spc="-100" dirty="0">
                <a:solidFill>
                  <a:srgbClr val="FFFFFF"/>
                </a:solidFill>
                <a:latin typeface="Times New Roman"/>
                <a:cs typeface="Times New Roman"/>
              </a:rPr>
              <a:t> </a:t>
            </a:r>
            <a:r>
              <a:rPr sz="1800" spc="-95" dirty="0">
                <a:solidFill>
                  <a:srgbClr val="FFFFFF"/>
                </a:solidFill>
                <a:latin typeface="Verdana"/>
                <a:cs typeface="Verdana"/>
              </a:rPr>
              <a:t>server</a:t>
            </a:r>
            <a:r>
              <a:rPr sz="1800" spc="-10" dirty="0">
                <a:solidFill>
                  <a:srgbClr val="FFFFFF"/>
                </a:solidFill>
                <a:latin typeface="Times New Roman"/>
                <a:cs typeface="Times New Roman"/>
              </a:rPr>
              <a:t> </a:t>
            </a:r>
            <a:r>
              <a:rPr sz="1800" spc="-175" dirty="0">
                <a:solidFill>
                  <a:srgbClr val="FFFFFF"/>
                </a:solidFill>
                <a:latin typeface="Verdana"/>
                <a:cs typeface="Verdana"/>
              </a:rPr>
              <a:t>(TLD)</a:t>
            </a:r>
            <a:r>
              <a:rPr sz="1800" spc="10" dirty="0">
                <a:solidFill>
                  <a:srgbClr val="FFFFFF"/>
                </a:solidFill>
                <a:latin typeface="Times New Roman"/>
                <a:cs typeface="Times New Roman"/>
              </a:rPr>
              <a:t> </a:t>
            </a:r>
            <a:r>
              <a:rPr sz="1800" spc="130" dirty="0">
                <a:solidFill>
                  <a:srgbClr val="FFFFFF"/>
                </a:solidFill>
                <a:latin typeface="Verdana"/>
                <a:cs typeface="Verdana"/>
              </a:rPr>
              <a:t>can</a:t>
            </a:r>
            <a:r>
              <a:rPr sz="1800" spc="5" dirty="0">
                <a:solidFill>
                  <a:srgbClr val="FFFFFF"/>
                </a:solidFill>
                <a:latin typeface="Times New Roman"/>
                <a:cs typeface="Times New Roman"/>
              </a:rPr>
              <a:t> </a:t>
            </a:r>
            <a:r>
              <a:rPr sz="1800" spc="110" dirty="0">
                <a:solidFill>
                  <a:srgbClr val="FFFFFF"/>
                </a:solidFill>
                <a:latin typeface="Verdana"/>
                <a:cs typeface="Verdana"/>
              </a:rPr>
              <a:t>be</a:t>
            </a:r>
            <a:r>
              <a:rPr sz="1800" spc="75" dirty="0">
                <a:solidFill>
                  <a:srgbClr val="FFFFFF"/>
                </a:solidFill>
                <a:latin typeface="Times New Roman"/>
                <a:cs typeface="Times New Roman"/>
              </a:rPr>
              <a:t> </a:t>
            </a:r>
            <a:r>
              <a:rPr sz="1800" spc="-20" dirty="0">
                <a:solidFill>
                  <a:srgbClr val="FFFFFF"/>
                </a:solidFill>
                <a:latin typeface="Verdana"/>
                <a:cs typeface="Verdana"/>
              </a:rPr>
              <a:t>thought</a:t>
            </a:r>
            <a:r>
              <a:rPr sz="1800" spc="-80" dirty="0">
                <a:solidFill>
                  <a:srgbClr val="FFFFFF"/>
                </a:solidFill>
                <a:latin typeface="Times New Roman"/>
                <a:cs typeface="Times New Roman"/>
              </a:rPr>
              <a:t> </a:t>
            </a:r>
            <a:r>
              <a:rPr sz="1800" dirty="0">
                <a:solidFill>
                  <a:srgbClr val="FFFFFF"/>
                </a:solidFill>
                <a:latin typeface="Verdana"/>
                <a:cs typeface="Verdana"/>
              </a:rPr>
              <a:t>of</a:t>
            </a:r>
            <a:r>
              <a:rPr sz="1800" spc="65" dirty="0">
                <a:solidFill>
                  <a:srgbClr val="FFFFFF"/>
                </a:solidFill>
                <a:latin typeface="Times New Roman"/>
                <a:cs typeface="Times New Roman"/>
              </a:rPr>
              <a:t> </a:t>
            </a:r>
            <a:r>
              <a:rPr sz="1800" dirty="0">
                <a:solidFill>
                  <a:srgbClr val="FFFFFF"/>
                </a:solidFill>
                <a:latin typeface="Verdana"/>
                <a:cs typeface="Verdana"/>
              </a:rPr>
              <a:t>as</a:t>
            </a:r>
            <a:r>
              <a:rPr sz="1800" spc="25" dirty="0">
                <a:solidFill>
                  <a:srgbClr val="FFFFFF"/>
                </a:solidFill>
                <a:latin typeface="Times New Roman"/>
                <a:cs typeface="Times New Roman"/>
              </a:rPr>
              <a:t> </a:t>
            </a:r>
            <a:r>
              <a:rPr sz="1800" spc="170" dirty="0">
                <a:solidFill>
                  <a:srgbClr val="FFFFFF"/>
                </a:solidFill>
                <a:latin typeface="Verdana"/>
                <a:cs typeface="Verdana"/>
              </a:rPr>
              <a:t>a</a:t>
            </a:r>
            <a:r>
              <a:rPr sz="1800" spc="70" dirty="0">
                <a:solidFill>
                  <a:srgbClr val="FFFFFF"/>
                </a:solidFill>
                <a:latin typeface="Times New Roman"/>
                <a:cs typeface="Times New Roman"/>
              </a:rPr>
              <a:t> </a:t>
            </a:r>
            <a:r>
              <a:rPr sz="1800" dirty="0">
                <a:solidFill>
                  <a:srgbClr val="FFFFFF"/>
                </a:solidFill>
                <a:latin typeface="Verdana"/>
                <a:cs typeface="Verdana"/>
              </a:rPr>
              <a:t>specific</a:t>
            </a:r>
            <a:r>
              <a:rPr sz="1800" spc="-75" dirty="0">
                <a:solidFill>
                  <a:srgbClr val="FFFFFF"/>
                </a:solidFill>
                <a:latin typeface="Times New Roman"/>
                <a:cs typeface="Times New Roman"/>
              </a:rPr>
              <a:t> </a:t>
            </a:r>
            <a:r>
              <a:rPr sz="1800" spc="-20" dirty="0">
                <a:solidFill>
                  <a:srgbClr val="FFFFFF"/>
                </a:solidFill>
                <a:latin typeface="Verdana"/>
                <a:cs typeface="Verdana"/>
              </a:rPr>
              <a:t>rack</a:t>
            </a:r>
            <a:r>
              <a:rPr sz="1800" spc="-20" dirty="0">
                <a:solidFill>
                  <a:srgbClr val="FFFFFF"/>
                </a:solidFill>
                <a:latin typeface="Times New Roman"/>
                <a:cs typeface="Times New Roman"/>
              </a:rPr>
              <a:t> </a:t>
            </a:r>
            <a:r>
              <a:rPr sz="1800" dirty="0">
                <a:solidFill>
                  <a:srgbClr val="FFFFFF"/>
                </a:solidFill>
                <a:latin typeface="Verdana"/>
                <a:cs typeface="Verdana"/>
              </a:rPr>
              <a:t>of</a:t>
            </a:r>
            <a:r>
              <a:rPr sz="1800" spc="20" dirty="0">
                <a:solidFill>
                  <a:srgbClr val="FFFFFF"/>
                </a:solidFill>
                <a:latin typeface="Times New Roman"/>
                <a:cs typeface="Times New Roman"/>
              </a:rPr>
              <a:t> </a:t>
            </a:r>
            <a:r>
              <a:rPr sz="1800" spc="-10" dirty="0">
                <a:solidFill>
                  <a:srgbClr val="FFFFFF"/>
                </a:solidFill>
                <a:latin typeface="Verdana"/>
                <a:cs typeface="Verdana"/>
              </a:rPr>
              <a:t>books</a:t>
            </a:r>
            <a:r>
              <a:rPr sz="1800" spc="-65" dirty="0">
                <a:solidFill>
                  <a:srgbClr val="FFFFFF"/>
                </a:solidFill>
                <a:latin typeface="Times New Roman"/>
                <a:cs typeface="Times New Roman"/>
              </a:rPr>
              <a:t> </a:t>
            </a:r>
            <a:r>
              <a:rPr sz="1800" spc="-30" dirty="0">
                <a:solidFill>
                  <a:srgbClr val="FFFFFF"/>
                </a:solidFill>
                <a:latin typeface="Verdana"/>
                <a:cs typeface="Verdana"/>
              </a:rPr>
              <a:t>in</a:t>
            </a:r>
            <a:r>
              <a:rPr sz="1800" spc="-35" dirty="0">
                <a:solidFill>
                  <a:srgbClr val="FFFFFF"/>
                </a:solidFill>
                <a:latin typeface="Times New Roman"/>
                <a:cs typeface="Times New Roman"/>
              </a:rPr>
              <a:t> </a:t>
            </a:r>
            <a:r>
              <a:rPr sz="1800" spc="170" dirty="0">
                <a:solidFill>
                  <a:srgbClr val="FFFFFF"/>
                </a:solidFill>
                <a:latin typeface="Verdana"/>
                <a:cs typeface="Verdana"/>
              </a:rPr>
              <a:t>a</a:t>
            </a:r>
            <a:r>
              <a:rPr sz="1800" spc="25" dirty="0">
                <a:solidFill>
                  <a:srgbClr val="FFFFFF"/>
                </a:solidFill>
                <a:latin typeface="Times New Roman"/>
                <a:cs typeface="Times New Roman"/>
              </a:rPr>
              <a:t> </a:t>
            </a:r>
            <a:r>
              <a:rPr sz="1800" spc="-10" dirty="0">
                <a:solidFill>
                  <a:srgbClr val="FFFFFF"/>
                </a:solidFill>
                <a:latin typeface="Verdana"/>
                <a:cs typeface="Verdana"/>
              </a:rPr>
              <a:t>library.</a:t>
            </a:r>
            <a:endParaRPr sz="1800">
              <a:latin typeface="Verdana"/>
              <a:cs typeface="Verdana"/>
            </a:endParaRPr>
          </a:p>
          <a:p>
            <a:pPr marL="756285" marR="196215" indent="-287020">
              <a:lnSpc>
                <a:spcPts val="1920"/>
              </a:lnSpc>
              <a:spcBef>
                <a:spcPts val="1000"/>
              </a:spcBef>
            </a:pPr>
            <a:r>
              <a:rPr sz="1450" spc="114" dirty="0">
                <a:solidFill>
                  <a:srgbClr val="89D0D6"/>
                </a:solidFill>
                <a:latin typeface="Lucida Sans Unicode"/>
                <a:cs typeface="Lucida Sans Unicode"/>
              </a:rPr>
              <a:t>▶</a:t>
            </a:r>
            <a:r>
              <a:rPr sz="1450" spc="45" dirty="0">
                <a:solidFill>
                  <a:srgbClr val="89D0D6"/>
                </a:solidFill>
                <a:latin typeface="Lucida Sans Unicode"/>
                <a:cs typeface="Lucida Sans Unicode"/>
              </a:rPr>
              <a:t>  </a:t>
            </a:r>
            <a:r>
              <a:rPr sz="1800" spc="-185" dirty="0">
                <a:solidFill>
                  <a:srgbClr val="FFFFFF"/>
                </a:solidFill>
                <a:latin typeface="Verdana"/>
                <a:cs typeface="Verdana"/>
              </a:rPr>
              <a:t>This</a:t>
            </a:r>
            <a:r>
              <a:rPr sz="1800" spc="-40" dirty="0">
                <a:solidFill>
                  <a:srgbClr val="FFFFFF"/>
                </a:solidFill>
                <a:latin typeface="Times New Roman"/>
                <a:cs typeface="Times New Roman"/>
              </a:rPr>
              <a:t> </a:t>
            </a:r>
            <a:r>
              <a:rPr sz="1800" spc="55" dirty="0">
                <a:solidFill>
                  <a:srgbClr val="FFFFFF"/>
                </a:solidFill>
                <a:latin typeface="Verdana"/>
                <a:cs typeface="Verdana"/>
              </a:rPr>
              <a:t>name</a:t>
            </a:r>
            <a:r>
              <a:rPr sz="1800" spc="-50" dirty="0">
                <a:solidFill>
                  <a:srgbClr val="FFFFFF"/>
                </a:solidFill>
                <a:latin typeface="Times New Roman"/>
                <a:cs typeface="Times New Roman"/>
              </a:rPr>
              <a:t> </a:t>
            </a:r>
            <a:r>
              <a:rPr sz="1800" spc="-95" dirty="0">
                <a:solidFill>
                  <a:srgbClr val="FFFFFF"/>
                </a:solidFill>
                <a:latin typeface="Verdana"/>
                <a:cs typeface="Verdana"/>
              </a:rPr>
              <a:t>server</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40" dirty="0">
                <a:solidFill>
                  <a:srgbClr val="FFFFFF"/>
                </a:solidFill>
                <a:latin typeface="Verdana"/>
                <a:cs typeface="Verdana"/>
              </a:rPr>
              <a:t>next</a:t>
            </a:r>
            <a:r>
              <a:rPr sz="1800" spc="45" dirty="0">
                <a:solidFill>
                  <a:srgbClr val="FFFFFF"/>
                </a:solidFill>
                <a:latin typeface="Times New Roman"/>
                <a:cs typeface="Times New Roman"/>
              </a:rPr>
              <a:t> </a:t>
            </a:r>
            <a:r>
              <a:rPr sz="1800" spc="-20" dirty="0">
                <a:solidFill>
                  <a:srgbClr val="FFFFFF"/>
                </a:solidFill>
                <a:latin typeface="Verdana"/>
                <a:cs typeface="Verdana"/>
              </a:rPr>
              <a:t>step</a:t>
            </a:r>
            <a:r>
              <a:rPr sz="1800" spc="-105" dirty="0">
                <a:solidFill>
                  <a:srgbClr val="FFFFFF"/>
                </a:solidFill>
                <a:latin typeface="Times New Roman"/>
                <a:cs typeface="Times New Roman"/>
              </a:rPr>
              <a:t> </a:t>
            </a:r>
            <a:r>
              <a:rPr sz="1800" spc="-30" dirty="0">
                <a:solidFill>
                  <a:srgbClr val="FFFFFF"/>
                </a:solidFill>
                <a:latin typeface="Verdana"/>
                <a:cs typeface="Verdana"/>
              </a:rPr>
              <a:t>in</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dirty="0">
                <a:solidFill>
                  <a:srgbClr val="FFFFFF"/>
                </a:solidFill>
                <a:latin typeface="Verdana"/>
                <a:cs typeface="Verdana"/>
              </a:rPr>
              <a:t>search</a:t>
            </a:r>
            <a:r>
              <a:rPr sz="1800" spc="-70" dirty="0">
                <a:solidFill>
                  <a:srgbClr val="FFFFFF"/>
                </a:solidFill>
                <a:latin typeface="Times New Roman"/>
                <a:cs typeface="Times New Roman"/>
              </a:rPr>
              <a:t> </a:t>
            </a:r>
            <a:r>
              <a:rPr sz="1800" spc="-40" dirty="0">
                <a:solidFill>
                  <a:srgbClr val="FFFFFF"/>
                </a:solidFill>
                <a:latin typeface="Verdana"/>
                <a:cs typeface="Verdana"/>
              </a:rPr>
              <a:t>for</a:t>
            </a:r>
            <a:r>
              <a:rPr sz="1800" spc="20" dirty="0">
                <a:solidFill>
                  <a:srgbClr val="FFFFFF"/>
                </a:solidFill>
                <a:latin typeface="Times New Roman"/>
                <a:cs typeface="Times New Roman"/>
              </a:rPr>
              <a:t> </a:t>
            </a:r>
            <a:r>
              <a:rPr sz="1800" spc="170" dirty="0">
                <a:solidFill>
                  <a:srgbClr val="FFFFFF"/>
                </a:solidFill>
                <a:latin typeface="Verdana"/>
                <a:cs typeface="Verdana"/>
              </a:rPr>
              <a:t>a</a:t>
            </a:r>
            <a:r>
              <a:rPr sz="1800" spc="45" dirty="0">
                <a:solidFill>
                  <a:srgbClr val="FFFFFF"/>
                </a:solidFill>
                <a:latin typeface="Times New Roman"/>
                <a:cs typeface="Times New Roman"/>
              </a:rPr>
              <a:t> </a:t>
            </a:r>
            <a:r>
              <a:rPr sz="1800" dirty="0">
                <a:solidFill>
                  <a:srgbClr val="FFFFFF"/>
                </a:solidFill>
                <a:latin typeface="Verdana"/>
                <a:cs typeface="Verdana"/>
              </a:rPr>
              <a:t>specific</a:t>
            </a:r>
            <a:r>
              <a:rPr sz="1800" spc="-135" dirty="0">
                <a:solidFill>
                  <a:srgbClr val="FFFFFF"/>
                </a:solidFill>
                <a:latin typeface="Times New Roman"/>
                <a:cs typeface="Times New Roman"/>
              </a:rPr>
              <a:t> </a:t>
            </a:r>
            <a:r>
              <a:rPr sz="1800" spc="-135" dirty="0">
                <a:solidFill>
                  <a:srgbClr val="FFFFFF"/>
                </a:solidFill>
                <a:latin typeface="Verdana"/>
                <a:cs typeface="Verdana"/>
              </a:rPr>
              <a:t>IP</a:t>
            </a:r>
            <a:r>
              <a:rPr sz="1800" spc="-85" dirty="0">
                <a:solidFill>
                  <a:srgbClr val="FFFFFF"/>
                </a:solidFill>
                <a:latin typeface="Times New Roman"/>
                <a:cs typeface="Times New Roman"/>
              </a:rPr>
              <a:t> </a:t>
            </a:r>
            <a:r>
              <a:rPr sz="1800" spc="-10" dirty="0">
                <a:solidFill>
                  <a:srgbClr val="FFFFFF"/>
                </a:solidFill>
                <a:latin typeface="Verdana"/>
                <a:cs typeface="Verdana"/>
              </a:rPr>
              <a:t>address,</a:t>
            </a:r>
            <a:r>
              <a:rPr sz="1800" spc="-10" dirty="0">
                <a:solidFill>
                  <a:srgbClr val="FFFFFF"/>
                </a:solidFill>
                <a:latin typeface="Times New Roman"/>
                <a:cs typeface="Times New Roman"/>
              </a:rPr>
              <a:t> </a:t>
            </a:r>
            <a:r>
              <a:rPr sz="1800" spc="55" dirty="0">
                <a:solidFill>
                  <a:srgbClr val="FFFFFF"/>
                </a:solidFill>
                <a:latin typeface="Verdana"/>
                <a:cs typeface="Verdana"/>
              </a:rPr>
              <a:t>and</a:t>
            </a:r>
            <a:endParaRPr sz="1800">
              <a:latin typeface="Verdana"/>
              <a:cs typeface="Verdana"/>
            </a:endParaRPr>
          </a:p>
          <a:p>
            <a:pPr marL="469900">
              <a:lnSpc>
                <a:spcPts val="2039"/>
              </a:lnSpc>
              <a:spcBef>
                <a:spcPts val="800"/>
              </a:spcBef>
            </a:pPr>
            <a:r>
              <a:rPr sz="1450" spc="114" dirty="0">
                <a:solidFill>
                  <a:srgbClr val="89D0D6"/>
                </a:solidFill>
                <a:latin typeface="Lucida Sans Unicode"/>
                <a:cs typeface="Lucida Sans Unicode"/>
              </a:rPr>
              <a:t>▶</a:t>
            </a:r>
            <a:r>
              <a:rPr sz="1450" spc="55" dirty="0">
                <a:solidFill>
                  <a:srgbClr val="89D0D6"/>
                </a:solidFill>
                <a:latin typeface="Lucida Sans Unicode"/>
                <a:cs typeface="Lucida Sans Unicode"/>
              </a:rPr>
              <a:t>  </a:t>
            </a:r>
            <a:r>
              <a:rPr sz="1800" spc="-85" dirty="0">
                <a:solidFill>
                  <a:srgbClr val="FFFFFF"/>
                </a:solidFill>
                <a:latin typeface="Verdana"/>
                <a:cs typeface="Verdana"/>
              </a:rPr>
              <a:t>it</a:t>
            </a:r>
            <a:r>
              <a:rPr sz="1800" dirty="0">
                <a:solidFill>
                  <a:srgbClr val="FFFFFF"/>
                </a:solidFill>
                <a:latin typeface="Times New Roman"/>
                <a:cs typeface="Times New Roman"/>
              </a:rPr>
              <a:t> </a:t>
            </a:r>
            <a:r>
              <a:rPr sz="1800" spc="-95" dirty="0">
                <a:solidFill>
                  <a:srgbClr val="FFFFFF"/>
                </a:solidFill>
                <a:latin typeface="Verdana"/>
                <a:cs typeface="Verdana"/>
              </a:rPr>
              <a:t>hosts</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60" dirty="0">
                <a:solidFill>
                  <a:srgbClr val="FFFFFF"/>
                </a:solidFill>
                <a:latin typeface="Verdana"/>
                <a:cs typeface="Verdana"/>
              </a:rPr>
              <a:t>last</a:t>
            </a:r>
            <a:r>
              <a:rPr sz="1800" spc="-50" dirty="0">
                <a:solidFill>
                  <a:srgbClr val="FFFFFF"/>
                </a:solidFill>
                <a:latin typeface="Times New Roman"/>
                <a:cs typeface="Times New Roman"/>
              </a:rPr>
              <a:t> </a:t>
            </a:r>
            <a:r>
              <a:rPr sz="1800" spc="-25" dirty="0">
                <a:solidFill>
                  <a:srgbClr val="FFFFFF"/>
                </a:solidFill>
                <a:latin typeface="Verdana"/>
                <a:cs typeface="Verdana"/>
              </a:rPr>
              <a:t>portion</a:t>
            </a:r>
            <a:r>
              <a:rPr sz="1800" spc="-110" dirty="0">
                <a:solidFill>
                  <a:srgbClr val="FFFFFF"/>
                </a:solidFill>
                <a:latin typeface="Times New Roman"/>
                <a:cs typeface="Times New Roman"/>
              </a:rPr>
              <a:t> </a:t>
            </a:r>
            <a:r>
              <a:rPr sz="1800" dirty="0">
                <a:solidFill>
                  <a:srgbClr val="FFFFFF"/>
                </a:solidFill>
                <a:latin typeface="Verdana"/>
                <a:cs typeface="Verdana"/>
              </a:rPr>
              <a:t>of</a:t>
            </a:r>
            <a:r>
              <a:rPr sz="1800" spc="55" dirty="0">
                <a:solidFill>
                  <a:srgbClr val="FFFFFF"/>
                </a:solidFill>
                <a:latin typeface="Times New Roman"/>
                <a:cs typeface="Times New Roman"/>
              </a:rPr>
              <a:t> </a:t>
            </a:r>
            <a:r>
              <a:rPr sz="1800" spc="170" dirty="0">
                <a:solidFill>
                  <a:srgbClr val="FFFFFF"/>
                </a:solidFill>
                <a:latin typeface="Verdana"/>
                <a:cs typeface="Verdana"/>
              </a:rPr>
              <a:t>a</a:t>
            </a:r>
            <a:r>
              <a:rPr sz="1800" spc="50" dirty="0">
                <a:solidFill>
                  <a:srgbClr val="FFFFFF"/>
                </a:solidFill>
                <a:latin typeface="Times New Roman"/>
                <a:cs typeface="Times New Roman"/>
              </a:rPr>
              <a:t> </a:t>
            </a:r>
            <a:r>
              <a:rPr sz="1800" spc="-10" dirty="0">
                <a:solidFill>
                  <a:srgbClr val="FFFFFF"/>
                </a:solidFill>
                <a:latin typeface="Verdana"/>
                <a:cs typeface="Verdana"/>
              </a:rPr>
              <a:t>hostname</a:t>
            </a:r>
            <a:r>
              <a:rPr sz="1800" spc="-90" dirty="0">
                <a:solidFill>
                  <a:srgbClr val="FFFFFF"/>
                </a:solidFill>
                <a:latin typeface="Times New Roman"/>
                <a:cs typeface="Times New Roman"/>
              </a:rPr>
              <a:t> </a:t>
            </a:r>
            <a:r>
              <a:rPr sz="1800" spc="-145" dirty="0">
                <a:solidFill>
                  <a:srgbClr val="FFFFFF"/>
                </a:solidFill>
                <a:latin typeface="Verdana"/>
                <a:cs typeface="Verdana"/>
              </a:rPr>
              <a:t>(In</a:t>
            </a:r>
            <a:r>
              <a:rPr sz="1800" spc="-60" dirty="0">
                <a:solidFill>
                  <a:srgbClr val="FFFFFF"/>
                </a:solidFill>
                <a:latin typeface="Times New Roman"/>
                <a:cs typeface="Times New Roman"/>
              </a:rPr>
              <a:t> </a:t>
            </a:r>
            <a:r>
              <a:rPr sz="1800" dirty="0">
                <a:solidFill>
                  <a:srgbClr val="FFFFFF"/>
                </a:solidFill>
                <a:latin typeface="Verdana"/>
                <a:cs typeface="Verdana"/>
              </a:rPr>
              <a:t>example.com,</a:t>
            </a:r>
            <a:r>
              <a:rPr sz="1800" spc="-12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190" dirty="0">
                <a:solidFill>
                  <a:srgbClr val="FFFFFF"/>
                </a:solidFill>
                <a:latin typeface="Verdana"/>
                <a:cs typeface="Verdana"/>
              </a:rPr>
              <a:t>TLD</a:t>
            </a:r>
            <a:r>
              <a:rPr sz="1800" spc="35" dirty="0">
                <a:solidFill>
                  <a:srgbClr val="FFFFFF"/>
                </a:solidFill>
                <a:latin typeface="Times New Roman"/>
                <a:cs typeface="Times New Roman"/>
              </a:rPr>
              <a:t> </a:t>
            </a:r>
            <a:r>
              <a:rPr sz="1800" spc="-95" dirty="0">
                <a:solidFill>
                  <a:srgbClr val="FFFFFF"/>
                </a:solidFill>
                <a:latin typeface="Verdana"/>
                <a:cs typeface="Verdana"/>
              </a:rPr>
              <a:t>server</a:t>
            </a:r>
            <a:r>
              <a:rPr sz="1800" spc="-20" dirty="0">
                <a:solidFill>
                  <a:srgbClr val="FFFFFF"/>
                </a:solidFill>
                <a:latin typeface="Times New Roman"/>
                <a:cs typeface="Times New Roman"/>
              </a:rPr>
              <a:t> </a:t>
            </a:r>
            <a:r>
              <a:rPr sz="1800" spc="-25" dirty="0">
                <a:solidFill>
                  <a:srgbClr val="FFFFFF"/>
                </a:solidFill>
                <a:latin typeface="Verdana"/>
                <a:cs typeface="Verdana"/>
              </a:rPr>
              <a:t>is</a:t>
            </a:r>
            <a:endParaRPr sz="1800">
              <a:latin typeface="Verdana"/>
              <a:cs typeface="Verdana"/>
            </a:endParaRPr>
          </a:p>
          <a:p>
            <a:pPr marL="756285">
              <a:lnSpc>
                <a:spcPts val="2039"/>
              </a:lnSpc>
            </a:pPr>
            <a:r>
              <a:rPr sz="1800" spc="-10" dirty="0">
                <a:solidFill>
                  <a:srgbClr val="FFFFFF"/>
                </a:solidFill>
                <a:latin typeface="Verdana"/>
                <a:cs typeface="Verdana"/>
              </a:rPr>
              <a:t>“com”).</a:t>
            </a:r>
            <a:endParaRPr sz="1800">
              <a:latin typeface="Verdana"/>
              <a:cs typeface="Verdana"/>
            </a:endParaRPr>
          </a:p>
          <a:p>
            <a:pPr marL="12700">
              <a:lnSpc>
                <a:spcPct val="100000"/>
              </a:lnSpc>
              <a:spcBef>
                <a:spcPts val="76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5" dirty="0">
                <a:solidFill>
                  <a:srgbClr val="FFFFFF"/>
                </a:solidFill>
                <a:latin typeface="Verdana"/>
                <a:cs typeface="Verdana"/>
              </a:rPr>
              <a:t>Authoritative</a:t>
            </a:r>
            <a:r>
              <a:rPr sz="2000" spc="-55" dirty="0">
                <a:solidFill>
                  <a:srgbClr val="FFFFFF"/>
                </a:solidFill>
                <a:latin typeface="Times New Roman"/>
                <a:cs typeface="Times New Roman"/>
              </a:rPr>
              <a:t> </a:t>
            </a:r>
            <a:r>
              <a:rPr sz="2000" spc="-10" dirty="0">
                <a:solidFill>
                  <a:srgbClr val="FFFFFF"/>
                </a:solidFill>
                <a:latin typeface="Verdana"/>
                <a:cs typeface="Verdana"/>
              </a:rPr>
              <a:t>nameserver-</a:t>
            </a:r>
            <a:endParaRPr sz="2000">
              <a:latin typeface="Verdana"/>
              <a:cs typeface="Verdana"/>
            </a:endParaRPr>
          </a:p>
          <a:p>
            <a:pPr marR="398780" algn="r">
              <a:lnSpc>
                <a:spcPts val="2065"/>
              </a:lnSpc>
              <a:spcBef>
                <a:spcPts val="780"/>
              </a:spcBef>
            </a:pPr>
            <a:r>
              <a:rPr sz="1450" spc="114" dirty="0">
                <a:solidFill>
                  <a:srgbClr val="89D0D6"/>
                </a:solidFill>
                <a:latin typeface="Lucida Sans Unicode"/>
                <a:cs typeface="Lucida Sans Unicode"/>
              </a:rPr>
              <a:t>▶</a:t>
            </a:r>
            <a:r>
              <a:rPr sz="1450" spc="45" dirty="0">
                <a:solidFill>
                  <a:srgbClr val="89D0D6"/>
                </a:solidFill>
                <a:latin typeface="Lucida Sans Unicode"/>
                <a:cs typeface="Lucida Sans Unicode"/>
              </a:rPr>
              <a:t>  </a:t>
            </a:r>
            <a:r>
              <a:rPr sz="1800" spc="-185" dirty="0">
                <a:solidFill>
                  <a:srgbClr val="FFFFFF"/>
                </a:solidFill>
                <a:latin typeface="Verdana"/>
                <a:cs typeface="Verdana"/>
              </a:rPr>
              <a:t>This</a:t>
            </a:r>
            <a:r>
              <a:rPr sz="1800" spc="-35" dirty="0">
                <a:solidFill>
                  <a:srgbClr val="FFFFFF"/>
                </a:solidFill>
                <a:latin typeface="Times New Roman"/>
                <a:cs typeface="Times New Roman"/>
              </a:rPr>
              <a:t> </a:t>
            </a:r>
            <a:r>
              <a:rPr sz="1800" spc="-30" dirty="0">
                <a:solidFill>
                  <a:srgbClr val="FFFFFF"/>
                </a:solidFill>
                <a:latin typeface="Verdana"/>
                <a:cs typeface="Verdana"/>
              </a:rPr>
              <a:t>final</a:t>
            </a:r>
            <a:r>
              <a:rPr sz="1800" spc="-40" dirty="0">
                <a:solidFill>
                  <a:srgbClr val="FFFFFF"/>
                </a:solidFill>
                <a:latin typeface="Times New Roman"/>
                <a:cs typeface="Times New Roman"/>
              </a:rPr>
              <a:t> </a:t>
            </a:r>
            <a:r>
              <a:rPr sz="1800" spc="60" dirty="0">
                <a:solidFill>
                  <a:srgbClr val="FFFFFF"/>
                </a:solidFill>
                <a:latin typeface="Verdana"/>
                <a:cs typeface="Verdana"/>
              </a:rPr>
              <a:t>name</a:t>
            </a:r>
            <a:r>
              <a:rPr sz="1800" spc="-40" dirty="0">
                <a:solidFill>
                  <a:srgbClr val="FFFFFF"/>
                </a:solidFill>
                <a:latin typeface="Times New Roman"/>
                <a:cs typeface="Times New Roman"/>
              </a:rPr>
              <a:t> </a:t>
            </a:r>
            <a:r>
              <a:rPr sz="1800" spc="-95" dirty="0">
                <a:solidFill>
                  <a:srgbClr val="FFFFFF"/>
                </a:solidFill>
                <a:latin typeface="Verdana"/>
                <a:cs typeface="Verdana"/>
              </a:rPr>
              <a:t>server</a:t>
            </a:r>
            <a:r>
              <a:rPr sz="1800" spc="-30" dirty="0">
                <a:solidFill>
                  <a:srgbClr val="FFFFFF"/>
                </a:solidFill>
                <a:latin typeface="Times New Roman"/>
                <a:cs typeface="Times New Roman"/>
              </a:rPr>
              <a:t> </a:t>
            </a:r>
            <a:r>
              <a:rPr sz="1800" spc="125" dirty="0">
                <a:solidFill>
                  <a:srgbClr val="FFFFFF"/>
                </a:solidFill>
                <a:latin typeface="Verdana"/>
                <a:cs typeface="Verdana"/>
              </a:rPr>
              <a:t>can</a:t>
            </a:r>
            <a:r>
              <a:rPr sz="1800" spc="-10" dirty="0">
                <a:solidFill>
                  <a:srgbClr val="FFFFFF"/>
                </a:solidFill>
                <a:latin typeface="Times New Roman"/>
                <a:cs typeface="Times New Roman"/>
              </a:rPr>
              <a:t> </a:t>
            </a:r>
            <a:r>
              <a:rPr sz="1800" spc="110" dirty="0">
                <a:solidFill>
                  <a:srgbClr val="FFFFFF"/>
                </a:solidFill>
                <a:latin typeface="Verdana"/>
                <a:cs typeface="Verdana"/>
              </a:rPr>
              <a:t>be</a:t>
            </a:r>
            <a:r>
              <a:rPr sz="1800" spc="10" dirty="0">
                <a:solidFill>
                  <a:srgbClr val="FFFFFF"/>
                </a:solidFill>
                <a:latin typeface="Times New Roman"/>
                <a:cs typeface="Times New Roman"/>
              </a:rPr>
              <a:t> </a:t>
            </a:r>
            <a:r>
              <a:rPr sz="1800" spc="-10" dirty="0">
                <a:solidFill>
                  <a:srgbClr val="FFFFFF"/>
                </a:solidFill>
                <a:latin typeface="Verdana"/>
                <a:cs typeface="Verdana"/>
              </a:rPr>
              <a:t>thought</a:t>
            </a:r>
            <a:r>
              <a:rPr sz="1800" spc="-55" dirty="0">
                <a:solidFill>
                  <a:srgbClr val="FFFFFF"/>
                </a:solidFill>
                <a:latin typeface="Times New Roman"/>
                <a:cs typeface="Times New Roman"/>
              </a:rPr>
              <a:t> </a:t>
            </a:r>
            <a:r>
              <a:rPr sz="1800" dirty="0">
                <a:solidFill>
                  <a:srgbClr val="FFFFFF"/>
                </a:solidFill>
                <a:latin typeface="Verdana"/>
                <a:cs typeface="Verdana"/>
              </a:rPr>
              <a:t>of</a:t>
            </a:r>
            <a:r>
              <a:rPr sz="1800" dirty="0">
                <a:solidFill>
                  <a:srgbClr val="FFFFFF"/>
                </a:solidFill>
                <a:latin typeface="Times New Roman"/>
                <a:cs typeface="Times New Roman"/>
              </a:rPr>
              <a:t> </a:t>
            </a:r>
            <a:r>
              <a:rPr sz="1800" dirty="0">
                <a:solidFill>
                  <a:srgbClr val="FFFFFF"/>
                </a:solidFill>
                <a:latin typeface="Verdana"/>
                <a:cs typeface="Verdana"/>
              </a:rPr>
              <a:t>as</a:t>
            </a:r>
            <a:r>
              <a:rPr sz="1800" spc="55" dirty="0">
                <a:solidFill>
                  <a:srgbClr val="FFFFFF"/>
                </a:solidFill>
                <a:latin typeface="Times New Roman"/>
                <a:cs typeface="Times New Roman"/>
              </a:rPr>
              <a:t> </a:t>
            </a:r>
            <a:r>
              <a:rPr sz="1800" spc="160" dirty="0">
                <a:solidFill>
                  <a:srgbClr val="FFFFFF"/>
                </a:solidFill>
                <a:latin typeface="Verdana"/>
                <a:cs typeface="Verdana"/>
              </a:rPr>
              <a:t>a</a:t>
            </a:r>
            <a:r>
              <a:rPr sz="1800" spc="45" dirty="0">
                <a:solidFill>
                  <a:srgbClr val="FFFFFF"/>
                </a:solidFill>
                <a:latin typeface="Times New Roman"/>
                <a:cs typeface="Times New Roman"/>
              </a:rPr>
              <a:t> </a:t>
            </a:r>
            <a:r>
              <a:rPr sz="1800" spc="-20" dirty="0">
                <a:solidFill>
                  <a:srgbClr val="FFFFFF"/>
                </a:solidFill>
                <a:latin typeface="Verdana"/>
                <a:cs typeface="Verdana"/>
              </a:rPr>
              <a:t>dictionary</a:t>
            </a:r>
            <a:r>
              <a:rPr sz="1800" spc="-80" dirty="0">
                <a:solidFill>
                  <a:srgbClr val="FFFFFF"/>
                </a:solidFill>
                <a:latin typeface="Times New Roman"/>
                <a:cs typeface="Times New Roman"/>
              </a:rPr>
              <a:t> </a:t>
            </a:r>
            <a:r>
              <a:rPr sz="1800" dirty="0">
                <a:solidFill>
                  <a:srgbClr val="FFFFFF"/>
                </a:solidFill>
                <a:latin typeface="Verdana"/>
                <a:cs typeface="Verdana"/>
              </a:rPr>
              <a:t>on</a:t>
            </a:r>
            <a:r>
              <a:rPr sz="1800" spc="40" dirty="0">
                <a:solidFill>
                  <a:srgbClr val="FFFFFF"/>
                </a:solidFill>
                <a:latin typeface="Times New Roman"/>
                <a:cs typeface="Times New Roman"/>
              </a:rPr>
              <a:t> </a:t>
            </a:r>
            <a:r>
              <a:rPr sz="1800" spc="160" dirty="0">
                <a:solidFill>
                  <a:srgbClr val="FFFFFF"/>
                </a:solidFill>
                <a:latin typeface="Verdana"/>
                <a:cs typeface="Verdana"/>
              </a:rPr>
              <a:t>a</a:t>
            </a:r>
            <a:r>
              <a:rPr sz="1800" spc="45" dirty="0">
                <a:solidFill>
                  <a:srgbClr val="FFFFFF"/>
                </a:solidFill>
                <a:latin typeface="Times New Roman"/>
                <a:cs typeface="Times New Roman"/>
              </a:rPr>
              <a:t> </a:t>
            </a:r>
            <a:r>
              <a:rPr sz="1800" dirty="0">
                <a:solidFill>
                  <a:srgbClr val="FFFFFF"/>
                </a:solidFill>
                <a:latin typeface="Verdana"/>
                <a:cs typeface="Verdana"/>
              </a:rPr>
              <a:t>rack</a:t>
            </a:r>
            <a:r>
              <a:rPr sz="1800" spc="-10" dirty="0">
                <a:solidFill>
                  <a:srgbClr val="FFFFFF"/>
                </a:solidFill>
                <a:latin typeface="Times New Roman"/>
                <a:cs typeface="Times New Roman"/>
              </a:rPr>
              <a:t> </a:t>
            </a:r>
            <a:r>
              <a:rPr sz="1800" spc="-25" dirty="0">
                <a:solidFill>
                  <a:srgbClr val="FFFFFF"/>
                </a:solidFill>
                <a:latin typeface="Verdana"/>
                <a:cs typeface="Verdana"/>
              </a:rPr>
              <a:t>of</a:t>
            </a:r>
            <a:endParaRPr sz="1800">
              <a:latin typeface="Verdana"/>
              <a:cs typeface="Verdana"/>
            </a:endParaRPr>
          </a:p>
          <a:p>
            <a:pPr marR="407670" algn="r">
              <a:lnSpc>
                <a:spcPts val="2065"/>
              </a:lnSpc>
            </a:pPr>
            <a:r>
              <a:rPr sz="1800" spc="-30" dirty="0">
                <a:solidFill>
                  <a:srgbClr val="FFFFFF"/>
                </a:solidFill>
                <a:latin typeface="Verdana"/>
                <a:cs typeface="Verdana"/>
              </a:rPr>
              <a:t>books,</a:t>
            </a:r>
            <a:r>
              <a:rPr sz="1800" spc="-2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which</a:t>
            </a:r>
            <a:r>
              <a:rPr sz="1800" spc="-60"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dirty="0">
                <a:solidFill>
                  <a:srgbClr val="FFFFFF"/>
                </a:solidFill>
                <a:latin typeface="Verdana"/>
                <a:cs typeface="Verdana"/>
              </a:rPr>
              <a:t>specific</a:t>
            </a:r>
            <a:r>
              <a:rPr sz="1800" spc="-80" dirty="0">
                <a:solidFill>
                  <a:srgbClr val="FFFFFF"/>
                </a:solidFill>
                <a:latin typeface="Times New Roman"/>
                <a:cs typeface="Times New Roman"/>
              </a:rPr>
              <a:t> </a:t>
            </a:r>
            <a:r>
              <a:rPr sz="1800" spc="55" dirty="0">
                <a:solidFill>
                  <a:srgbClr val="FFFFFF"/>
                </a:solidFill>
                <a:latin typeface="Verdana"/>
                <a:cs typeface="Verdana"/>
              </a:rPr>
              <a:t>name</a:t>
            </a:r>
            <a:r>
              <a:rPr sz="1800" spc="-90" dirty="0">
                <a:solidFill>
                  <a:srgbClr val="FFFFFF"/>
                </a:solidFill>
                <a:latin typeface="Times New Roman"/>
                <a:cs typeface="Times New Roman"/>
              </a:rPr>
              <a:t> </a:t>
            </a:r>
            <a:r>
              <a:rPr sz="1800" spc="130" dirty="0">
                <a:solidFill>
                  <a:srgbClr val="FFFFFF"/>
                </a:solidFill>
                <a:latin typeface="Verdana"/>
                <a:cs typeface="Verdana"/>
              </a:rPr>
              <a:t>can</a:t>
            </a:r>
            <a:r>
              <a:rPr sz="1800" spc="45" dirty="0">
                <a:solidFill>
                  <a:srgbClr val="FFFFFF"/>
                </a:solidFill>
                <a:latin typeface="Times New Roman"/>
                <a:cs typeface="Times New Roman"/>
              </a:rPr>
              <a:t> </a:t>
            </a:r>
            <a:r>
              <a:rPr sz="1800" spc="110" dirty="0">
                <a:solidFill>
                  <a:srgbClr val="FFFFFF"/>
                </a:solidFill>
                <a:latin typeface="Verdana"/>
                <a:cs typeface="Verdana"/>
              </a:rPr>
              <a:t>be</a:t>
            </a:r>
            <a:r>
              <a:rPr sz="1800" spc="20" dirty="0">
                <a:solidFill>
                  <a:srgbClr val="FFFFFF"/>
                </a:solidFill>
                <a:latin typeface="Times New Roman"/>
                <a:cs typeface="Times New Roman"/>
              </a:rPr>
              <a:t> </a:t>
            </a:r>
            <a:r>
              <a:rPr sz="1800" spc="-30" dirty="0">
                <a:solidFill>
                  <a:srgbClr val="FFFFFF"/>
                </a:solidFill>
                <a:latin typeface="Verdana"/>
                <a:cs typeface="Verdana"/>
              </a:rPr>
              <a:t>translated</a:t>
            </a:r>
            <a:r>
              <a:rPr sz="1800" spc="-105" dirty="0">
                <a:solidFill>
                  <a:srgbClr val="FFFFFF"/>
                </a:solidFill>
                <a:latin typeface="Times New Roman"/>
                <a:cs typeface="Times New Roman"/>
              </a:rPr>
              <a:t> </a:t>
            </a:r>
            <a:r>
              <a:rPr sz="1800" spc="-10" dirty="0">
                <a:solidFill>
                  <a:srgbClr val="FFFFFF"/>
                </a:solidFill>
                <a:latin typeface="Verdana"/>
                <a:cs typeface="Verdana"/>
              </a:rPr>
              <a:t>into</a:t>
            </a:r>
            <a:r>
              <a:rPr sz="1800" spc="-40" dirty="0">
                <a:solidFill>
                  <a:srgbClr val="FFFFFF"/>
                </a:solidFill>
                <a:latin typeface="Times New Roman"/>
                <a:cs typeface="Times New Roman"/>
              </a:rPr>
              <a:t> </a:t>
            </a:r>
            <a:r>
              <a:rPr sz="1800" spc="-125" dirty="0">
                <a:solidFill>
                  <a:srgbClr val="FFFFFF"/>
                </a:solidFill>
                <a:latin typeface="Verdana"/>
                <a:cs typeface="Verdana"/>
              </a:rPr>
              <a:t>its</a:t>
            </a:r>
            <a:r>
              <a:rPr sz="1800" spc="-90" dirty="0">
                <a:solidFill>
                  <a:srgbClr val="FFFFFF"/>
                </a:solidFill>
                <a:latin typeface="Times New Roman"/>
                <a:cs typeface="Times New Roman"/>
              </a:rPr>
              <a:t> </a:t>
            </a:r>
            <a:r>
              <a:rPr sz="1800" spc="-10" dirty="0">
                <a:solidFill>
                  <a:srgbClr val="FFFFFF"/>
                </a:solidFill>
                <a:latin typeface="Verdana"/>
                <a:cs typeface="Verdana"/>
              </a:rPr>
              <a:t>definition.</a:t>
            </a:r>
            <a:endParaRPr sz="1800">
              <a:latin typeface="Verdana"/>
              <a:cs typeface="Verdana"/>
            </a:endParaRPr>
          </a:p>
          <a:p>
            <a:pPr marL="469900">
              <a:lnSpc>
                <a:spcPct val="100000"/>
              </a:lnSpc>
              <a:spcBef>
                <a:spcPts val="770"/>
              </a:spcBef>
            </a:pPr>
            <a:r>
              <a:rPr sz="1450" spc="114" dirty="0">
                <a:solidFill>
                  <a:srgbClr val="89D0D6"/>
                </a:solidFill>
                <a:latin typeface="Lucida Sans Unicode"/>
                <a:cs typeface="Lucida Sans Unicode"/>
              </a:rPr>
              <a:t>▶</a:t>
            </a:r>
            <a:r>
              <a:rPr sz="1450" spc="45" dirty="0">
                <a:solidFill>
                  <a:srgbClr val="89D0D6"/>
                </a:solidFill>
                <a:latin typeface="Lucida Sans Unicode"/>
                <a:cs typeface="Lucida Sans Unicode"/>
              </a:rPr>
              <a:t>  </a:t>
            </a:r>
            <a:r>
              <a:rPr sz="1800" spc="-70" dirty="0">
                <a:solidFill>
                  <a:srgbClr val="FFFFFF"/>
                </a:solidFill>
                <a:latin typeface="Verdana"/>
                <a:cs typeface="Verdana"/>
              </a:rPr>
              <a:t>The</a:t>
            </a:r>
            <a:r>
              <a:rPr sz="1800" spc="50" dirty="0">
                <a:solidFill>
                  <a:srgbClr val="FFFFFF"/>
                </a:solidFill>
                <a:latin typeface="Times New Roman"/>
                <a:cs typeface="Times New Roman"/>
              </a:rPr>
              <a:t> </a:t>
            </a:r>
            <a:r>
              <a:rPr sz="1800" spc="-40" dirty="0">
                <a:solidFill>
                  <a:srgbClr val="FFFFFF"/>
                </a:solidFill>
                <a:latin typeface="Verdana"/>
                <a:cs typeface="Verdana"/>
              </a:rPr>
              <a:t>authoritative</a:t>
            </a:r>
            <a:r>
              <a:rPr sz="1800" spc="-100" dirty="0">
                <a:solidFill>
                  <a:srgbClr val="FFFFFF"/>
                </a:solidFill>
                <a:latin typeface="Times New Roman"/>
                <a:cs typeface="Times New Roman"/>
              </a:rPr>
              <a:t> </a:t>
            </a:r>
            <a:r>
              <a:rPr sz="1800" spc="-35" dirty="0">
                <a:solidFill>
                  <a:srgbClr val="FFFFFF"/>
                </a:solidFill>
                <a:latin typeface="Verdana"/>
                <a:cs typeface="Verdana"/>
              </a:rPr>
              <a:t>nameserver</a:t>
            </a:r>
            <a:r>
              <a:rPr sz="1800" spc="-80" dirty="0">
                <a:solidFill>
                  <a:srgbClr val="FFFFFF"/>
                </a:solidFill>
                <a:latin typeface="Times New Roman"/>
                <a:cs typeface="Times New Roman"/>
              </a:rPr>
              <a:t> </a:t>
            </a:r>
            <a:r>
              <a:rPr sz="1800" spc="-160" dirty="0">
                <a:solidFill>
                  <a:srgbClr val="FFFFFF"/>
                </a:solidFill>
                <a:latin typeface="Verdana"/>
                <a:cs typeface="Verdana"/>
              </a:rPr>
              <a:t>is</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60" dirty="0">
                <a:solidFill>
                  <a:srgbClr val="FFFFFF"/>
                </a:solidFill>
                <a:latin typeface="Verdana"/>
                <a:cs typeface="Verdana"/>
              </a:rPr>
              <a:t>last</a:t>
            </a:r>
            <a:r>
              <a:rPr sz="1800" spc="-55" dirty="0">
                <a:solidFill>
                  <a:srgbClr val="FFFFFF"/>
                </a:solidFill>
                <a:latin typeface="Times New Roman"/>
                <a:cs typeface="Times New Roman"/>
              </a:rPr>
              <a:t> </a:t>
            </a:r>
            <a:r>
              <a:rPr sz="1800" spc="-20" dirty="0">
                <a:solidFill>
                  <a:srgbClr val="FFFFFF"/>
                </a:solidFill>
                <a:latin typeface="Verdana"/>
                <a:cs typeface="Verdana"/>
              </a:rPr>
              <a:t>stop</a:t>
            </a:r>
            <a:r>
              <a:rPr sz="1800" spc="-105" dirty="0">
                <a:solidFill>
                  <a:srgbClr val="FFFFFF"/>
                </a:solidFill>
                <a:latin typeface="Times New Roman"/>
                <a:cs typeface="Times New Roman"/>
              </a:rPr>
              <a:t> </a:t>
            </a:r>
            <a:r>
              <a:rPr sz="1800" spc="-30" dirty="0">
                <a:solidFill>
                  <a:srgbClr val="FFFFFF"/>
                </a:solidFill>
                <a:latin typeface="Verdana"/>
                <a:cs typeface="Verdana"/>
              </a:rPr>
              <a:t>in</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60" dirty="0">
                <a:solidFill>
                  <a:srgbClr val="FFFFFF"/>
                </a:solidFill>
                <a:latin typeface="Verdana"/>
                <a:cs typeface="Verdana"/>
              </a:rPr>
              <a:t>name</a:t>
            </a:r>
            <a:r>
              <a:rPr sz="1800" spc="-95" dirty="0">
                <a:solidFill>
                  <a:srgbClr val="FFFFFF"/>
                </a:solidFill>
                <a:latin typeface="Times New Roman"/>
                <a:cs typeface="Times New Roman"/>
              </a:rPr>
              <a:t> </a:t>
            </a:r>
            <a:r>
              <a:rPr sz="1800" spc="-95" dirty="0">
                <a:solidFill>
                  <a:srgbClr val="FFFFFF"/>
                </a:solidFill>
                <a:latin typeface="Verdana"/>
                <a:cs typeface="Verdana"/>
              </a:rPr>
              <a:t>server</a:t>
            </a:r>
            <a:r>
              <a:rPr sz="1800" spc="-30" dirty="0">
                <a:solidFill>
                  <a:srgbClr val="FFFFFF"/>
                </a:solidFill>
                <a:latin typeface="Times New Roman"/>
                <a:cs typeface="Times New Roman"/>
              </a:rPr>
              <a:t> </a:t>
            </a:r>
            <a:r>
              <a:rPr sz="1800" spc="-10" dirty="0">
                <a:solidFill>
                  <a:srgbClr val="FFFFFF"/>
                </a:solidFill>
                <a:latin typeface="Verdana"/>
                <a:cs typeface="Verdana"/>
              </a:rPr>
              <a:t>query.</a:t>
            </a:r>
            <a:endParaRPr sz="1800">
              <a:latin typeface="Verdana"/>
              <a:cs typeface="Verdana"/>
            </a:endParaRPr>
          </a:p>
          <a:p>
            <a:pPr marL="469900">
              <a:lnSpc>
                <a:spcPct val="100000"/>
              </a:lnSpc>
              <a:spcBef>
                <a:spcPts val="819"/>
              </a:spcBef>
            </a:pPr>
            <a:r>
              <a:rPr sz="1450" spc="114" dirty="0">
                <a:solidFill>
                  <a:srgbClr val="89D0D6"/>
                </a:solidFill>
                <a:latin typeface="Lucida Sans Unicode"/>
                <a:cs typeface="Lucida Sans Unicode"/>
              </a:rPr>
              <a:t>▶</a:t>
            </a:r>
            <a:r>
              <a:rPr sz="1450" spc="40" dirty="0">
                <a:solidFill>
                  <a:srgbClr val="89D0D6"/>
                </a:solidFill>
                <a:latin typeface="Lucida Sans Unicode"/>
                <a:cs typeface="Lucida Sans Unicode"/>
              </a:rPr>
              <a:t>  </a:t>
            </a:r>
            <a:r>
              <a:rPr sz="1800" spc="-165" dirty="0">
                <a:solidFill>
                  <a:srgbClr val="FFFFFF"/>
                </a:solidFill>
                <a:latin typeface="Verdana"/>
                <a:cs typeface="Verdana"/>
              </a:rPr>
              <a:t>If</a:t>
            </a:r>
            <a:r>
              <a:rPr sz="1800" spc="-55"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35" dirty="0">
                <a:solidFill>
                  <a:srgbClr val="FFFFFF"/>
                </a:solidFill>
                <a:latin typeface="Verdana"/>
                <a:cs typeface="Verdana"/>
              </a:rPr>
              <a:t>authoritative</a:t>
            </a:r>
            <a:r>
              <a:rPr sz="1800" spc="-95" dirty="0">
                <a:solidFill>
                  <a:srgbClr val="FFFFFF"/>
                </a:solidFill>
                <a:latin typeface="Times New Roman"/>
                <a:cs typeface="Times New Roman"/>
              </a:rPr>
              <a:t> </a:t>
            </a:r>
            <a:r>
              <a:rPr sz="1800" spc="60" dirty="0">
                <a:solidFill>
                  <a:srgbClr val="FFFFFF"/>
                </a:solidFill>
                <a:latin typeface="Verdana"/>
                <a:cs typeface="Verdana"/>
              </a:rPr>
              <a:t>name</a:t>
            </a:r>
            <a:r>
              <a:rPr sz="1800" spc="-100" dirty="0">
                <a:solidFill>
                  <a:srgbClr val="FFFFFF"/>
                </a:solidFill>
                <a:latin typeface="Times New Roman"/>
                <a:cs typeface="Times New Roman"/>
              </a:rPr>
              <a:t> </a:t>
            </a:r>
            <a:r>
              <a:rPr sz="1800" spc="-85" dirty="0">
                <a:solidFill>
                  <a:srgbClr val="FFFFFF"/>
                </a:solidFill>
                <a:latin typeface="Verdana"/>
                <a:cs typeface="Verdana"/>
              </a:rPr>
              <a:t>server</a:t>
            </a:r>
            <a:r>
              <a:rPr sz="1800" spc="15" dirty="0">
                <a:solidFill>
                  <a:srgbClr val="FFFFFF"/>
                </a:solidFill>
                <a:latin typeface="Times New Roman"/>
                <a:cs typeface="Times New Roman"/>
              </a:rPr>
              <a:t> </a:t>
            </a:r>
            <a:r>
              <a:rPr sz="1800" spc="-10" dirty="0">
                <a:solidFill>
                  <a:srgbClr val="FFFFFF"/>
                </a:solidFill>
                <a:latin typeface="Verdana"/>
                <a:cs typeface="Verdana"/>
              </a:rPr>
              <a:t>has</a:t>
            </a:r>
            <a:r>
              <a:rPr sz="1800" spc="-5" dirty="0">
                <a:solidFill>
                  <a:srgbClr val="FFFFFF"/>
                </a:solidFill>
                <a:latin typeface="Times New Roman"/>
                <a:cs typeface="Times New Roman"/>
              </a:rPr>
              <a:t> </a:t>
            </a:r>
            <a:r>
              <a:rPr sz="1800" spc="55" dirty="0">
                <a:solidFill>
                  <a:srgbClr val="FFFFFF"/>
                </a:solidFill>
                <a:latin typeface="Verdana"/>
                <a:cs typeface="Verdana"/>
              </a:rPr>
              <a:t>access</a:t>
            </a:r>
            <a:r>
              <a:rPr sz="1800" spc="-10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requested</a:t>
            </a:r>
            <a:r>
              <a:rPr sz="1800" spc="-110" dirty="0">
                <a:solidFill>
                  <a:srgbClr val="FFFFFF"/>
                </a:solidFill>
                <a:latin typeface="Times New Roman"/>
                <a:cs typeface="Times New Roman"/>
              </a:rPr>
              <a:t> </a:t>
            </a:r>
            <a:r>
              <a:rPr sz="1800" dirty="0">
                <a:solidFill>
                  <a:srgbClr val="FFFFFF"/>
                </a:solidFill>
                <a:latin typeface="Verdana"/>
                <a:cs typeface="Verdana"/>
              </a:rPr>
              <a:t>record,</a:t>
            </a:r>
            <a:r>
              <a:rPr sz="1800" spc="45" dirty="0">
                <a:solidFill>
                  <a:srgbClr val="FFFFFF"/>
                </a:solidFill>
                <a:latin typeface="Times New Roman"/>
                <a:cs typeface="Times New Roman"/>
              </a:rPr>
              <a:t> </a:t>
            </a:r>
            <a:r>
              <a:rPr sz="1800" spc="-50" dirty="0">
                <a:solidFill>
                  <a:srgbClr val="FFFFFF"/>
                </a:solidFill>
                <a:latin typeface="Verdana"/>
                <a:cs typeface="Verdana"/>
              </a:rPr>
              <a:t>i</a:t>
            </a:r>
            <a:endParaRPr sz="1800">
              <a:latin typeface="Verdana"/>
              <a:cs typeface="Verdana"/>
            </a:endParaRPr>
          </a:p>
        </p:txBody>
      </p:sp>
      <p:sp>
        <p:nvSpPr>
          <p:cNvPr id="4" name="object 4"/>
          <p:cNvSpPr txBox="1"/>
          <p:nvPr/>
        </p:nvSpPr>
        <p:spPr>
          <a:xfrm>
            <a:off x="10565138"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22</a:t>
            </a:r>
            <a:endParaRPr sz="2750">
              <a:latin typeface="Verdana"/>
              <a:cs typeface="Verdana"/>
            </a:endParaRPr>
          </a:p>
        </p:txBody>
      </p:sp>
      <p:sp>
        <p:nvSpPr>
          <p:cNvPr id="5" name="Slide Number Placeholder 4">
            <a:extLst>
              <a:ext uri="{FF2B5EF4-FFF2-40B4-BE49-F238E27FC236}">
                <a16:creationId xmlns:a16="http://schemas.microsoft.com/office/drawing/2014/main" id="{1B641709-1673-4735-A783-828F6F2BC93F}"/>
              </a:ext>
            </a:extLst>
          </p:cNvPr>
          <p:cNvSpPr>
            <a:spLocks noGrp="1"/>
          </p:cNvSpPr>
          <p:nvPr>
            <p:ph type="sldNum" sz="quarter" idx="12"/>
          </p:nvPr>
        </p:nvSpPr>
        <p:spPr/>
        <p:txBody>
          <a:bodyPr/>
          <a:lstStyle/>
          <a:p>
            <a:fld id="{3622CE08-FDFB-40AC-BC00-32E561B45CF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3977640" cy="669925"/>
          </a:xfrm>
          <a:prstGeom prst="rect">
            <a:avLst/>
          </a:prstGeom>
        </p:spPr>
        <p:txBody>
          <a:bodyPr vert="horz" wrap="square" lIns="0" tIns="15875" rIns="0" bIns="0" rtlCol="0">
            <a:spAutoFit/>
          </a:bodyPr>
          <a:lstStyle/>
          <a:p>
            <a:pPr marL="12700">
              <a:lnSpc>
                <a:spcPct val="100000"/>
              </a:lnSpc>
              <a:spcBef>
                <a:spcPts val="125"/>
              </a:spcBef>
            </a:pPr>
            <a:r>
              <a:rPr dirty="0"/>
              <a:t>How</a:t>
            </a:r>
            <a:r>
              <a:rPr spc="50" dirty="0">
                <a:latin typeface="Times New Roman"/>
                <a:cs typeface="Times New Roman"/>
              </a:rPr>
              <a:t> </a:t>
            </a:r>
            <a:r>
              <a:rPr spc="-305" dirty="0"/>
              <a:t>DNS</a:t>
            </a:r>
            <a:r>
              <a:rPr spc="110" dirty="0">
                <a:latin typeface="Times New Roman"/>
                <a:cs typeface="Times New Roman"/>
              </a:rPr>
              <a:t> </a:t>
            </a:r>
            <a:r>
              <a:rPr spc="-210" dirty="0"/>
              <a:t>works</a:t>
            </a:r>
          </a:p>
        </p:txBody>
      </p:sp>
      <p:sp>
        <p:nvSpPr>
          <p:cNvPr id="3" name="object 3"/>
          <p:cNvSpPr txBox="1"/>
          <p:nvPr/>
        </p:nvSpPr>
        <p:spPr>
          <a:xfrm>
            <a:off x="1182724" y="1953698"/>
            <a:ext cx="8783320" cy="4028440"/>
          </a:xfrm>
          <a:prstGeom prst="rect">
            <a:avLst/>
          </a:prstGeom>
        </p:spPr>
        <p:txBody>
          <a:bodyPr vert="horz" wrap="square" lIns="0" tIns="95885" rIns="0" bIns="0" rtlCol="0">
            <a:spAutoFit/>
          </a:bodyPr>
          <a:lstStyle/>
          <a:p>
            <a:pPr marL="12700">
              <a:lnSpc>
                <a:spcPct val="100000"/>
              </a:lnSpc>
              <a:spcBef>
                <a:spcPts val="75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45" dirty="0">
                <a:solidFill>
                  <a:srgbClr val="FFFFFF"/>
                </a:solidFill>
                <a:latin typeface="Tahoma"/>
                <a:cs typeface="Tahoma"/>
              </a:rPr>
              <a:t>Step1:</a:t>
            </a:r>
            <a:r>
              <a:rPr sz="1650" spc="-45" dirty="0">
                <a:solidFill>
                  <a:srgbClr val="FFFFFF"/>
                </a:solidFill>
                <a:latin typeface="Verdana"/>
                <a:cs typeface="Verdana"/>
              </a:rPr>
              <a:t>the</a:t>
            </a:r>
            <a:r>
              <a:rPr sz="1650" spc="100" dirty="0">
                <a:solidFill>
                  <a:srgbClr val="FFFFFF"/>
                </a:solidFill>
                <a:latin typeface="Times New Roman"/>
                <a:cs typeface="Times New Roman"/>
              </a:rPr>
              <a:t> </a:t>
            </a:r>
            <a:r>
              <a:rPr sz="1650" dirty="0">
                <a:solidFill>
                  <a:srgbClr val="FFFFFF"/>
                </a:solidFill>
                <a:latin typeface="Verdana"/>
                <a:cs typeface="Verdana"/>
              </a:rPr>
              <a:t>client</a:t>
            </a:r>
            <a:r>
              <a:rPr sz="1650" spc="95" dirty="0">
                <a:solidFill>
                  <a:srgbClr val="FFFFFF"/>
                </a:solidFill>
                <a:latin typeface="Times New Roman"/>
                <a:cs typeface="Times New Roman"/>
              </a:rPr>
              <a:t> </a:t>
            </a:r>
            <a:r>
              <a:rPr sz="1650" dirty="0">
                <a:solidFill>
                  <a:srgbClr val="FFFFFF"/>
                </a:solidFill>
                <a:latin typeface="Verdana"/>
                <a:cs typeface="Verdana"/>
              </a:rPr>
              <a:t>types</a:t>
            </a:r>
            <a:r>
              <a:rPr sz="1650" spc="55" dirty="0">
                <a:solidFill>
                  <a:srgbClr val="FFFFFF"/>
                </a:solidFill>
                <a:latin typeface="Times New Roman"/>
                <a:cs typeface="Times New Roman"/>
              </a:rPr>
              <a:t> </a:t>
            </a:r>
            <a:r>
              <a:rPr sz="1650" u="sng" dirty="0">
                <a:solidFill>
                  <a:srgbClr val="57C1B9"/>
                </a:solidFill>
                <a:uFill>
                  <a:solidFill>
                    <a:srgbClr val="57C1B9"/>
                  </a:solidFill>
                </a:uFill>
                <a:latin typeface="Verdana"/>
                <a:cs typeface="Verdana"/>
                <a:hlinkClick r:id="rId2"/>
              </a:rPr>
              <a:t>www.example.com</a:t>
            </a:r>
            <a:r>
              <a:rPr sz="1650" spc="250" dirty="0">
                <a:solidFill>
                  <a:srgbClr val="57C1B9"/>
                </a:solidFill>
                <a:latin typeface="Times New Roman"/>
                <a:cs typeface="Times New Roman"/>
              </a:rPr>
              <a:t> </a:t>
            </a:r>
            <a:r>
              <a:rPr sz="1650" spc="-10" dirty="0">
                <a:solidFill>
                  <a:srgbClr val="FFFFFF"/>
                </a:solidFill>
                <a:latin typeface="Verdana"/>
                <a:cs typeface="Verdana"/>
              </a:rPr>
              <a:t>in</a:t>
            </a:r>
            <a:r>
              <a:rPr sz="1650" spc="-5" dirty="0">
                <a:solidFill>
                  <a:srgbClr val="FFFFFF"/>
                </a:solidFill>
                <a:latin typeface="Times New Roman"/>
                <a:cs typeface="Times New Roman"/>
              </a:rPr>
              <a:t> </a:t>
            </a:r>
            <a:r>
              <a:rPr sz="1650" spc="-110" dirty="0">
                <a:solidFill>
                  <a:srgbClr val="FFFFFF"/>
                </a:solidFill>
                <a:latin typeface="Verdana"/>
                <a:cs typeface="Verdana"/>
              </a:rPr>
              <a:t>his</a:t>
            </a:r>
            <a:r>
              <a:rPr sz="1650" spc="25" dirty="0">
                <a:solidFill>
                  <a:srgbClr val="FFFFFF"/>
                </a:solidFill>
                <a:latin typeface="Times New Roman"/>
                <a:cs typeface="Times New Roman"/>
              </a:rPr>
              <a:t> </a:t>
            </a:r>
            <a:r>
              <a:rPr sz="1650" spc="-10" dirty="0">
                <a:solidFill>
                  <a:srgbClr val="FFFFFF"/>
                </a:solidFill>
                <a:latin typeface="Verdana"/>
                <a:cs typeface="Verdana"/>
              </a:rPr>
              <a:t>browser</a:t>
            </a:r>
            <a:endParaRPr sz="1650">
              <a:latin typeface="Verdana"/>
              <a:cs typeface="Verdana"/>
            </a:endParaRPr>
          </a:p>
          <a:p>
            <a:pPr marL="353695" marR="866140" indent="-341630">
              <a:lnSpc>
                <a:spcPct val="82500"/>
              </a:lnSpc>
              <a:spcBef>
                <a:spcPts val="101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45" dirty="0">
                <a:solidFill>
                  <a:srgbClr val="FFFFFF"/>
                </a:solidFill>
                <a:latin typeface="Tahoma"/>
                <a:cs typeface="Tahoma"/>
              </a:rPr>
              <a:t>Step2:</a:t>
            </a:r>
            <a:r>
              <a:rPr sz="1650" spc="-45" dirty="0">
                <a:solidFill>
                  <a:srgbClr val="FFFFFF"/>
                </a:solidFill>
                <a:latin typeface="Verdana"/>
                <a:cs typeface="Verdana"/>
              </a:rPr>
              <a:t>the</a:t>
            </a:r>
            <a:r>
              <a:rPr sz="1650" spc="110" dirty="0">
                <a:solidFill>
                  <a:srgbClr val="FFFFFF"/>
                </a:solidFill>
                <a:latin typeface="Times New Roman"/>
                <a:cs typeface="Times New Roman"/>
              </a:rPr>
              <a:t> </a:t>
            </a:r>
            <a:r>
              <a:rPr sz="1650" dirty="0">
                <a:solidFill>
                  <a:srgbClr val="FFFFFF"/>
                </a:solidFill>
                <a:latin typeface="Verdana"/>
                <a:cs typeface="Verdana"/>
              </a:rPr>
              <a:t>operating</a:t>
            </a:r>
            <a:r>
              <a:rPr sz="1650" spc="80" dirty="0">
                <a:solidFill>
                  <a:srgbClr val="FFFFFF"/>
                </a:solidFill>
                <a:latin typeface="Times New Roman"/>
                <a:cs typeface="Times New Roman"/>
              </a:rPr>
              <a:t> </a:t>
            </a:r>
            <a:r>
              <a:rPr sz="1650" spc="-70" dirty="0">
                <a:solidFill>
                  <a:srgbClr val="FFFFFF"/>
                </a:solidFill>
                <a:latin typeface="Verdana"/>
                <a:cs typeface="Verdana"/>
              </a:rPr>
              <a:t>system</a:t>
            </a:r>
            <a:r>
              <a:rPr sz="1650" spc="20" dirty="0">
                <a:solidFill>
                  <a:srgbClr val="FFFFFF"/>
                </a:solidFill>
                <a:latin typeface="Times New Roman"/>
                <a:cs typeface="Times New Roman"/>
              </a:rPr>
              <a:t> </a:t>
            </a:r>
            <a:r>
              <a:rPr sz="1650" spc="-30" dirty="0">
                <a:solidFill>
                  <a:srgbClr val="FFFFFF"/>
                </a:solidFill>
                <a:latin typeface="Verdana"/>
                <a:cs typeface="Verdana"/>
              </a:rPr>
              <a:t>looks</a:t>
            </a:r>
            <a:r>
              <a:rPr sz="1650" spc="80" dirty="0">
                <a:solidFill>
                  <a:srgbClr val="FFFFFF"/>
                </a:solidFill>
                <a:latin typeface="Times New Roman"/>
                <a:cs typeface="Times New Roman"/>
              </a:rPr>
              <a:t> </a:t>
            </a:r>
            <a:r>
              <a:rPr sz="1650" dirty="0">
                <a:solidFill>
                  <a:srgbClr val="FFFFFF"/>
                </a:solidFill>
                <a:latin typeface="Verdana"/>
                <a:cs typeface="Verdana"/>
              </a:rPr>
              <a:t>at/etc/host</a:t>
            </a:r>
            <a:r>
              <a:rPr sz="1650" spc="70" dirty="0">
                <a:solidFill>
                  <a:srgbClr val="FFFFFF"/>
                </a:solidFill>
                <a:latin typeface="Times New Roman"/>
                <a:cs typeface="Times New Roman"/>
              </a:rPr>
              <a:t> </a:t>
            </a:r>
            <a:r>
              <a:rPr sz="1650" spc="-95" dirty="0">
                <a:solidFill>
                  <a:srgbClr val="FFFFFF"/>
                </a:solidFill>
                <a:latin typeface="Verdana"/>
                <a:cs typeface="Verdana"/>
              </a:rPr>
              <a:t>file,first</a:t>
            </a:r>
            <a:r>
              <a:rPr sz="1650" spc="75" dirty="0">
                <a:solidFill>
                  <a:srgbClr val="FFFFFF"/>
                </a:solidFill>
                <a:latin typeface="Times New Roman"/>
                <a:cs typeface="Times New Roman"/>
              </a:rPr>
              <a:t> </a:t>
            </a:r>
            <a:r>
              <a:rPr sz="1650" dirty="0">
                <a:solidFill>
                  <a:srgbClr val="FFFFFF"/>
                </a:solidFill>
                <a:latin typeface="Verdana"/>
                <a:cs typeface="Verdana"/>
              </a:rPr>
              <a:t>for</a:t>
            </a:r>
            <a:r>
              <a:rPr sz="1650" spc="40" dirty="0">
                <a:solidFill>
                  <a:srgbClr val="FFFFFF"/>
                </a:solidFill>
                <a:latin typeface="Times New Roman"/>
                <a:cs typeface="Times New Roman"/>
              </a:rPr>
              <a:t> </a:t>
            </a:r>
            <a:r>
              <a:rPr sz="1650" dirty="0">
                <a:solidFill>
                  <a:srgbClr val="FFFFFF"/>
                </a:solidFill>
                <a:latin typeface="Verdana"/>
                <a:cs typeface="Verdana"/>
              </a:rPr>
              <a:t>the</a:t>
            </a:r>
            <a:r>
              <a:rPr sz="1650" spc="80" dirty="0">
                <a:solidFill>
                  <a:srgbClr val="FFFFFF"/>
                </a:solidFill>
                <a:latin typeface="Times New Roman"/>
                <a:cs typeface="Times New Roman"/>
              </a:rPr>
              <a:t> </a:t>
            </a:r>
            <a:r>
              <a:rPr sz="1650" dirty="0">
                <a:solidFill>
                  <a:srgbClr val="FFFFFF"/>
                </a:solidFill>
                <a:latin typeface="Verdana"/>
                <a:cs typeface="Verdana"/>
              </a:rPr>
              <a:t>ip</a:t>
            </a:r>
            <a:r>
              <a:rPr sz="1650" spc="25" dirty="0">
                <a:solidFill>
                  <a:srgbClr val="FFFFFF"/>
                </a:solidFill>
                <a:latin typeface="Times New Roman"/>
                <a:cs typeface="Times New Roman"/>
              </a:rPr>
              <a:t> </a:t>
            </a:r>
            <a:r>
              <a:rPr sz="1650" dirty="0">
                <a:solidFill>
                  <a:srgbClr val="FFFFFF"/>
                </a:solidFill>
                <a:latin typeface="Verdana"/>
                <a:cs typeface="Verdana"/>
              </a:rPr>
              <a:t>address</a:t>
            </a:r>
            <a:r>
              <a:rPr sz="1650" spc="30" dirty="0">
                <a:solidFill>
                  <a:srgbClr val="FFFFFF"/>
                </a:solidFill>
                <a:latin typeface="Times New Roman"/>
                <a:cs typeface="Times New Roman"/>
              </a:rPr>
              <a:t> </a:t>
            </a:r>
            <a:r>
              <a:rPr sz="1650" spc="-25" dirty="0">
                <a:solidFill>
                  <a:srgbClr val="FFFFFF"/>
                </a:solidFill>
                <a:latin typeface="Verdana"/>
                <a:cs typeface="Verdana"/>
              </a:rPr>
              <a:t>of</a:t>
            </a:r>
            <a:r>
              <a:rPr sz="1650" spc="-25" dirty="0">
                <a:solidFill>
                  <a:srgbClr val="FFFFFF"/>
                </a:solidFill>
                <a:latin typeface="Times New Roman"/>
                <a:cs typeface="Times New Roman"/>
              </a:rPr>
              <a:t> </a:t>
            </a:r>
            <a:r>
              <a:rPr sz="1650" u="sng" spc="-10" dirty="0">
                <a:solidFill>
                  <a:srgbClr val="57C1B9"/>
                </a:solidFill>
                <a:uFill>
                  <a:solidFill>
                    <a:srgbClr val="57C1B9"/>
                  </a:solidFill>
                </a:uFill>
                <a:latin typeface="Verdana"/>
                <a:cs typeface="Verdana"/>
              </a:rPr>
              <a:t>www.example.com(this</a:t>
            </a:r>
            <a:r>
              <a:rPr sz="1650" spc="245" dirty="0">
                <a:solidFill>
                  <a:srgbClr val="57C1B9"/>
                </a:solidFill>
                <a:latin typeface="Times New Roman"/>
                <a:cs typeface="Times New Roman"/>
              </a:rPr>
              <a:t> </a:t>
            </a:r>
            <a:r>
              <a:rPr sz="1650" spc="114" dirty="0">
                <a:solidFill>
                  <a:srgbClr val="FFFFFF"/>
                </a:solidFill>
                <a:latin typeface="Verdana"/>
                <a:cs typeface="Verdana"/>
              </a:rPr>
              <a:t>can</a:t>
            </a:r>
            <a:r>
              <a:rPr sz="1650" spc="55" dirty="0">
                <a:solidFill>
                  <a:srgbClr val="FFFFFF"/>
                </a:solidFill>
                <a:latin typeface="Times New Roman"/>
                <a:cs typeface="Times New Roman"/>
              </a:rPr>
              <a:t> </a:t>
            </a:r>
            <a:r>
              <a:rPr sz="1650" spc="110" dirty="0">
                <a:solidFill>
                  <a:srgbClr val="FFFFFF"/>
                </a:solidFill>
                <a:latin typeface="Verdana"/>
                <a:cs typeface="Verdana"/>
              </a:rPr>
              <a:t>be</a:t>
            </a:r>
            <a:r>
              <a:rPr sz="1650" spc="40" dirty="0">
                <a:solidFill>
                  <a:srgbClr val="FFFFFF"/>
                </a:solidFill>
                <a:latin typeface="Times New Roman"/>
                <a:cs typeface="Times New Roman"/>
              </a:rPr>
              <a:t> </a:t>
            </a:r>
            <a:r>
              <a:rPr sz="1650" spc="90" dirty="0">
                <a:solidFill>
                  <a:srgbClr val="FFFFFF"/>
                </a:solidFill>
                <a:latin typeface="Verdana"/>
                <a:cs typeface="Verdana"/>
              </a:rPr>
              <a:t>changed</a:t>
            </a:r>
            <a:r>
              <a:rPr sz="1650" spc="70" dirty="0">
                <a:solidFill>
                  <a:srgbClr val="FFFFFF"/>
                </a:solidFill>
                <a:latin typeface="Times New Roman"/>
                <a:cs typeface="Times New Roman"/>
              </a:rPr>
              <a:t> </a:t>
            </a:r>
            <a:r>
              <a:rPr sz="1650" spc="-10" dirty="0">
                <a:solidFill>
                  <a:srgbClr val="FFFFFF"/>
                </a:solidFill>
                <a:latin typeface="Verdana"/>
                <a:cs typeface="Verdana"/>
              </a:rPr>
              <a:t>from/etc/nsswitch),then</a:t>
            </a:r>
            <a:r>
              <a:rPr sz="1650" spc="-10" dirty="0">
                <a:solidFill>
                  <a:srgbClr val="FFFFFF"/>
                </a:solidFill>
                <a:latin typeface="Times New Roman"/>
                <a:cs typeface="Times New Roman"/>
              </a:rPr>
              <a:t> </a:t>
            </a:r>
            <a:r>
              <a:rPr sz="1650" spc="-10" dirty="0">
                <a:solidFill>
                  <a:srgbClr val="FFFFFF"/>
                </a:solidFill>
                <a:latin typeface="Verdana"/>
                <a:cs typeface="Verdana"/>
              </a:rPr>
              <a:t>looks/etc/resolv.conf</a:t>
            </a:r>
            <a:r>
              <a:rPr sz="1650" spc="-35" dirty="0">
                <a:solidFill>
                  <a:srgbClr val="FFFFFF"/>
                </a:solidFill>
                <a:latin typeface="Times New Roman"/>
                <a:cs typeface="Times New Roman"/>
              </a:rPr>
              <a:t> </a:t>
            </a:r>
            <a:r>
              <a:rPr sz="1650" dirty="0">
                <a:solidFill>
                  <a:srgbClr val="FFFFFF"/>
                </a:solidFill>
                <a:latin typeface="Verdana"/>
                <a:cs typeface="Verdana"/>
              </a:rPr>
              <a:t>for</a:t>
            </a:r>
            <a:r>
              <a:rPr sz="1650" spc="5" dirty="0">
                <a:solidFill>
                  <a:srgbClr val="FFFFFF"/>
                </a:solidFill>
                <a:latin typeface="Times New Roman"/>
                <a:cs typeface="Times New Roman"/>
              </a:rPr>
              <a:t> </a:t>
            </a:r>
            <a:r>
              <a:rPr sz="1650" dirty="0">
                <a:solidFill>
                  <a:srgbClr val="FFFFFF"/>
                </a:solidFill>
                <a:latin typeface="Verdana"/>
                <a:cs typeface="Verdana"/>
              </a:rPr>
              <a:t>the</a:t>
            </a:r>
            <a:r>
              <a:rPr sz="1650" spc="35" dirty="0">
                <a:solidFill>
                  <a:srgbClr val="FFFFFF"/>
                </a:solidFill>
                <a:latin typeface="Times New Roman"/>
                <a:cs typeface="Times New Roman"/>
              </a:rPr>
              <a:t> </a:t>
            </a:r>
            <a:r>
              <a:rPr sz="1650" spc="-80" dirty="0">
                <a:solidFill>
                  <a:srgbClr val="FFFFFF"/>
                </a:solidFill>
                <a:latin typeface="Verdana"/>
                <a:cs typeface="Verdana"/>
              </a:rPr>
              <a:t>DNS</a:t>
            </a:r>
            <a:r>
              <a:rPr sz="1650" spc="10" dirty="0">
                <a:solidFill>
                  <a:srgbClr val="FFFFFF"/>
                </a:solidFill>
                <a:latin typeface="Times New Roman"/>
                <a:cs typeface="Times New Roman"/>
              </a:rPr>
              <a:t> </a:t>
            </a:r>
            <a:r>
              <a:rPr sz="1650" spc="-55" dirty="0">
                <a:solidFill>
                  <a:srgbClr val="FFFFFF"/>
                </a:solidFill>
                <a:latin typeface="Verdana"/>
                <a:cs typeface="Verdana"/>
              </a:rPr>
              <a:t>server</a:t>
            </a:r>
            <a:r>
              <a:rPr sz="1650" spc="-60" dirty="0">
                <a:solidFill>
                  <a:srgbClr val="FFFFFF"/>
                </a:solidFill>
                <a:latin typeface="Times New Roman"/>
                <a:cs typeface="Times New Roman"/>
              </a:rPr>
              <a:t> </a:t>
            </a:r>
            <a:r>
              <a:rPr sz="1650" spc="-165" dirty="0">
                <a:solidFill>
                  <a:srgbClr val="FFFFFF"/>
                </a:solidFill>
                <a:latin typeface="Verdana"/>
                <a:cs typeface="Verdana"/>
              </a:rPr>
              <a:t>IP</a:t>
            </a:r>
            <a:r>
              <a:rPr sz="1650" spc="65" dirty="0">
                <a:solidFill>
                  <a:srgbClr val="FFFFFF"/>
                </a:solidFill>
                <a:latin typeface="Times New Roman"/>
                <a:cs typeface="Times New Roman"/>
              </a:rPr>
              <a:t> </a:t>
            </a:r>
            <a:r>
              <a:rPr sz="1650" dirty="0">
                <a:solidFill>
                  <a:srgbClr val="FFFFFF"/>
                </a:solidFill>
                <a:latin typeface="Verdana"/>
                <a:cs typeface="Verdana"/>
              </a:rPr>
              <a:t>for</a:t>
            </a:r>
            <a:r>
              <a:rPr sz="1650" spc="10" dirty="0">
                <a:solidFill>
                  <a:srgbClr val="FFFFFF"/>
                </a:solidFill>
                <a:latin typeface="Times New Roman"/>
                <a:cs typeface="Times New Roman"/>
              </a:rPr>
              <a:t> </a:t>
            </a:r>
            <a:r>
              <a:rPr sz="1650" dirty="0">
                <a:solidFill>
                  <a:srgbClr val="FFFFFF"/>
                </a:solidFill>
                <a:latin typeface="Verdana"/>
                <a:cs typeface="Verdana"/>
              </a:rPr>
              <a:t>that</a:t>
            </a:r>
            <a:r>
              <a:rPr sz="1650" spc="35" dirty="0">
                <a:solidFill>
                  <a:srgbClr val="FFFFFF"/>
                </a:solidFill>
                <a:latin typeface="Times New Roman"/>
                <a:cs typeface="Times New Roman"/>
              </a:rPr>
              <a:t> </a:t>
            </a:r>
            <a:r>
              <a:rPr sz="1650" spc="-10" dirty="0">
                <a:solidFill>
                  <a:srgbClr val="FFFFFF"/>
                </a:solidFill>
                <a:latin typeface="Verdana"/>
                <a:cs typeface="Verdana"/>
              </a:rPr>
              <a:t>machine</a:t>
            </a:r>
            <a:endParaRPr sz="1650">
              <a:latin typeface="Verdana"/>
              <a:cs typeface="Verdana"/>
            </a:endParaRPr>
          </a:p>
          <a:p>
            <a:pPr marL="353695" marR="5080" indent="-341630">
              <a:lnSpc>
                <a:spcPts val="1630"/>
              </a:lnSpc>
              <a:spcBef>
                <a:spcPts val="100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45" dirty="0">
                <a:solidFill>
                  <a:srgbClr val="FFFFFF"/>
                </a:solidFill>
                <a:latin typeface="Tahoma"/>
                <a:cs typeface="Tahoma"/>
              </a:rPr>
              <a:t>Step3:</a:t>
            </a:r>
            <a:r>
              <a:rPr sz="1650" spc="-45" dirty="0">
                <a:solidFill>
                  <a:srgbClr val="FFFFFF"/>
                </a:solidFill>
                <a:latin typeface="Verdana"/>
                <a:cs typeface="Verdana"/>
              </a:rPr>
              <a:t>the</a:t>
            </a:r>
            <a:r>
              <a:rPr sz="1650" spc="100" dirty="0">
                <a:solidFill>
                  <a:srgbClr val="FFFFFF"/>
                </a:solidFill>
                <a:latin typeface="Times New Roman"/>
                <a:cs typeface="Times New Roman"/>
              </a:rPr>
              <a:t> </a:t>
            </a:r>
            <a:r>
              <a:rPr sz="1650" dirty="0">
                <a:solidFill>
                  <a:srgbClr val="FFFFFF"/>
                </a:solidFill>
                <a:latin typeface="Verdana"/>
                <a:cs typeface="Verdana"/>
              </a:rPr>
              <a:t>dns</a:t>
            </a:r>
            <a:r>
              <a:rPr sz="1650" spc="105" dirty="0">
                <a:solidFill>
                  <a:srgbClr val="FFFFFF"/>
                </a:solidFill>
                <a:latin typeface="Times New Roman"/>
                <a:cs typeface="Times New Roman"/>
              </a:rPr>
              <a:t> </a:t>
            </a:r>
            <a:r>
              <a:rPr sz="1650" spc="-60" dirty="0">
                <a:solidFill>
                  <a:srgbClr val="FFFFFF"/>
                </a:solidFill>
                <a:latin typeface="Verdana"/>
                <a:cs typeface="Verdana"/>
              </a:rPr>
              <a:t>server</a:t>
            </a:r>
            <a:r>
              <a:rPr sz="1650" spc="-60" dirty="0">
                <a:solidFill>
                  <a:srgbClr val="FFFFFF"/>
                </a:solidFill>
                <a:latin typeface="Times New Roman"/>
                <a:cs typeface="Times New Roman"/>
              </a:rPr>
              <a:t> </a:t>
            </a:r>
            <a:r>
              <a:rPr sz="1650" spc="-60" dirty="0">
                <a:solidFill>
                  <a:srgbClr val="FFFFFF"/>
                </a:solidFill>
                <a:latin typeface="Verdana"/>
                <a:cs typeface="Verdana"/>
              </a:rPr>
              <a:t>will</a:t>
            </a:r>
            <a:r>
              <a:rPr sz="1650" spc="175" dirty="0">
                <a:solidFill>
                  <a:srgbClr val="FFFFFF"/>
                </a:solidFill>
                <a:latin typeface="Times New Roman"/>
                <a:cs typeface="Times New Roman"/>
              </a:rPr>
              <a:t> </a:t>
            </a:r>
            <a:r>
              <a:rPr sz="1650" dirty="0">
                <a:solidFill>
                  <a:srgbClr val="FFFFFF"/>
                </a:solidFill>
                <a:latin typeface="Verdana"/>
                <a:cs typeface="Verdana"/>
              </a:rPr>
              <a:t>search</a:t>
            </a:r>
            <a:r>
              <a:rPr sz="1650" spc="20" dirty="0">
                <a:solidFill>
                  <a:srgbClr val="FFFFFF"/>
                </a:solidFill>
                <a:latin typeface="Times New Roman"/>
                <a:cs typeface="Times New Roman"/>
              </a:rPr>
              <a:t> </a:t>
            </a:r>
            <a:r>
              <a:rPr sz="1650" spc="-140" dirty="0">
                <a:solidFill>
                  <a:srgbClr val="FFFFFF"/>
                </a:solidFill>
                <a:latin typeface="Verdana"/>
                <a:cs typeface="Verdana"/>
              </a:rPr>
              <a:t>its</a:t>
            </a:r>
            <a:r>
              <a:rPr sz="1650" spc="35" dirty="0">
                <a:solidFill>
                  <a:srgbClr val="FFFFFF"/>
                </a:solidFill>
                <a:latin typeface="Times New Roman"/>
                <a:cs typeface="Times New Roman"/>
              </a:rPr>
              <a:t> </a:t>
            </a:r>
            <a:r>
              <a:rPr sz="1650" spc="65" dirty="0">
                <a:solidFill>
                  <a:srgbClr val="FFFFFF"/>
                </a:solidFill>
                <a:latin typeface="Verdana"/>
                <a:cs typeface="Verdana"/>
              </a:rPr>
              <a:t>database</a:t>
            </a:r>
            <a:r>
              <a:rPr sz="1650" spc="90" dirty="0">
                <a:solidFill>
                  <a:srgbClr val="FFFFFF"/>
                </a:solidFill>
                <a:latin typeface="Times New Roman"/>
                <a:cs typeface="Times New Roman"/>
              </a:rPr>
              <a:t> </a:t>
            </a:r>
            <a:r>
              <a:rPr sz="1650" dirty="0">
                <a:solidFill>
                  <a:srgbClr val="FFFFFF"/>
                </a:solidFill>
                <a:latin typeface="Verdana"/>
                <a:cs typeface="Verdana"/>
              </a:rPr>
              <a:t>for</a:t>
            </a:r>
            <a:r>
              <a:rPr sz="1650" spc="60" dirty="0">
                <a:solidFill>
                  <a:srgbClr val="FFFFFF"/>
                </a:solidFill>
                <a:latin typeface="Times New Roman"/>
                <a:cs typeface="Times New Roman"/>
              </a:rPr>
              <a:t> </a:t>
            </a:r>
            <a:r>
              <a:rPr sz="1650" dirty="0">
                <a:solidFill>
                  <a:srgbClr val="FFFFFF"/>
                </a:solidFill>
                <a:latin typeface="Verdana"/>
                <a:cs typeface="Verdana"/>
              </a:rPr>
              <a:t>the</a:t>
            </a:r>
            <a:r>
              <a:rPr sz="1650" spc="45" dirty="0">
                <a:solidFill>
                  <a:srgbClr val="FFFFFF"/>
                </a:solidFill>
                <a:latin typeface="Times New Roman"/>
                <a:cs typeface="Times New Roman"/>
              </a:rPr>
              <a:t> </a:t>
            </a:r>
            <a:r>
              <a:rPr sz="1650" dirty="0">
                <a:solidFill>
                  <a:srgbClr val="FFFFFF"/>
                </a:solidFill>
                <a:latin typeface="Verdana"/>
                <a:cs typeface="Verdana"/>
              </a:rPr>
              <a:t>name</a:t>
            </a:r>
            <a:r>
              <a:rPr sz="1650" spc="195" dirty="0">
                <a:solidFill>
                  <a:srgbClr val="FFFFFF"/>
                </a:solidFill>
                <a:latin typeface="Times New Roman"/>
                <a:cs typeface="Times New Roman"/>
              </a:rPr>
              <a:t> </a:t>
            </a:r>
            <a:r>
              <a:rPr sz="1650" u="sng" dirty="0">
                <a:solidFill>
                  <a:srgbClr val="57C1B9"/>
                </a:solidFill>
                <a:uFill>
                  <a:solidFill>
                    <a:srgbClr val="57C1B9"/>
                  </a:solidFill>
                </a:uFill>
                <a:latin typeface="Verdana"/>
                <a:cs typeface="Verdana"/>
                <a:hlinkClick r:id="rId2"/>
              </a:rPr>
              <a:t>www.example.com</a:t>
            </a:r>
            <a:r>
              <a:rPr sz="1650" spc="245" dirty="0">
                <a:solidFill>
                  <a:srgbClr val="57C1B9"/>
                </a:solidFill>
                <a:latin typeface="Times New Roman"/>
                <a:cs typeface="Times New Roman"/>
              </a:rPr>
              <a:t> </a:t>
            </a:r>
            <a:r>
              <a:rPr sz="1650" dirty="0">
                <a:solidFill>
                  <a:srgbClr val="FFFFFF"/>
                </a:solidFill>
                <a:latin typeface="Verdana"/>
                <a:cs typeface="Verdana"/>
              </a:rPr>
              <a:t>,</a:t>
            </a:r>
            <a:r>
              <a:rPr sz="1650" spc="55" dirty="0">
                <a:solidFill>
                  <a:srgbClr val="FFFFFF"/>
                </a:solidFill>
                <a:latin typeface="Times New Roman"/>
                <a:cs typeface="Times New Roman"/>
              </a:rPr>
              <a:t> </a:t>
            </a:r>
            <a:r>
              <a:rPr sz="1650" spc="-25" dirty="0">
                <a:solidFill>
                  <a:srgbClr val="FFFFFF"/>
                </a:solidFill>
                <a:latin typeface="Verdana"/>
                <a:cs typeface="Verdana"/>
              </a:rPr>
              <a:t>if</a:t>
            </a:r>
            <a:r>
              <a:rPr sz="1650" spc="-25" dirty="0">
                <a:solidFill>
                  <a:srgbClr val="FFFFFF"/>
                </a:solidFill>
                <a:latin typeface="Times New Roman"/>
                <a:cs typeface="Times New Roman"/>
              </a:rPr>
              <a:t> </a:t>
            </a:r>
            <a:r>
              <a:rPr sz="1650" spc="-35" dirty="0">
                <a:solidFill>
                  <a:srgbClr val="FFFFFF"/>
                </a:solidFill>
                <a:latin typeface="Verdana"/>
                <a:cs typeface="Verdana"/>
              </a:rPr>
              <a:t>it</a:t>
            </a:r>
            <a:r>
              <a:rPr sz="1650" spc="-15" dirty="0">
                <a:solidFill>
                  <a:srgbClr val="FFFFFF"/>
                </a:solidFill>
                <a:latin typeface="Times New Roman"/>
                <a:cs typeface="Times New Roman"/>
              </a:rPr>
              <a:t> </a:t>
            </a:r>
            <a:r>
              <a:rPr sz="1650" spc="-30" dirty="0">
                <a:solidFill>
                  <a:srgbClr val="FFFFFF"/>
                </a:solidFill>
                <a:latin typeface="Verdana"/>
                <a:cs typeface="Verdana"/>
              </a:rPr>
              <a:t>finds</a:t>
            </a:r>
            <a:r>
              <a:rPr sz="1650" spc="40" dirty="0">
                <a:solidFill>
                  <a:srgbClr val="FFFFFF"/>
                </a:solidFill>
                <a:latin typeface="Times New Roman"/>
                <a:cs typeface="Times New Roman"/>
              </a:rPr>
              <a:t> </a:t>
            </a:r>
            <a:r>
              <a:rPr sz="1650" spc="-35" dirty="0">
                <a:solidFill>
                  <a:srgbClr val="FFFFFF"/>
                </a:solidFill>
                <a:latin typeface="Verdana"/>
                <a:cs typeface="Verdana"/>
              </a:rPr>
              <a:t>it</a:t>
            </a:r>
            <a:r>
              <a:rPr sz="1650" spc="-15" dirty="0">
                <a:solidFill>
                  <a:srgbClr val="FFFFFF"/>
                </a:solidFill>
                <a:latin typeface="Times New Roman"/>
                <a:cs typeface="Times New Roman"/>
              </a:rPr>
              <a:t> </a:t>
            </a:r>
            <a:r>
              <a:rPr sz="1650" spc="-65" dirty="0">
                <a:solidFill>
                  <a:srgbClr val="FFFFFF"/>
                </a:solidFill>
                <a:latin typeface="Verdana"/>
                <a:cs typeface="Verdana"/>
              </a:rPr>
              <a:t>will</a:t>
            </a:r>
            <a:r>
              <a:rPr sz="1650" spc="70" dirty="0">
                <a:solidFill>
                  <a:srgbClr val="FFFFFF"/>
                </a:solidFill>
                <a:latin typeface="Times New Roman"/>
                <a:cs typeface="Times New Roman"/>
              </a:rPr>
              <a:t> </a:t>
            </a:r>
            <a:r>
              <a:rPr sz="1650" dirty="0">
                <a:solidFill>
                  <a:srgbClr val="FFFFFF"/>
                </a:solidFill>
                <a:latin typeface="Verdana"/>
                <a:cs typeface="Verdana"/>
              </a:rPr>
              <a:t>give</a:t>
            </a:r>
            <a:r>
              <a:rPr sz="1650" spc="-90" dirty="0">
                <a:solidFill>
                  <a:srgbClr val="FFFFFF"/>
                </a:solidFill>
                <a:latin typeface="Times New Roman"/>
                <a:cs typeface="Times New Roman"/>
              </a:rPr>
              <a:t> </a:t>
            </a:r>
            <a:r>
              <a:rPr sz="1650" dirty="0">
                <a:solidFill>
                  <a:srgbClr val="FFFFFF"/>
                </a:solidFill>
                <a:latin typeface="Verdana"/>
                <a:cs typeface="Verdana"/>
              </a:rPr>
              <a:t>that</a:t>
            </a:r>
            <a:r>
              <a:rPr sz="1650" spc="30" dirty="0">
                <a:solidFill>
                  <a:srgbClr val="FFFFFF"/>
                </a:solidFill>
                <a:latin typeface="Times New Roman"/>
                <a:cs typeface="Times New Roman"/>
              </a:rPr>
              <a:t> </a:t>
            </a:r>
            <a:r>
              <a:rPr sz="1650" spc="50" dirty="0">
                <a:solidFill>
                  <a:srgbClr val="FFFFFF"/>
                </a:solidFill>
                <a:latin typeface="Verdana"/>
                <a:cs typeface="Verdana"/>
              </a:rPr>
              <a:t>back,</a:t>
            </a:r>
            <a:r>
              <a:rPr sz="1650" dirty="0">
                <a:solidFill>
                  <a:srgbClr val="FFFFFF"/>
                </a:solidFill>
                <a:latin typeface="Times New Roman"/>
                <a:cs typeface="Times New Roman"/>
              </a:rPr>
              <a:t> </a:t>
            </a:r>
            <a:r>
              <a:rPr sz="1650" dirty="0">
                <a:solidFill>
                  <a:srgbClr val="FFFFFF"/>
                </a:solidFill>
                <a:latin typeface="Verdana"/>
                <a:cs typeface="Verdana"/>
              </a:rPr>
              <a:t>if</a:t>
            </a:r>
            <a:r>
              <a:rPr sz="1650" spc="-15" dirty="0">
                <a:solidFill>
                  <a:srgbClr val="FFFFFF"/>
                </a:solidFill>
                <a:latin typeface="Times New Roman"/>
                <a:cs typeface="Times New Roman"/>
              </a:rPr>
              <a:t> </a:t>
            </a:r>
            <a:r>
              <a:rPr sz="1650" dirty="0">
                <a:solidFill>
                  <a:srgbClr val="FFFFFF"/>
                </a:solidFill>
                <a:latin typeface="Verdana"/>
                <a:cs typeface="Verdana"/>
              </a:rPr>
              <a:t>not</a:t>
            </a:r>
            <a:r>
              <a:rPr sz="1650" spc="35" dirty="0">
                <a:solidFill>
                  <a:srgbClr val="FFFFFF"/>
                </a:solidFill>
                <a:latin typeface="Times New Roman"/>
                <a:cs typeface="Times New Roman"/>
              </a:rPr>
              <a:t> </a:t>
            </a:r>
            <a:r>
              <a:rPr sz="1650" spc="-35" dirty="0">
                <a:solidFill>
                  <a:srgbClr val="FFFFFF"/>
                </a:solidFill>
                <a:latin typeface="Verdana"/>
                <a:cs typeface="Verdana"/>
              </a:rPr>
              <a:t>it</a:t>
            </a:r>
            <a:r>
              <a:rPr sz="1650" spc="-15" dirty="0">
                <a:solidFill>
                  <a:srgbClr val="FFFFFF"/>
                </a:solidFill>
                <a:latin typeface="Times New Roman"/>
                <a:cs typeface="Times New Roman"/>
              </a:rPr>
              <a:t> </a:t>
            </a:r>
            <a:r>
              <a:rPr sz="1650" spc="-65" dirty="0">
                <a:solidFill>
                  <a:srgbClr val="FFFFFF"/>
                </a:solidFill>
                <a:latin typeface="Verdana"/>
                <a:cs typeface="Verdana"/>
              </a:rPr>
              <a:t>will</a:t>
            </a:r>
            <a:r>
              <a:rPr sz="1650" spc="65" dirty="0">
                <a:solidFill>
                  <a:srgbClr val="FFFFFF"/>
                </a:solidFill>
                <a:latin typeface="Times New Roman"/>
                <a:cs typeface="Times New Roman"/>
              </a:rPr>
              <a:t> </a:t>
            </a:r>
            <a:r>
              <a:rPr sz="1650" dirty="0">
                <a:solidFill>
                  <a:srgbClr val="FFFFFF"/>
                </a:solidFill>
                <a:latin typeface="Verdana"/>
                <a:cs typeface="Verdana"/>
              </a:rPr>
              <a:t>query</a:t>
            </a:r>
            <a:r>
              <a:rPr sz="1650" spc="-5" dirty="0">
                <a:solidFill>
                  <a:srgbClr val="FFFFFF"/>
                </a:solidFill>
                <a:latin typeface="Times New Roman"/>
                <a:cs typeface="Times New Roman"/>
              </a:rPr>
              <a:t> </a:t>
            </a:r>
            <a:r>
              <a:rPr sz="1650" dirty="0">
                <a:solidFill>
                  <a:srgbClr val="FFFFFF"/>
                </a:solidFill>
                <a:latin typeface="Verdana"/>
                <a:cs typeface="Verdana"/>
              </a:rPr>
              <a:t>the</a:t>
            </a:r>
            <a:r>
              <a:rPr sz="1650" spc="90" dirty="0">
                <a:solidFill>
                  <a:srgbClr val="FFFFFF"/>
                </a:solidFill>
                <a:latin typeface="Times New Roman"/>
                <a:cs typeface="Times New Roman"/>
              </a:rPr>
              <a:t> </a:t>
            </a:r>
            <a:r>
              <a:rPr sz="1650" b="1" spc="-70" dirty="0">
                <a:solidFill>
                  <a:srgbClr val="FFFFFF"/>
                </a:solidFill>
                <a:latin typeface="Tahoma"/>
                <a:cs typeface="Tahoma"/>
              </a:rPr>
              <a:t>rootserver</a:t>
            </a:r>
            <a:r>
              <a:rPr sz="1650" spc="-70" dirty="0">
                <a:solidFill>
                  <a:srgbClr val="FFFFFF"/>
                </a:solidFill>
                <a:latin typeface="Verdana"/>
                <a:cs typeface="Verdana"/>
              </a:rPr>
              <a:t>(.)for</a:t>
            </a:r>
            <a:r>
              <a:rPr sz="1650" spc="204" dirty="0">
                <a:solidFill>
                  <a:srgbClr val="FFFFFF"/>
                </a:solidFill>
                <a:latin typeface="Times New Roman"/>
                <a:cs typeface="Times New Roman"/>
              </a:rPr>
              <a:t> </a:t>
            </a:r>
            <a:r>
              <a:rPr sz="1650" dirty="0">
                <a:solidFill>
                  <a:srgbClr val="FFFFFF"/>
                </a:solidFill>
                <a:latin typeface="Verdana"/>
                <a:cs typeface="Verdana"/>
              </a:rPr>
              <a:t>the</a:t>
            </a:r>
            <a:r>
              <a:rPr sz="1650" spc="-10" dirty="0">
                <a:solidFill>
                  <a:srgbClr val="FFFFFF"/>
                </a:solidFill>
                <a:latin typeface="Times New Roman"/>
                <a:cs typeface="Times New Roman"/>
              </a:rPr>
              <a:t> </a:t>
            </a:r>
            <a:r>
              <a:rPr sz="1650" spc="-10" dirty="0">
                <a:solidFill>
                  <a:srgbClr val="FFFFFF"/>
                </a:solidFill>
                <a:latin typeface="Verdana"/>
                <a:cs typeface="Verdana"/>
              </a:rPr>
              <a:t>information.</a:t>
            </a:r>
            <a:endParaRPr sz="1650">
              <a:latin typeface="Verdana"/>
              <a:cs typeface="Verdana"/>
            </a:endParaRPr>
          </a:p>
          <a:p>
            <a:pPr marL="353695" marR="93980" indent="-341630">
              <a:lnSpc>
                <a:spcPct val="82500"/>
              </a:lnSpc>
              <a:spcBef>
                <a:spcPts val="102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40" dirty="0">
                <a:solidFill>
                  <a:srgbClr val="FFFFFF"/>
                </a:solidFill>
                <a:latin typeface="Tahoma"/>
                <a:cs typeface="Tahoma"/>
              </a:rPr>
              <a:t>Step4:</a:t>
            </a:r>
            <a:r>
              <a:rPr sz="1650" spc="-40" dirty="0">
                <a:solidFill>
                  <a:srgbClr val="FFFFFF"/>
                </a:solidFill>
                <a:latin typeface="Verdana"/>
                <a:cs typeface="Verdana"/>
              </a:rPr>
              <a:t>root</a:t>
            </a:r>
            <a:r>
              <a:rPr sz="1650" spc="85" dirty="0">
                <a:solidFill>
                  <a:srgbClr val="FFFFFF"/>
                </a:solidFill>
                <a:latin typeface="Times New Roman"/>
                <a:cs typeface="Times New Roman"/>
              </a:rPr>
              <a:t> </a:t>
            </a:r>
            <a:r>
              <a:rPr sz="1650" spc="-55" dirty="0">
                <a:solidFill>
                  <a:srgbClr val="FFFFFF"/>
                </a:solidFill>
                <a:latin typeface="Verdana"/>
                <a:cs typeface="Verdana"/>
              </a:rPr>
              <a:t>server</a:t>
            </a:r>
            <a:r>
              <a:rPr sz="1650" spc="-60" dirty="0">
                <a:solidFill>
                  <a:srgbClr val="FFFFFF"/>
                </a:solidFill>
                <a:latin typeface="Times New Roman"/>
                <a:cs typeface="Times New Roman"/>
              </a:rPr>
              <a:t> </a:t>
            </a:r>
            <a:r>
              <a:rPr sz="1650" spc="-60" dirty="0">
                <a:solidFill>
                  <a:srgbClr val="FFFFFF"/>
                </a:solidFill>
                <a:latin typeface="Verdana"/>
                <a:cs typeface="Verdana"/>
              </a:rPr>
              <a:t>will</a:t>
            </a:r>
            <a:r>
              <a:rPr sz="1650" spc="155" dirty="0">
                <a:solidFill>
                  <a:srgbClr val="FFFFFF"/>
                </a:solidFill>
                <a:latin typeface="Times New Roman"/>
                <a:cs typeface="Times New Roman"/>
              </a:rPr>
              <a:t> </a:t>
            </a:r>
            <a:r>
              <a:rPr sz="1650" spc="-60" dirty="0">
                <a:solidFill>
                  <a:srgbClr val="FFFFFF"/>
                </a:solidFill>
                <a:latin typeface="Verdana"/>
                <a:cs typeface="Verdana"/>
              </a:rPr>
              <a:t>return</a:t>
            </a:r>
            <a:r>
              <a:rPr sz="1650" spc="5" dirty="0">
                <a:solidFill>
                  <a:srgbClr val="FFFFFF"/>
                </a:solidFill>
                <a:latin typeface="Times New Roman"/>
                <a:cs typeface="Times New Roman"/>
              </a:rPr>
              <a:t> </a:t>
            </a:r>
            <a:r>
              <a:rPr sz="1650" dirty="0">
                <a:solidFill>
                  <a:srgbClr val="FFFFFF"/>
                </a:solidFill>
                <a:latin typeface="Verdana"/>
                <a:cs typeface="Verdana"/>
              </a:rPr>
              <a:t>are</a:t>
            </a:r>
            <a:r>
              <a:rPr sz="1650" spc="35" dirty="0">
                <a:solidFill>
                  <a:srgbClr val="FFFFFF"/>
                </a:solidFill>
                <a:latin typeface="Times New Roman"/>
                <a:cs typeface="Times New Roman"/>
              </a:rPr>
              <a:t> </a:t>
            </a:r>
            <a:r>
              <a:rPr sz="1650" dirty="0">
                <a:solidFill>
                  <a:srgbClr val="FFFFFF"/>
                </a:solidFill>
                <a:latin typeface="Verdana"/>
                <a:cs typeface="Verdana"/>
              </a:rPr>
              <a:t>feral</a:t>
            </a:r>
            <a:r>
              <a:rPr sz="1650" spc="25" dirty="0">
                <a:solidFill>
                  <a:srgbClr val="FFFFFF"/>
                </a:solidFill>
                <a:latin typeface="Times New Roman"/>
                <a:cs typeface="Times New Roman"/>
              </a:rPr>
              <a:t> </a:t>
            </a:r>
            <a:r>
              <a:rPr sz="1650" dirty="0">
                <a:solidFill>
                  <a:srgbClr val="FFFFFF"/>
                </a:solidFill>
                <a:latin typeface="Verdana"/>
                <a:cs typeface="Verdana"/>
              </a:rPr>
              <a:t>to</a:t>
            </a:r>
            <a:r>
              <a:rPr sz="1650" spc="30" dirty="0">
                <a:solidFill>
                  <a:srgbClr val="FFFFFF"/>
                </a:solidFill>
                <a:latin typeface="Times New Roman"/>
                <a:cs typeface="Times New Roman"/>
              </a:rPr>
              <a:t> </a:t>
            </a:r>
            <a:r>
              <a:rPr sz="1650" dirty="0">
                <a:solidFill>
                  <a:srgbClr val="FFFFFF"/>
                </a:solidFill>
                <a:latin typeface="Verdana"/>
                <a:cs typeface="Verdana"/>
              </a:rPr>
              <a:t>the</a:t>
            </a:r>
            <a:r>
              <a:rPr sz="1650" spc="35" dirty="0">
                <a:solidFill>
                  <a:srgbClr val="FFFFFF"/>
                </a:solidFill>
                <a:latin typeface="Times New Roman"/>
                <a:cs typeface="Times New Roman"/>
              </a:rPr>
              <a:t> </a:t>
            </a:r>
            <a:r>
              <a:rPr sz="1650" dirty="0">
                <a:solidFill>
                  <a:srgbClr val="FFFFFF"/>
                </a:solidFill>
                <a:latin typeface="Verdana"/>
                <a:cs typeface="Verdana"/>
              </a:rPr>
              <a:t>.com</a:t>
            </a:r>
            <a:r>
              <a:rPr sz="1650" spc="80" dirty="0">
                <a:solidFill>
                  <a:srgbClr val="FFFFFF"/>
                </a:solidFill>
                <a:latin typeface="Times New Roman"/>
                <a:cs typeface="Times New Roman"/>
              </a:rPr>
              <a:t> </a:t>
            </a:r>
            <a:r>
              <a:rPr sz="1650" spc="-65" dirty="0">
                <a:solidFill>
                  <a:srgbClr val="FFFFFF"/>
                </a:solidFill>
                <a:latin typeface="Verdana"/>
                <a:cs typeface="Verdana"/>
              </a:rPr>
              <a:t>TLD(top</a:t>
            </a:r>
            <a:r>
              <a:rPr sz="1650" spc="155" dirty="0">
                <a:solidFill>
                  <a:srgbClr val="FFFFFF"/>
                </a:solidFill>
                <a:latin typeface="Times New Roman"/>
                <a:cs typeface="Times New Roman"/>
              </a:rPr>
              <a:t> </a:t>
            </a:r>
            <a:r>
              <a:rPr sz="1650" spc="-10" dirty="0">
                <a:solidFill>
                  <a:srgbClr val="FFFFFF"/>
                </a:solidFill>
                <a:latin typeface="Verdana"/>
                <a:cs typeface="Verdana"/>
              </a:rPr>
              <a:t>level</a:t>
            </a:r>
            <a:r>
              <a:rPr sz="1650" spc="-10" dirty="0">
                <a:solidFill>
                  <a:srgbClr val="FFFFFF"/>
                </a:solidFill>
                <a:latin typeface="Times New Roman"/>
                <a:cs typeface="Times New Roman"/>
              </a:rPr>
              <a:t> </a:t>
            </a:r>
            <a:r>
              <a:rPr sz="1650" spc="-20" dirty="0">
                <a:solidFill>
                  <a:srgbClr val="FFFFFF"/>
                </a:solidFill>
                <a:latin typeface="Verdana"/>
                <a:cs typeface="Verdana"/>
              </a:rPr>
              <a:t>domain)nameserver(these</a:t>
            </a:r>
            <a:r>
              <a:rPr sz="1650" spc="245" dirty="0">
                <a:solidFill>
                  <a:srgbClr val="FFFFFF"/>
                </a:solidFill>
                <a:latin typeface="Times New Roman"/>
                <a:cs typeface="Times New Roman"/>
              </a:rPr>
              <a:t> </a:t>
            </a:r>
            <a:r>
              <a:rPr sz="1650" spc="-145" dirty="0">
                <a:solidFill>
                  <a:srgbClr val="FFFFFF"/>
                </a:solidFill>
                <a:latin typeface="Verdana"/>
                <a:cs typeface="Verdana"/>
              </a:rPr>
              <a:t>TLD</a:t>
            </a:r>
            <a:r>
              <a:rPr sz="1650" spc="95" dirty="0">
                <a:solidFill>
                  <a:srgbClr val="FFFFFF"/>
                </a:solidFill>
                <a:latin typeface="Times New Roman"/>
                <a:cs typeface="Times New Roman"/>
              </a:rPr>
              <a:t> </a:t>
            </a:r>
            <a:r>
              <a:rPr sz="1650" dirty="0">
                <a:solidFill>
                  <a:srgbClr val="FFFFFF"/>
                </a:solidFill>
                <a:latin typeface="Verdana"/>
                <a:cs typeface="Verdana"/>
              </a:rPr>
              <a:t>name</a:t>
            </a:r>
            <a:r>
              <a:rPr sz="1650" spc="160" dirty="0">
                <a:solidFill>
                  <a:srgbClr val="FFFFFF"/>
                </a:solidFill>
                <a:latin typeface="Times New Roman"/>
                <a:cs typeface="Times New Roman"/>
              </a:rPr>
              <a:t> </a:t>
            </a:r>
            <a:r>
              <a:rPr sz="1650" spc="-75" dirty="0">
                <a:solidFill>
                  <a:srgbClr val="FFFFFF"/>
                </a:solidFill>
                <a:latin typeface="Verdana"/>
                <a:cs typeface="Verdana"/>
              </a:rPr>
              <a:t>servers</a:t>
            </a:r>
            <a:r>
              <a:rPr sz="1650" spc="-60" dirty="0">
                <a:solidFill>
                  <a:srgbClr val="FFFFFF"/>
                </a:solidFill>
                <a:latin typeface="Times New Roman"/>
                <a:cs typeface="Times New Roman"/>
              </a:rPr>
              <a:t> </a:t>
            </a:r>
            <a:r>
              <a:rPr sz="1650" spc="-25" dirty="0">
                <a:solidFill>
                  <a:srgbClr val="FFFFFF"/>
                </a:solidFill>
                <a:latin typeface="Verdana"/>
                <a:cs typeface="Verdana"/>
              </a:rPr>
              <a:t>knows</a:t>
            </a:r>
            <a:r>
              <a:rPr sz="1650" spc="170" dirty="0">
                <a:solidFill>
                  <a:srgbClr val="FFFFFF"/>
                </a:solidFill>
                <a:latin typeface="Times New Roman"/>
                <a:cs typeface="Times New Roman"/>
              </a:rPr>
              <a:t> </a:t>
            </a:r>
            <a:r>
              <a:rPr sz="1650" dirty="0">
                <a:solidFill>
                  <a:srgbClr val="FFFFFF"/>
                </a:solidFill>
                <a:latin typeface="Verdana"/>
                <a:cs typeface="Verdana"/>
              </a:rPr>
              <a:t>the</a:t>
            </a:r>
            <a:r>
              <a:rPr sz="1650" spc="70" dirty="0">
                <a:solidFill>
                  <a:srgbClr val="FFFFFF"/>
                </a:solidFill>
                <a:latin typeface="Times New Roman"/>
                <a:cs typeface="Times New Roman"/>
              </a:rPr>
              <a:t> </a:t>
            </a:r>
            <a:r>
              <a:rPr sz="1650" dirty="0">
                <a:solidFill>
                  <a:srgbClr val="FFFFFF"/>
                </a:solidFill>
                <a:latin typeface="Verdana"/>
                <a:cs typeface="Verdana"/>
              </a:rPr>
              <a:t>address</a:t>
            </a:r>
            <a:r>
              <a:rPr sz="1650" spc="70" dirty="0">
                <a:solidFill>
                  <a:srgbClr val="FFFFFF"/>
                </a:solidFill>
                <a:latin typeface="Times New Roman"/>
                <a:cs typeface="Times New Roman"/>
              </a:rPr>
              <a:t> </a:t>
            </a:r>
            <a:r>
              <a:rPr sz="1650" dirty="0">
                <a:solidFill>
                  <a:srgbClr val="FFFFFF"/>
                </a:solidFill>
                <a:latin typeface="Verdana"/>
                <a:cs typeface="Verdana"/>
              </a:rPr>
              <a:t>of</a:t>
            </a:r>
            <a:r>
              <a:rPr sz="1650" spc="60" dirty="0">
                <a:solidFill>
                  <a:srgbClr val="FFFFFF"/>
                </a:solidFill>
                <a:latin typeface="Times New Roman"/>
                <a:cs typeface="Times New Roman"/>
              </a:rPr>
              <a:t> </a:t>
            </a:r>
            <a:r>
              <a:rPr sz="1650" dirty="0">
                <a:solidFill>
                  <a:srgbClr val="FFFFFF"/>
                </a:solidFill>
                <a:latin typeface="Verdana"/>
                <a:cs typeface="Verdana"/>
              </a:rPr>
              <a:t>name</a:t>
            </a:r>
            <a:r>
              <a:rPr sz="1650" spc="160" dirty="0">
                <a:solidFill>
                  <a:srgbClr val="FFFFFF"/>
                </a:solidFill>
                <a:latin typeface="Times New Roman"/>
                <a:cs typeface="Times New Roman"/>
              </a:rPr>
              <a:t> </a:t>
            </a:r>
            <a:r>
              <a:rPr sz="1650" spc="-30" dirty="0">
                <a:solidFill>
                  <a:srgbClr val="FFFFFF"/>
                </a:solidFill>
                <a:latin typeface="Verdana"/>
                <a:cs typeface="Verdana"/>
              </a:rPr>
              <a:t>servers</a:t>
            </a:r>
            <a:r>
              <a:rPr sz="1650" spc="-30" dirty="0">
                <a:solidFill>
                  <a:srgbClr val="FFFFFF"/>
                </a:solidFill>
                <a:latin typeface="Times New Roman"/>
                <a:cs typeface="Times New Roman"/>
              </a:rPr>
              <a:t> </a:t>
            </a:r>
            <a:r>
              <a:rPr sz="1650" dirty="0">
                <a:solidFill>
                  <a:srgbClr val="FFFFFF"/>
                </a:solidFill>
                <a:latin typeface="Verdana"/>
                <a:cs typeface="Verdana"/>
              </a:rPr>
              <a:t>of</a:t>
            </a:r>
            <a:r>
              <a:rPr sz="1650" spc="60" dirty="0">
                <a:solidFill>
                  <a:srgbClr val="FFFFFF"/>
                </a:solidFill>
                <a:latin typeface="Times New Roman"/>
                <a:cs typeface="Times New Roman"/>
              </a:rPr>
              <a:t> </a:t>
            </a:r>
            <a:r>
              <a:rPr sz="1650" dirty="0">
                <a:solidFill>
                  <a:srgbClr val="FFFFFF"/>
                </a:solidFill>
                <a:latin typeface="Verdana"/>
                <a:cs typeface="Verdana"/>
              </a:rPr>
              <a:t>all</a:t>
            </a:r>
            <a:r>
              <a:rPr sz="1650" spc="105" dirty="0">
                <a:solidFill>
                  <a:srgbClr val="FFFFFF"/>
                </a:solidFill>
                <a:latin typeface="Times New Roman"/>
                <a:cs typeface="Times New Roman"/>
              </a:rPr>
              <a:t> </a:t>
            </a:r>
            <a:r>
              <a:rPr sz="1650" spc="-155" dirty="0">
                <a:solidFill>
                  <a:srgbClr val="FFFFFF"/>
                </a:solidFill>
                <a:latin typeface="Verdana"/>
                <a:cs typeface="Verdana"/>
              </a:rPr>
              <a:t>SLD's).In</a:t>
            </a:r>
            <a:r>
              <a:rPr sz="1650" spc="185" dirty="0">
                <a:solidFill>
                  <a:srgbClr val="FFFFFF"/>
                </a:solidFill>
                <a:latin typeface="Times New Roman"/>
                <a:cs typeface="Times New Roman"/>
              </a:rPr>
              <a:t> </a:t>
            </a:r>
            <a:r>
              <a:rPr sz="1650" dirty="0">
                <a:solidFill>
                  <a:srgbClr val="FFFFFF"/>
                </a:solidFill>
                <a:latin typeface="Verdana"/>
                <a:cs typeface="Verdana"/>
              </a:rPr>
              <a:t>our</a:t>
            </a:r>
            <a:r>
              <a:rPr sz="1650" spc="125" dirty="0">
                <a:solidFill>
                  <a:srgbClr val="FFFFFF"/>
                </a:solidFill>
                <a:latin typeface="Times New Roman"/>
                <a:cs typeface="Times New Roman"/>
              </a:rPr>
              <a:t> </a:t>
            </a:r>
            <a:r>
              <a:rPr sz="1650" spc="70" dirty="0">
                <a:solidFill>
                  <a:srgbClr val="FFFFFF"/>
                </a:solidFill>
                <a:latin typeface="Verdana"/>
                <a:cs typeface="Verdana"/>
              </a:rPr>
              <a:t>case</a:t>
            </a:r>
            <a:r>
              <a:rPr sz="1650" spc="20" dirty="0">
                <a:solidFill>
                  <a:srgbClr val="FFFFFF"/>
                </a:solidFill>
                <a:latin typeface="Times New Roman"/>
                <a:cs typeface="Times New Roman"/>
              </a:rPr>
              <a:t> </a:t>
            </a:r>
            <a:r>
              <a:rPr sz="1650" dirty="0">
                <a:solidFill>
                  <a:srgbClr val="FFFFFF"/>
                </a:solidFill>
                <a:latin typeface="Verdana"/>
                <a:cs typeface="Verdana"/>
              </a:rPr>
              <a:t>we</a:t>
            </a:r>
            <a:r>
              <a:rPr sz="1650" spc="160" dirty="0">
                <a:solidFill>
                  <a:srgbClr val="FFFFFF"/>
                </a:solidFill>
                <a:latin typeface="Times New Roman"/>
                <a:cs typeface="Times New Roman"/>
              </a:rPr>
              <a:t> </a:t>
            </a:r>
            <a:r>
              <a:rPr sz="1650" dirty="0">
                <a:solidFill>
                  <a:srgbClr val="FFFFFF"/>
                </a:solidFill>
                <a:latin typeface="Verdana"/>
                <a:cs typeface="Verdana"/>
              </a:rPr>
              <a:t>searched</a:t>
            </a:r>
            <a:r>
              <a:rPr sz="1650" spc="60" dirty="0">
                <a:solidFill>
                  <a:srgbClr val="FFFFFF"/>
                </a:solidFill>
                <a:latin typeface="Times New Roman"/>
                <a:cs typeface="Times New Roman"/>
              </a:rPr>
              <a:t> </a:t>
            </a:r>
            <a:r>
              <a:rPr sz="1650" dirty="0">
                <a:solidFill>
                  <a:srgbClr val="FFFFFF"/>
                </a:solidFill>
                <a:latin typeface="Verdana"/>
                <a:cs typeface="Verdana"/>
              </a:rPr>
              <a:t>for</a:t>
            </a:r>
            <a:r>
              <a:rPr sz="1650" spc="135" dirty="0">
                <a:solidFill>
                  <a:srgbClr val="FFFFFF"/>
                </a:solidFill>
                <a:latin typeface="Times New Roman"/>
                <a:cs typeface="Times New Roman"/>
              </a:rPr>
              <a:t> </a:t>
            </a:r>
            <a:r>
              <a:rPr sz="1650" u="sng" dirty="0">
                <a:solidFill>
                  <a:srgbClr val="57C1B9"/>
                </a:solidFill>
                <a:uFill>
                  <a:solidFill>
                    <a:srgbClr val="57C1B9"/>
                  </a:solidFill>
                </a:uFill>
                <a:latin typeface="Verdana"/>
                <a:cs typeface="Verdana"/>
                <a:hlinkClick r:id="rId2"/>
              </a:rPr>
              <a:t>www.example.com</a:t>
            </a:r>
            <a:r>
              <a:rPr sz="1650" spc="320" dirty="0">
                <a:solidFill>
                  <a:srgbClr val="57C1B9"/>
                </a:solidFill>
                <a:latin typeface="Times New Roman"/>
                <a:cs typeface="Times New Roman"/>
              </a:rPr>
              <a:t> </a:t>
            </a:r>
            <a:r>
              <a:rPr sz="1650" dirty="0">
                <a:solidFill>
                  <a:srgbClr val="FFFFFF"/>
                </a:solidFill>
                <a:latin typeface="Verdana"/>
                <a:cs typeface="Verdana"/>
              </a:rPr>
              <a:t>so</a:t>
            </a:r>
            <a:r>
              <a:rPr sz="1650" spc="60" dirty="0">
                <a:solidFill>
                  <a:srgbClr val="FFFFFF"/>
                </a:solidFill>
                <a:latin typeface="Times New Roman"/>
                <a:cs typeface="Times New Roman"/>
              </a:rPr>
              <a:t> </a:t>
            </a:r>
            <a:r>
              <a:rPr sz="1650" dirty="0">
                <a:solidFill>
                  <a:srgbClr val="FFFFFF"/>
                </a:solidFill>
                <a:latin typeface="Verdana"/>
                <a:cs typeface="Verdana"/>
              </a:rPr>
              <a:t>root</a:t>
            </a:r>
            <a:r>
              <a:rPr sz="1650" spc="20" dirty="0">
                <a:solidFill>
                  <a:srgbClr val="FFFFFF"/>
                </a:solidFill>
                <a:latin typeface="Times New Roman"/>
                <a:cs typeface="Times New Roman"/>
              </a:rPr>
              <a:t> </a:t>
            </a:r>
            <a:r>
              <a:rPr sz="1650" spc="-60" dirty="0">
                <a:solidFill>
                  <a:srgbClr val="FFFFFF"/>
                </a:solidFill>
                <a:latin typeface="Verdana"/>
                <a:cs typeface="Verdana"/>
              </a:rPr>
              <a:t>server</a:t>
            </a:r>
            <a:r>
              <a:rPr sz="1650" spc="-15" dirty="0">
                <a:solidFill>
                  <a:srgbClr val="FFFFFF"/>
                </a:solidFill>
                <a:latin typeface="Times New Roman"/>
                <a:cs typeface="Times New Roman"/>
              </a:rPr>
              <a:t> </a:t>
            </a:r>
            <a:r>
              <a:rPr sz="1650" spc="-20" dirty="0">
                <a:solidFill>
                  <a:srgbClr val="FFFFFF"/>
                </a:solidFill>
                <a:latin typeface="Verdana"/>
                <a:cs typeface="Verdana"/>
              </a:rPr>
              <a:t>will</a:t>
            </a:r>
            <a:r>
              <a:rPr sz="1650" spc="-20" dirty="0">
                <a:solidFill>
                  <a:srgbClr val="FFFFFF"/>
                </a:solidFill>
                <a:latin typeface="Times New Roman"/>
                <a:cs typeface="Times New Roman"/>
              </a:rPr>
              <a:t> </a:t>
            </a:r>
            <a:r>
              <a:rPr sz="1650" dirty="0">
                <a:solidFill>
                  <a:srgbClr val="FFFFFF"/>
                </a:solidFill>
                <a:latin typeface="Verdana"/>
                <a:cs typeface="Verdana"/>
              </a:rPr>
              <a:t>give</a:t>
            </a:r>
            <a:r>
              <a:rPr sz="1650" spc="-30" dirty="0">
                <a:solidFill>
                  <a:srgbClr val="FFFFFF"/>
                </a:solidFill>
                <a:latin typeface="Times New Roman"/>
                <a:cs typeface="Times New Roman"/>
              </a:rPr>
              <a:t> </a:t>
            </a:r>
            <a:r>
              <a:rPr sz="1650" spc="-45" dirty="0">
                <a:solidFill>
                  <a:srgbClr val="FFFFFF"/>
                </a:solidFill>
                <a:latin typeface="Verdana"/>
                <a:cs typeface="Verdana"/>
              </a:rPr>
              <a:t>us</a:t>
            </a:r>
            <a:r>
              <a:rPr sz="1650" spc="125" dirty="0">
                <a:solidFill>
                  <a:srgbClr val="FFFFFF"/>
                </a:solidFill>
                <a:latin typeface="Times New Roman"/>
                <a:cs typeface="Times New Roman"/>
              </a:rPr>
              <a:t> </a:t>
            </a:r>
            <a:r>
              <a:rPr sz="1650" spc="-35" dirty="0">
                <a:solidFill>
                  <a:srgbClr val="FFFFFF"/>
                </a:solidFill>
                <a:latin typeface="Verdana"/>
                <a:cs typeface="Verdana"/>
              </a:rPr>
              <a:t>referral</a:t>
            </a:r>
            <a:r>
              <a:rPr sz="1650" spc="15" dirty="0">
                <a:solidFill>
                  <a:srgbClr val="FFFFFF"/>
                </a:solidFill>
                <a:latin typeface="Times New Roman"/>
                <a:cs typeface="Times New Roman"/>
              </a:rPr>
              <a:t> </a:t>
            </a:r>
            <a:r>
              <a:rPr sz="1650" dirty="0">
                <a:solidFill>
                  <a:srgbClr val="FFFFFF"/>
                </a:solidFill>
                <a:latin typeface="Verdana"/>
                <a:cs typeface="Verdana"/>
              </a:rPr>
              <a:t>to.com</a:t>
            </a:r>
            <a:r>
              <a:rPr sz="1650" spc="114" dirty="0">
                <a:solidFill>
                  <a:srgbClr val="FFFFFF"/>
                </a:solidFill>
                <a:latin typeface="Times New Roman"/>
                <a:cs typeface="Times New Roman"/>
              </a:rPr>
              <a:t> </a:t>
            </a:r>
            <a:r>
              <a:rPr sz="1650" spc="-140" dirty="0">
                <a:solidFill>
                  <a:srgbClr val="FFFFFF"/>
                </a:solidFill>
                <a:latin typeface="Verdana"/>
                <a:cs typeface="Verdana"/>
              </a:rPr>
              <a:t>TLD</a:t>
            </a:r>
            <a:r>
              <a:rPr sz="1650" spc="105" dirty="0">
                <a:solidFill>
                  <a:srgbClr val="FFFFFF"/>
                </a:solidFill>
                <a:latin typeface="Times New Roman"/>
                <a:cs typeface="Times New Roman"/>
              </a:rPr>
              <a:t> </a:t>
            </a:r>
            <a:r>
              <a:rPr sz="1650" spc="-10" dirty="0">
                <a:solidFill>
                  <a:srgbClr val="FFFFFF"/>
                </a:solidFill>
                <a:latin typeface="Verdana"/>
                <a:cs typeface="Verdana"/>
              </a:rPr>
              <a:t>servers.</a:t>
            </a:r>
            <a:endParaRPr sz="1650">
              <a:latin typeface="Verdana"/>
              <a:cs typeface="Verdana"/>
            </a:endParaRPr>
          </a:p>
          <a:p>
            <a:pPr marL="12700">
              <a:lnSpc>
                <a:spcPct val="100000"/>
              </a:lnSpc>
              <a:spcBef>
                <a:spcPts val="615"/>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190" dirty="0">
                <a:solidFill>
                  <a:srgbClr val="FFFFFF"/>
                </a:solidFill>
                <a:latin typeface="Verdana"/>
                <a:cs typeface="Verdana"/>
              </a:rPr>
              <a:t>If</a:t>
            </a:r>
            <a:r>
              <a:rPr sz="1650" spc="70" dirty="0">
                <a:solidFill>
                  <a:srgbClr val="FFFFFF"/>
                </a:solidFill>
                <a:latin typeface="Times New Roman"/>
                <a:cs typeface="Times New Roman"/>
              </a:rPr>
              <a:t> </a:t>
            </a:r>
            <a:r>
              <a:rPr sz="1650" spc="-30" dirty="0">
                <a:solidFill>
                  <a:srgbClr val="FFFFFF"/>
                </a:solidFill>
                <a:latin typeface="Verdana"/>
                <a:cs typeface="Verdana"/>
              </a:rPr>
              <a:t>it</a:t>
            </a:r>
            <a:r>
              <a:rPr sz="1650" spc="-75" dirty="0">
                <a:solidFill>
                  <a:srgbClr val="FFFFFF"/>
                </a:solidFill>
                <a:latin typeface="Times New Roman"/>
                <a:cs typeface="Times New Roman"/>
              </a:rPr>
              <a:t> </a:t>
            </a:r>
            <a:r>
              <a:rPr sz="1650" dirty="0">
                <a:solidFill>
                  <a:srgbClr val="FFFFFF"/>
                </a:solidFill>
                <a:latin typeface="Verdana"/>
                <a:cs typeface="Verdana"/>
              </a:rPr>
              <a:t>was</a:t>
            </a:r>
            <a:r>
              <a:rPr sz="1650" dirty="0">
                <a:solidFill>
                  <a:srgbClr val="FFFFFF"/>
                </a:solidFill>
                <a:latin typeface="Times New Roman"/>
                <a:cs typeface="Times New Roman"/>
              </a:rPr>
              <a:t> </a:t>
            </a:r>
            <a:r>
              <a:rPr sz="1650" u="sng" dirty="0">
                <a:solidFill>
                  <a:srgbClr val="57C1B9"/>
                </a:solidFill>
                <a:uFill>
                  <a:solidFill>
                    <a:srgbClr val="57C1B9"/>
                  </a:solidFill>
                </a:uFill>
                <a:latin typeface="Verdana"/>
                <a:cs typeface="Verdana"/>
                <a:hlinkClick r:id="rId3"/>
              </a:rPr>
              <a:t>www.example.net</a:t>
            </a:r>
            <a:r>
              <a:rPr sz="1650" spc="190" dirty="0">
                <a:solidFill>
                  <a:srgbClr val="57C1B9"/>
                </a:solidFill>
                <a:latin typeface="Times New Roman"/>
                <a:cs typeface="Times New Roman"/>
              </a:rPr>
              <a:t> </a:t>
            </a:r>
            <a:r>
              <a:rPr sz="1650" dirty="0">
                <a:solidFill>
                  <a:srgbClr val="FFFFFF"/>
                </a:solidFill>
                <a:latin typeface="Verdana"/>
                <a:cs typeface="Verdana"/>
              </a:rPr>
              <a:t>then</a:t>
            </a:r>
            <a:r>
              <a:rPr sz="1650" spc="30" dirty="0">
                <a:solidFill>
                  <a:srgbClr val="FFFFFF"/>
                </a:solidFill>
                <a:latin typeface="Times New Roman"/>
                <a:cs typeface="Times New Roman"/>
              </a:rPr>
              <a:t> </a:t>
            </a:r>
            <a:r>
              <a:rPr sz="1650" dirty="0">
                <a:solidFill>
                  <a:srgbClr val="FFFFFF"/>
                </a:solidFill>
                <a:latin typeface="Verdana"/>
                <a:cs typeface="Verdana"/>
              </a:rPr>
              <a:t>root</a:t>
            </a:r>
            <a:r>
              <a:rPr sz="1650" spc="10" dirty="0">
                <a:solidFill>
                  <a:srgbClr val="FFFFFF"/>
                </a:solidFill>
                <a:latin typeface="Times New Roman"/>
                <a:cs typeface="Times New Roman"/>
              </a:rPr>
              <a:t> </a:t>
            </a:r>
            <a:r>
              <a:rPr sz="1650" spc="-55" dirty="0">
                <a:solidFill>
                  <a:srgbClr val="FFFFFF"/>
                </a:solidFill>
                <a:latin typeface="Verdana"/>
                <a:cs typeface="Verdana"/>
              </a:rPr>
              <a:t>server</a:t>
            </a:r>
            <a:r>
              <a:rPr sz="1650" spc="-50" dirty="0">
                <a:solidFill>
                  <a:srgbClr val="FFFFFF"/>
                </a:solidFill>
                <a:latin typeface="Times New Roman"/>
                <a:cs typeface="Times New Roman"/>
              </a:rPr>
              <a:t> </a:t>
            </a:r>
            <a:r>
              <a:rPr sz="1650" spc="-65" dirty="0">
                <a:solidFill>
                  <a:srgbClr val="FFFFFF"/>
                </a:solidFill>
                <a:latin typeface="Verdana"/>
                <a:cs typeface="Verdana"/>
              </a:rPr>
              <a:t>will</a:t>
            </a:r>
            <a:r>
              <a:rPr sz="1650" spc="90" dirty="0">
                <a:solidFill>
                  <a:srgbClr val="FFFFFF"/>
                </a:solidFill>
                <a:latin typeface="Times New Roman"/>
                <a:cs typeface="Times New Roman"/>
              </a:rPr>
              <a:t> </a:t>
            </a:r>
            <a:r>
              <a:rPr sz="1650" dirty="0">
                <a:solidFill>
                  <a:srgbClr val="FFFFFF"/>
                </a:solidFill>
                <a:latin typeface="Verdana"/>
                <a:cs typeface="Verdana"/>
              </a:rPr>
              <a:t>give,</a:t>
            </a:r>
            <a:r>
              <a:rPr sz="1650" spc="-30" dirty="0">
                <a:solidFill>
                  <a:srgbClr val="FFFFFF"/>
                </a:solidFill>
                <a:latin typeface="Times New Roman"/>
                <a:cs typeface="Times New Roman"/>
              </a:rPr>
              <a:t> </a:t>
            </a:r>
            <a:r>
              <a:rPr sz="1650" dirty="0">
                <a:solidFill>
                  <a:srgbClr val="FFFFFF"/>
                </a:solidFill>
                <a:latin typeface="Verdana"/>
                <a:cs typeface="Verdana"/>
              </a:rPr>
              <a:t>.net</a:t>
            </a:r>
            <a:r>
              <a:rPr sz="1650" spc="100" dirty="0">
                <a:solidFill>
                  <a:srgbClr val="FFFFFF"/>
                </a:solidFill>
                <a:latin typeface="Times New Roman"/>
                <a:cs typeface="Times New Roman"/>
              </a:rPr>
              <a:t> </a:t>
            </a:r>
            <a:r>
              <a:rPr sz="1650" spc="-165" dirty="0">
                <a:solidFill>
                  <a:srgbClr val="FFFFFF"/>
                </a:solidFill>
                <a:latin typeface="Verdana"/>
                <a:cs typeface="Verdana"/>
              </a:rPr>
              <a:t>TLD</a:t>
            </a:r>
            <a:r>
              <a:rPr sz="1650" spc="60" dirty="0">
                <a:solidFill>
                  <a:srgbClr val="FFFFFF"/>
                </a:solidFill>
                <a:latin typeface="Times New Roman"/>
                <a:cs typeface="Times New Roman"/>
              </a:rPr>
              <a:t> </a:t>
            </a:r>
            <a:r>
              <a:rPr sz="1650" spc="-75" dirty="0">
                <a:solidFill>
                  <a:srgbClr val="FFFFFF"/>
                </a:solidFill>
                <a:latin typeface="Verdana"/>
                <a:cs typeface="Verdana"/>
              </a:rPr>
              <a:t>servers</a:t>
            </a:r>
            <a:r>
              <a:rPr sz="1650" spc="-30" dirty="0">
                <a:solidFill>
                  <a:srgbClr val="FFFFFF"/>
                </a:solidFill>
                <a:latin typeface="Times New Roman"/>
                <a:cs typeface="Times New Roman"/>
              </a:rPr>
              <a:t> </a:t>
            </a:r>
            <a:r>
              <a:rPr sz="1650" spc="-10" dirty="0">
                <a:solidFill>
                  <a:srgbClr val="FFFFFF"/>
                </a:solidFill>
                <a:latin typeface="Verdana"/>
                <a:cs typeface="Verdana"/>
              </a:rPr>
              <a:t>refferal.</a:t>
            </a:r>
            <a:endParaRPr sz="1650">
              <a:latin typeface="Verdana"/>
              <a:cs typeface="Verdana"/>
            </a:endParaRPr>
          </a:p>
          <a:p>
            <a:pPr marL="353695" marR="557530" indent="-341630">
              <a:lnSpc>
                <a:spcPts val="1630"/>
              </a:lnSpc>
              <a:spcBef>
                <a:spcPts val="1005"/>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25" dirty="0">
                <a:solidFill>
                  <a:srgbClr val="FFFFFF"/>
                </a:solidFill>
                <a:latin typeface="Tahoma"/>
                <a:cs typeface="Tahoma"/>
              </a:rPr>
              <a:t>Step5:</a:t>
            </a:r>
            <a:r>
              <a:rPr sz="1650" spc="-25" dirty="0">
                <a:solidFill>
                  <a:srgbClr val="FFFFFF"/>
                </a:solidFill>
                <a:latin typeface="Verdana"/>
                <a:cs typeface="Verdana"/>
              </a:rPr>
              <a:t>Now</a:t>
            </a:r>
            <a:r>
              <a:rPr sz="1650" spc="175" dirty="0">
                <a:solidFill>
                  <a:srgbClr val="FFFFFF"/>
                </a:solidFill>
                <a:latin typeface="Times New Roman"/>
                <a:cs typeface="Times New Roman"/>
              </a:rPr>
              <a:t> </a:t>
            </a:r>
            <a:r>
              <a:rPr sz="1650" spc="55" dirty="0">
                <a:solidFill>
                  <a:srgbClr val="FFFFFF"/>
                </a:solidFill>
                <a:latin typeface="Verdana"/>
                <a:cs typeface="Verdana"/>
              </a:rPr>
              <a:t>One</a:t>
            </a:r>
            <a:r>
              <a:rPr sz="1650" spc="105" dirty="0">
                <a:solidFill>
                  <a:srgbClr val="FFFFFF"/>
                </a:solidFill>
                <a:latin typeface="Times New Roman"/>
                <a:cs typeface="Times New Roman"/>
              </a:rPr>
              <a:t> </a:t>
            </a:r>
            <a:r>
              <a:rPr sz="1650" dirty="0">
                <a:solidFill>
                  <a:srgbClr val="FFFFFF"/>
                </a:solidFill>
                <a:latin typeface="Verdana"/>
                <a:cs typeface="Verdana"/>
              </a:rPr>
              <a:t>of</a:t>
            </a:r>
            <a:r>
              <a:rPr sz="1650" spc="50" dirty="0">
                <a:solidFill>
                  <a:srgbClr val="FFFFFF"/>
                </a:solidFill>
                <a:latin typeface="Times New Roman"/>
                <a:cs typeface="Times New Roman"/>
              </a:rPr>
              <a:t> </a:t>
            </a:r>
            <a:r>
              <a:rPr sz="1650" dirty="0">
                <a:solidFill>
                  <a:srgbClr val="FFFFFF"/>
                </a:solidFill>
                <a:latin typeface="Verdana"/>
                <a:cs typeface="Verdana"/>
              </a:rPr>
              <a:t>the</a:t>
            </a:r>
            <a:r>
              <a:rPr sz="1650" spc="110" dirty="0">
                <a:solidFill>
                  <a:srgbClr val="FFFFFF"/>
                </a:solidFill>
                <a:latin typeface="Times New Roman"/>
                <a:cs typeface="Times New Roman"/>
              </a:rPr>
              <a:t> </a:t>
            </a:r>
            <a:r>
              <a:rPr sz="1650" spc="-165" dirty="0">
                <a:solidFill>
                  <a:srgbClr val="FFFFFF"/>
                </a:solidFill>
                <a:latin typeface="Verdana"/>
                <a:cs typeface="Verdana"/>
              </a:rPr>
              <a:t>TLD</a:t>
            </a:r>
            <a:r>
              <a:rPr sz="1650" spc="60" dirty="0">
                <a:solidFill>
                  <a:srgbClr val="FFFFFF"/>
                </a:solidFill>
                <a:latin typeface="Times New Roman"/>
                <a:cs typeface="Times New Roman"/>
              </a:rPr>
              <a:t> </a:t>
            </a:r>
            <a:r>
              <a:rPr sz="1650" spc="-80" dirty="0">
                <a:solidFill>
                  <a:srgbClr val="FFFFFF"/>
                </a:solidFill>
                <a:latin typeface="Verdana"/>
                <a:cs typeface="Verdana"/>
              </a:rPr>
              <a:t>servers</a:t>
            </a:r>
            <a:r>
              <a:rPr sz="1650" spc="-25" dirty="0">
                <a:solidFill>
                  <a:srgbClr val="FFFFFF"/>
                </a:solidFill>
                <a:latin typeface="Times New Roman"/>
                <a:cs typeface="Times New Roman"/>
              </a:rPr>
              <a:t> </a:t>
            </a:r>
            <a:r>
              <a:rPr sz="1650" dirty="0">
                <a:solidFill>
                  <a:srgbClr val="FFFFFF"/>
                </a:solidFill>
                <a:latin typeface="Verdana"/>
                <a:cs typeface="Verdana"/>
              </a:rPr>
              <a:t>of</a:t>
            </a:r>
            <a:r>
              <a:rPr sz="1650" spc="55" dirty="0">
                <a:solidFill>
                  <a:srgbClr val="FFFFFF"/>
                </a:solidFill>
                <a:latin typeface="Times New Roman"/>
                <a:cs typeface="Times New Roman"/>
              </a:rPr>
              <a:t> </a:t>
            </a:r>
            <a:r>
              <a:rPr sz="1650" dirty="0">
                <a:solidFill>
                  <a:srgbClr val="FFFFFF"/>
                </a:solidFill>
                <a:latin typeface="Verdana"/>
                <a:cs typeface="Verdana"/>
              </a:rPr>
              <a:t>.com</a:t>
            </a:r>
            <a:r>
              <a:rPr sz="1650" spc="110" dirty="0">
                <a:solidFill>
                  <a:srgbClr val="FFFFFF"/>
                </a:solidFill>
                <a:latin typeface="Times New Roman"/>
                <a:cs typeface="Times New Roman"/>
              </a:rPr>
              <a:t> </a:t>
            </a:r>
            <a:r>
              <a:rPr sz="1650" spc="-65" dirty="0">
                <a:solidFill>
                  <a:srgbClr val="FFFFFF"/>
                </a:solidFill>
                <a:latin typeface="Verdana"/>
                <a:cs typeface="Verdana"/>
              </a:rPr>
              <a:t>will</a:t>
            </a:r>
            <a:r>
              <a:rPr sz="1650" spc="145" dirty="0">
                <a:solidFill>
                  <a:srgbClr val="FFFFFF"/>
                </a:solidFill>
                <a:latin typeface="Times New Roman"/>
                <a:cs typeface="Times New Roman"/>
              </a:rPr>
              <a:t> </a:t>
            </a:r>
            <a:r>
              <a:rPr sz="1650" dirty="0">
                <a:solidFill>
                  <a:srgbClr val="FFFFFF"/>
                </a:solidFill>
                <a:latin typeface="Verdana"/>
                <a:cs typeface="Verdana"/>
              </a:rPr>
              <a:t>give</a:t>
            </a:r>
            <a:r>
              <a:rPr sz="1650" spc="15" dirty="0">
                <a:solidFill>
                  <a:srgbClr val="FFFFFF"/>
                </a:solidFill>
                <a:latin typeface="Times New Roman"/>
                <a:cs typeface="Times New Roman"/>
              </a:rPr>
              <a:t> </a:t>
            </a:r>
            <a:r>
              <a:rPr sz="1650" spc="-85" dirty="0">
                <a:solidFill>
                  <a:srgbClr val="FFFFFF"/>
                </a:solidFill>
                <a:latin typeface="Verdana"/>
                <a:cs typeface="Verdana"/>
              </a:rPr>
              <a:t>us</a:t>
            </a:r>
            <a:r>
              <a:rPr sz="1650" spc="65" dirty="0">
                <a:solidFill>
                  <a:srgbClr val="FFFFFF"/>
                </a:solidFill>
                <a:latin typeface="Times New Roman"/>
                <a:cs typeface="Times New Roman"/>
              </a:rPr>
              <a:t> </a:t>
            </a:r>
            <a:r>
              <a:rPr sz="1650" dirty="0">
                <a:solidFill>
                  <a:srgbClr val="FFFFFF"/>
                </a:solidFill>
                <a:latin typeface="Verdana"/>
                <a:cs typeface="Verdana"/>
              </a:rPr>
              <a:t>the</a:t>
            </a:r>
            <a:r>
              <a:rPr sz="1650" spc="65" dirty="0">
                <a:solidFill>
                  <a:srgbClr val="FFFFFF"/>
                </a:solidFill>
                <a:latin typeface="Times New Roman"/>
                <a:cs typeface="Times New Roman"/>
              </a:rPr>
              <a:t> </a:t>
            </a:r>
            <a:r>
              <a:rPr sz="1650" spc="-25" dirty="0">
                <a:solidFill>
                  <a:srgbClr val="FFFFFF"/>
                </a:solidFill>
                <a:latin typeface="Verdana"/>
                <a:cs typeface="Verdana"/>
              </a:rPr>
              <a:t>referral</a:t>
            </a:r>
            <a:r>
              <a:rPr sz="1650" spc="50" dirty="0">
                <a:solidFill>
                  <a:srgbClr val="FFFFFF"/>
                </a:solidFill>
                <a:latin typeface="Times New Roman"/>
                <a:cs typeface="Times New Roman"/>
              </a:rPr>
              <a:t> </a:t>
            </a:r>
            <a:r>
              <a:rPr sz="1650" dirty="0">
                <a:solidFill>
                  <a:srgbClr val="FFFFFF"/>
                </a:solidFill>
                <a:latin typeface="Verdana"/>
                <a:cs typeface="Verdana"/>
              </a:rPr>
              <a:t>to</a:t>
            </a:r>
            <a:r>
              <a:rPr sz="1650" spc="55" dirty="0">
                <a:solidFill>
                  <a:srgbClr val="FFFFFF"/>
                </a:solidFill>
                <a:latin typeface="Times New Roman"/>
                <a:cs typeface="Times New Roman"/>
              </a:rPr>
              <a:t> </a:t>
            </a:r>
            <a:r>
              <a:rPr sz="1650" dirty="0">
                <a:solidFill>
                  <a:srgbClr val="FFFFFF"/>
                </a:solidFill>
                <a:latin typeface="Verdana"/>
                <a:cs typeface="Verdana"/>
              </a:rPr>
              <a:t>the</a:t>
            </a:r>
            <a:r>
              <a:rPr sz="1650" spc="65" dirty="0">
                <a:solidFill>
                  <a:srgbClr val="FFFFFF"/>
                </a:solidFill>
                <a:latin typeface="Times New Roman"/>
                <a:cs typeface="Times New Roman"/>
              </a:rPr>
              <a:t> </a:t>
            </a:r>
            <a:r>
              <a:rPr sz="1650" spc="-25" dirty="0">
                <a:solidFill>
                  <a:srgbClr val="FFFFFF"/>
                </a:solidFill>
                <a:latin typeface="Verdana"/>
                <a:cs typeface="Verdana"/>
              </a:rPr>
              <a:t>DNS</a:t>
            </a:r>
            <a:r>
              <a:rPr sz="1650" spc="-25" dirty="0">
                <a:solidFill>
                  <a:srgbClr val="FFFFFF"/>
                </a:solidFill>
                <a:latin typeface="Times New Roman"/>
                <a:cs typeface="Times New Roman"/>
              </a:rPr>
              <a:t> </a:t>
            </a:r>
            <a:r>
              <a:rPr sz="1650" spc="-55" dirty="0">
                <a:solidFill>
                  <a:srgbClr val="FFFFFF"/>
                </a:solidFill>
                <a:latin typeface="Verdana"/>
                <a:cs typeface="Verdana"/>
              </a:rPr>
              <a:t>server</a:t>
            </a:r>
            <a:r>
              <a:rPr sz="1650" spc="-60" dirty="0">
                <a:solidFill>
                  <a:srgbClr val="FFFFFF"/>
                </a:solidFill>
                <a:latin typeface="Times New Roman"/>
                <a:cs typeface="Times New Roman"/>
              </a:rPr>
              <a:t> </a:t>
            </a:r>
            <a:r>
              <a:rPr sz="1650" spc="-25" dirty="0">
                <a:solidFill>
                  <a:srgbClr val="FFFFFF"/>
                </a:solidFill>
                <a:latin typeface="Verdana"/>
                <a:cs typeface="Verdana"/>
              </a:rPr>
              <a:t>responsible</a:t>
            </a:r>
            <a:r>
              <a:rPr sz="1650" spc="140" dirty="0">
                <a:solidFill>
                  <a:srgbClr val="FFFFFF"/>
                </a:solidFill>
                <a:latin typeface="Times New Roman"/>
                <a:cs typeface="Times New Roman"/>
              </a:rPr>
              <a:t> </a:t>
            </a:r>
            <a:r>
              <a:rPr sz="1650" dirty="0">
                <a:solidFill>
                  <a:srgbClr val="FFFFFF"/>
                </a:solidFill>
                <a:latin typeface="Verdana"/>
                <a:cs typeface="Verdana"/>
              </a:rPr>
              <a:t>for</a:t>
            </a:r>
            <a:r>
              <a:rPr sz="1650" spc="70" dirty="0">
                <a:solidFill>
                  <a:srgbClr val="FFFFFF"/>
                </a:solidFill>
                <a:latin typeface="Times New Roman"/>
                <a:cs typeface="Times New Roman"/>
              </a:rPr>
              <a:t> </a:t>
            </a:r>
            <a:r>
              <a:rPr sz="1650" dirty="0">
                <a:solidFill>
                  <a:srgbClr val="FFFFFF"/>
                </a:solidFill>
                <a:latin typeface="Verdana"/>
                <a:cs typeface="Verdana"/>
              </a:rPr>
              <a:t>example.com</a:t>
            </a:r>
            <a:r>
              <a:rPr sz="1650" spc="195" dirty="0">
                <a:solidFill>
                  <a:srgbClr val="FFFFFF"/>
                </a:solidFill>
                <a:latin typeface="Times New Roman"/>
                <a:cs typeface="Times New Roman"/>
              </a:rPr>
              <a:t> </a:t>
            </a:r>
            <a:r>
              <a:rPr sz="1650" spc="-10" dirty="0">
                <a:solidFill>
                  <a:srgbClr val="FFFFFF"/>
                </a:solidFill>
                <a:latin typeface="Verdana"/>
                <a:cs typeface="Verdana"/>
              </a:rPr>
              <a:t>domain.</a:t>
            </a:r>
            <a:endParaRPr sz="1650">
              <a:latin typeface="Verdana"/>
              <a:cs typeface="Verdana"/>
            </a:endParaRPr>
          </a:p>
          <a:p>
            <a:pPr marL="353695" marR="517525" indent="-341630">
              <a:lnSpc>
                <a:spcPts val="1630"/>
              </a:lnSpc>
              <a:spcBef>
                <a:spcPts val="1020"/>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spc="-45" dirty="0">
                <a:solidFill>
                  <a:srgbClr val="FFFFFF"/>
                </a:solidFill>
                <a:latin typeface="Tahoma"/>
                <a:cs typeface="Tahoma"/>
              </a:rPr>
              <a:t>Step6:</a:t>
            </a:r>
            <a:r>
              <a:rPr sz="1650" spc="-45" dirty="0">
                <a:solidFill>
                  <a:srgbClr val="FFFFFF"/>
                </a:solidFill>
                <a:latin typeface="Verdana"/>
                <a:cs typeface="Verdana"/>
              </a:rPr>
              <a:t>the</a:t>
            </a:r>
            <a:r>
              <a:rPr sz="1650" spc="145" dirty="0">
                <a:solidFill>
                  <a:srgbClr val="FFFFFF"/>
                </a:solidFill>
                <a:latin typeface="Times New Roman"/>
                <a:cs typeface="Times New Roman"/>
              </a:rPr>
              <a:t> </a:t>
            </a:r>
            <a:r>
              <a:rPr sz="1650" dirty="0">
                <a:solidFill>
                  <a:srgbClr val="FFFFFF"/>
                </a:solidFill>
                <a:latin typeface="Verdana"/>
                <a:cs typeface="Verdana"/>
              </a:rPr>
              <a:t>dns</a:t>
            </a:r>
            <a:r>
              <a:rPr sz="1650" spc="120" dirty="0">
                <a:solidFill>
                  <a:srgbClr val="FFFFFF"/>
                </a:solidFill>
                <a:latin typeface="Times New Roman"/>
                <a:cs typeface="Times New Roman"/>
              </a:rPr>
              <a:t> </a:t>
            </a:r>
            <a:r>
              <a:rPr sz="1650" spc="-60" dirty="0">
                <a:solidFill>
                  <a:srgbClr val="FFFFFF"/>
                </a:solidFill>
                <a:latin typeface="Verdana"/>
                <a:cs typeface="Verdana"/>
              </a:rPr>
              <a:t>server</a:t>
            </a:r>
            <a:r>
              <a:rPr sz="1650" spc="-60" dirty="0">
                <a:solidFill>
                  <a:srgbClr val="FFFFFF"/>
                </a:solidFill>
                <a:latin typeface="Times New Roman"/>
                <a:cs typeface="Times New Roman"/>
              </a:rPr>
              <a:t> </a:t>
            </a:r>
            <a:r>
              <a:rPr sz="1650" dirty="0">
                <a:solidFill>
                  <a:srgbClr val="FFFFFF"/>
                </a:solidFill>
                <a:latin typeface="Verdana"/>
                <a:cs typeface="Verdana"/>
              </a:rPr>
              <a:t>for</a:t>
            </a:r>
            <a:r>
              <a:rPr sz="1650" spc="75" dirty="0">
                <a:solidFill>
                  <a:srgbClr val="FFFFFF"/>
                </a:solidFill>
                <a:latin typeface="Times New Roman"/>
                <a:cs typeface="Times New Roman"/>
              </a:rPr>
              <a:t> </a:t>
            </a:r>
            <a:r>
              <a:rPr sz="1650" dirty="0">
                <a:solidFill>
                  <a:srgbClr val="FFFFFF"/>
                </a:solidFill>
                <a:latin typeface="Verdana"/>
                <a:cs typeface="Verdana"/>
              </a:rPr>
              <a:t>example.com</a:t>
            </a:r>
            <a:r>
              <a:rPr sz="1650" spc="240" dirty="0">
                <a:solidFill>
                  <a:srgbClr val="FFFFFF"/>
                </a:solidFill>
                <a:latin typeface="Times New Roman"/>
                <a:cs typeface="Times New Roman"/>
              </a:rPr>
              <a:t> </a:t>
            </a:r>
            <a:r>
              <a:rPr sz="1650" dirty="0">
                <a:solidFill>
                  <a:srgbClr val="FFFFFF"/>
                </a:solidFill>
                <a:latin typeface="Verdana"/>
                <a:cs typeface="Verdana"/>
              </a:rPr>
              <a:t>domain</a:t>
            </a:r>
            <a:r>
              <a:rPr sz="1650" spc="180" dirty="0">
                <a:solidFill>
                  <a:srgbClr val="FFFFFF"/>
                </a:solidFill>
                <a:latin typeface="Times New Roman"/>
                <a:cs typeface="Times New Roman"/>
              </a:rPr>
              <a:t> </a:t>
            </a:r>
            <a:r>
              <a:rPr sz="1650" spc="-65" dirty="0">
                <a:solidFill>
                  <a:srgbClr val="FFFFFF"/>
                </a:solidFill>
                <a:latin typeface="Verdana"/>
                <a:cs typeface="Verdana"/>
              </a:rPr>
              <a:t>will</a:t>
            </a:r>
            <a:r>
              <a:rPr sz="1650" spc="140" dirty="0">
                <a:solidFill>
                  <a:srgbClr val="FFFFFF"/>
                </a:solidFill>
                <a:latin typeface="Times New Roman"/>
                <a:cs typeface="Times New Roman"/>
              </a:rPr>
              <a:t> </a:t>
            </a:r>
            <a:r>
              <a:rPr sz="1650" dirty="0">
                <a:solidFill>
                  <a:srgbClr val="FFFFFF"/>
                </a:solidFill>
                <a:latin typeface="Verdana"/>
                <a:cs typeface="Verdana"/>
              </a:rPr>
              <a:t>now</a:t>
            </a:r>
            <a:r>
              <a:rPr sz="1650" spc="95" dirty="0">
                <a:solidFill>
                  <a:srgbClr val="FFFFFF"/>
                </a:solidFill>
                <a:latin typeface="Times New Roman"/>
                <a:cs typeface="Times New Roman"/>
              </a:rPr>
              <a:t> </a:t>
            </a:r>
            <a:r>
              <a:rPr sz="1650" dirty="0">
                <a:solidFill>
                  <a:srgbClr val="FFFFFF"/>
                </a:solidFill>
                <a:latin typeface="Verdana"/>
                <a:cs typeface="Verdana"/>
              </a:rPr>
              <a:t>give</a:t>
            </a:r>
            <a:r>
              <a:rPr sz="1650" spc="-40" dirty="0">
                <a:solidFill>
                  <a:srgbClr val="FFFFFF"/>
                </a:solidFill>
                <a:latin typeface="Times New Roman"/>
                <a:cs typeface="Times New Roman"/>
              </a:rPr>
              <a:t> </a:t>
            </a:r>
            <a:r>
              <a:rPr sz="1650" dirty="0">
                <a:solidFill>
                  <a:srgbClr val="FFFFFF"/>
                </a:solidFill>
                <a:latin typeface="Verdana"/>
                <a:cs typeface="Verdana"/>
              </a:rPr>
              <a:t>the</a:t>
            </a:r>
            <a:r>
              <a:rPr sz="1650" spc="105" dirty="0">
                <a:solidFill>
                  <a:srgbClr val="FFFFFF"/>
                </a:solidFill>
                <a:latin typeface="Times New Roman"/>
                <a:cs typeface="Times New Roman"/>
              </a:rPr>
              <a:t> </a:t>
            </a:r>
            <a:r>
              <a:rPr sz="1650" dirty="0">
                <a:solidFill>
                  <a:srgbClr val="FFFFFF"/>
                </a:solidFill>
                <a:latin typeface="Verdana"/>
                <a:cs typeface="Verdana"/>
              </a:rPr>
              <a:t>client</a:t>
            </a:r>
            <a:r>
              <a:rPr sz="1650" spc="105" dirty="0">
                <a:solidFill>
                  <a:srgbClr val="FFFFFF"/>
                </a:solidFill>
                <a:latin typeface="Times New Roman"/>
                <a:cs typeface="Times New Roman"/>
              </a:rPr>
              <a:t> </a:t>
            </a:r>
            <a:r>
              <a:rPr sz="1650" dirty="0">
                <a:solidFill>
                  <a:srgbClr val="FFFFFF"/>
                </a:solidFill>
                <a:latin typeface="Verdana"/>
                <a:cs typeface="Verdana"/>
              </a:rPr>
              <a:t>the</a:t>
            </a:r>
            <a:r>
              <a:rPr sz="1650" spc="180" dirty="0">
                <a:solidFill>
                  <a:srgbClr val="FFFFFF"/>
                </a:solidFill>
                <a:latin typeface="Times New Roman"/>
                <a:cs typeface="Times New Roman"/>
              </a:rPr>
              <a:t> </a:t>
            </a:r>
            <a:r>
              <a:rPr sz="1650" spc="-25" dirty="0">
                <a:solidFill>
                  <a:srgbClr val="FFFFFF"/>
                </a:solidFill>
                <a:latin typeface="Verdana"/>
                <a:cs typeface="Verdana"/>
              </a:rPr>
              <a:t>ip</a:t>
            </a:r>
            <a:r>
              <a:rPr sz="1650" spc="-25" dirty="0">
                <a:solidFill>
                  <a:srgbClr val="FFFFFF"/>
                </a:solidFill>
                <a:latin typeface="Times New Roman"/>
                <a:cs typeface="Times New Roman"/>
              </a:rPr>
              <a:t> </a:t>
            </a:r>
            <a:r>
              <a:rPr sz="1650" dirty="0">
                <a:solidFill>
                  <a:srgbClr val="FFFFFF"/>
                </a:solidFill>
                <a:latin typeface="Verdana"/>
                <a:cs typeface="Verdana"/>
              </a:rPr>
              <a:t>address</a:t>
            </a:r>
            <a:r>
              <a:rPr sz="1650" spc="-5" dirty="0">
                <a:solidFill>
                  <a:srgbClr val="FFFFFF"/>
                </a:solidFill>
                <a:latin typeface="Times New Roman"/>
                <a:cs typeface="Times New Roman"/>
              </a:rPr>
              <a:t> </a:t>
            </a:r>
            <a:r>
              <a:rPr sz="1650" dirty="0">
                <a:solidFill>
                  <a:srgbClr val="FFFFFF"/>
                </a:solidFill>
                <a:latin typeface="Verdana"/>
                <a:cs typeface="Verdana"/>
              </a:rPr>
              <a:t>of</a:t>
            </a:r>
            <a:r>
              <a:rPr sz="1650" spc="10" dirty="0">
                <a:solidFill>
                  <a:srgbClr val="FFFFFF"/>
                </a:solidFill>
                <a:latin typeface="Times New Roman"/>
                <a:cs typeface="Times New Roman"/>
              </a:rPr>
              <a:t> </a:t>
            </a:r>
            <a:r>
              <a:rPr sz="1650" dirty="0">
                <a:solidFill>
                  <a:srgbClr val="FFFFFF"/>
                </a:solidFill>
                <a:latin typeface="Verdana"/>
                <a:cs typeface="Verdana"/>
              </a:rPr>
              <a:t>www</a:t>
            </a:r>
            <a:r>
              <a:rPr sz="1650" spc="125" dirty="0">
                <a:solidFill>
                  <a:srgbClr val="FFFFFF"/>
                </a:solidFill>
                <a:latin typeface="Times New Roman"/>
                <a:cs typeface="Times New Roman"/>
              </a:rPr>
              <a:t> </a:t>
            </a:r>
            <a:r>
              <a:rPr sz="1650" spc="-25" dirty="0">
                <a:solidFill>
                  <a:srgbClr val="FFFFFF"/>
                </a:solidFill>
                <a:latin typeface="Verdana"/>
                <a:cs typeface="Verdana"/>
              </a:rPr>
              <a:t>host(www</a:t>
            </a:r>
            <a:r>
              <a:rPr sz="1650" spc="170" dirty="0">
                <a:solidFill>
                  <a:srgbClr val="FFFFFF"/>
                </a:solidFill>
                <a:latin typeface="Times New Roman"/>
                <a:cs typeface="Times New Roman"/>
              </a:rPr>
              <a:t> </a:t>
            </a:r>
            <a:r>
              <a:rPr sz="1650" spc="-150" dirty="0">
                <a:solidFill>
                  <a:srgbClr val="FFFFFF"/>
                </a:solidFill>
                <a:latin typeface="Verdana"/>
                <a:cs typeface="Verdana"/>
              </a:rPr>
              <a:t>is</a:t>
            </a:r>
            <a:r>
              <a:rPr sz="1650" spc="45" dirty="0">
                <a:solidFill>
                  <a:srgbClr val="FFFFFF"/>
                </a:solidFill>
                <a:latin typeface="Times New Roman"/>
                <a:cs typeface="Times New Roman"/>
              </a:rPr>
              <a:t> </a:t>
            </a:r>
            <a:r>
              <a:rPr sz="1650" dirty="0">
                <a:solidFill>
                  <a:srgbClr val="FFFFFF"/>
                </a:solidFill>
                <a:latin typeface="Verdana"/>
                <a:cs typeface="Verdana"/>
              </a:rPr>
              <a:t>the</a:t>
            </a:r>
            <a:r>
              <a:rPr sz="1650" spc="15" dirty="0">
                <a:solidFill>
                  <a:srgbClr val="FFFFFF"/>
                </a:solidFill>
                <a:latin typeface="Times New Roman"/>
                <a:cs typeface="Times New Roman"/>
              </a:rPr>
              <a:t> </a:t>
            </a:r>
            <a:r>
              <a:rPr sz="1650" spc="-20" dirty="0">
                <a:solidFill>
                  <a:srgbClr val="FFFFFF"/>
                </a:solidFill>
                <a:latin typeface="Verdana"/>
                <a:cs typeface="Verdana"/>
              </a:rPr>
              <a:t>host</a:t>
            </a:r>
            <a:r>
              <a:rPr sz="1650" spc="50" dirty="0">
                <a:solidFill>
                  <a:srgbClr val="FFFFFF"/>
                </a:solidFill>
                <a:latin typeface="Times New Roman"/>
                <a:cs typeface="Times New Roman"/>
              </a:rPr>
              <a:t> </a:t>
            </a:r>
            <a:r>
              <a:rPr sz="1650" spc="-10" dirty="0">
                <a:solidFill>
                  <a:srgbClr val="FFFFFF"/>
                </a:solidFill>
                <a:latin typeface="Verdana"/>
                <a:cs typeface="Verdana"/>
              </a:rPr>
              <a:t>name.)</a:t>
            </a:r>
            <a:endParaRPr sz="1650">
              <a:latin typeface="Verdana"/>
              <a:cs typeface="Verdana"/>
            </a:endParaRPr>
          </a:p>
        </p:txBody>
      </p:sp>
      <p:sp>
        <p:nvSpPr>
          <p:cNvPr id="4" name="object 4"/>
          <p:cNvSpPr txBox="1"/>
          <p:nvPr/>
        </p:nvSpPr>
        <p:spPr>
          <a:xfrm>
            <a:off x="10565155"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23</a:t>
            </a:r>
            <a:endParaRPr sz="2750">
              <a:latin typeface="Verdana"/>
              <a:cs typeface="Verdana"/>
            </a:endParaRPr>
          </a:p>
        </p:txBody>
      </p:sp>
      <p:sp>
        <p:nvSpPr>
          <p:cNvPr id="5" name="Slide Number Placeholder 4">
            <a:extLst>
              <a:ext uri="{FF2B5EF4-FFF2-40B4-BE49-F238E27FC236}">
                <a16:creationId xmlns:a16="http://schemas.microsoft.com/office/drawing/2014/main" id="{8042E84C-E3E3-4809-80F9-5FC133DF8DED}"/>
              </a:ext>
            </a:extLst>
          </p:cNvPr>
          <p:cNvSpPr>
            <a:spLocks noGrp="1"/>
          </p:cNvSpPr>
          <p:nvPr>
            <p:ph type="sldNum" sz="quarter" idx="12"/>
          </p:nvPr>
        </p:nvSpPr>
        <p:spPr/>
        <p:txBody>
          <a:bodyPr/>
          <a:lstStyle/>
          <a:p>
            <a:fld id="{3622CE08-FDFB-40AC-BC00-32E561B45CF1}"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dirty="0"/>
              <a:t>HOW</a:t>
            </a:r>
            <a:r>
              <a:rPr spc="25" dirty="0">
                <a:latin typeface="Times New Roman"/>
                <a:cs typeface="Times New Roman"/>
              </a:rPr>
              <a:t> </a:t>
            </a:r>
            <a:r>
              <a:rPr spc="-305" dirty="0"/>
              <a:t>DNS</a:t>
            </a:r>
            <a:r>
              <a:rPr spc="55" dirty="0">
                <a:latin typeface="Times New Roman"/>
                <a:cs typeface="Times New Roman"/>
              </a:rPr>
              <a:t> </a:t>
            </a:r>
            <a:r>
              <a:rPr spc="-200" dirty="0"/>
              <a:t>works</a:t>
            </a:r>
          </a:p>
        </p:txBody>
      </p:sp>
      <p:pic>
        <p:nvPicPr>
          <p:cNvPr id="3" name="object 3"/>
          <p:cNvPicPr/>
          <p:nvPr/>
        </p:nvPicPr>
        <p:blipFill>
          <a:blip r:embed="rId2" cstate="print"/>
          <a:stretch>
            <a:fillRect/>
          </a:stretch>
        </p:blipFill>
        <p:spPr>
          <a:xfrm>
            <a:off x="2675001" y="1484426"/>
            <a:ext cx="5776478" cy="5232654"/>
          </a:xfrm>
          <a:prstGeom prst="rect">
            <a:avLst/>
          </a:prstGeom>
        </p:spPr>
      </p:pic>
      <p:sp>
        <p:nvSpPr>
          <p:cNvPr id="4" name="object 4"/>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24</a:t>
            </a:r>
            <a:endParaRPr sz="2750">
              <a:latin typeface="Verdana"/>
              <a:cs typeface="Verdana"/>
            </a:endParaRPr>
          </a:p>
        </p:txBody>
      </p:sp>
      <p:sp>
        <p:nvSpPr>
          <p:cNvPr id="5" name="Slide Number Placeholder 4">
            <a:extLst>
              <a:ext uri="{FF2B5EF4-FFF2-40B4-BE49-F238E27FC236}">
                <a16:creationId xmlns:a16="http://schemas.microsoft.com/office/drawing/2014/main" id="{2049830E-B34C-431D-908B-7FAA64F3F923}"/>
              </a:ext>
            </a:extLst>
          </p:cNvPr>
          <p:cNvSpPr>
            <a:spLocks noGrp="1"/>
          </p:cNvSpPr>
          <p:nvPr>
            <p:ph type="sldNum" sz="quarter" idx="12"/>
          </p:nvPr>
        </p:nvSpPr>
        <p:spPr/>
        <p:txBody>
          <a:bodyPr/>
          <a:lstStyle/>
          <a:p>
            <a:fld id="{3622CE08-FDFB-40AC-BC00-32E561B45CF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474" y="20847"/>
            <a:ext cx="1331595" cy="669925"/>
          </a:xfrm>
          <a:prstGeom prst="rect">
            <a:avLst/>
          </a:prstGeom>
        </p:spPr>
        <p:txBody>
          <a:bodyPr vert="horz" wrap="square" lIns="0" tIns="15875" rIns="0" bIns="0" rtlCol="0">
            <a:spAutoFit/>
          </a:bodyPr>
          <a:lstStyle/>
          <a:p>
            <a:pPr marL="12700">
              <a:lnSpc>
                <a:spcPct val="100000"/>
              </a:lnSpc>
              <a:spcBef>
                <a:spcPts val="125"/>
              </a:spcBef>
            </a:pPr>
            <a:r>
              <a:rPr spc="-355" dirty="0"/>
              <a:t>SMTP</a:t>
            </a:r>
          </a:p>
        </p:txBody>
      </p:sp>
      <p:sp>
        <p:nvSpPr>
          <p:cNvPr id="3" name="object 3"/>
          <p:cNvSpPr txBox="1"/>
          <p:nvPr/>
        </p:nvSpPr>
        <p:spPr>
          <a:xfrm>
            <a:off x="334462" y="707258"/>
            <a:ext cx="8719820" cy="3830320"/>
          </a:xfrm>
          <a:prstGeom prst="rect">
            <a:avLst/>
          </a:prstGeom>
        </p:spPr>
        <p:txBody>
          <a:bodyPr vert="horz" wrap="square" lIns="0" tIns="15875" rIns="0" bIns="0" rtlCol="0">
            <a:spAutoFit/>
          </a:bodyPr>
          <a:lstStyle/>
          <a:p>
            <a:pPr marL="354330" marR="5080" indent="-342265">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Most</a:t>
            </a:r>
            <a:r>
              <a:rPr sz="1800" dirty="0">
                <a:solidFill>
                  <a:srgbClr val="FFFFFF"/>
                </a:solidFill>
                <a:latin typeface="Times New Roman"/>
                <a:cs typeface="Times New Roman"/>
              </a:rPr>
              <a:t> </a:t>
            </a:r>
            <a:r>
              <a:rPr sz="1800" dirty="0">
                <a:solidFill>
                  <a:srgbClr val="FFFFFF"/>
                </a:solidFill>
                <a:latin typeface="Verdana"/>
                <a:cs typeface="Verdana"/>
              </a:rPr>
              <a:t>of</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55" dirty="0">
                <a:solidFill>
                  <a:srgbClr val="FFFFFF"/>
                </a:solidFill>
                <a:latin typeface="Verdana"/>
                <a:cs typeface="Verdana"/>
              </a:rPr>
              <a:t>internet</a:t>
            </a:r>
            <a:r>
              <a:rPr sz="1800" spc="-100" dirty="0">
                <a:solidFill>
                  <a:srgbClr val="FFFFFF"/>
                </a:solidFill>
                <a:latin typeface="Times New Roman"/>
                <a:cs typeface="Times New Roman"/>
              </a:rPr>
              <a:t> </a:t>
            </a:r>
            <a:r>
              <a:rPr sz="1800" spc="-114" dirty="0">
                <a:solidFill>
                  <a:srgbClr val="FFFFFF"/>
                </a:solidFill>
                <a:latin typeface="Verdana"/>
                <a:cs typeface="Verdana"/>
              </a:rPr>
              <a:t>systems</a:t>
            </a:r>
            <a:r>
              <a:rPr sz="1800" spc="-90" dirty="0">
                <a:solidFill>
                  <a:srgbClr val="FFFFFF"/>
                </a:solidFill>
                <a:latin typeface="Times New Roman"/>
                <a:cs typeface="Times New Roman"/>
              </a:rPr>
              <a:t> </a:t>
            </a:r>
            <a:r>
              <a:rPr sz="1800" spc="-35" dirty="0">
                <a:solidFill>
                  <a:srgbClr val="FFFFFF"/>
                </a:solidFill>
                <a:latin typeface="Verdana"/>
                <a:cs typeface="Verdana"/>
              </a:rPr>
              <a:t>use</a:t>
            </a:r>
            <a:r>
              <a:rPr sz="1800" spc="15" dirty="0">
                <a:solidFill>
                  <a:srgbClr val="FFFFFF"/>
                </a:solidFill>
                <a:latin typeface="Times New Roman"/>
                <a:cs typeface="Times New Roman"/>
              </a:rPr>
              <a:t> </a:t>
            </a:r>
            <a:r>
              <a:rPr sz="1800" spc="-135" dirty="0">
                <a:solidFill>
                  <a:srgbClr val="FFFFFF"/>
                </a:solidFill>
                <a:latin typeface="Verdana"/>
                <a:cs typeface="Verdana"/>
              </a:rPr>
              <a:t>SMTP</a:t>
            </a:r>
            <a:r>
              <a:rPr sz="1800" spc="30" dirty="0">
                <a:solidFill>
                  <a:srgbClr val="FFFFFF"/>
                </a:solidFill>
                <a:latin typeface="Times New Roman"/>
                <a:cs typeface="Times New Roman"/>
              </a:rPr>
              <a:t> </a:t>
            </a:r>
            <a:r>
              <a:rPr sz="1800" dirty="0">
                <a:solidFill>
                  <a:srgbClr val="FFFFFF"/>
                </a:solidFill>
                <a:latin typeface="Verdana"/>
                <a:cs typeface="Verdana"/>
              </a:rPr>
              <a:t>as</a:t>
            </a:r>
            <a:r>
              <a:rPr sz="1800" spc="15" dirty="0">
                <a:solidFill>
                  <a:srgbClr val="FFFFFF"/>
                </a:solidFill>
                <a:latin typeface="Times New Roman"/>
                <a:cs typeface="Times New Roman"/>
              </a:rPr>
              <a:t> </a:t>
            </a:r>
            <a:r>
              <a:rPr sz="1800" spc="160" dirty="0">
                <a:solidFill>
                  <a:srgbClr val="FFFFFF"/>
                </a:solidFill>
                <a:latin typeface="Verdana"/>
                <a:cs typeface="Verdana"/>
              </a:rPr>
              <a:t>a</a:t>
            </a:r>
            <a:r>
              <a:rPr sz="1800" spc="55" dirty="0">
                <a:solidFill>
                  <a:srgbClr val="FFFFFF"/>
                </a:solidFill>
                <a:latin typeface="Times New Roman"/>
                <a:cs typeface="Times New Roman"/>
              </a:rPr>
              <a:t> </a:t>
            </a:r>
            <a:r>
              <a:rPr sz="1800" dirty="0">
                <a:solidFill>
                  <a:srgbClr val="FFFFFF"/>
                </a:solidFill>
                <a:latin typeface="Verdana"/>
                <a:cs typeface="Verdana"/>
              </a:rPr>
              <a:t>method</a:t>
            </a:r>
            <a:r>
              <a:rPr sz="1800" spc="-10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spc="-75" dirty="0">
                <a:solidFill>
                  <a:srgbClr val="FFFFFF"/>
                </a:solidFill>
                <a:latin typeface="Verdana"/>
                <a:cs typeface="Verdana"/>
              </a:rPr>
              <a:t>transfer</a:t>
            </a:r>
            <a:r>
              <a:rPr sz="1800" spc="-70" dirty="0">
                <a:solidFill>
                  <a:srgbClr val="FFFFFF"/>
                </a:solidFill>
                <a:latin typeface="Times New Roman"/>
                <a:cs typeface="Times New Roman"/>
              </a:rPr>
              <a:t> </a:t>
            </a:r>
            <a:r>
              <a:rPr sz="1800" spc="-25" dirty="0">
                <a:solidFill>
                  <a:srgbClr val="FFFFFF"/>
                </a:solidFill>
                <a:latin typeface="Verdana"/>
                <a:cs typeface="Verdana"/>
              </a:rPr>
              <a:t>mail</a:t>
            </a:r>
            <a:r>
              <a:rPr sz="1800" spc="-85" dirty="0">
                <a:solidFill>
                  <a:srgbClr val="FFFFFF"/>
                </a:solidFill>
                <a:latin typeface="Times New Roman"/>
                <a:cs typeface="Times New Roman"/>
              </a:rPr>
              <a:t> </a:t>
            </a:r>
            <a:r>
              <a:rPr sz="1800" spc="-50" dirty="0">
                <a:solidFill>
                  <a:srgbClr val="FFFFFF"/>
                </a:solidFill>
                <a:latin typeface="Verdana"/>
                <a:cs typeface="Verdana"/>
              </a:rPr>
              <a:t>from</a:t>
            </a:r>
            <a:r>
              <a:rPr sz="1800" spc="25" dirty="0">
                <a:solidFill>
                  <a:srgbClr val="FFFFFF"/>
                </a:solidFill>
                <a:latin typeface="Times New Roman"/>
                <a:cs typeface="Times New Roman"/>
              </a:rPr>
              <a:t> </a:t>
            </a:r>
            <a:r>
              <a:rPr sz="1800" spc="30" dirty="0">
                <a:solidFill>
                  <a:srgbClr val="FFFFFF"/>
                </a:solidFill>
                <a:latin typeface="Verdana"/>
                <a:cs typeface="Verdana"/>
              </a:rPr>
              <a:t>one</a:t>
            </a:r>
            <a:r>
              <a:rPr sz="1800" spc="30" dirty="0">
                <a:solidFill>
                  <a:srgbClr val="FFFFFF"/>
                </a:solidFill>
                <a:latin typeface="Times New Roman"/>
                <a:cs typeface="Times New Roman"/>
              </a:rPr>
              <a:t> </a:t>
            </a:r>
            <a:r>
              <a:rPr sz="1800" spc="-95" dirty="0">
                <a:solidFill>
                  <a:srgbClr val="FFFFFF"/>
                </a:solidFill>
                <a:latin typeface="Verdana"/>
                <a:cs typeface="Verdana"/>
              </a:rPr>
              <a:t>user</a:t>
            </a:r>
            <a:r>
              <a:rPr sz="1800" spc="30" dirty="0">
                <a:solidFill>
                  <a:srgbClr val="FFFFFF"/>
                </a:solidFill>
                <a:latin typeface="Times New Roman"/>
                <a:cs typeface="Times New Roman"/>
              </a:rPr>
              <a:t> </a:t>
            </a:r>
            <a:r>
              <a:rPr sz="1800" dirty="0">
                <a:solidFill>
                  <a:srgbClr val="FFFFFF"/>
                </a:solidFill>
                <a:latin typeface="Verdana"/>
                <a:cs typeface="Verdana"/>
              </a:rPr>
              <a:t>to</a:t>
            </a:r>
            <a:r>
              <a:rPr sz="1800" spc="-40" dirty="0">
                <a:solidFill>
                  <a:srgbClr val="FFFFFF"/>
                </a:solidFill>
                <a:latin typeface="Times New Roman"/>
                <a:cs typeface="Times New Roman"/>
              </a:rPr>
              <a:t> </a:t>
            </a:r>
            <a:r>
              <a:rPr sz="1800" spc="-10" dirty="0">
                <a:solidFill>
                  <a:srgbClr val="FFFFFF"/>
                </a:solidFill>
                <a:latin typeface="Verdana"/>
                <a:cs typeface="Verdana"/>
              </a:rPr>
              <a:t>another.</a:t>
            </a:r>
            <a:endParaRPr sz="1800">
              <a:latin typeface="Verdana"/>
              <a:cs typeface="Verdana"/>
            </a:endParaRPr>
          </a:p>
          <a:p>
            <a:pPr marL="354330" marR="172085" indent="-342265">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35" dirty="0">
                <a:solidFill>
                  <a:srgbClr val="FFFFFF"/>
                </a:solidFill>
                <a:latin typeface="Verdana"/>
                <a:cs typeface="Verdana"/>
              </a:rPr>
              <a:t>SMTP</a:t>
            </a:r>
            <a:r>
              <a:rPr sz="1800" spc="35"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spc="-45" dirty="0">
                <a:solidFill>
                  <a:srgbClr val="FFFFFF"/>
                </a:solidFill>
                <a:latin typeface="Verdana"/>
                <a:cs typeface="Verdana"/>
              </a:rPr>
              <a:t>push</a:t>
            </a:r>
            <a:r>
              <a:rPr sz="1800" dirty="0">
                <a:solidFill>
                  <a:srgbClr val="FFFFFF"/>
                </a:solidFill>
                <a:latin typeface="Times New Roman"/>
                <a:cs typeface="Times New Roman"/>
              </a:rPr>
              <a:t> </a:t>
            </a:r>
            <a:r>
              <a:rPr sz="1800" dirty="0">
                <a:solidFill>
                  <a:srgbClr val="FFFFFF"/>
                </a:solidFill>
                <a:latin typeface="Verdana"/>
                <a:cs typeface="Verdana"/>
              </a:rPr>
              <a:t>protocol</a:t>
            </a:r>
            <a:r>
              <a:rPr sz="1800" spc="-30" dirty="0">
                <a:solidFill>
                  <a:srgbClr val="FFFFFF"/>
                </a:solidFill>
                <a:latin typeface="Times New Roman"/>
                <a:cs typeface="Times New Roman"/>
              </a:rPr>
              <a:t> </a:t>
            </a:r>
            <a:r>
              <a:rPr sz="1800" spc="80" dirty="0">
                <a:solidFill>
                  <a:srgbClr val="FFFFFF"/>
                </a:solidFill>
                <a:latin typeface="Verdana"/>
                <a:cs typeface="Verdana"/>
              </a:rPr>
              <a:t>and</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dirty="0">
                <a:solidFill>
                  <a:srgbClr val="FFFFFF"/>
                </a:solidFill>
                <a:latin typeface="Verdana"/>
                <a:cs typeface="Verdana"/>
              </a:rPr>
              <a:t>used</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dirty="0">
                <a:solidFill>
                  <a:srgbClr val="FFFFFF"/>
                </a:solidFill>
                <a:latin typeface="Verdana"/>
                <a:cs typeface="Verdana"/>
              </a:rPr>
              <a:t>send</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25" dirty="0">
                <a:solidFill>
                  <a:srgbClr val="FFFFFF"/>
                </a:solidFill>
                <a:latin typeface="Verdana"/>
                <a:cs typeface="Verdana"/>
              </a:rPr>
              <a:t>mail</a:t>
            </a:r>
            <a:r>
              <a:rPr sz="1800" spc="-75" dirty="0">
                <a:solidFill>
                  <a:srgbClr val="FFFFFF"/>
                </a:solidFill>
                <a:latin typeface="Times New Roman"/>
                <a:cs typeface="Times New Roman"/>
              </a:rPr>
              <a:t> </a:t>
            </a:r>
            <a:r>
              <a:rPr sz="1800" spc="-10" dirty="0">
                <a:solidFill>
                  <a:srgbClr val="FFFFFF"/>
                </a:solidFill>
                <a:latin typeface="Verdana"/>
                <a:cs typeface="Verdana"/>
              </a:rPr>
              <a:t>whereas</a:t>
            </a:r>
            <a:r>
              <a:rPr sz="1800" spc="-90" dirty="0">
                <a:solidFill>
                  <a:srgbClr val="FFFFFF"/>
                </a:solidFill>
                <a:latin typeface="Times New Roman"/>
                <a:cs typeface="Times New Roman"/>
              </a:rPr>
              <a:t> </a:t>
            </a:r>
            <a:r>
              <a:rPr sz="1800" dirty="0">
                <a:solidFill>
                  <a:srgbClr val="FFFFFF"/>
                </a:solidFill>
                <a:latin typeface="Verdana"/>
                <a:cs typeface="Verdana"/>
              </a:rPr>
              <a:t>POP</a:t>
            </a:r>
            <a:r>
              <a:rPr sz="1800" spc="85" dirty="0">
                <a:solidFill>
                  <a:srgbClr val="FFFFFF"/>
                </a:solidFill>
                <a:latin typeface="Times New Roman"/>
                <a:cs typeface="Times New Roman"/>
              </a:rPr>
              <a:t> </a:t>
            </a:r>
            <a:r>
              <a:rPr sz="1800" spc="-10" dirty="0">
                <a:solidFill>
                  <a:srgbClr val="FFFFFF"/>
                </a:solidFill>
                <a:latin typeface="Verdana"/>
                <a:cs typeface="Verdana"/>
              </a:rPr>
              <a:t>(post</a:t>
            </a:r>
            <a:r>
              <a:rPr sz="1800" spc="-10" dirty="0">
                <a:solidFill>
                  <a:srgbClr val="FFFFFF"/>
                </a:solidFill>
                <a:latin typeface="Times New Roman"/>
                <a:cs typeface="Times New Roman"/>
              </a:rPr>
              <a:t> </a:t>
            </a:r>
            <a:r>
              <a:rPr sz="1800" dirty="0">
                <a:solidFill>
                  <a:srgbClr val="FFFFFF"/>
                </a:solidFill>
                <a:latin typeface="Verdana"/>
                <a:cs typeface="Verdana"/>
              </a:rPr>
              <a:t>office</a:t>
            </a:r>
            <a:r>
              <a:rPr sz="1800" spc="-80" dirty="0">
                <a:solidFill>
                  <a:srgbClr val="FFFFFF"/>
                </a:solidFill>
                <a:latin typeface="Times New Roman"/>
                <a:cs typeface="Times New Roman"/>
              </a:rPr>
              <a:t> </a:t>
            </a:r>
            <a:r>
              <a:rPr sz="1800" dirty="0">
                <a:solidFill>
                  <a:srgbClr val="FFFFFF"/>
                </a:solidFill>
                <a:latin typeface="Verdana"/>
                <a:cs typeface="Verdana"/>
              </a:rPr>
              <a:t>protocol)</a:t>
            </a:r>
            <a:r>
              <a:rPr sz="1800" spc="-90" dirty="0">
                <a:solidFill>
                  <a:srgbClr val="FFFFFF"/>
                </a:solidFill>
                <a:latin typeface="Times New Roman"/>
                <a:cs typeface="Times New Roman"/>
              </a:rPr>
              <a:t> </a:t>
            </a:r>
            <a:r>
              <a:rPr sz="1800" dirty="0">
                <a:solidFill>
                  <a:srgbClr val="FFFFFF"/>
                </a:solidFill>
                <a:latin typeface="Verdana"/>
                <a:cs typeface="Verdana"/>
              </a:rPr>
              <a:t>or</a:t>
            </a:r>
            <a:r>
              <a:rPr sz="1800" spc="95" dirty="0">
                <a:solidFill>
                  <a:srgbClr val="FFFFFF"/>
                </a:solidFill>
                <a:latin typeface="Times New Roman"/>
                <a:cs typeface="Times New Roman"/>
              </a:rPr>
              <a:t> </a:t>
            </a:r>
            <a:r>
              <a:rPr sz="1800" spc="-10" dirty="0">
                <a:solidFill>
                  <a:srgbClr val="FFFFFF"/>
                </a:solidFill>
                <a:latin typeface="Verdana"/>
                <a:cs typeface="Verdana"/>
              </a:rPr>
              <a:t>IMAP</a:t>
            </a:r>
            <a:r>
              <a:rPr sz="1800" spc="-65" dirty="0">
                <a:solidFill>
                  <a:srgbClr val="FFFFFF"/>
                </a:solidFill>
                <a:latin typeface="Times New Roman"/>
                <a:cs typeface="Times New Roman"/>
              </a:rPr>
              <a:t> </a:t>
            </a:r>
            <a:r>
              <a:rPr sz="1800" spc="-65" dirty="0">
                <a:solidFill>
                  <a:srgbClr val="FFFFFF"/>
                </a:solidFill>
                <a:latin typeface="Verdana"/>
                <a:cs typeface="Verdana"/>
              </a:rPr>
              <a:t>(internet</a:t>
            </a:r>
            <a:r>
              <a:rPr sz="1800" spc="-80" dirty="0">
                <a:solidFill>
                  <a:srgbClr val="FFFFFF"/>
                </a:solidFill>
                <a:latin typeface="Times New Roman"/>
                <a:cs typeface="Times New Roman"/>
              </a:rPr>
              <a:t> </a:t>
            </a:r>
            <a:r>
              <a:rPr sz="1800" dirty="0">
                <a:solidFill>
                  <a:srgbClr val="FFFFFF"/>
                </a:solidFill>
                <a:latin typeface="Verdana"/>
                <a:cs typeface="Verdana"/>
              </a:rPr>
              <a:t>message</a:t>
            </a:r>
            <a:r>
              <a:rPr sz="1800" spc="-75" dirty="0">
                <a:solidFill>
                  <a:srgbClr val="FFFFFF"/>
                </a:solidFill>
                <a:latin typeface="Times New Roman"/>
                <a:cs typeface="Times New Roman"/>
              </a:rPr>
              <a:t> </a:t>
            </a:r>
            <a:r>
              <a:rPr sz="1800" spc="55" dirty="0">
                <a:solidFill>
                  <a:srgbClr val="FFFFFF"/>
                </a:solidFill>
                <a:latin typeface="Verdana"/>
                <a:cs typeface="Verdana"/>
              </a:rPr>
              <a:t>access</a:t>
            </a:r>
            <a:r>
              <a:rPr sz="1800" spc="-75" dirty="0">
                <a:solidFill>
                  <a:srgbClr val="FFFFFF"/>
                </a:solidFill>
                <a:latin typeface="Times New Roman"/>
                <a:cs typeface="Times New Roman"/>
              </a:rPr>
              <a:t> </a:t>
            </a:r>
            <a:r>
              <a:rPr sz="1800" dirty="0">
                <a:solidFill>
                  <a:srgbClr val="FFFFFF"/>
                </a:solidFill>
                <a:latin typeface="Verdana"/>
                <a:cs typeface="Verdana"/>
              </a:rPr>
              <a:t>protocol)</a:t>
            </a:r>
            <a:r>
              <a:rPr sz="1800" spc="-40" dirty="0">
                <a:solidFill>
                  <a:srgbClr val="FFFFFF"/>
                </a:solidFill>
                <a:latin typeface="Times New Roman"/>
                <a:cs typeface="Times New Roman"/>
              </a:rPr>
              <a:t> </a:t>
            </a:r>
            <a:r>
              <a:rPr sz="1800" dirty="0">
                <a:solidFill>
                  <a:srgbClr val="FFFFFF"/>
                </a:solidFill>
                <a:latin typeface="Verdana"/>
                <a:cs typeface="Verdana"/>
              </a:rPr>
              <a:t>are</a:t>
            </a:r>
            <a:r>
              <a:rPr sz="1800" spc="30" dirty="0">
                <a:solidFill>
                  <a:srgbClr val="FFFFFF"/>
                </a:solidFill>
                <a:latin typeface="Times New Roman"/>
                <a:cs typeface="Times New Roman"/>
              </a:rPr>
              <a:t> </a:t>
            </a:r>
            <a:r>
              <a:rPr sz="1800" dirty="0">
                <a:solidFill>
                  <a:srgbClr val="FFFFFF"/>
                </a:solidFill>
                <a:latin typeface="Verdana"/>
                <a:cs typeface="Verdana"/>
              </a:rPr>
              <a:t>used</a:t>
            </a:r>
            <a:r>
              <a:rPr sz="1800" spc="10" dirty="0">
                <a:solidFill>
                  <a:srgbClr val="FFFFFF"/>
                </a:solidFill>
                <a:latin typeface="Times New Roman"/>
                <a:cs typeface="Times New Roman"/>
              </a:rPr>
              <a:t> </a:t>
            </a:r>
            <a:r>
              <a:rPr sz="1800" spc="-25" dirty="0">
                <a:solidFill>
                  <a:srgbClr val="FFFFFF"/>
                </a:solidFill>
                <a:latin typeface="Verdana"/>
                <a:cs typeface="Verdana"/>
              </a:rPr>
              <a:t>to</a:t>
            </a:r>
            <a:r>
              <a:rPr sz="1800" spc="-25" dirty="0">
                <a:solidFill>
                  <a:srgbClr val="FFFFFF"/>
                </a:solidFill>
                <a:latin typeface="Times New Roman"/>
                <a:cs typeface="Times New Roman"/>
              </a:rPr>
              <a:t> </a:t>
            </a:r>
            <a:r>
              <a:rPr sz="1800" spc="-55" dirty="0">
                <a:solidFill>
                  <a:srgbClr val="FFFFFF"/>
                </a:solidFill>
                <a:latin typeface="Verdana"/>
                <a:cs typeface="Verdana"/>
              </a:rPr>
              <a:t>retrieve</a:t>
            </a:r>
            <a:r>
              <a:rPr sz="1800" spc="-235" dirty="0">
                <a:solidFill>
                  <a:srgbClr val="FFFFFF"/>
                </a:solidFill>
                <a:latin typeface="Verdana"/>
                <a:cs typeface="Verdana"/>
              </a:rPr>
              <a:t> </a:t>
            </a:r>
            <a:r>
              <a:rPr sz="1800" spc="-30" dirty="0">
                <a:solidFill>
                  <a:srgbClr val="FFFFFF"/>
                </a:solidFill>
                <a:latin typeface="Verdana"/>
                <a:cs typeface="Verdana"/>
              </a:rPr>
              <a:t>those</a:t>
            </a:r>
            <a:r>
              <a:rPr sz="1800" spc="-175" dirty="0">
                <a:solidFill>
                  <a:srgbClr val="FFFFFF"/>
                </a:solidFill>
                <a:latin typeface="Verdana"/>
                <a:cs typeface="Verdana"/>
              </a:rPr>
              <a:t> </a:t>
            </a:r>
            <a:r>
              <a:rPr sz="1800" spc="-70" dirty="0">
                <a:solidFill>
                  <a:srgbClr val="FFFFFF"/>
                </a:solidFill>
                <a:latin typeface="Verdana"/>
                <a:cs typeface="Verdana"/>
              </a:rPr>
              <a:t>mails</a:t>
            </a:r>
            <a:r>
              <a:rPr sz="1800" spc="-235" dirty="0">
                <a:solidFill>
                  <a:srgbClr val="FFFFFF"/>
                </a:solidFill>
                <a:latin typeface="Verdana"/>
                <a:cs typeface="Verdana"/>
              </a:rPr>
              <a:t> </a:t>
            </a:r>
            <a:r>
              <a:rPr sz="1800" dirty="0">
                <a:solidFill>
                  <a:srgbClr val="FFFFFF"/>
                </a:solidFill>
                <a:latin typeface="Verdana"/>
                <a:cs typeface="Verdana"/>
              </a:rPr>
              <a:t>at</a:t>
            </a:r>
            <a:r>
              <a:rPr sz="1800" spc="-65" dirty="0">
                <a:solidFill>
                  <a:srgbClr val="FFFFFF"/>
                </a:solidFill>
                <a:latin typeface="Verdana"/>
                <a:cs typeface="Verdana"/>
              </a:rPr>
              <a:t> </a:t>
            </a:r>
            <a:r>
              <a:rPr sz="1800" dirty="0">
                <a:solidFill>
                  <a:srgbClr val="FFFFFF"/>
                </a:solidFill>
                <a:latin typeface="Verdana"/>
                <a:cs typeface="Verdana"/>
              </a:rPr>
              <a:t>the</a:t>
            </a:r>
            <a:r>
              <a:rPr sz="1800" spc="-175" dirty="0">
                <a:solidFill>
                  <a:srgbClr val="FFFFFF"/>
                </a:solidFill>
                <a:latin typeface="Verdana"/>
                <a:cs typeface="Verdana"/>
              </a:rPr>
              <a:t> </a:t>
            </a:r>
            <a:r>
              <a:rPr sz="1800" spc="-25" dirty="0">
                <a:solidFill>
                  <a:srgbClr val="FFFFFF"/>
                </a:solidFill>
                <a:latin typeface="Verdana"/>
                <a:cs typeface="Verdana"/>
              </a:rPr>
              <a:t>receiver’s</a:t>
            </a:r>
            <a:r>
              <a:rPr sz="1800" spc="-180" dirty="0">
                <a:solidFill>
                  <a:srgbClr val="FFFFFF"/>
                </a:solidFill>
                <a:latin typeface="Verdana"/>
                <a:cs typeface="Verdana"/>
              </a:rPr>
              <a:t> </a:t>
            </a:r>
            <a:r>
              <a:rPr sz="1800" spc="-50" dirty="0">
                <a:solidFill>
                  <a:srgbClr val="FFFFFF"/>
                </a:solidFill>
                <a:latin typeface="Verdana"/>
                <a:cs typeface="Verdana"/>
              </a:rPr>
              <a:t>side.</a:t>
            </a:r>
            <a:r>
              <a:rPr sz="1800" spc="-225" dirty="0">
                <a:solidFill>
                  <a:srgbClr val="FFFFFF"/>
                </a:solidFill>
                <a:latin typeface="Verdana"/>
                <a:cs typeface="Verdana"/>
              </a:rPr>
              <a:t> </a:t>
            </a:r>
            <a:r>
              <a:rPr sz="1800" spc="-180" dirty="0">
                <a:solidFill>
                  <a:srgbClr val="FFFFFF"/>
                </a:solidFill>
                <a:latin typeface="Verdana"/>
                <a:cs typeface="Verdana"/>
              </a:rPr>
              <a:t>It </a:t>
            </a:r>
            <a:r>
              <a:rPr sz="1800" spc="-90" dirty="0">
                <a:solidFill>
                  <a:srgbClr val="FFFFFF"/>
                </a:solidFill>
                <a:latin typeface="Verdana"/>
                <a:cs typeface="Verdana"/>
              </a:rPr>
              <a:t>works</a:t>
            </a:r>
            <a:r>
              <a:rPr sz="1800" spc="-235" dirty="0">
                <a:solidFill>
                  <a:srgbClr val="FFFFFF"/>
                </a:solidFill>
                <a:latin typeface="Verdana"/>
                <a:cs typeface="Verdana"/>
              </a:rPr>
              <a:t> </a:t>
            </a:r>
            <a:r>
              <a:rPr sz="1800" spc="-35" dirty="0">
                <a:solidFill>
                  <a:srgbClr val="FFFFFF"/>
                </a:solidFill>
                <a:latin typeface="Verdana"/>
                <a:cs typeface="Verdana"/>
              </a:rPr>
              <a:t>with</a:t>
            </a:r>
            <a:r>
              <a:rPr sz="1800" spc="-250" dirty="0">
                <a:solidFill>
                  <a:srgbClr val="FFFFFF"/>
                </a:solidFill>
                <a:latin typeface="Verdana"/>
                <a:cs typeface="Verdana"/>
              </a:rPr>
              <a:t> </a:t>
            </a:r>
            <a:r>
              <a:rPr sz="1800" spc="-35" dirty="0">
                <a:solidFill>
                  <a:srgbClr val="FFFFFF"/>
                </a:solidFill>
                <a:latin typeface="Verdana"/>
                <a:cs typeface="Verdana"/>
              </a:rPr>
              <a:t>post</a:t>
            </a:r>
            <a:r>
              <a:rPr sz="1800" spc="-130" dirty="0">
                <a:solidFill>
                  <a:srgbClr val="FFFFFF"/>
                </a:solidFill>
                <a:latin typeface="Verdana"/>
                <a:cs typeface="Verdana"/>
              </a:rPr>
              <a:t> </a:t>
            </a:r>
            <a:r>
              <a:rPr sz="1800" dirty="0">
                <a:solidFill>
                  <a:srgbClr val="FFFFFF"/>
                </a:solidFill>
                <a:latin typeface="Verdana"/>
                <a:cs typeface="Verdana"/>
              </a:rPr>
              <a:t>office</a:t>
            </a:r>
            <a:r>
              <a:rPr sz="1800" spc="-229" dirty="0">
                <a:solidFill>
                  <a:srgbClr val="FFFFFF"/>
                </a:solidFill>
                <a:latin typeface="Verdana"/>
                <a:cs typeface="Verdana"/>
              </a:rPr>
              <a:t> </a:t>
            </a:r>
            <a:r>
              <a:rPr sz="1800" spc="-10" dirty="0">
                <a:solidFill>
                  <a:srgbClr val="FFFFFF"/>
                </a:solidFill>
                <a:latin typeface="Verdana"/>
                <a:cs typeface="Verdana"/>
              </a:rPr>
              <a:t>protocol (POP).</a:t>
            </a:r>
            <a:endParaRPr sz="1800">
              <a:latin typeface="Verdana"/>
              <a:cs typeface="Verdana"/>
            </a:endParaRPr>
          </a:p>
          <a:p>
            <a:pPr marL="354330" marR="311785" indent="-342265">
              <a:lnSpc>
                <a:spcPct val="100000"/>
              </a:lnSpc>
              <a:spcBef>
                <a:spcPts val="969"/>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80" dirty="0">
                <a:solidFill>
                  <a:srgbClr val="FFFFFF"/>
                </a:solidFill>
                <a:latin typeface="Verdana"/>
                <a:cs typeface="Verdana"/>
              </a:rPr>
              <a:t>It</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15" dirty="0">
                <a:solidFill>
                  <a:srgbClr val="FFFFFF"/>
                </a:solidFill>
                <a:latin typeface="Times New Roman"/>
                <a:cs typeface="Times New Roman"/>
              </a:rPr>
              <a:t> </a:t>
            </a:r>
            <a:r>
              <a:rPr sz="1800" spc="170" dirty="0">
                <a:solidFill>
                  <a:srgbClr val="FFFFFF"/>
                </a:solidFill>
                <a:latin typeface="Verdana"/>
                <a:cs typeface="Verdana"/>
              </a:rPr>
              <a:t>a</a:t>
            </a:r>
            <a:r>
              <a:rPr sz="1800" spc="85" dirty="0">
                <a:solidFill>
                  <a:srgbClr val="FFFFFF"/>
                </a:solidFill>
                <a:latin typeface="Times New Roman"/>
                <a:cs typeface="Times New Roman"/>
              </a:rPr>
              <a:t> </a:t>
            </a:r>
            <a:r>
              <a:rPr sz="1800" spc="-80" dirty="0">
                <a:solidFill>
                  <a:srgbClr val="FFFFFF"/>
                </a:solidFill>
                <a:latin typeface="Verdana"/>
                <a:cs typeface="Verdana"/>
              </a:rPr>
              <a:t>TCP/IP</a:t>
            </a:r>
            <a:r>
              <a:rPr sz="1800" spc="-105" dirty="0">
                <a:solidFill>
                  <a:srgbClr val="FFFFFF"/>
                </a:solidFill>
                <a:latin typeface="Times New Roman"/>
                <a:cs typeface="Times New Roman"/>
              </a:rPr>
              <a:t> </a:t>
            </a:r>
            <a:r>
              <a:rPr sz="1800" dirty="0">
                <a:solidFill>
                  <a:srgbClr val="FFFFFF"/>
                </a:solidFill>
                <a:latin typeface="Verdana"/>
                <a:cs typeface="Verdana"/>
              </a:rPr>
              <a:t>protocol</a:t>
            </a:r>
            <a:r>
              <a:rPr sz="1800" spc="-60" dirty="0">
                <a:solidFill>
                  <a:srgbClr val="FFFFFF"/>
                </a:solidFill>
                <a:latin typeface="Times New Roman"/>
                <a:cs typeface="Times New Roman"/>
              </a:rPr>
              <a:t> </a:t>
            </a:r>
            <a:r>
              <a:rPr sz="1800" dirty="0">
                <a:solidFill>
                  <a:srgbClr val="FFFFFF"/>
                </a:solidFill>
                <a:latin typeface="Verdana"/>
                <a:cs typeface="Verdana"/>
              </a:rPr>
              <a:t>that</a:t>
            </a:r>
            <a:r>
              <a:rPr sz="1800" spc="30" dirty="0">
                <a:solidFill>
                  <a:srgbClr val="FFFFFF"/>
                </a:solidFill>
                <a:latin typeface="Times New Roman"/>
                <a:cs typeface="Times New Roman"/>
              </a:rPr>
              <a:t> </a:t>
            </a:r>
            <a:r>
              <a:rPr sz="1800" spc="-30" dirty="0">
                <a:solidFill>
                  <a:srgbClr val="FFFFFF"/>
                </a:solidFill>
                <a:latin typeface="Verdana"/>
                <a:cs typeface="Verdana"/>
              </a:rPr>
              <a:t>specifies</a:t>
            </a:r>
            <a:r>
              <a:rPr sz="1800" spc="-65" dirty="0">
                <a:solidFill>
                  <a:srgbClr val="FFFFFF"/>
                </a:solidFill>
                <a:latin typeface="Times New Roman"/>
                <a:cs typeface="Times New Roman"/>
              </a:rPr>
              <a:t> </a:t>
            </a:r>
            <a:r>
              <a:rPr sz="1800" dirty="0">
                <a:solidFill>
                  <a:srgbClr val="FFFFFF"/>
                </a:solidFill>
                <a:latin typeface="Verdana"/>
                <a:cs typeface="Verdana"/>
              </a:rPr>
              <a:t>how</a:t>
            </a:r>
            <a:r>
              <a:rPr sz="1800" spc="50" dirty="0">
                <a:solidFill>
                  <a:srgbClr val="FFFFFF"/>
                </a:solidFill>
                <a:latin typeface="Times New Roman"/>
                <a:cs typeface="Times New Roman"/>
              </a:rPr>
              <a:t> </a:t>
            </a:r>
            <a:r>
              <a:rPr sz="1800" spc="-10" dirty="0">
                <a:solidFill>
                  <a:srgbClr val="FFFFFF"/>
                </a:solidFill>
                <a:latin typeface="Verdana"/>
                <a:cs typeface="Verdana"/>
              </a:rPr>
              <a:t>computers</a:t>
            </a:r>
            <a:r>
              <a:rPr sz="1800" spc="-15" dirty="0">
                <a:solidFill>
                  <a:srgbClr val="FFFFFF"/>
                </a:solidFill>
                <a:latin typeface="Times New Roman"/>
                <a:cs typeface="Times New Roman"/>
              </a:rPr>
              <a:t> </a:t>
            </a:r>
            <a:r>
              <a:rPr sz="1800" spc="55" dirty="0">
                <a:solidFill>
                  <a:srgbClr val="FFFFFF"/>
                </a:solidFill>
                <a:latin typeface="Verdana"/>
                <a:cs typeface="Verdana"/>
              </a:rPr>
              <a:t>exchange</a:t>
            </a:r>
            <a:r>
              <a:rPr sz="1800" spc="-65" dirty="0">
                <a:solidFill>
                  <a:srgbClr val="FFFFFF"/>
                </a:solidFill>
                <a:latin typeface="Times New Roman"/>
                <a:cs typeface="Times New Roman"/>
              </a:rPr>
              <a:t> </a:t>
            </a:r>
            <a:r>
              <a:rPr sz="1800" spc="-10" dirty="0">
                <a:solidFill>
                  <a:srgbClr val="FFFFFF"/>
                </a:solidFill>
                <a:latin typeface="Verdana"/>
                <a:cs typeface="Verdana"/>
              </a:rPr>
              <a:t>electronic</a:t>
            </a:r>
            <a:r>
              <a:rPr sz="1800" spc="-10" dirty="0">
                <a:solidFill>
                  <a:srgbClr val="FFFFFF"/>
                </a:solidFill>
                <a:latin typeface="Times New Roman"/>
                <a:cs typeface="Times New Roman"/>
              </a:rPr>
              <a:t> </a:t>
            </a:r>
            <a:r>
              <a:rPr sz="1800" spc="-10" dirty="0">
                <a:solidFill>
                  <a:srgbClr val="FFFFFF"/>
                </a:solidFill>
                <a:latin typeface="Verdana"/>
                <a:cs typeface="Verdana"/>
              </a:rPr>
              <a:t>mail.</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0" dirty="0">
                <a:solidFill>
                  <a:srgbClr val="FFFFFF"/>
                </a:solidFill>
                <a:latin typeface="Verdana"/>
                <a:cs typeface="Verdana"/>
              </a:rPr>
              <a:t>SMTP</a:t>
            </a:r>
            <a:r>
              <a:rPr sz="1800" spc="-150" dirty="0">
                <a:solidFill>
                  <a:srgbClr val="FFFFFF"/>
                </a:solidFill>
                <a:latin typeface="Verdana"/>
                <a:cs typeface="Verdana"/>
              </a:rPr>
              <a:t> </a:t>
            </a:r>
            <a:r>
              <a:rPr sz="1800" spc="-160" dirty="0">
                <a:solidFill>
                  <a:srgbClr val="FFFFFF"/>
                </a:solidFill>
                <a:latin typeface="Verdana"/>
                <a:cs typeface="Verdana"/>
              </a:rPr>
              <a:t>is</a:t>
            </a:r>
            <a:r>
              <a:rPr sz="1800" spc="-210" dirty="0">
                <a:solidFill>
                  <a:srgbClr val="FFFFFF"/>
                </a:solidFill>
                <a:latin typeface="Verdana"/>
                <a:cs typeface="Verdana"/>
              </a:rPr>
              <a:t> </a:t>
            </a:r>
            <a:r>
              <a:rPr sz="1800" spc="-10" dirty="0">
                <a:solidFill>
                  <a:srgbClr val="FFFFFF"/>
                </a:solidFill>
                <a:latin typeface="Verdana"/>
                <a:cs typeface="Verdana"/>
              </a:rPr>
              <a:t>used</a:t>
            </a:r>
            <a:r>
              <a:rPr sz="1800" spc="-170" dirty="0">
                <a:solidFill>
                  <a:srgbClr val="FFFFFF"/>
                </a:solidFill>
                <a:latin typeface="Verdana"/>
                <a:cs typeface="Verdana"/>
              </a:rPr>
              <a:t> </a:t>
            </a:r>
            <a:r>
              <a:rPr sz="1800" dirty="0">
                <a:solidFill>
                  <a:srgbClr val="FFFFFF"/>
                </a:solidFill>
                <a:latin typeface="Verdana"/>
                <a:cs typeface="Verdana"/>
              </a:rPr>
              <a:t>two</a:t>
            </a:r>
            <a:r>
              <a:rPr sz="1800" spc="-270" dirty="0">
                <a:solidFill>
                  <a:srgbClr val="FFFFFF"/>
                </a:solidFill>
                <a:latin typeface="Verdana"/>
                <a:cs typeface="Verdana"/>
              </a:rPr>
              <a:t> </a:t>
            </a:r>
            <a:r>
              <a:rPr sz="1800" spc="-70" dirty="0">
                <a:solidFill>
                  <a:srgbClr val="FFFFFF"/>
                </a:solidFill>
                <a:latin typeface="Verdana"/>
                <a:cs typeface="Verdana"/>
              </a:rPr>
              <a:t>times</a:t>
            </a:r>
            <a:r>
              <a:rPr sz="1800" spc="-265" dirty="0">
                <a:solidFill>
                  <a:srgbClr val="FFFFFF"/>
                </a:solidFill>
                <a:latin typeface="Verdana"/>
                <a:cs typeface="Verdana"/>
              </a:rPr>
              <a:t> </a:t>
            </a:r>
            <a:r>
              <a:rPr sz="1800" spc="-155" dirty="0">
                <a:solidFill>
                  <a:srgbClr val="FFFFFF"/>
                </a:solidFill>
                <a:latin typeface="Verdana"/>
                <a:cs typeface="Verdana"/>
              </a:rPr>
              <a:t>,</a:t>
            </a:r>
            <a:r>
              <a:rPr sz="1800" spc="-100" dirty="0">
                <a:solidFill>
                  <a:srgbClr val="FFFFFF"/>
                </a:solidFill>
                <a:latin typeface="Verdana"/>
                <a:cs typeface="Verdana"/>
              </a:rPr>
              <a:t> </a:t>
            </a:r>
            <a:r>
              <a:rPr sz="1800" spc="55" dirty="0">
                <a:solidFill>
                  <a:srgbClr val="FFFFFF"/>
                </a:solidFill>
                <a:latin typeface="Verdana"/>
                <a:cs typeface="Verdana"/>
              </a:rPr>
              <a:t>between</a:t>
            </a:r>
            <a:r>
              <a:rPr sz="1800" spc="-285" dirty="0">
                <a:solidFill>
                  <a:srgbClr val="FFFFFF"/>
                </a:solidFill>
                <a:latin typeface="Verdana"/>
                <a:cs typeface="Verdana"/>
              </a:rPr>
              <a:t> </a:t>
            </a:r>
            <a:r>
              <a:rPr sz="1800" dirty="0">
                <a:solidFill>
                  <a:srgbClr val="FFFFFF"/>
                </a:solidFill>
                <a:latin typeface="Verdana"/>
                <a:cs typeface="Verdana"/>
              </a:rPr>
              <a:t>the</a:t>
            </a:r>
            <a:r>
              <a:rPr sz="1800" spc="-155" dirty="0">
                <a:solidFill>
                  <a:srgbClr val="FFFFFF"/>
                </a:solidFill>
                <a:latin typeface="Verdana"/>
                <a:cs typeface="Verdana"/>
              </a:rPr>
              <a:t> </a:t>
            </a:r>
            <a:r>
              <a:rPr sz="1800" spc="-30" dirty="0">
                <a:solidFill>
                  <a:srgbClr val="FFFFFF"/>
                </a:solidFill>
                <a:latin typeface="Verdana"/>
                <a:cs typeface="Verdana"/>
              </a:rPr>
              <a:t>sender</a:t>
            </a:r>
            <a:r>
              <a:rPr sz="1800" spc="-195" dirty="0">
                <a:solidFill>
                  <a:srgbClr val="FFFFFF"/>
                </a:solidFill>
                <a:latin typeface="Verdana"/>
                <a:cs typeface="Verdana"/>
              </a:rPr>
              <a:t> </a:t>
            </a:r>
            <a:r>
              <a:rPr sz="1800" spc="65" dirty="0">
                <a:solidFill>
                  <a:srgbClr val="FFFFFF"/>
                </a:solidFill>
                <a:latin typeface="Verdana"/>
                <a:cs typeface="Verdana"/>
              </a:rPr>
              <a:t>&amp;</a:t>
            </a:r>
            <a:r>
              <a:rPr sz="1800" spc="-155" dirty="0">
                <a:solidFill>
                  <a:srgbClr val="FFFFFF"/>
                </a:solidFill>
                <a:latin typeface="Verdana"/>
                <a:cs typeface="Verdana"/>
              </a:rPr>
              <a:t> </a:t>
            </a:r>
            <a:r>
              <a:rPr sz="1800" dirty="0">
                <a:solidFill>
                  <a:srgbClr val="FFFFFF"/>
                </a:solidFill>
                <a:latin typeface="Verdana"/>
                <a:cs typeface="Verdana"/>
              </a:rPr>
              <a:t>the</a:t>
            </a:r>
            <a:r>
              <a:rPr sz="1800" spc="-160" dirty="0">
                <a:solidFill>
                  <a:srgbClr val="FFFFFF"/>
                </a:solidFill>
                <a:latin typeface="Verdana"/>
                <a:cs typeface="Verdana"/>
              </a:rPr>
              <a:t> </a:t>
            </a:r>
            <a:r>
              <a:rPr sz="1800" spc="-40" dirty="0">
                <a:solidFill>
                  <a:srgbClr val="FFFFFF"/>
                </a:solidFill>
                <a:latin typeface="Verdana"/>
                <a:cs typeface="Verdana"/>
              </a:rPr>
              <a:t>sender’s</a:t>
            </a:r>
            <a:r>
              <a:rPr sz="1800" spc="-155" dirty="0">
                <a:solidFill>
                  <a:srgbClr val="FFFFFF"/>
                </a:solidFill>
                <a:latin typeface="Verdana"/>
                <a:cs typeface="Verdana"/>
              </a:rPr>
              <a:t> </a:t>
            </a:r>
            <a:r>
              <a:rPr sz="1800" spc="-25" dirty="0">
                <a:solidFill>
                  <a:srgbClr val="FFFFFF"/>
                </a:solidFill>
                <a:latin typeface="Verdana"/>
                <a:cs typeface="Verdana"/>
              </a:rPr>
              <a:t>mail</a:t>
            </a:r>
            <a:r>
              <a:rPr sz="1800" spc="-254" dirty="0">
                <a:solidFill>
                  <a:srgbClr val="FFFFFF"/>
                </a:solidFill>
                <a:latin typeface="Verdana"/>
                <a:cs typeface="Verdana"/>
              </a:rPr>
              <a:t> </a:t>
            </a:r>
            <a:r>
              <a:rPr sz="1800" spc="-95" dirty="0">
                <a:solidFill>
                  <a:srgbClr val="FFFFFF"/>
                </a:solidFill>
                <a:latin typeface="Verdana"/>
                <a:cs typeface="Verdana"/>
              </a:rPr>
              <a:t>server</a:t>
            </a:r>
            <a:r>
              <a:rPr sz="1800" spc="-195" dirty="0">
                <a:solidFill>
                  <a:srgbClr val="FFFFFF"/>
                </a:solidFill>
                <a:latin typeface="Verdana"/>
                <a:cs typeface="Verdana"/>
              </a:rPr>
              <a:t> </a:t>
            </a:r>
            <a:r>
              <a:rPr sz="1800" spc="55" dirty="0">
                <a:solidFill>
                  <a:srgbClr val="FFFFFF"/>
                </a:solidFill>
                <a:latin typeface="Verdana"/>
                <a:cs typeface="Verdana"/>
              </a:rPr>
              <a:t>and</a:t>
            </a:r>
            <a:endParaRPr sz="1800">
              <a:latin typeface="Verdana"/>
              <a:cs typeface="Verdana"/>
            </a:endParaRPr>
          </a:p>
          <a:p>
            <a:pPr marL="354330">
              <a:lnSpc>
                <a:spcPct val="100000"/>
              </a:lnSpc>
            </a:pPr>
            <a:r>
              <a:rPr sz="1800" spc="55" dirty="0">
                <a:solidFill>
                  <a:srgbClr val="FFFFFF"/>
                </a:solidFill>
                <a:latin typeface="Verdana"/>
                <a:cs typeface="Verdana"/>
              </a:rPr>
              <a:t>between</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two</a:t>
            </a:r>
            <a:r>
              <a:rPr sz="1800" spc="-60" dirty="0">
                <a:solidFill>
                  <a:srgbClr val="FFFFFF"/>
                </a:solidFill>
                <a:latin typeface="Times New Roman"/>
                <a:cs typeface="Times New Roman"/>
              </a:rPr>
              <a:t> </a:t>
            </a:r>
            <a:r>
              <a:rPr sz="1800" spc="-10" dirty="0">
                <a:solidFill>
                  <a:srgbClr val="FFFFFF"/>
                </a:solidFill>
                <a:latin typeface="Verdana"/>
                <a:cs typeface="Verdana"/>
              </a:rPr>
              <a:t>servers.</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35" dirty="0">
                <a:solidFill>
                  <a:srgbClr val="FFFFFF"/>
                </a:solidFill>
                <a:latin typeface="Verdana"/>
                <a:cs typeface="Verdana"/>
              </a:rPr>
              <a:t>SMTP</a:t>
            </a:r>
            <a:r>
              <a:rPr sz="1800" spc="35" dirty="0">
                <a:solidFill>
                  <a:srgbClr val="FFFFFF"/>
                </a:solidFill>
                <a:latin typeface="Times New Roman"/>
                <a:cs typeface="Times New Roman"/>
              </a:rPr>
              <a:t> </a:t>
            </a:r>
            <a:r>
              <a:rPr sz="1800" spc="-85" dirty="0">
                <a:solidFill>
                  <a:srgbClr val="FFFFFF"/>
                </a:solidFill>
                <a:latin typeface="Verdana"/>
                <a:cs typeface="Verdana"/>
              </a:rPr>
              <a:t>simply</a:t>
            </a:r>
            <a:r>
              <a:rPr sz="1800" spc="-110" dirty="0">
                <a:solidFill>
                  <a:srgbClr val="FFFFFF"/>
                </a:solidFill>
                <a:latin typeface="Times New Roman"/>
                <a:cs typeface="Times New Roman"/>
              </a:rPr>
              <a:t> </a:t>
            </a:r>
            <a:r>
              <a:rPr sz="1800" dirty="0">
                <a:solidFill>
                  <a:srgbClr val="FFFFFF"/>
                </a:solidFill>
                <a:latin typeface="Verdana"/>
                <a:cs typeface="Verdana"/>
              </a:rPr>
              <a:t>define</a:t>
            </a:r>
            <a:r>
              <a:rPr sz="1800" spc="-25" dirty="0">
                <a:solidFill>
                  <a:srgbClr val="FFFFFF"/>
                </a:solidFill>
                <a:latin typeface="Times New Roman"/>
                <a:cs typeface="Times New Roman"/>
              </a:rPr>
              <a:t> </a:t>
            </a:r>
            <a:r>
              <a:rPr sz="1800" dirty="0">
                <a:solidFill>
                  <a:srgbClr val="FFFFFF"/>
                </a:solidFill>
                <a:latin typeface="Verdana"/>
                <a:cs typeface="Verdana"/>
              </a:rPr>
              <a:t>how</a:t>
            </a:r>
            <a:r>
              <a:rPr sz="1800" spc="40" dirty="0">
                <a:solidFill>
                  <a:srgbClr val="FFFFFF"/>
                </a:solidFill>
                <a:latin typeface="Times New Roman"/>
                <a:cs typeface="Times New Roman"/>
              </a:rPr>
              <a:t> </a:t>
            </a:r>
            <a:r>
              <a:rPr sz="1800" spc="65" dirty="0">
                <a:solidFill>
                  <a:srgbClr val="FFFFFF"/>
                </a:solidFill>
                <a:latin typeface="Verdana"/>
                <a:cs typeface="Verdana"/>
              </a:rPr>
              <a:t>command</a:t>
            </a:r>
            <a:r>
              <a:rPr sz="1800" spc="-90" dirty="0">
                <a:solidFill>
                  <a:srgbClr val="FFFFFF"/>
                </a:solidFill>
                <a:latin typeface="Times New Roman"/>
                <a:cs typeface="Times New Roman"/>
              </a:rPr>
              <a:t> </a:t>
            </a:r>
            <a:r>
              <a:rPr sz="1800" spc="65" dirty="0">
                <a:solidFill>
                  <a:srgbClr val="FFFFFF"/>
                </a:solidFill>
                <a:latin typeface="Verdana"/>
                <a:cs typeface="Verdana"/>
              </a:rPr>
              <a:t>&amp;</a:t>
            </a:r>
            <a:r>
              <a:rPr sz="1800" spc="75" dirty="0">
                <a:solidFill>
                  <a:srgbClr val="FFFFFF"/>
                </a:solidFill>
                <a:latin typeface="Times New Roman"/>
                <a:cs typeface="Times New Roman"/>
              </a:rPr>
              <a:t> </a:t>
            </a:r>
            <a:r>
              <a:rPr sz="1800" spc="-35" dirty="0">
                <a:solidFill>
                  <a:srgbClr val="FFFFFF"/>
                </a:solidFill>
                <a:latin typeface="Verdana"/>
                <a:cs typeface="Verdana"/>
              </a:rPr>
              <a:t>response</a:t>
            </a:r>
            <a:r>
              <a:rPr sz="1800" spc="-25" dirty="0">
                <a:solidFill>
                  <a:srgbClr val="FFFFFF"/>
                </a:solidFill>
                <a:latin typeface="Times New Roman"/>
                <a:cs typeface="Times New Roman"/>
              </a:rPr>
              <a:t> </a:t>
            </a:r>
            <a:r>
              <a:rPr sz="1800" spc="-95" dirty="0">
                <a:solidFill>
                  <a:srgbClr val="FFFFFF"/>
                </a:solidFill>
                <a:latin typeface="Verdana"/>
                <a:cs typeface="Verdana"/>
              </a:rPr>
              <a:t>must</a:t>
            </a:r>
            <a:r>
              <a:rPr sz="1800" spc="-40" dirty="0">
                <a:solidFill>
                  <a:srgbClr val="FFFFFF"/>
                </a:solidFill>
                <a:latin typeface="Times New Roman"/>
                <a:cs typeface="Times New Roman"/>
              </a:rPr>
              <a:t> </a:t>
            </a:r>
            <a:r>
              <a:rPr sz="1800" spc="110" dirty="0">
                <a:solidFill>
                  <a:srgbClr val="FFFFFF"/>
                </a:solidFill>
                <a:latin typeface="Verdana"/>
                <a:cs typeface="Verdana"/>
              </a:rPr>
              <a:t>be</a:t>
            </a:r>
            <a:r>
              <a:rPr sz="1800" spc="30" dirty="0">
                <a:solidFill>
                  <a:srgbClr val="FFFFFF"/>
                </a:solidFill>
                <a:latin typeface="Times New Roman"/>
                <a:cs typeface="Times New Roman"/>
              </a:rPr>
              <a:t> </a:t>
            </a:r>
            <a:r>
              <a:rPr sz="1800" spc="95" dirty="0">
                <a:solidFill>
                  <a:srgbClr val="FFFFFF"/>
                </a:solidFill>
                <a:latin typeface="Verdana"/>
                <a:cs typeface="Verdana"/>
              </a:rPr>
              <a:t>back</a:t>
            </a:r>
            <a:r>
              <a:rPr sz="1800" spc="5" dirty="0">
                <a:solidFill>
                  <a:srgbClr val="FFFFFF"/>
                </a:solidFill>
                <a:latin typeface="Times New Roman"/>
                <a:cs typeface="Times New Roman"/>
              </a:rPr>
              <a:t> </a:t>
            </a:r>
            <a:r>
              <a:rPr sz="1800" spc="65" dirty="0">
                <a:solidFill>
                  <a:srgbClr val="FFFFFF"/>
                </a:solidFill>
                <a:latin typeface="Verdana"/>
                <a:cs typeface="Verdana"/>
              </a:rPr>
              <a:t>&amp;</a:t>
            </a:r>
            <a:r>
              <a:rPr sz="1800" spc="25" dirty="0">
                <a:solidFill>
                  <a:srgbClr val="FFFFFF"/>
                </a:solidFill>
                <a:latin typeface="Times New Roman"/>
                <a:cs typeface="Times New Roman"/>
              </a:rPr>
              <a:t> </a:t>
            </a:r>
            <a:r>
              <a:rPr sz="1800" spc="-80" dirty="0">
                <a:solidFill>
                  <a:srgbClr val="FFFFFF"/>
                </a:solidFill>
                <a:latin typeface="Verdana"/>
                <a:cs typeface="Verdana"/>
              </a:rPr>
              <a:t>forth.</a:t>
            </a:r>
            <a:r>
              <a:rPr sz="1800" spc="-15" dirty="0">
                <a:solidFill>
                  <a:srgbClr val="FFFFFF"/>
                </a:solidFill>
                <a:latin typeface="Times New Roman"/>
                <a:cs typeface="Times New Roman"/>
              </a:rPr>
              <a:t> </a:t>
            </a:r>
            <a:r>
              <a:rPr sz="1800" spc="-20" dirty="0">
                <a:solidFill>
                  <a:srgbClr val="FFFFFF"/>
                </a:solidFill>
                <a:latin typeface="Verdana"/>
                <a:cs typeface="Verdana"/>
              </a:rPr>
              <a:t>Each</a:t>
            </a:r>
            <a:endParaRPr sz="1800">
              <a:latin typeface="Verdana"/>
              <a:cs typeface="Verdana"/>
            </a:endParaRPr>
          </a:p>
          <a:p>
            <a:pPr marL="354330">
              <a:lnSpc>
                <a:spcPct val="100000"/>
              </a:lnSpc>
              <a:spcBef>
                <a:spcPts val="5"/>
              </a:spcBef>
            </a:pPr>
            <a:r>
              <a:rPr sz="1800" spc="-40" dirty="0">
                <a:solidFill>
                  <a:srgbClr val="FFFFFF"/>
                </a:solidFill>
                <a:latin typeface="Verdana"/>
                <a:cs typeface="Verdana"/>
              </a:rPr>
              <a:t>network</a:t>
            </a:r>
            <a:r>
              <a:rPr sz="1800" spc="-90" dirty="0">
                <a:solidFill>
                  <a:srgbClr val="FFFFFF"/>
                </a:solidFill>
                <a:latin typeface="Times New Roman"/>
                <a:cs typeface="Times New Roman"/>
              </a:rPr>
              <a:t> </a:t>
            </a:r>
            <a:r>
              <a:rPr sz="1800" spc="-160" dirty="0">
                <a:solidFill>
                  <a:srgbClr val="FFFFFF"/>
                </a:solidFill>
                <a:latin typeface="Verdana"/>
                <a:cs typeface="Verdana"/>
              </a:rPr>
              <a:t>is</a:t>
            </a:r>
            <a:r>
              <a:rPr sz="1800" spc="30" dirty="0">
                <a:solidFill>
                  <a:srgbClr val="FFFFFF"/>
                </a:solidFill>
                <a:latin typeface="Times New Roman"/>
                <a:cs typeface="Times New Roman"/>
              </a:rPr>
              <a:t> </a:t>
            </a:r>
            <a:r>
              <a:rPr sz="1800" dirty="0">
                <a:solidFill>
                  <a:srgbClr val="FFFFFF"/>
                </a:solidFill>
                <a:latin typeface="Verdana"/>
                <a:cs typeface="Verdana"/>
              </a:rPr>
              <a:t>free</a:t>
            </a:r>
            <a:r>
              <a:rPr sz="1800" spc="30" dirty="0">
                <a:solidFill>
                  <a:srgbClr val="FFFFFF"/>
                </a:solidFill>
                <a:latin typeface="Times New Roman"/>
                <a:cs typeface="Times New Roman"/>
              </a:rPr>
              <a:t> </a:t>
            </a:r>
            <a:r>
              <a:rPr sz="1800" dirty="0">
                <a:solidFill>
                  <a:srgbClr val="FFFFFF"/>
                </a:solidFill>
                <a:latin typeface="Verdana"/>
                <a:cs typeface="Verdana"/>
              </a:rPr>
              <a:t>to</a:t>
            </a:r>
            <a:r>
              <a:rPr sz="1800" spc="25" dirty="0">
                <a:solidFill>
                  <a:srgbClr val="FFFFFF"/>
                </a:solidFill>
                <a:latin typeface="Times New Roman"/>
                <a:cs typeface="Times New Roman"/>
              </a:rPr>
              <a:t> </a:t>
            </a:r>
            <a:r>
              <a:rPr sz="1800" dirty="0">
                <a:solidFill>
                  <a:srgbClr val="FFFFFF"/>
                </a:solidFill>
                <a:latin typeface="Verdana"/>
                <a:cs typeface="Verdana"/>
              </a:rPr>
              <a:t>choose</a:t>
            </a:r>
            <a:r>
              <a:rPr sz="1800" spc="-70"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spc="-25" dirty="0">
                <a:solidFill>
                  <a:srgbClr val="FFFFFF"/>
                </a:solidFill>
                <a:latin typeface="Verdana"/>
                <a:cs typeface="Verdana"/>
              </a:rPr>
              <a:t>software</a:t>
            </a:r>
            <a:r>
              <a:rPr sz="1800" spc="-75" dirty="0">
                <a:solidFill>
                  <a:srgbClr val="FFFFFF"/>
                </a:solidFill>
                <a:latin typeface="Times New Roman"/>
                <a:cs typeface="Times New Roman"/>
              </a:rPr>
              <a:t> </a:t>
            </a:r>
            <a:r>
              <a:rPr sz="1800" spc="105" dirty="0">
                <a:solidFill>
                  <a:srgbClr val="FFFFFF"/>
                </a:solidFill>
                <a:latin typeface="Verdana"/>
                <a:cs typeface="Verdana"/>
              </a:rPr>
              <a:t>package</a:t>
            </a:r>
            <a:r>
              <a:rPr sz="1800" spc="-70" dirty="0">
                <a:solidFill>
                  <a:srgbClr val="FFFFFF"/>
                </a:solidFill>
                <a:latin typeface="Times New Roman"/>
                <a:cs typeface="Times New Roman"/>
              </a:rPr>
              <a:t> </a:t>
            </a:r>
            <a:r>
              <a:rPr sz="1800" spc="-40" dirty="0">
                <a:solidFill>
                  <a:srgbClr val="FFFFFF"/>
                </a:solidFill>
                <a:latin typeface="Verdana"/>
                <a:cs typeface="Verdana"/>
              </a:rPr>
              <a:t>for</a:t>
            </a:r>
            <a:r>
              <a:rPr sz="1800" spc="45" dirty="0">
                <a:solidFill>
                  <a:srgbClr val="FFFFFF"/>
                </a:solidFill>
                <a:latin typeface="Times New Roman"/>
                <a:cs typeface="Times New Roman"/>
              </a:rPr>
              <a:t> </a:t>
            </a:r>
            <a:r>
              <a:rPr sz="1800" spc="-10" dirty="0">
                <a:solidFill>
                  <a:srgbClr val="FFFFFF"/>
                </a:solidFill>
                <a:latin typeface="Verdana"/>
                <a:cs typeface="Verdana"/>
              </a:rPr>
              <a:t>implementation</a:t>
            </a:r>
            <a:endParaRPr sz="1800">
              <a:latin typeface="Verdana"/>
              <a:cs typeface="Verdana"/>
            </a:endParaRPr>
          </a:p>
        </p:txBody>
      </p:sp>
      <p:sp>
        <p:nvSpPr>
          <p:cNvPr id="4" name="object 4"/>
          <p:cNvSpPr txBox="1"/>
          <p:nvPr/>
        </p:nvSpPr>
        <p:spPr>
          <a:xfrm>
            <a:off x="10565138"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25</a:t>
            </a:r>
            <a:endParaRPr sz="2750">
              <a:latin typeface="Verdana"/>
              <a:cs typeface="Verdana"/>
            </a:endParaRPr>
          </a:p>
        </p:txBody>
      </p:sp>
      <p:pic>
        <p:nvPicPr>
          <p:cNvPr id="5" name="object 5"/>
          <p:cNvPicPr/>
          <p:nvPr/>
        </p:nvPicPr>
        <p:blipFill>
          <a:blip r:embed="rId2" cstate="print"/>
          <a:stretch>
            <a:fillRect/>
          </a:stretch>
        </p:blipFill>
        <p:spPr>
          <a:xfrm>
            <a:off x="8058150" y="4275306"/>
            <a:ext cx="3878183" cy="2558667"/>
          </a:xfrm>
          <a:prstGeom prst="rect">
            <a:avLst/>
          </a:prstGeom>
        </p:spPr>
      </p:pic>
      <p:sp>
        <p:nvSpPr>
          <p:cNvPr id="6" name="Slide Number Placeholder 5">
            <a:extLst>
              <a:ext uri="{FF2B5EF4-FFF2-40B4-BE49-F238E27FC236}">
                <a16:creationId xmlns:a16="http://schemas.microsoft.com/office/drawing/2014/main" id="{F08BD65F-D99B-4981-A535-85BDEBCADBB4}"/>
              </a:ext>
            </a:extLst>
          </p:cNvPr>
          <p:cNvSpPr>
            <a:spLocks noGrp="1"/>
          </p:cNvSpPr>
          <p:nvPr>
            <p:ph type="sldNum" sz="quarter" idx="12"/>
          </p:nvPr>
        </p:nvSpPr>
        <p:spPr/>
        <p:txBody>
          <a:bodyPr/>
          <a:lstStyle/>
          <a:p>
            <a:fld id="{3622CE08-FDFB-40AC-BC00-32E561B45CF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9526" rIns="0" bIns="0" rtlCol="0">
            <a:spAutoFit/>
          </a:bodyPr>
          <a:lstStyle/>
          <a:p>
            <a:pPr marL="615950">
              <a:lnSpc>
                <a:spcPct val="100000"/>
              </a:lnSpc>
              <a:spcBef>
                <a:spcPts val="125"/>
              </a:spcBef>
            </a:pPr>
            <a:r>
              <a:rPr spc="-350" dirty="0"/>
              <a:t>SMTP</a:t>
            </a:r>
          </a:p>
        </p:txBody>
      </p:sp>
      <p:sp>
        <p:nvSpPr>
          <p:cNvPr id="3" name="object 3"/>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26</a:t>
            </a:r>
            <a:endParaRPr sz="2750">
              <a:latin typeface="Verdana"/>
              <a:cs typeface="Verdana"/>
            </a:endParaRPr>
          </a:p>
        </p:txBody>
      </p:sp>
      <p:sp>
        <p:nvSpPr>
          <p:cNvPr id="4" name="object 4"/>
          <p:cNvSpPr txBox="1"/>
          <p:nvPr/>
        </p:nvSpPr>
        <p:spPr>
          <a:xfrm>
            <a:off x="1182724" y="1953698"/>
            <a:ext cx="8702040" cy="3948429"/>
          </a:xfrm>
          <a:prstGeom prst="rect">
            <a:avLst/>
          </a:prstGeom>
        </p:spPr>
        <p:txBody>
          <a:bodyPr vert="horz" wrap="square" lIns="0" tIns="95885" rIns="0" bIns="0" rtlCol="0">
            <a:spAutoFit/>
          </a:bodyPr>
          <a:lstStyle/>
          <a:p>
            <a:pPr marL="12700">
              <a:lnSpc>
                <a:spcPct val="100000"/>
              </a:lnSpc>
              <a:spcBef>
                <a:spcPts val="75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90" dirty="0">
                <a:solidFill>
                  <a:srgbClr val="FFFFFF"/>
                </a:solidFill>
                <a:latin typeface="Verdana"/>
                <a:cs typeface="Verdana"/>
              </a:rPr>
              <a:t>SMTP</a:t>
            </a:r>
            <a:r>
              <a:rPr sz="1650" spc="75" dirty="0">
                <a:solidFill>
                  <a:srgbClr val="FFFFFF"/>
                </a:solidFill>
                <a:latin typeface="Times New Roman"/>
                <a:cs typeface="Times New Roman"/>
              </a:rPr>
              <a:t> </a:t>
            </a:r>
            <a:r>
              <a:rPr sz="1650" spc="-20" dirty="0">
                <a:solidFill>
                  <a:srgbClr val="FFFFFF"/>
                </a:solidFill>
                <a:latin typeface="Verdana"/>
                <a:cs typeface="Verdana"/>
              </a:rPr>
              <a:t>clients</a:t>
            </a:r>
            <a:r>
              <a:rPr sz="1650" spc="75" dirty="0">
                <a:solidFill>
                  <a:srgbClr val="FFFFFF"/>
                </a:solidFill>
                <a:latin typeface="Times New Roman"/>
                <a:cs typeface="Times New Roman"/>
              </a:rPr>
              <a:t> </a:t>
            </a:r>
            <a:r>
              <a:rPr sz="1650" spc="75" dirty="0">
                <a:solidFill>
                  <a:srgbClr val="FFFFFF"/>
                </a:solidFill>
                <a:latin typeface="Verdana"/>
                <a:cs typeface="Verdana"/>
              </a:rPr>
              <a:t>and</a:t>
            </a:r>
            <a:r>
              <a:rPr sz="1650" spc="60" dirty="0">
                <a:solidFill>
                  <a:srgbClr val="FFFFFF"/>
                </a:solidFill>
                <a:latin typeface="Times New Roman"/>
                <a:cs typeface="Times New Roman"/>
              </a:rPr>
              <a:t> </a:t>
            </a:r>
            <a:r>
              <a:rPr sz="1650" spc="-80" dirty="0">
                <a:solidFill>
                  <a:srgbClr val="FFFFFF"/>
                </a:solidFill>
                <a:latin typeface="Verdana"/>
                <a:cs typeface="Verdana"/>
              </a:rPr>
              <a:t>servers</a:t>
            </a:r>
            <a:r>
              <a:rPr sz="1650" spc="-60" dirty="0">
                <a:solidFill>
                  <a:srgbClr val="FFFFFF"/>
                </a:solidFill>
                <a:latin typeface="Times New Roman"/>
                <a:cs typeface="Times New Roman"/>
              </a:rPr>
              <a:t> </a:t>
            </a:r>
            <a:r>
              <a:rPr sz="1650" spc="55" dirty="0">
                <a:solidFill>
                  <a:srgbClr val="FFFFFF"/>
                </a:solidFill>
                <a:latin typeface="Verdana"/>
                <a:cs typeface="Verdana"/>
              </a:rPr>
              <a:t>have</a:t>
            </a:r>
            <a:r>
              <a:rPr sz="1650" spc="20" dirty="0">
                <a:solidFill>
                  <a:srgbClr val="FFFFFF"/>
                </a:solidFill>
                <a:latin typeface="Times New Roman"/>
                <a:cs typeface="Times New Roman"/>
              </a:rPr>
              <a:t> </a:t>
            </a:r>
            <a:r>
              <a:rPr sz="1650" dirty="0">
                <a:solidFill>
                  <a:srgbClr val="FFFFFF"/>
                </a:solidFill>
                <a:latin typeface="Verdana"/>
                <a:cs typeface="Verdana"/>
              </a:rPr>
              <a:t>two</a:t>
            </a:r>
            <a:r>
              <a:rPr sz="1650" spc="60" dirty="0">
                <a:solidFill>
                  <a:srgbClr val="FFFFFF"/>
                </a:solidFill>
                <a:latin typeface="Times New Roman"/>
                <a:cs typeface="Times New Roman"/>
              </a:rPr>
              <a:t> </a:t>
            </a:r>
            <a:r>
              <a:rPr sz="1650" dirty="0">
                <a:solidFill>
                  <a:srgbClr val="FFFFFF"/>
                </a:solidFill>
                <a:latin typeface="Verdana"/>
                <a:cs typeface="Verdana"/>
              </a:rPr>
              <a:t>main</a:t>
            </a:r>
            <a:r>
              <a:rPr sz="1650" spc="90" dirty="0">
                <a:solidFill>
                  <a:srgbClr val="FFFFFF"/>
                </a:solidFill>
                <a:latin typeface="Times New Roman"/>
                <a:cs typeface="Times New Roman"/>
              </a:rPr>
              <a:t> </a:t>
            </a:r>
            <a:r>
              <a:rPr sz="1650" spc="-10" dirty="0">
                <a:solidFill>
                  <a:srgbClr val="FFFFFF"/>
                </a:solidFill>
                <a:latin typeface="Verdana"/>
                <a:cs typeface="Verdana"/>
              </a:rPr>
              <a:t>components:</a:t>
            </a:r>
            <a:endParaRPr sz="1650">
              <a:latin typeface="Verdana"/>
              <a:cs typeface="Verdana"/>
            </a:endParaRPr>
          </a:p>
          <a:p>
            <a:pPr marL="12700">
              <a:lnSpc>
                <a:spcPct val="100000"/>
              </a:lnSpc>
              <a:spcBef>
                <a:spcPts val="66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95" dirty="0">
                <a:solidFill>
                  <a:srgbClr val="FFFFFF"/>
                </a:solidFill>
                <a:latin typeface="Verdana"/>
                <a:cs typeface="Verdana"/>
              </a:rPr>
              <a:t>User</a:t>
            </a:r>
            <a:r>
              <a:rPr sz="1650" spc="15" dirty="0">
                <a:solidFill>
                  <a:srgbClr val="FFFFFF"/>
                </a:solidFill>
                <a:latin typeface="Times New Roman"/>
                <a:cs typeface="Times New Roman"/>
              </a:rPr>
              <a:t> </a:t>
            </a:r>
            <a:r>
              <a:rPr sz="1650" dirty="0">
                <a:solidFill>
                  <a:srgbClr val="FFFFFF"/>
                </a:solidFill>
                <a:latin typeface="Verdana"/>
                <a:cs typeface="Verdana"/>
              </a:rPr>
              <a:t>Agents</a:t>
            </a:r>
            <a:r>
              <a:rPr sz="1650" spc="100" dirty="0">
                <a:solidFill>
                  <a:srgbClr val="FFFFFF"/>
                </a:solidFill>
                <a:latin typeface="Times New Roman"/>
                <a:cs typeface="Times New Roman"/>
              </a:rPr>
              <a:t> </a:t>
            </a:r>
            <a:r>
              <a:rPr sz="1650" spc="-10" dirty="0">
                <a:solidFill>
                  <a:srgbClr val="FFFFFF"/>
                </a:solidFill>
                <a:latin typeface="Verdana"/>
                <a:cs typeface="Verdana"/>
              </a:rPr>
              <a:t>(UA):</a:t>
            </a:r>
            <a:endParaRPr sz="1650">
              <a:latin typeface="Verdana"/>
              <a:cs typeface="Verdana"/>
            </a:endParaRPr>
          </a:p>
          <a:p>
            <a:pPr marL="12700">
              <a:lnSpc>
                <a:spcPct val="100000"/>
              </a:lnSpc>
              <a:spcBef>
                <a:spcPts val="665"/>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210" dirty="0">
                <a:solidFill>
                  <a:srgbClr val="FFFFFF"/>
                </a:solidFill>
                <a:latin typeface="Verdana"/>
                <a:cs typeface="Verdana"/>
              </a:rPr>
              <a:t>It</a:t>
            </a:r>
            <a:r>
              <a:rPr sz="1650" spc="70" dirty="0">
                <a:solidFill>
                  <a:srgbClr val="FFFFFF"/>
                </a:solidFill>
                <a:latin typeface="Times New Roman"/>
                <a:cs typeface="Times New Roman"/>
              </a:rPr>
              <a:t> </a:t>
            </a:r>
            <a:r>
              <a:rPr sz="1650" dirty="0">
                <a:solidFill>
                  <a:srgbClr val="FFFFFF"/>
                </a:solidFill>
                <a:latin typeface="Verdana"/>
                <a:cs typeface="Verdana"/>
              </a:rPr>
              <a:t>prepares</a:t>
            </a:r>
            <a:r>
              <a:rPr sz="1650" spc="-10" dirty="0">
                <a:solidFill>
                  <a:srgbClr val="FFFFFF"/>
                </a:solidFill>
                <a:latin typeface="Times New Roman"/>
                <a:cs typeface="Times New Roman"/>
              </a:rPr>
              <a:t> </a:t>
            </a:r>
            <a:r>
              <a:rPr sz="1650" spc="155" dirty="0">
                <a:solidFill>
                  <a:srgbClr val="FFFFFF"/>
                </a:solidFill>
                <a:latin typeface="Verdana"/>
                <a:cs typeface="Verdana"/>
              </a:rPr>
              <a:t>a</a:t>
            </a:r>
            <a:r>
              <a:rPr sz="1650" spc="90" dirty="0">
                <a:solidFill>
                  <a:srgbClr val="FFFFFF"/>
                </a:solidFill>
                <a:latin typeface="Times New Roman"/>
                <a:cs typeface="Times New Roman"/>
              </a:rPr>
              <a:t> </a:t>
            </a:r>
            <a:r>
              <a:rPr sz="1650" dirty="0">
                <a:solidFill>
                  <a:srgbClr val="FFFFFF"/>
                </a:solidFill>
                <a:latin typeface="Verdana"/>
                <a:cs typeface="Verdana"/>
              </a:rPr>
              <a:t>message</a:t>
            </a:r>
            <a:r>
              <a:rPr sz="1650" spc="50" dirty="0">
                <a:solidFill>
                  <a:srgbClr val="FFFFFF"/>
                </a:solidFill>
                <a:latin typeface="Times New Roman"/>
                <a:cs typeface="Times New Roman"/>
              </a:rPr>
              <a:t> </a:t>
            </a:r>
            <a:r>
              <a:rPr sz="1650" spc="75" dirty="0">
                <a:solidFill>
                  <a:srgbClr val="FFFFFF"/>
                </a:solidFill>
                <a:latin typeface="Verdana"/>
                <a:cs typeface="Verdana"/>
              </a:rPr>
              <a:t>and</a:t>
            </a:r>
            <a:r>
              <a:rPr sz="1650" spc="85" dirty="0">
                <a:solidFill>
                  <a:srgbClr val="FFFFFF"/>
                </a:solidFill>
                <a:latin typeface="Times New Roman"/>
                <a:cs typeface="Times New Roman"/>
              </a:rPr>
              <a:t> </a:t>
            </a:r>
            <a:r>
              <a:rPr sz="1650" dirty="0">
                <a:solidFill>
                  <a:srgbClr val="FFFFFF"/>
                </a:solidFill>
                <a:latin typeface="Verdana"/>
                <a:cs typeface="Verdana"/>
              </a:rPr>
              <a:t>encloses</a:t>
            </a:r>
            <a:r>
              <a:rPr sz="1650" spc="105" dirty="0">
                <a:solidFill>
                  <a:srgbClr val="FFFFFF"/>
                </a:solidFill>
                <a:latin typeface="Times New Roman"/>
                <a:cs typeface="Times New Roman"/>
              </a:rPr>
              <a:t> </a:t>
            </a:r>
            <a:r>
              <a:rPr sz="1650" dirty="0">
                <a:solidFill>
                  <a:srgbClr val="FFFFFF"/>
                </a:solidFill>
                <a:latin typeface="Verdana"/>
                <a:cs typeface="Verdana"/>
              </a:rPr>
              <a:t>in</a:t>
            </a:r>
            <a:r>
              <a:rPr sz="1650" spc="75" dirty="0">
                <a:solidFill>
                  <a:srgbClr val="FFFFFF"/>
                </a:solidFill>
                <a:latin typeface="Times New Roman"/>
                <a:cs typeface="Times New Roman"/>
              </a:rPr>
              <a:t> </a:t>
            </a:r>
            <a:r>
              <a:rPr sz="1650" spc="60" dirty="0">
                <a:solidFill>
                  <a:srgbClr val="FFFFFF"/>
                </a:solidFill>
                <a:latin typeface="Verdana"/>
                <a:cs typeface="Verdana"/>
              </a:rPr>
              <a:t>an</a:t>
            </a:r>
            <a:r>
              <a:rPr sz="1650" spc="70" dirty="0">
                <a:solidFill>
                  <a:srgbClr val="FFFFFF"/>
                </a:solidFill>
                <a:latin typeface="Times New Roman"/>
                <a:cs typeface="Times New Roman"/>
              </a:rPr>
              <a:t> </a:t>
            </a:r>
            <a:r>
              <a:rPr sz="1650" spc="-10" dirty="0">
                <a:solidFill>
                  <a:srgbClr val="FFFFFF"/>
                </a:solidFill>
                <a:latin typeface="Verdana"/>
                <a:cs typeface="Verdana"/>
              </a:rPr>
              <a:t>envelope.</a:t>
            </a:r>
            <a:endParaRPr sz="1650">
              <a:latin typeface="Verdana"/>
              <a:cs typeface="Verdana"/>
            </a:endParaRPr>
          </a:p>
          <a:p>
            <a:pPr marL="12700">
              <a:lnSpc>
                <a:spcPct val="100000"/>
              </a:lnSpc>
              <a:spcBef>
                <a:spcPts val="66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dirty="0">
                <a:solidFill>
                  <a:srgbClr val="FFFFFF"/>
                </a:solidFill>
                <a:latin typeface="Verdana"/>
                <a:cs typeface="Verdana"/>
              </a:rPr>
              <a:t>Mail</a:t>
            </a:r>
            <a:r>
              <a:rPr sz="1650" spc="145" dirty="0">
                <a:solidFill>
                  <a:srgbClr val="FFFFFF"/>
                </a:solidFill>
                <a:latin typeface="Times New Roman"/>
                <a:cs typeface="Times New Roman"/>
              </a:rPr>
              <a:t> </a:t>
            </a:r>
            <a:r>
              <a:rPr sz="1650" spc="-85" dirty="0">
                <a:solidFill>
                  <a:srgbClr val="FFFFFF"/>
                </a:solidFill>
                <a:latin typeface="Verdana"/>
                <a:cs typeface="Verdana"/>
              </a:rPr>
              <a:t>Transfer</a:t>
            </a:r>
            <a:r>
              <a:rPr sz="1650" spc="70" dirty="0">
                <a:solidFill>
                  <a:srgbClr val="FFFFFF"/>
                </a:solidFill>
                <a:latin typeface="Times New Roman"/>
                <a:cs typeface="Times New Roman"/>
              </a:rPr>
              <a:t> </a:t>
            </a:r>
            <a:r>
              <a:rPr sz="1650" spc="-10" dirty="0">
                <a:solidFill>
                  <a:srgbClr val="FFFFFF"/>
                </a:solidFill>
                <a:latin typeface="Verdana"/>
                <a:cs typeface="Verdana"/>
              </a:rPr>
              <a:t>Agents(MTA):</a:t>
            </a:r>
            <a:endParaRPr sz="1650">
              <a:latin typeface="Verdana"/>
              <a:cs typeface="Verdana"/>
            </a:endParaRPr>
          </a:p>
          <a:p>
            <a:pPr marL="353695" marR="347980" indent="-341630">
              <a:lnSpc>
                <a:spcPts val="1630"/>
              </a:lnSpc>
              <a:spcBef>
                <a:spcPts val="960"/>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90" dirty="0">
                <a:solidFill>
                  <a:srgbClr val="FFFFFF"/>
                </a:solidFill>
                <a:latin typeface="Verdana"/>
                <a:cs typeface="Verdana"/>
              </a:rPr>
              <a:t>SMTP</a:t>
            </a:r>
            <a:r>
              <a:rPr sz="1650" spc="55" dirty="0">
                <a:solidFill>
                  <a:srgbClr val="FFFFFF"/>
                </a:solidFill>
                <a:latin typeface="Times New Roman"/>
                <a:cs typeface="Times New Roman"/>
              </a:rPr>
              <a:t> </a:t>
            </a:r>
            <a:r>
              <a:rPr sz="1650" spc="-20" dirty="0">
                <a:solidFill>
                  <a:srgbClr val="FFFFFF"/>
                </a:solidFill>
                <a:latin typeface="Verdana"/>
                <a:cs typeface="Verdana"/>
              </a:rPr>
              <a:t>stands</a:t>
            </a:r>
            <a:r>
              <a:rPr sz="1650" spc="55" dirty="0">
                <a:solidFill>
                  <a:srgbClr val="FFFFFF"/>
                </a:solidFill>
                <a:latin typeface="Times New Roman"/>
                <a:cs typeface="Times New Roman"/>
              </a:rPr>
              <a:t> </a:t>
            </a:r>
            <a:r>
              <a:rPr sz="1650" dirty="0">
                <a:solidFill>
                  <a:srgbClr val="FFFFFF"/>
                </a:solidFill>
                <a:latin typeface="Verdana"/>
                <a:cs typeface="Verdana"/>
              </a:rPr>
              <a:t>for</a:t>
            </a:r>
            <a:r>
              <a:rPr sz="1650" spc="15" dirty="0">
                <a:solidFill>
                  <a:srgbClr val="FFFFFF"/>
                </a:solidFill>
                <a:latin typeface="Times New Roman"/>
                <a:cs typeface="Times New Roman"/>
              </a:rPr>
              <a:t> </a:t>
            </a:r>
            <a:r>
              <a:rPr sz="1650" spc="-45" dirty="0">
                <a:solidFill>
                  <a:srgbClr val="FFFFFF"/>
                </a:solidFill>
                <a:latin typeface="Verdana"/>
                <a:cs typeface="Verdana"/>
              </a:rPr>
              <a:t>Simple</a:t>
            </a:r>
            <a:r>
              <a:rPr sz="1650" spc="130" dirty="0">
                <a:solidFill>
                  <a:srgbClr val="FFFFFF"/>
                </a:solidFill>
                <a:latin typeface="Times New Roman"/>
                <a:cs typeface="Times New Roman"/>
              </a:rPr>
              <a:t> </a:t>
            </a:r>
            <a:r>
              <a:rPr sz="1650" dirty="0">
                <a:solidFill>
                  <a:srgbClr val="FFFFFF"/>
                </a:solidFill>
                <a:latin typeface="Verdana"/>
                <a:cs typeface="Verdana"/>
              </a:rPr>
              <a:t>Mail</a:t>
            </a:r>
            <a:r>
              <a:rPr sz="1650" spc="45" dirty="0">
                <a:solidFill>
                  <a:srgbClr val="FFFFFF"/>
                </a:solidFill>
                <a:latin typeface="Times New Roman"/>
                <a:cs typeface="Times New Roman"/>
              </a:rPr>
              <a:t> </a:t>
            </a:r>
            <a:r>
              <a:rPr sz="1650" dirty="0">
                <a:solidFill>
                  <a:srgbClr val="FFFFFF"/>
                </a:solidFill>
                <a:latin typeface="Verdana"/>
                <a:cs typeface="Verdana"/>
              </a:rPr>
              <a:t>Protocol.</a:t>
            </a:r>
            <a:r>
              <a:rPr sz="1650" spc="50" dirty="0">
                <a:solidFill>
                  <a:srgbClr val="FFFFFF"/>
                </a:solidFill>
                <a:latin typeface="Times New Roman"/>
                <a:cs typeface="Times New Roman"/>
              </a:rPr>
              <a:t> </a:t>
            </a:r>
            <a:r>
              <a:rPr sz="1650" spc="-20" dirty="0">
                <a:solidFill>
                  <a:srgbClr val="FFFFFF"/>
                </a:solidFill>
                <a:latin typeface="Verdana"/>
                <a:cs typeface="Verdana"/>
              </a:rPr>
              <a:t>The</a:t>
            </a:r>
            <a:r>
              <a:rPr sz="1650" spc="45" dirty="0">
                <a:solidFill>
                  <a:srgbClr val="FFFFFF"/>
                </a:solidFill>
                <a:latin typeface="Times New Roman"/>
                <a:cs typeface="Times New Roman"/>
              </a:rPr>
              <a:t> </a:t>
            </a:r>
            <a:r>
              <a:rPr sz="1650" dirty="0">
                <a:solidFill>
                  <a:srgbClr val="FFFFFF"/>
                </a:solidFill>
                <a:latin typeface="Verdana"/>
                <a:cs typeface="Verdana"/>
              </a:rPr>
              <a:t>actual</a:t>
            </a:r>
            <a:r>
              <a:rPr sz="1650" spc="45" dirty="0">
                <a:solidFill>
                  <a:srgbClr val="FFFFFF"/>
                </a:solidFill>
                <a:latin typeface="Times New Roman"/>
                <a:cs typeface="Times New Roman"/>
              </a:rPr>
              <a:t> </a:t>
            </a:r>
            <a:r>
              <a:rPr sz="1650" dirty="0">
                <a:solidFill>
                  <a:srgbClr val="FFFFFF"/>
                </a:solidFill>
                <a:latin typeface="Verdana"/>
                <a:cs typeface="Verdana"/>
              </a:rPr>
              <a:t>mail</a:t>
            </a:r>
            <a:r>
              <a:rPr sz="1650" spc="45" dirty="0">
                <a:solidFill>
                  <a:srgbClr val="FFFFFF"/>
                </a:solidFill>
                <a:latin typeface="Times New Roman"/>
                <a:cs typeface="Times New Roman"/>
              </a:rPr>
              <a:t> </a:t>
            </a:r>
            <a:r>
              <a:rPr sz="1650" spc="-50" dirty="0">
                <a:solidFill>
                  <a:srgbClr val="FFFFFF"/>
                </a:solidFill>
                <a:latin typeface="Verdana"/>
                <a:cs typeface="Verdana"/>
              </a:rPr>
              <a:t>transfer</a:t>
            </a:r>
            <a:r>
              <a:rPr sz="1650" spc="15" dirty="0">
                <a:solidFill>
                  <a:srgbClr val="FFFFFF"/>
                </a:solidFill>
                <a:latin typeface="Times New Roman"/>
                <a:cs typeface="Times New Roman"/>
              </a:rPr>
              <a:t> </a:t>
            </a:r>
            <a:r>
              <a:rPr sz="1650" spc="-150" dirty="0">
                <a:solidFill>
                  <a:srgbClr val="FFFFFF"/>
                </a:solidFill>
                <a:latin typeface="Verdana"/>
                <a:cs typeface="Verdana"/>
              </a:rPr>
              <a:t>is</a:t>
            </a:r>
            <a:r>
              <a:rPr sz="1650" spc="45" dirty="0">
                <a:solidFill>
                  <a:srgbClr val="FFFFFF"/>
                </a:solidFill>
                <a:latin typeface="Times New Roman"/>
                <a:cs typeface="Times New Roman"/>
              </a:rPr>
              <a:t> </a:t>
            </a:r>
            <a:r>
              <a:rPr sz="1650" spc="65" dirty="0">
                <a:solidFill>
                  <a:srgbClr val="FFFFFF"/>
                </a:solidFill>
                <a:latin typeface="Verdana"/>
                <a:cs typeface="Verdana"/>
              </a:rPr>
              <a:t>done</a:t>
            </a:r>
            <a:r>
              <a:rPr sz="1650" spc="50" dirty="0">
                <a:solidFill>
                  <a:srgbClr val="FFFFFF"/>
                </a:solidFill>
                <a:latin typeface="Times New Roman"/>
                <a:cs typeface="Times New Roman"/>
              </a:rPr>
              <a:t> </a:t>
            </a:r>
            <a:r>
              <a:rPr sz="1650" spc="-10" dirty="0">
                <a:solidFill>
                  <a:srgbClr val="FFFFFF"/>
                </a:solidFill>
                <a:latin typeface="Verdana"/>
                <a:cs typeface="Verdana"/>
              </a:rPr>
              <a:t>through</a:t>
            </a:r>
            <a:r>
              <a:rPr sz="1650" spc="-10" dirty="0">
                <a:solidFill>
                  <a:srgbClr val="FFFFFF"/>
                </a:solidFill>
                <a:latin typeface="Times New Roman"/>
                <a:cs typeface="Times New Roman"/>
              </a:rPr>
              <a:t> </a:t>
            </a:r>
            <a:r>
              <a:rPr sz="1650" dirty="0">
                <a:solidFill>
                  <a:srgbClr val="FFFFFF"/>
                </a:solidFill>
                <a:latin typeface="Verdana"/>
                <a:cs typeface="Verdana"/>
              </a:rPr>
              <a:t>message</a:t>
            </a:r>
            <a:r>
              <a:rPr sz="1650" spc="70" dirty="0">
                <a:solidFill>
                  <a:srgbClr val="FFFFFF"/>
                </a:solidFill>
                <a:latin typeface="Times New Roman"/>
                <a:cs typeface="Times New Roman"/>
              </a:rPr>
              <a:t> </a:t>
            </a:r>
            <a:r>
              <a:rPr sz="1650" spc="-50" dirty="0">
                <a:solidFill>
                  <a:srgbClr val="FFFFFF"/>
                </a:solidFill>
                <a:latin typeface="Verdana"/>
                <a:cs typeface="Verdana"/>
              </a:rPr>
              <a:t>transfer</a:t>
            </a:r>
            <a:r>
              <a:rPr sz="1650" spc="40" dirty="0">
                <a:solidFill>
                  <a:srgbClr val="FFFFFF"/>
                </a:solidFill>
                <a:latin typeface="Times New Roman"/>
                <a:cs typeface="Times New Roman"/>
              </a:rPr>
              <a:t> </a:t>
            </a:r>
            <a:r>
              <a:rPr sz="1650" spc="-10" dirty="0">
                <a:solidFill>
                  <a:srgbClr val="FFFFFF"/>
                </a:solidFill>
                <a:latin typeface="Verdana"/>
                <a:cs typeface="Verdana"/>
              </a:rPr>
              <a:t>agents.</a:t>
            </a:r>
            <a:endParaRPr sz="1650">
              <a:latin typeface="Verdana"/>
              <a:cs typeface="Verdana"/>
            </a:endParaRPr>
          </a:p>
          <a:p>
            <a:pPr marL="353695" marR="163195" indent="-341630">
              <a:lnSpc>
                <a:spcPts val="1630"/>
              </a:lnSpc>
              <a:spcBef>
                <a:spcPts val="1015"/>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20" dirty="0">
                <a:solidFill>
                  <a:srgbClr val="FFFFFF"/>
                </a:solidFill>
                <a:latin typeface="Verdana"/>
                <a:cs typeface="Verdana"/>
              </a:rPr>
              <a:t>The</a:t>
            </a:r>
            <a:r>
              <a:rPr sz="1650" spc="-5" dirty="0">
                <a:solidFill>
                  <a:srgbClr val="FFFFFF"/>
                </a:solidFill>
                <a:latin typeface="Times New Roman"/>
                <a:cs typeface="Times New Roman"/>
              </a:rPr>
              <a:t> </a:t>
            </a:r>
            <a:r>
              <a:rPr sz="1650" dirty="0">
                <a:solidFill>
                  <a:srgbClr val="FFFFFF"/>
                </a:solidFill>
                <a:latin typeface="Verdana"/>
                <a:cs typeface="Verdana"/>
              </a:rPr>
              <a:t>formal</a:t>
            </a:r>
            <a:r>
              <a:rPr sz="1650" spc="60" dirty="0">
                <a:solidFill>
                  <a:srgbClr val="FFFFFF"/>
                </a:solidFill>
                <a:latin typeface="Times New Roman"/>
                <a:cs typeface="Times New Roman"/>
              </a:rPr>
              <a:t> </a:t>
            </a:r>
            <a:r>
              <a:rPr sz="1650" dirty="0">
                <a:solidFill>
                  <a:srgbClr val="FFFFFF"/>
                </a:solidFill>
                <a:latin typeface="Verdana"/>
                <a:cs typeface="Verdana"/>
              </a:rPr>
              <a:t>protocol</a:t>
            </a:r>
            <a:r>
              <a:rPr sz="1650" spc="10" dirty="0">
                <a:solidFill>
                  <a:srgbClr val="FFFFFF"/>
                </a:solidFill>
                <a:latin typeface="Times New Roman"/>
                <a:cs typeface="Times New Roman"/>
              </a:rPr>
              <a:t> </a:t>
            </a:r>
            <a:r>
              <a:rPr sz="1650" dirty="0">
                <a:solidFill>
                  <a:srgbClr val="FFFFFF"/>
                </a:solidFill>
                <a:latin typeface="Verdana"/>
                <a:cs typeface="Verdana"/>
              </a:rPr>
              <a:t>that</a:t>
            </a:r>
            <a:r>
              <a:rPr sz="1650" spc="60" dirty="0">
                <a:solidFill>
                  <a:srgbClr val="FFFFFF"/>
                </a:solidFill>
                <a:latin typeface="Times New Roman"/>
                <a:cs typeface="Times New Roman"/>
              </a:rPr>
              <a:t> </a:t>
            </a:r>
            <a:r>
              <a:rPr sz="1650" dirty="0">
                <a:solidFill>
                  <a:srgbClr val="FFFFFF"/>
                </a:solidFill>
                <a:latin typeface="Verdana"/>
                <a:cs typeface="Verdana"/>
              </a:rPr>
              <a:t>defines</a:t>
            </a:r>
            <a:r>
              <a:rPr sz="1650" spc="70" dirty="0">
                <a:solidFill>
                  <a:srgbClr val="FFFFFF"/>
                </a:solidFill>
                <a:latin typeface="Times New Roman"/>
                <a:cs typeface="Times New Roman"/>
              </a:rPr>
              <a:t> </a:t>
            </a:r>
            <a:r>
              <a:rPr sz="1650" dirty="0">
                <a:solidFill>
                  <a:srgbClr val="FFFFFF"/>
                </a:solidFill>
                <a:latin typeface="Verdana"/>
                <a:cs typeface="Verdana"/>
              </a:rPr>
              <a:t>the</a:t>
            </a:r>
            <a:r>
              <a:rPr sz="1650" spc="20" dirty="0">
                <a:solidFill>
                  <a:srgbClr val="FFFFFF"/>
                </a:solidFill>
                <a:latin typeface="Times New Roman"/>
                <a:cs typeface="Times New Roman"/>
              </a:rPr>
              <a:t> </a:t>
            </a:r>
            <a:r>
              <a:rPr sz="1650" dirty="0">
                <a:solidFill>
                  <a:srgbClr val="FFFFFF"/>
                </a:solidFill>
                <a:latin typeface="Verdana"/>
                <a:cs typeface="Verdana"/>
              </a:rPr>
              <a:t>MTA</a:t>
            </a:r>
            <a:r>
              <a:rPr sz="1650" spc="105" dirty="0">
                <a:solidFill>
                  <a:srgbClr val="FFFFFF"/>
                </a:solidFill>
                <a:latin typeface="Times New Roman"/>
                <a:cs typeface="Times New Roman"/>
              </a:rPr>
              <a:t> </a:t>
            </a:r>
            <a:r>
              <a:rPr sz="1650" dirty="0">
                <a:solidFill>
                  <a:srgbClr val="FFFFFF"/>
                </a:solidFill>
                <a:latin typeface="Verdana"/>
                <a:cs typeface="Verdana"/>
              </a:rPr>
              <a:t>client</a:t>
            </a:r>
            <a:r>
              <a:rPr sz="1650" spc="55" dirty="0">
                <a:solidFill>
                  <a:srgbClr val="FFFFFF"/>
                </a:solidFill>
                <a:latin typeface="Times New Roman"/>
                <a:cs typeface="Times New Roman"/>
              </a:rPr>
              <a:t> </a:t>
            </a:r>
            <a:r>
              <a:rPr sz="1650" spc="60" dirty="0">
                <a:solidFill>
                  <a:srgbClr val="FFFFFF"/>
                </a:solidFill>
                <a:latin typeface="Verdana"/>
                <a:cs typeface="Verdana"/>
              </a:rPr>
              <a:t>&amp;</a:t>
            </a:r>
            <a:r>
              <a:rPr sz="1650" spc="35" dirty="0">
                <a:solidFill>
                  <a:srgbClr val="FFFFFF"/>
                </a:solidFill>
                <a:latin typeface="Times New Roman"/>
                <a:cs typeface="Times New Roman"/>
              </a:rPr>
              <a:t> </a:t>
            </a:r>
            <a:r>
              <a:rPr sz="1650" spc="-55" dirty="0">
                <a:solidFill>
                  <a:srgbClr val="FFFFFF"/>
                </a:solidFill>
                <a:latin typeface="Verdana"/>
                <a:cs typeface="Verdana"/>
              </a:rPr>
              <a:t>server</a:t>
            </a:r>
            <a:r>
              <a:rPr sz="1650" spc="-60" dirty="0">
                <a:solidFill>
                  <a:srgbClr val="FFFFFF"/>
                </a:solidFill>
                <a:latin typeface="Times New Roman"/>
                <a:cs typeface="Times New Roman"/>
              </a:rPr>
              <a:t> </a:t>
            </a:r>
            <a:r>
              <a:rPr sz="1650" dirty="0">
                <a:solidFill>
                  <a:srgbClr val="FFFFFF"/>
                </a:solidFill>
                <a:latin typeface="Verdana"/>
                <a:cs typeface="Verdana"/>
              </a:rPr>
              <a:t>in</a:t>
            </a:r>
            <a:r>
              <a:rPr sz="1650" spc="40" dirty="0">
                <a:solidFill>
                  <a:srgbClr val="FFFFFF"/>
                </a:solidFill>
                <a:latin typeface="Times New Roman"/>
                <a:cs typeface="Times New Roman"/>
              </a:rPr>
              <a:t> </a:t>
            </a:r>
            <a:r>
              <a:rPr sz="1650" dirty="0">
                <a:solidFill>
                  <a:srgbClr val="FFFFFF"/>
                </a:solidFill>
                <a:latin typeface="Verdana"/>
                <a:cs typeface="Verdana"/>
              </a:rPr>
              <a:t>the</a:t>
            </a:r>
            <a:r>
              <a:rPr sz="1650" spc="20" dirty="0">
                <a:solidFill>
                  <a:srgbClr val="FFFFFF"/>
                </a:solidFill>
                <a:latin typeface="Times New Roman"/>
                <a:cs typeface="Times New Roman"/>
              </a:rPr>
              <a:t> </a:t>
            </a:r>
            <a:r>
              <a:rPr sz="1650" spc="-50" dirty="0">
                <a:solidFill>
                  <a:srgbClr val="FFFFFF"/>
                </a:solidFill>
                <a:latin typeface="Verdana"/>
                <a:cs typeface="Verdana"/>
              </a:rPr>
              <a:t>Internet</a:t>
            </a:r>
            <a:r>
              <a:rPr sz="1650" spc="55" dirty="0">
                <a:solidFill>
                  <a:srgbClr val="FFFFFF"/>
                </a:solidFill>
                <a:latin typeface="Times New Roman"/>
                <a:cs typeface="Times New Roman"/>
              </a:rPr>
              <a:t> </a:t>
            </a:r>
            <a:r>
              <a:rPr sz="1650" spc="-150" dirty="0">
                <a:solidFill>
                  <a:srgbClr val="FFFFFF"/>
                </a:solidFill>
                <a:latin typeface="Verdana"/>
                <a:cs typeface="Verdana"/>
              </a:rPr>
              <a:t>is</a:t>
            </a:r>
            <a:r>
              <a:rPr sz="1650" spc="45" dirty="0">
                <a:solidFill>
                  <a:srgbClr val="FFFFFF"/>
                </a:solidFill>
                <a:latin typeface="Times New Roman"/>
                <a:cs typeface="Times New Roman"/>
              </a:rPr>
              <a:t> </a:t>
            </a:r>
            <a:r>
              <a:rPr sz="1650" spc="-10" dirty="0">
                <a:solidFill>
                  <a:srgbClr val="FFFFFF"/>
                </a:solidFill>
                <a:latin typeface="Verdana"/>
                <a:cs typeface="Verdana"/>
              </a:rPr>
              <a:t>called</a:t>
            </a:r>
            <a:r>
              <a:rPr sz="1650" spc="-10" dirty="0">
                <a:solidFill>
                  <a:srgbClr val="FFFFFF"/>
                </a:solidFill>
                <a:latin typeface="Times New Roman"/>
                <a:cs typeface="Times New Roman"/>
              </a:rPr>
              <a:t> </a:t>
            </a:r>
            <a:r>
              <a:rPr sz="1650" dirty="0">
                <a:solidFill>
                  <a:srgbClr val="FFFFFF"/>
                </a:solidFill>
                <a:latin typeface="Verdana"/>
                <a:cs typeface="Verdana"/>
              </a:rPr>
              <a:t>the</a:t>
            </a:r>
            <a:r>
              <a:rPr sz="1650" spc="-40" dirty="0">
                <a:solidFill>
                  <a:srgbClr val="FFFFFF"/>
                </a:solidFill>
                <a:latin typeface="Times New Roman"/>
                <a:cs typeface="Times New Roman"/>
              </a:rPr>
              <a:t> </a:t>
            </a:r>
            <a:r>
              <a:rPr sz="1650" spc="-30" dirty="0">
                <a:solidFill>
                  <a:srgbClr val="FFFFFF"/>
                </a:solidFill>
                <a:latin typeface="Verdana"/>
                <a:cs typeface="Verdana"/>
              </a:rPr>
              <a:t>simple</a:t>
            </a:r>
            <a:r>
              <a:rPr sz="1650" spc="75" dirty="0">
                <a:solidFill>
                  <a:srgbClr val="FFFFFF"/>
                </a:solidFill>
                <a:latin typeface="Times New Roman"/>
                <a:cs typeface="Times New Roman"/>
              </a:rPr>
              <a:t> </a:t>
            </a:r>
            <a:r>
              <a:rPr sz="1650" dirty="0">
                <a:solidFill>
                  <a:srgbClr val="FFFFFF"/>
                </a:solidFill>
                <a:latin typeface="Verdana"/>
                <a:cs typeface="Verdana"/>
              </a:rPr>
              <a:t>mail</a:t>
            </a:r>
            <a:r>
              <a:rPr sz="1650" spc="-5" dirty="0">
                <a:solidFill>
                  <a:srgbClr val="FFFFFF"/>
                </a:solidFill>
                <a:latin typeface="Times New Roman"/>
                <a:cs typeface="Times New Roman"/>
              </a:rPr>
              <a:t> </a:t>
            </a:r>
            <a:r>
              <a:rPr sz="1650" spc="-45" dirty="0">
                <a:solidFill>
                  <a:srgbClr val="FFFFFF"/>
                </a:solidFill>
                <a:latin typeface="Verdana"/>
                <a:cs typeface="Verdana"/>
              </a:rPr>
              <a:t>transfer</a:t>
            </a:r>
            <a:r>
              <a:rPr sz="1650" spc="-30" dirty="0">
                <a:solidFill>
                  <a:srgbClr val="FFFFFF"/>
                </a:solidFill>
                <a:latin typeface="Times New Roman"/>
                <a:cs typeface="Times New Roman"/>
              </a:rPr>
              <a:t> </a:t>
            </a:r>
            <a:r>
              <a:rPr sz="1650" spc="-10" dirty="0">
                <a:solidFill>
                  <a:srgbClr val="FFFFFF"/>
                </a:solidFill>
                <a:latin typeface="Verdana"/>
                <a:cs typeface="Verdana"/>
              </a:rPr>
              <a:t>protocol</a:t>
            </a:r>
            <a:endParaRPr sz="1650">
              <a:latin typeface="Verdana"/>
              <a:cs typeface="Verdana"/>
            </a:endParaRPr>
          </a:p>
          <a:p>
            <a:pPr marL="353695" marR="463550" indent="-341630">
              <a:lnSpc>
                <a:spcPts val="1630"/>
              </a:lnSpc>
              <a:spcBef>
                <a:spcPts val="1020"/>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35" dirty="0">
                <a:solidFill>
                  <a:srgbClr val="FFFFFF"/>
                </a:solidFill>
                <a:latin typeface="Verdana"/>
                <a:cs typeface="Verdana"/>
              </a:rPr>
              <a:t>To</a:t>
            </a:r>
            <a:r>
              <a:rPr sz="1650" spc="20" dirty="0">
                <a:solidFill>
                  <a:srgbClr val="FFFFFF"/>
                </a:solidFill>
                <a:latin typeface="Times New Roman"/>
                <a:cs typeface="Times New Roman"/>
              </a:rPr>
              <a:t> </a:t>
            </a:r>
            <a:r>
              <a:rPr sz="1650" dirty="0">
                <a:solidFill>
                  <a:srgbClr val="FFFFFF"/>
                </a:solidFill>
                <a:latin typeface="Verdana"/>
                <a:cs typeface="Verdana"/>
              </a:rPr>
              <a:t>send</a:t>
            </a:r>
            <a:r>
              <a:rPr sz="1650" spc="65" dirty="0">
                <a:solidFill>
                  <a:srgbClr val="FFFFFF"/>
                </a:solidFill>
                <a:latin typeface="Times New Roman"/>
                <a:cs typeface="Times New Roman"/>
              </a:rPr>
              <a:t> </a:t>
            </a:r>
            <a:r>
              <a:rPr sz="1650" spc="-35" dirty="0">
                <a:solidFill>
                  <a:srgbClr val="FFFFFF"/>
                </a:solidFill>
                <a:latin typeface="Verdana"/>
                <a:cs typeface="Verdana"/>
              </a:rPr>
              <a:t>mail,</a:t>
            </a:r>
            <a:r>
              <a:rPr sz="1650" spc="125" dirty="0">
                <a:solidFill>
                  <a:srgbClr val="FFFFFF"/>
                </a:solidFill>
                <a:latin typeface="Times New Roman"/>
                <a:cs typeface="Times New Roman"/>
              </a:rPr>
              <a:t> </a:t>
            </a:r>
            <a:r>
              <a:rPr sz="1650" spc="155" dirty="0">
                <a:solidFill>
                  <a:srgbClr val="FFFFFF"/>
                </a:solidFill>
                <a:latin typeface="Verdana"/>
                <a:cs typeface="Verdana"/>
              </a:rPr>
              <a:t>a</a:t>
            </a:r>
            <a:r>
              <a:rPr sz="1650" spc="25" dirty="0">
                <a:solidFill>
                  <a:srgbClr val="FFFFFF"/>
                </a:solidFill>
                <a:latin typeface="Times New Roman"/>
                <a:cs typeface="Times New Roman"/>
              </a:rPr>
              <a:t> </a:t>
            </a:r>
            <a:r>
              <a:rPr sz="1650" spc="-70" dirty="0">
                <a:solidFill>
                  <a:srgbClr val="FFFFFF"/>
                </a:solidFill>
                <a:latin typeface="Verdana"/>
                <a:cs typeface="Verdana"/>
              </a:rPr>
              <a:t>system</a:t>
            </a:r>
            <a:r>
              <a:rPr sz="1650" spc="30" dirty="0">
                <a:solidFill>
                  <a:srgbClr val="FFFFFF"/>
                </a:solidFill>
                <a:latin typeface="Times New Roman"/>
                <a:cs typeface="Times New Roman"/>
              </a:rPr>
              <a:t> </a:t>
            </a:r>
            <a:r>
              <a:rPr sz="1650" spc="-60" dirty="0">
                <a:solidFill>
                  <a:srgbClr val="FFFFFF"/>
                </a:solidFill>
                <a:latin typeface="Verdana"/>
                <a:cs typeface="Verdana"/>
              </a:rPr>
              <a:t>must</a:t>
            </a:r>
            <a:r>
              <a:rPr sz="1650" spc="110" dirty="0">
                <a:solidFill>
                  <a:srgbClr val="FFFFFF"/>
                </a:solidFill>
                <a:latin typeface="Times New Roman"/>
                <a:cs typeface="Times New Roman"/>
              </a:rPr>
              <a:t> </a:t>
            </a:r>
            <a:r>
              <a:rPr sz="1650" spc="55" dirty="0">
                <a:solidFill>
                  <a:srgbClr val="FFFFFF"/>
                </a:solidFill>
                <a:latin typeface="Verdana"/>
                <a:cs typeface="Verdana"/>
              </a:rPr>
              <a:t>have</a:t>
            </a:r>
            <a:r>
              <a:rPr sz="1650" spc="-10" dirty="0">
                <a:solidFill>
                  <a:srgbClr val="FFFFFF"/>
                </a:solidFill>
                <a:latin typeface="Times New Roman"/>
                <a:cs typeface="Times New Roman"/>
              </a:rPr>
              <a:t> </a:t>
            </a:r>
            <a:r>
              <a:rPr sz="1650" dirty="0">
                <a:solidFill>
                  <a:srgbClr val="FFFFFF"/>
                </a:solidFill>
                <a:latin typeface="Verdana"/>
                <a:cs typeface="Verdana"/>
              </a:rPr>
              <a:t>the</a:t>
            </a:r>
            <a:r>
              <a:rPr sz="1650" spc="25" dirty="0">
                <a:solidFill>
                  <a:srgbClr val="FFFFFF"/>
                </a:solidFill>
                <a:latin typeface="Times New Roman"/>
                <a:cs typeface="Times New Roman"/>
              </a:rPr>
              <a:t> </a:t>
            </a:r>
            <a:r>
              <a:rPr sz="1650" dirty="0">
                <a:solidFill>
                  <a:srgbClr val="FFFFFF"/>
                </a:solidFill>
                <a:latin typeface="Verdana"/>
                <a:cs typeface="Verdana"/>
              </a:rPr>
              <a:t>client</a:t>
            </a:r>
            <a:r>
              <a:rPr sz="1650" spc="70" dirty="0">
                <a:solidFill>
                  <a:srgbClr val="FFFFFF"/>
                </a:solidFill>
                <a:latin typeface="Times New Roman"/>
                <a:cs typeface="Times New Roman"/>
              </a:rPr>
              <a:t> </a:t>
            </a:r>
            <a:r>
              <a:rPr sz="1650" dirty="0">
                <a:solidFill>
                  <a:srgbClr val="FFFFFF"/>
                </a:solidFill>
                <a:latin typeface="Verdana"/>
                <a:cs typeface="Verdana"/>
              </a:rPr>
              <a:t>MTA</a:t>
            </a:r>
            <a:r>
              <a:rPr sz="1650" spc="120" dirty="0">
                <a:solidFill>
                  <a:srgbClr val="FFFFFF"/>
                </a:solidFill>
                <a:latin typeface="Times New Roman"/>
                <a:cs typeface="Times New Roman"/>
              </a:rPr>
              <a:t> </a:t>
            </a:r>
            <a:r>
              <a:rPr sz="1650" spc="70" dirty="0">
                <a:solidFill>
                  <a:srgbClr val="FFFFFF"/>
                </a:solidFill>
                <a:latin typeface="Verdana"/>
                <a:cs typeface="Verdana"/>
              </a:rPr>
              <a:t>&amp;</a:t>
            </a:r>
            <a:r>
              <a:rPr sz="1650" spc="40" dirty="0">
                <a:solidFill>
                  <a:srgbClr val="FFFFFF"/>
                </a:solidFill>
                <a:latin typeface="Times New Roman"/>
                <a:cs typeface="Times New Roman"/>
              </a:rPr>
              <a:t> </a:t>
            </a:r>
            <a:r>
              <a:rPr sz="1650" dirty="0">
                <a:solidFill>
                  <a:srgbClr val="FFFFFF"/>
                </a:solidFill>
                <a:latin typeface="Verdana"/>
                <a:cs typeface="Verdana"/>
              </a:rPr>
              <a:t>to</a:t>
            </a:r>
            <a:r>
              <a:rPr sz="1650" spc="25" dirty="0">
                <a:solidFill>
                  <a:srgbClr val="FFFFFF"/>
                </a:solidFill>
                <a:latin typeface="Times New Roman"/>
                <a:cs typeface="Times New Roman"/>
              </a:rPr>
              <a:t> </a:t>
            </a:r>
            <a:r>
              <a:rPr sz="1650" dirty="0">
                <a:solidFill>
                  <a:srgbClr val="FFFFFF"/>
                </a:solidFill>
                <a:latin typeface="Verdana"/>
                <a:cs typeface="Verdana"/>
              </a:rPr>
              <a:t>receive</a:t>
            </a:r>
            <a:r>
              <a:rPr sz="1650" spc="-60" dirty="0">
                <a:solidFill>
                  <a:srgbClr val="FFFFFF"/>
                </a:solidFill>
                <a:latin typeface="Times New Roman"/>
                <a:cs typeface="Times New Roman"/>
              </a:rPr>
              <a:t> </a:t>
            </a:r>
            <a:r>
              <a:rPr sz="1650" spc="-35" dirty="0">
                <a:solidFill>
                  <a:srgbClr val="FFFFFF"/>
                </a:solidFill>
                <a:latin typeface="Verdana"/>
                <a:cs typeface="Verdana"/>
              </a:rPr>
              <a:t>mail,</a:t>
            </a:r>
            <a:r>
              <a:rPr sz="1650" spc="125" dirty="0">
                <a:solidFill>
                  <a:srgbClr val="FFFFFF"/>
                </a:solidFill>
                <a:latin typeface="Times New Roman"/>
                <a:cs typeface="Times New Roman"/>
              </a:rPr>
              <a:t> </a:t>
            </a:r>
            <a:r>
              <a:rPr sz="1650" spc="155" dirty="0">
                <a:solidFill>
                  <a:srgbClr val="FFFFFF"/>
                </a:solidFill>
                <a:latin typeface="Verdana"/>
                <a:cs typeface="Verdana"/>
              </a:rPr>
              <a:t>a</a:t>
            </a:r>
            <a:r>
              <a:rPr sz="1650" spc="25" dirty="0">
                <a:solidFill>
                  <a:srgbClr val="FFFFFF"/>
                </a:solidFill>
                <a:latin typeface="Times New Roman"/>
                <a:cs typeface="Times New Roman"/>
              </a:rPr>
              <a:t> </a:t>
            </a:r>
            <a:r>
              <a:rPr sz="1650" spc="-10" dirty="0">
                <a:solidFill>
                  <a:srgbClr val="FFFFFF"/>
                </a:solidFill>
                <a:latin typeface="Verdana"/>
                <a:cs typeface="Verdana"/>
              </a:rPr>
              <a:t>system</a:t>
            </a:r>
            <a:r>
              <a:rPr sz="1650" spc="-10" dirty="0">
                <a:solidFill>
                  <a:srgbClr val="FFFFFF"/>
                </a:solidFill>
                <a:latin typeface="Times New Roman"/>
                <a:cs typeface="Times New Roman"/>
              </a:rPr>
              <a:t> </a:t>
            </a:r>
            <a:r>
              <a:rPr sz="1650" spc="-60" dirty="0">
                <a:solidFill>
                  <a:srgbClr val="FFFFFF"/>
                </a:solidFill>
                <a:latin typeface="Verdana"/>
                <a:cs typeface="Verdana"/>
              </a:rPr>
              <a:t>must</a:t>
            </a:r>
            <a:r>
              <a:rPr sz="1650" spc="90" dirty="0">
                <a:solidFill>
                  <a:srgbClr val="FFFFFF"/>
                </a:solidFill>
                <a:latin typeface="Times New Roman"/>
                <a:cs typeface="Times New Roman"/>
              </a:rPr>
              <a:t> </a:t>
            </a:r>
            <a:r>
              <a:rPr sz="1650" spc="55" dirty="0">
                <a:solidFill>
                  <a:srgbClr val="FFFFFF"/>
                </a:solidFill>
                <a:latin typeface="Verdana"/>
                <a:cs typeface="Verdana"/>
              </a:rPr>
              <a:t>have</a:t>
            </a:r>
            <a:r>
              <a:rPr sz="1650" spc="-5" dirty="0">
                <a:solidFill>
                  <a:srgbClr val="FFFFFF"/>
                </a:solidFill>
                <a:latin typeface="Times New Roman"/>
                <a:cs typeface="Times New Roman"/>
              </a:rPr>
              <a:t> </a:t>
            </a:r>
            <a:r>
              <a:rPr sz="1650" spc="155" dirty="0">
                <a:solidFill>
                  <a:srgbClr val="FFFFFF"/>
                </a:solidFill>
                <a:latin typeface="Verdana"/>
                <a:cs typeface="Verdana"/>
              </a:rPr>
              <a:t>a</a:t>
            </a:r>
            <a:r>
              <a:rPr sz="1650" spc="30" dirty="0">
                <a:solidFill>
                  <a:srgbClr val="FFFFFF"/>
                </a:solidFill>
                <a:latin typeface="Times New Roman"/>
                <a:cs typeface="Times New Roman"/>
              </a:rPr>
              <a:t> </a:t>
            </a:r>
            <a:r>
              <a:rPr sz="1650" spc="-60" dirty="0">
                <a:solidFill>
                  <a:srgbClr val="FFFFFF"/>
                </a:solidFill>
                <a:latin typeface="Verdana"/>
                <a:cs typeface="Verdana"/>
              </a:rPr>
              <a:t>server</a:t>
            </a:r>
            <a:r>
              <a:rPr sz="1650" spc="-60" dirty="0">
                <a:solidFill>
                  <a:srgbClr val="FFFFFF"/>
                </a:solidFill>
                <a:latin typeface="Times New Roman"/>
                <a:cs typeface="Times New Roman"/>
              </a:rPr>
              <a:t> </a:t>
            </a:r>
            <a:r>
              <a:rPr sz="1650" spc="-20" dirty="0">
                <a:solidFill>
                  <a:srgbClr val="FFFFFF"/>
                </a:solidFill>
                <a:latin typeface="Verdana"/>
                <a:cs typeface="Verdana"/>
              </a:rPr>
              <a:t>MTA.</a:t>
            </a:r>
            <a:endParaRPr sz="1650">
              <a:latin typeface="Verdana"/>
              <a:cs typeface="Verdana"/>
            </a:endParaRPr>
          </a:p>
          <a:p>
            <a:pPr marL="353695" marR="5080" indent="-341630">
              <a:lnSpc>
                <a:spcPct val="82500"/>
              </a:lnSpc>
              <a:spcBef>
                <a:spcPts val="1015"/>
              </a:spcBef>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spc="-20" dirty="0">
                <a:solidFill>
                  <a:srgbClr val="FFFFFF"/>
                </a:solidFill>
                <a:latin typeface="Verdana"/>
                <a:cs typeface="Verdana"/>
              </a:rPr>
              <a:t>The</a:t>
            </a:r>
            <a:r>
              <a:rPr sz="1650" spc="65" dirty="0">
                <a:solidFill>
                  <a:srgbClr val="FFFFFF"/>
                </a:solidFill>
                <a:latin typeface="Times New Roman"/>
                <a:cs typeface="Times New Roman"/>
              </a:rPr>
              <a:t> </a:t>
            </a:r>
            <a:r>
              <a:rPr sz="1650" dirty="0">
                <a:solidFill>
                  <a:srgbClr val="FFFFFF"/>
                </a:solidFill>
                <a:latin typeface="Verdana"/>
                <a:cs typeface="Verdana"/>
              </a:rPr>
              <a:t>MTA</a:t>
            </a:r>
            <a:r>
              <a:rPr sz="1650" spc="65" dirty="0">
                <a:solidFill>
                  <a:srgbClr val="FFFFFF"/>
                </a:solidFill>
                <a:latin typeface="Times New Roman"/>
                <a:cs typeface="Times New Roman"/>
              </a:rPr>
              <a:t> </a:t>
            </a:r>
            <a:r>
              <a:rPr sz="1650" spc="-30" dirty="0">
                <a:solidFill>
                  <a:srgbClr val="FFFFFF"/>
                </a:solidFill>
                <a:latin typeface="Verdana"/>
                <a:cs typeface="Verdana"/>
              </a:rPr>
              <a:t>maintains</a:t>
            </a:r>
            <a:r>
              <a:rPr sz="1650" spc="155" dirty="0">
                <a:solidFill>
                  <a:srgbClr val="FFFFFF"/>
                </a:solidFill>
                <a:latin typeface="Times New Roman"/>
                <a:cs typeface="Times New Roman"/>
              </a:rPr>
              <a:t> </a:t>
            </a:r>
            <a:r>
              <a:rPr sz="1650" spc="155" dirty="0">
                <a:solidFill>
                  <a:srgbClr val="FFFFFF"/>
                </a:solidFill>
                <a:latin typeface="Verdana"/>
                <a:cs typeface="Verdana"/>
              </a:rPr>
              <a:t>a</a:t>
            </a:r>
            <a:r>
              <a:rPr sz="1650" spc="20" dirty="0">
                <a:solidFill>
                  <a:srgbClr val="FFFFFF"/>
                </a:solidFill>
                <a:latin typeface="Times New Roman"/>
                <a:cs typeface="Times New Roman"/>
              </a:rPr>
              <a:t> </a:t>
            </a:r>
            <a:r>
              <a:rPr sz="1650" spc="-45" dirty="0">
                <a:solidFill>
                  <a:srgbClr val="FFFFFF"/>
                </a:solidFill>
                <a:latin typeface="Verdana"/>
                <a:cs typeface="Verdana"/>
              </a:rPr>
              <a:t>small</a:t>
            </a:r>
            <a:r>
              <a:rPr sz="1650" spc="140" dirty="0">
                <a:solidFill>
                  <a:srgbClr val="FFFFFF"/>
                </a:solidFill>
                <a:latin typeface="Times New Roman"/>
                <a:cs typeface="Times New Roman"/>
              </a:rPr>
              <a:t> </a:t>
            </a:r>
            <a:r>
              <a:rPr sz="1650" dirty="0">
                <a:solidFill>
                  <a:srgbClr val="FFFFFF"/>
                </a:solidFill>
                <a:latin typeface="Verdana"/>
                <a:cs typeface="Verdana"/>
              </a:rPr>
              <a:t>queue</a:t>
            </a:r>
            <a:r>
              <a:rPr sz="1650" spc="70" dirty="0">
                <a:solidFill>
                  <a:srgbClr val="FFFFFF"/>
                </a:solidFill>
                <a:latin typeface="Times New Roman"/>
                <a:cs typeface="Times New Roman"/>
              </a:rPr>
              <a:t> </a:t>
            </a:r>
            <a:r>
              <a:rPr sz="1650" dirty="0">
                <a:solidFill>
                  <a:srgbClr val="FFFFFF"/>
                </a:solidFill>
                <a:latin typeface="Verdana"/>
                <a:cs typeface="Verdana"/>
              </a:rPr>
              <a:t>of</a:t>
            </a:r>
            <a:r>
              <a:rPr sz="1650" spc="15" dirty="0">
                <a:solidFill>
                  <a:srgbClr val="FFFFFF"/>
                </a:solidFill>
                <a:latin typeface="Times New Roman"/>
                <a:cs typeface="Times New Roman"/>
              </a:rPr>
              <a:t> </a:t>
            </a:r>
            <a:r>
              <a:rPr sz="1650" spc="-50" dirty="0">
                <a:solidFill>
                  <a:srgbClr val="FFFFFF"/>
                </a:solidFill>
                <a:latin typeface="Verdana"/>
                <a:cs typeface="Verdana"/>
              </a:rPr>
              <a:t>mails</a:t>
            </a:r>
            <a:r>
              <a:rPr sz="1650" spc="120" dirty="0">
                <a:solidFill>
                  <a:srgbClr val="FFFFFF"/>
                </a:solidFill>
                <a:latin typeface="Times New Roman"/>
                <a:cs typeface="Times New Roman"/>
              </a:rPr>
              <a:t> </a:t>
            </a:r>
            <a:r>
              <a:rPr sz="1650" dirty="0">
                <a:solidFill>
                  <a:srgbClr val="FFFFFF"/>
                </a:solidFill>
                <a:latin typeface="Verdana"/>
                <a:cs typeface="Verdana"/>
              </a:rPr>
              <a:t>so</a:t>
            </a:r>
            <a:r>
              <a:rPr sz="1650" spc="20" dirty="0">
                <a:solidFill>
                  <a:srgbClr val="FFFFFF"/>
                </a:solidFill>
                <a:latin typeface="Times New Roman"/>
                <a:cs typeface="Times New Roman"/>
              </a:rPr>
              <a:t> </a:t>
            </a:r>
            <a:r>
              <a:rPr sz="1650" dirty="0">
                <a:solidFill>
                  <a:srgbClr val="FFFFFF"/>
                </a:solidFill>
                <a:latin typeface="Verdana"/>
                <a:cs typeface="Verdana"/>
              </a:rPr>
              <a:t>that</a:t>
            </a:r>
            <a:r>
              <a:rPr sz="1650" spc="70" dirty="0">
                <a:solidFill>
                  <a:srgbClr val="FFFFFF"/>
                </a:solidFill>
                <a:latin typeface="Times New Roman"/>
                <a:cs typeface="Times New Roman"/>
              </a:rPr>
              <a:t> </a:t>
            </a:r>
            <a:r>
              <a:rPr sz="1650" spc="-30" dirty="0">
                <a:solidFill>
                  <a:srgbClr val="FFFFFF"/>
                </a:solidFill>
                <a:latin typeface="Verdana"/>
                <a:cs typeface="Verdana"/>
              </a:rPr>
              <a:t>it</a:t>
            </a:r>
            <a:r>
              <a:rPr sz="1650" spc="20" dirty="0">
                <a:solidFill>
                  <a:srgbClr val="FFFFFF"/>
                </a:solidFill>
                <a:latin typeface="Times New Roman"/>
                <a:cs typeface="Times New Roman"/>
              </a:rPr>
              <a:t> </a:t>
            </a:r>
            <a:r>
              <a:rPr sz="1650" spc="120" dirty="0">
                <a:solidFill>
                  <a:srgbClr val="FFFFFF"/>
                </a:solidFill>
                <a:latin typeface="Verdana"/>
                <a:cs typeface="Verdana"/>
              </a:rPr>
              <a:t>can</a:t>
            </a:r>
            <a:r>
              <a:rPr sz="1650" spc="5" dirty="0">
                <a:solidFill>
                  <a:srgbClr val="FFFFFF"/>
                </a:solidFill>
                <a:latin typeface="Times New Roman"/>
                <a:cs typeface="Times New Roman"/>
              </a:rPr>
              <a:t> </a:t>
            </a:r>
            <a:r>
              <a:rPr sz="1650" dirty="0">
                <a:solidFill>
                  <a:srgbClr val="FFFFFF"/>
                </a:solidFill>
                <a:latin typeface="Verdana"/>
                <a:cs typeface="Verdana"/>
              </a:rPr>
              <a:t>schedule</a:t>
            </a:r>
            <a:r>
              <a:rPr sz="1650" spc="110" dirty="0">
                <a:solidFill>
                  <a:srgbClr val="FFFFFF"/>
                </a:solidFill>
                <a:latin typeface="Times New Roman"/>
                <a:cs typeface="Times New Roman"/>
              </a:rPr>
              <a:t> </a:t>
            </a:r>
            <a:r>
              <a:rPr sz="1650" spc="-10" dirty="0">
                <a:solidFill>
                  <a:srgbClr val="FFFFFF"/>
                </a:solidFill>
                <a:latin typeface="Verdana"/>
                <a:cs typeface="Verdana"/>
              </a:rPr>
              <a:t>repeat</a:t>
            </a:r>
            <a:r>
              <a:rPr sz="1650" spc="500" dirty="0">
                <a:solidFill>
                  <a:srgbClr val="FFFFFF"/>
                </a:solidFill>
                <a:latin typeface="Times New Roman"/>
                <a:cs typeface="Times New Roman"/>
              </a:rPr>
              <a:t> </a:t>
            </a:r>
            <a:r>
              <a:rPr sz="1650" spc="-10" dirty="0">
                <a:solidFill>
                  <a:srgbClr val="FFFFFF"/>
                </a:solidFill>
                <a:latin typeface="Verdana"/>
                <a:cs typeface="Verdana"/>
              </a:rPr>
              <a:t>delivery</a:t>
            </a:r>
            <a:r>
              <a:rPr sz="1650" spc="-40" dirty="0">
                <a:solidFill>
                  <a:srgbClr val="FFFFFF"/>
                </a:solidFill>
                <a:latin typeface="Times New Roman"/>
                <a:cs typeface="Times New Roman"/>
              </a:rPr>
              <a:t> </a:t>
            </a:r>
            <a:r>
              <a:rPr sz="1650" dirty="0">
                <a:solidFill>
                  <a:srgbClr val="FFFFFF"/>
                </a:solidFill>
                <a:latin typeface="Verdana"/>
                <a:cs typeface="Verdana"/>
              </a:rPr>
              <a:t>of</a:t>
            </a:r>
            <a:r>
              <a:rPr sz="1650" spc="15" dirty="0">
                <a:solidFill>
                  <a:srgbClr val="FFFFFF"/>
                </a:solidFill>
                <a:latin typeface="Times New Roman"/>
                <a:cs typeface="Times New Roman"/>
              </a:rPr>
              <a:t> </a:t>
            </a:r>
            <a:r>
              <a:rPr sz="1650" dirty="0">
                <a:solidFill>
                  <a:srgbClr val="FFFFFF"/>
                </a:solidFill>
                <a:latin typeface="Verdana"/>
                <a:cs typeface="Verdana"/>
              </a:rPr>
              <a:t>mail</a:t>
            </a:r>
            <a:r>
              <a:rPr sz="1650" spc="105" dirty="0">
                <a:solidFill>
                  <a:srgbClr val="FFFFFF"/>
                </a:solidFill>
                <a:latin typeface="Times New Roman"/>
                <a:cs typeface="Times New Roman"/>
              </a:rPr>
              <a:t> </a:t>
            </a:r>
            <a:r>
              <a:rPr sz="1650" dirty="0">
                <a:solidFill>
                  <a:srgbClr val="FFFFFF"/>
                </a:solidFill>
                <a:latin typeface="Verdana"/>
                <a:cs typeface="Verdana"/>
              </a:rPr>
              <a:t>in</a:t>
            </a:r>
            <a:r>
              <a:rPr sz="1650" spc="45" dirty="0">
                <a:solidFill>
                  <a:srgbClr val="FFFFFF"/>
                </a:solidFill>
                <a:latin typeface="Times New Roman"/>
                <a:cs typeface="Times New Roman"/>
              </a:rPr>
              <a:t> </a:t>
            </a:r>
            <a:r>
              <a:rPr sz="1650" spc="70" dirty="0">
                <a:solidFill>
                  <a:srgbClr val="FFFFFF"/>
                </a:solidFill>
                <a:latin typeface="Verdana"/>
                <a:cs typeface="Verdana"/>
              </a:rPr>
              <a:t>case</a:t>
            </a:r>
            <a:r>
              <a:rPr sz="1650" spc="-20" dirty="0">
                <a:solidFill>
                  <a:srgbClr val="FFFFFF"/>
                </a:solidFill>
                <a:latin typeface="Times New Roman"/>
                <a:cs typeface="Times New Roman"/>
              </a:rPr>
              <a:t> </a:t>
            </a:r>
            <a:r>
              <a:rPr sz="1650" dirty="0">
                <a:solidFill>
                  <a:srgbClr val="FFFFFF"/>
                </a:solidFill>
                <a:latin typeface="Verdana"/>
                <a:cs typeface="Verdana"/>
              </a:rPr>
              <a:t>the</a:t>
            </a:r>
            <a:r>
              <a:rPr sz="1650" spc="65" dirty="0">
                <a:solidFill>
                  <a:srgbClr val="FFFFFF"/>
                </a:solidFill>
                <a:latin typeface="Times New Roman"/>
                <a:cs typeface="Times New Roman"/>
              </a:rPr>
              <a:t> </a:t>
            </a:r>
            <a:r>
              <a:rPr sz="1650" dirty="0">
                <a:solidFill>
                  <a:srgbClr val="FFFFFF"/>
                </a:solidFill>
                <a:latin typeface="Verdana"/>
                <a:cs typeface="Verdana"/>
              </a:rPr>
              <a:t>receiver</a:t>
            </a:r>
            <a:r>
              <a:rPr sz="1650" spc="-95" dirty="0">
                <a:solidFill>
                  <a:srgbClr val="FFFFFF"/>
                </a:solidFill>
                <a:latin typeface="Times New Roman"/>
                <a:cs typeface="Times New Roman"/>
              </a:rPr>
              <a:t> </a:t>
            </a:r>
            <a:r>
              <a:rPr sz="1650" spc="-150" dirty="0">
                <a:solidFill>
                  <a:srgbClr val="FFFFFF"/>
                </a:solidFill>
                <a:latin typeface="Verdana"/>
                <a:cs typeface="Verdana"/>
              </a:rPr>
              <a:t>is</a:t>
            </a:r>
            <a:r>
              <a:rPr sz="1650" spc="45" dirty="0">
                <a:solidFill>
                  <a:srgbClr val="FFFFFF"/>
                </a:solidFill>
                <a:latin typeface="Times New Roman"/>
                <a:cs typeface="Times New Roman"/>
              </a:rPr>
              <a:t> </a:t>
            </a:r>
            <a:r>
              <a:rPr sz="1650" dirty="0">
                <a:solidFill>
                  <a:srgbClr val="FFFFFF"/>
                </a:solidFill>
                <a:latin typeface="Verdana"/>
                <a:cs typeface="Verdana"/>
              </a:rPr>
              <a:t>not</a:t>
            </a:r>
            <a:r>
              <a:rPr sz="1650" spc="65" dirty="0">
                <a:solidFill>
                  <a:srgbClr val="FFFFFF"/>
                </a:solidFill>
                <a:latin typeface="Times New Roman"/>
                <a:cs typeface="Times New Roman"/>
              </a:rPr>
              <a:t> </a:t>
            </a:r>
            <a:r>
              <a:rPr sz="1650" dirty="0">
                <a:solidFill>
                  <a:srgbClr val="FFFFFF"/>
                </a:solidFill>
                <a:latin typeface="Verdana"/>
                <a:cs typeface="Verdana"/>
              </a:rPr>
              <a:t>available.</a:t>
            </a:r>
            <a:r>
              <a:rPr sz="1650" spc="70" dirty="0">
                <a:solidFill>
                  <a:srgbClr val="FFFFFF"/>
                </a:solidFill>
                <a:latin typeface="Times New Roman"/>
                <a:cs typeface="Times New Roman"/>
              </a:rPr>
              <a:t> </a:t>
            </a:r>
            <a:r>
              <a:rPr sz="1650" spc="-35" dirty="0">
                <a:solidFill>
                  <a:srgbClr val="FFFFFF"/>
                </a:solidFill>
                <a:latin typeface="Verdana"/>
                <a:cs typeface="Verdana"/>
              </a:rPr>
              <a:t>The</a:t>
            </a:r>
            <a:r>
              <a:rPr sz="1650" spc="25" dirty="0">
                <a:solidFill>
                  <a:srgbClr val="FFFFFF"/>
                </a:solidFill>
                <a:latin typeface="Times New Roman"/>
                <a:cs typeface="Times New Roman"/>
              </a:rPr>
              <a:t> </a:t>
            </a:r>
            <a:r>
              <a:rPr sz="1650" dirty="0">
                <a:solidFill>
                  <a:srgbClr val="FFFFFF"/>
                </a:solidFill>
                <a:latin typeface="Verdana"/>
                <a:cs typeface="Verdana"/>
              </a:rPr>
              <a:t>MTA</a:t>
            </a:r>
            <a:r>
              <a:rPr sz="1650" spc="110" dirty="0">
                <a:solidFill>
                  <a:srgbClr val="FFFFFF"/>
                </a:solidFill>
                <a:latin typeface="Times New Roman"/>
                <a:cs typeface="Times New Roman"/>
              </a:rPr>
              <a:t> </a:t>
            </a:r>
            <a:r>
              <a:rPr sz="1650" spc="-30" dirty="0">
                <a:solidFill>
                  <a:srgbClr val="FFFFFF"/>
                </a:solidFill>
                <a:latin typeface="Verdana"/>
                <a:cs typeface="Verdana"/>
              </a:rPr>
              <a:t>delivers</a:t>
            </a:r>
            <a:r>
              <a:rPr sz="1650" spc="-10" dirty="0">
                <a:solidFill>
                  <a:srgbClr val="FFFFFF"/>
                </a:solidFill>
                <a:latin typeface="Times New Roman"/>
                <a:cs typeface="Times New Roman"/>
              </a:rPr>
              <a:t> </a:t>
            </a:r>
            <a:r>
              <a:rPr sz="1650" dirty="0">
                <a:solidFill>
                  <a:srgbClr val="FFFFFF"/>
                </a:solidFill>
                <a:latin typeface="Verdana"/>
                <a:cs typeface="Verdana"/>
              </a:rPr>
              <a:t>the</a:t>
            </a:r>
            <a:r>
              <a:rPr sz="1650" spc="65" dirty="0">
                <a:solidFill>
                  <a:srgbClr val="FFFFFF"/>
                </a:solidFill>
                <a:latin typeface="Times New Roman"/>
                <a:cs typeface="Times New Roman"/>
              </a:rPr>
              <a:t> </a:t>
            </a:r>
            <a:r>
              <a:rPr sz="1650" dirty="0">
                <a:solidFill>
                  <a:srgbClr val="FFFFFF"/>
                </a:solidFill>
                <a:latin typeface="Verdana"/>
                <a:cs typeface="Verdana"/>
              </a:rPr>
              <a:t>mail</a:t>
            </a:r>
            <a:r>
              <a:rPr sz="1650" spc="65" dirty="0">
                <a:solidFill>
                  <a:srgbClr val="FFFFFF"/>
                </a:solidFill>
                <a:latin typeface="Times New Roman"/>
                <a:cs typeface="Times New Roman"/>
              </a:rPr>
              <a:t> </a:t>
            </a:r>
            <a:r>
              <a:rPr sz="1650" spc="-25" dirty="0">
                <a:solidFill>
                  <a:srgbClr val="FFFFFF"/>
                </a:solidFill>
                <a:latin typeface="Verdana"/>
                <a:cs typeface="Verdana"/>
              </a:rPr>
              <a:t>to</a:t>
            </a:r>
            <a:r>
              <a:rPr sz="1650" spc="-25" dirty="0">
                <a:solidFill>
                  <a:srgbClr val="FFFFFF"/>
                </a:solidFill>
                <a:latin typeface="Times New Roman"/>
                <a:cs typeface="Times New Roman"/>
              </a:rPr>
              <a:t> </a:t>
            </a:r>
            <a:r>
              <a:rPr sz="1650" dirty="0">
                <a:solidFill>
                  <a:srgbClr val="FFFFFF"/>
                </a:solidFill>
                <a:latin typeface="Verdana"/>
                <a:cs typeface="Verdana"/>
              </a:rPr>
              <a:t>the</a:t>
            </a:r>
            <a:r>
              <a:rPr sz="1650" spc="30" dirty="0">
                <a:solidFill>
                  <a:srgbClr val="FFFFFF"/>
                </a:solidFill>
                <a:latin typeface="Times New Roman"/>
                <a:cs typeface="Times New Roman"/>
              </a:rPr>
              <a:t> </a:t>
            </a:r>
            <a:r>
              <a:rPr sz="1650" spc="-10" dirty="0">
                <a:solidFill>
                  <a:srgbClr val="FFFFFF"/>
                </a:solidFill>
                <a:latin typeface="Verdana"/>
                <a:cs typeface="Verdana"/>
              </a:rPr>
              <a:t>mailboxes</a:t>
            </a:r>
            <a:r>
              <a:rPr sz="1650" spc="165" dirty="0">
                <a:solidFill>
                  <a:srgbClr val="FFFFFF"/>
                </a:solidFill>
                <a:latin typeface="Times New Roman"/>
                <a:cs typeface="Times New Roman"/>
              </a:rPr>
              <a:t> </a:t>
            </a:r>
            <a:r>
              <a:rPr sz="1650" spc="75" dirty="0">
                <a:solidFill>
                  <a:srgbClr val="FFFFFF"/>
                </a:solidFill>
                <a:latin typeface="Verdana"/>
                <a:cs typeface="Verdana"/>
              </a:rPr>
              <a:t>and</a:t>
            </a:r>
            <a:r>
              <a:rPr sz="1650" spc="65" dirty="0">
                <a:solidFill>
                  <a:srgbClr val="FFFFFF"/>
                </a:solidFill>
                <a:latin typeface="Times New Roman"/>
                <a:cs typeface="Times New Roman"/>
              </a:rPr>
              <a:t> </a:t>
            </a:r>
            <a:r>
              <a:rPr sz="1650" dirty="0">
                <a:solidFill>
                  <a:srgbClr val="FFFFFF"/>
                </a:solidFill>
                <a:latin typeface="Verdana"/>
                <a:cs typeface="Verdana"/>
              </a:rPr>
              <a:t>the</a:t>
            </a:r>
            <a:r>
              <a:rPr sz="1650" spc="30" dirty="0">
                <a:solidFill>
                  <a:srgbClr val="FFFFFF"/>
                </a:solidFill>
                <a:latin typeface="Times New Roman"/>
                <a:cs typeface="Times New Roman"/>
              </a:rPr>
              <a:t> </a:t>
            </a:r>
            <a:r>
              <a:rPr sz="1650" spc="-20" dirty="0">
                <a:solidFill>
                  <a:srgbClr val="FFFFFF"/>
                </a:solidFill>
                <a:latin typeface="Verdana"/>
                <a:cs typeface="Verdana"/>
              </a:rPr>
              <a:t>information</a:t>
            </a:r>
            <a:r>
              <a:rPr sz="1650" spc="140" dirty="0">
                <a:solidFill>
                  <a:srgbClr val="FFFFFF"/>
                </a:solidFill>
                <a:latin typeface="Times New Roman"/>
                <a:cs typeface="Times New Roman"/>
              </a:rPr>
              <a:t> </a:t>
            </a:r>
            <a:r>
              <a:rPr sz="1650" spc="114" dirty="0">
                <a:solidFill>
                  <a:srgbClr val="FFFFFF"/>
                </a:solidFill>
                <a:latin typeface="Verdana"/>
                <a:cs typeface="Verdana"/>
              </a:rPr>
              <a:t>can</a:t>
            </a:r>
            <a:r>
              <a:rPr sz="1650" spc="55" dirty="0">
                <a:solidFill>
                  <a:srgbClr val="FFFFFF"/>
                </a:solidFill>
                <a:latin typeface="Times New Roman"/>
                <a:cs typeface="Times New Roman"/>
              </a:rPr>
              <a:t> </a:t>
            </a:r>
            <a:r>
              <a:rPr sz="1650" dirty="0">
                <a:solidFill>
                  <a:srgbClr val="FFFFFF"/>
                </a:solidFill>
                <a:latin typeface="Verdana"/>
                <a:cs typeface="Verdana"/>
              </a:rPr>
              <a:t>later</a:t>
            </a:r>
            <a:r>
              <a:rPr sz="1650" spc="85" dirty="0">
                <a:solidFill>
                  <a:srgbClr val="FFFFFF"/>
                </a:solidFill>
                <a:latin typeface="Times New Roman"/>
                <a:cs typeface="Times New Roman"/>
              </a:rPr>
              <a:t> </a:t>
            </a:r>
            <a:r>
              <a:rPr sz="1650" spc="110" dirty="0">
                <a:solidFill>
                  <a:srgbClr val="FFFFFF"/>
                </a:solidFill>
                <a:latin typeface="Verdana"/>
                <a:cs typeface="Verdana"/>
              </a:rPr>
              <a:t>be</a:t>
            </a:r>
            <a:r>
              <a:rPr sz="1650" spc="35" dirty="0">
                <a:solidFill>
                  <a:srgbClr val="FFFFFF"/>
                </a:solidFill>
                <a:latin typeface="Times New Roman"/>
                <a:cs typeface="Times New Roman"/>
              </a:rPr>
              <a:t> </a:t>
            </a:r>
            <a:r>
              <a:rPr sz="1650" spc="55" dirty="0">
                <a:solidFill>
                  <a:srgbClr val="FFFFFF"/>
                </a:solidFill>
                <a:latin typeface="Verdana"/>
                <a:cs typeface="Verdana"/>
              </a:rPr>
              <a:t>downloaded</a:t>
            </a:r>
            <a:r>
              <a:rPr sz="1650" spc="195" dirty="0">
                <a:solidFill>
                  <a:srgbClr val="FFFFFF"/>
                </a:solidFill>
                <a:latin typeface="Times New Roman"/>
                <a:cs typeface="Times New Roman"/>
              </a:rPr>
              <a:t> </a:t>
            </a:r>
            <a:r>
              <a:rPr sz="1650" dirty="0">
                <a:solidFill>
                  <a:srgbClr val="FFFFFF"/>
                </a:solidFill>
                <a:latin typeface="Verdana"/>
                <a:cs typeface="Verdana"/>
              </a:rPr>
              <a:t>by</a:t>
            </a:r>
            <a:r>
              <a:rPr sz="1650" spc="35" dirty="0">
                <a:solidFill>
                  <a:srgbClr val="FFFFFF"/>
                </a:solidFill>
                <a:latin typeface="Times New Roman"/>
                <a:cs typeface="Times New Roman"/>
              </a:rPr>
              <a:t> </a:t>
            </a:r>
            <a:r>
              <a:rPr sz="1650" dirty="0">
                <a:solidFill>
                  <a:srgbClr val="FFFFFF"/>
                </a:solidFill>
                <a:latin typeface="Verdana"/>
                <a:cs typeface="Verdana"/>
              </a:rPr>
              <a:t>the</a:t>
            </a:r>
            <a:r>
              <a:rPr sz="1650" spc="30" dirty="0">
                <a:solidFill>
                  <a:srgbClr val="FFFFFF"/>
                </a:solidFill>
                <a:latin typeface="Times New Roman"/>
                <a:cs typeface="Times New Roman"/>
              </a:rPr>
              <a:t> </a:t>
            </a:r>
            <a:r>
              <a:rPr sz="1650" spc="-20" dirty="0">
                <a:solidFill>
                  <a:srgbClr val="FFFFFF"/>
                </a:solidFill>
                <a:latin typeface="Verdana"/>
                <a:cs typeface="Verdana"/>
              </a:rPr>
              <a:t>user</a:t>
            </a:r>
            <a:r>
              <a:rPr sz="1650" spc="-20" dirty="0">
                <a:solidFill>
                  <a:srgbClr val="FFFFFF"/>
                </a:solidFill>
                <a:latin typeface="Times New Roman"/>
                <a:cs typeface="Times New Roman"/>
              </a:rPr>
              <a:t> </a:t>
            </a:r>
            <a:r>
              <a:rPr sz="1650" spc="-10" dirty="0">
                <a:solidFill>
                  <a:srgbClr val="FFFFFF"/>
                </a:solidFill>
                <a:latin typeface="Verdana"/>
                <a:cs typeface="Verdana"/>
              </a:rPr>
              <a:t>agents.</a:t>
            </a:r>
            <a:endParaRPr sz="1650">
              <a:latin typeface="Verdana"/>
              <a:cs typeface="Verdana"/>
            </a:endParaRPr>
          </a:p>
        </p:txBody>
      </p:sp>
      <p:sp>
        <p:nvSpPr>
          <p:cNvPr id="5" name="Slide Number Placeholder 4">
            <a:extLst>
              <a:ext uri="{FF2B5EF4-FFF2-40B4-BE49-F238E27FC236}">
                <a16:creationId xmlns:a16="http://schemas.microsoft.com/office/drawing/2014/main" id="{9E8F3F8E-3DFC-4DAE-A143-F9F5BA2E34DA}"/>
              </a:ext>
            </a:extLst>
          </p:cNvPr>
          <p:cNvSpPr>
            <a:spLocks noGrp="1"/>
          </p:cNvSpPr>
          <p:nvPr>
            <p:ph type="sldNum" sz="quarter" idx="12"/>
          </p:nvPr>
        </p:nvSpPr>
        <p:spPr/>
        <p:txBody>
          <a:bodyPr/>
          <a:lstStyle/>
          <a:p>
            <a:fld id="{3622CE08-FDFB-40AC-BC00-32E561B45CF1}"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355" dirty="0"/>
              <a:t>SMTP</a:t>
            </a:r>
          </a:p>
        </p:txBody>
      </p:sp>
      <p:sp>
        <p:nvSpPr>
          <p:cNvPr id="3" name="object 3"/>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27</a:t>
            </a:r>
            <a:endParaRPr sz="2750">
              <a:latin typeface="Verdana"/>
              <a:cs typeface="Verdana"/>
            </a:endParaRPr>
          </a:p>
        </p:txBody>
      </p:sp>
      <p:pic>
        <p:nvPicPr>
          <p:cNvPr id="4" name="object 4"/>
          <p:cNvPicPr/>
          <p:nvPr/>
        </p:nvPicPr>
        <p:blipFill>
          <a:blip r:embed="rId2" cstate="print"/>
          <a:stretch>
            <a:fillRect/>
          </a:stretch>
        </p:blipFill>
        <p:spPr>
          <a:xfrm>
            <a:off x="2707385" y="1757879"/>
            <a:ext cx="5761847" cy="4238884"/>
          </a:xfrm>
          <a:prstGeom prst="rect">
            <a:avLst/>
          </a:prstGeom>
        </p:spPr>
      </p:pic>
      <p:sp>
        <p:nvSpPr>
          <p:cNvPr id="5" name="Slide Number Placeholder 4">
            <a:extLst>
              <a:ext uri="{FF2B5EF4-FFF2-40B4-BE49-F238E27FC236}">
                <a16:creationId xmlns:a16="http://schemas.microsoft.com/office/drawing/2014/main" id="{289BF326-1150-4B66-B53E-37944EBA8B73}"/>
              </a:ext>
            </a:extLst>
          </p:cNvPr>
          <p:cNvSpPr>
            <a:spLocks noGrp="1"/>
          </p:cNvSpPr>
          <p:nvPr>
            <p:ph type="sldNum" sz="quarter" idx="12"/>
          </p:nvPr>
        </p:nvSpPr>
        <p:spPr/>
        <p:txBody>
          <a:bodyPr/>
          <a:lstStyle/>
          <a:p>
            <a:fld id="{3622CE08-FDFB-40AC-BC00-32E561B45CF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91841"/>
            <a:ext cx="4220210" cy="669925"/>
          </a:xfrm>
          <a:prstGeom prst="rect">
            <a:avLst/>
          </a:prstGeom>
        </p:spPr>
        <p:txBody>
          <a:bodyPr vert="horz" wrap="square" lIns="0" tIns="15875" rIns="0" bIns="0" rtlCol="0">
            <a:spAutoFit/>
          </a:bodyPr>
          <a:lstStyle/>
          <a:p>
            <a:pPr marL="12700">
              <a:lnSpc>
                <a:spcPct val="100000"/>
              </a:lnSpc>
              <a:spcBef>
                <a:spcPts val="125"/>
              </a:spcBef>
            </a:pPr>
            <a:r>
              <a:rPr spc="-125" dirty="0"/>
              <a:t>Working</a:t>
            </a:r>
            <a:r>
              <a:rPr spc="40" dirty="0">
                <a:latin typeface="Times New Roman"/>
                <a:cs typeface="Times New Roman"/>
              </a:rPr>
              <a:t> </a:t>
            </a:r>
            <a:r>
              <a:rPr dirty="0"/>
              <a:t>of</a:t>
            </a:r>
            <a:r>
              <a:rPr spc="-60" dirty="0">
                <a:latin typeface="Times New Roman"/>
                <a:cs typeface="Times New Roman"/>
              </a:rPr>
              <a:t> </a:t>
            </a:r>
            <a:r>
              <a:rPr spc="-355" dirty="0"/>
              <a:t>SMTP</a:t>
            </a:r>
          </a:p>
        </p:txBody>
      </p:sp>
      <p:sp>
        <p:nvSpPr>
          <p:cNvPr id="3" name="object 3"/>
          <p:cNvSpPr txBox="1"/>
          <p:nvPr/>
        </p:nvSpPr>
        <p:spPr>
          <a:xfrm>
            <a:off x="725226" y="653826"/>
            <a:ext cx="8573135" cy="3924935"/>
          </a:xfrm>
          <a:prstGeom prst="rect">
            <a:avLst/>
          </a:prstGeom>
        </p:spPr>
        <p:txBody>
          <a:bodyPr vert="horz" wrap="square" lIns="0" tIns="158750" rIns="0" bIns="0" rtlCol="0">
            <a:spAutoFit/>
          </a:bodyPr>
          <a:lstStyle/>
          <a:p>
            <a:pPr marL="12700">
              <a:lnSpc>
                <a:spcPct val="100000"/>
              </a:lnSpc>
              <a:spcBef>
                <a:spcPts val="125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Composition</a:t>
            </a:r>
            <a:r>
              <a:rPr sz="1800" spc="-100" dirty="0">
                <a:solidFill>
                  <a:srgbClr val="FFFFFF"/>
                </a:solidFill>
                <a:latin typeface="Times New Roman"/>
                <a:cs typeface="Times New Roman"/>
              </a:rPr>
              <a:t> </a:t>
            </a:r>
            <a:r>
              <a:rPr sz="1800" dirty="0">
                <a:solidFill>
                  <a:srgbClr val="FFFFFF"/>
                </a:solidFill>
                <a:latin typeface="Verdana"/>
                <a:cs typeface="Verdana"/>
              </a:rPr>
              <a:t>of</a:t>
            </a:r>
            <a:r>
              <a:rPr sz="1800" spc="75" dirty="0">
                <a:solidFill>
                  <a:srgbClr val="FFFFFF"/>
                </a:solidFill>
                <a:latin typeface="Times New Roman"/>
                <a:cs typeface="Times New Roman"/>
              </a:rPr>
              <a:t> </a:t>
            </a:r>
            <a:r>
              <a:rPr sz="1800" spc="-20" dirty="0">
                <a:solidFill>
                  <a:srgbClr val="FFFFFF"/>
                </a:solidFill>
                <a:latin typeface="Verdana"/>
                <a:cs typeface="Verdana"/>
              </a:rPr>
              <a:t>Mail:</a:t>
            </a:r>
            <a:endParaRPr sz="1800">
              <a:latin typeface="Verdana"/>
              <a:cs typeface="Verdana"/>
            </a:endParaRPr>
          </a:p>
          <a:p>
            <a:pPr marL="756285" marR="125730" indent="-287020">
              <a:lnSpc>
                <a:spcPct val="103400"/>
              </a:lnSpc>
              <a:spcBef>
                <a:spcPts val="96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40" dirty="0">
                <a:solidFill>
                  <a:srgbClr val="FFFFFF"/>
                </a:solidFill>
                <a:latin typeface="Times New Roman"/>
                <a:cs typeface="Times New Roman"/>
              </a:rPr>
              <a:t> </a:t>
            </a:r>
            <a:r>
              <a:rPr sz="1550" spc="-45" dirty="0">
                <a:solidFill>
                  <a:srgbClr val="FFFFFF"/>
                </a:solidFill>
                <a:latin typeface="Verdana"/>
                <a:cs typeface="Verdana"/>
              </a:rPr>
              <a:t>user</a:t>
            </a:r>
            <a:r>
              <a:rPr sz="1550" spc="70" dirty="0">
                <a:solidFill>
                  <a:srgbClr val="FFFFFF"/>
                </a:solidFill>
                <a:latin typeface="Times New Roman"/>
                <a:cs typeface="Times New Roman"/>
              </a:rPr>
              <a:t> </a:t>
            </a:r>
            <a:r>
              <a:rPr sz="1550" spc="-10" dirty="0">
                <a:solidFill>
                  <a:srgbClr val="FFFFFF"/>
                </a:solidFill>
                <a:latin typeface="Verdana"/>
                <a:cs typeface="Verdana"/>
              </a:rPr>
              <a:t>sends</a:t>
            </a:r>
            <a:r>
              <a:rPr sz="1550" spc="75" dirty="0">
                <a:solidFill>
                  <a:srgbClr val="FFFFFF"/>
                </a:solidFill>
                <a:latin typeface="Times New Roman"/>
                <a:cs typeface="Times New Roman"/>
              </a:rPr>
              <a:t> </a:t>
            </a:r>
            <a:r>
              <a:rPr sz="1550" spc="80" dirty="0">
                <a:solidFill>
                  <a:srgbClr val="FFFFFF"/>
                </a:solidFill>
                <a:latin typeface="Verdana"/>
                <a:cs typeface="Verdana"/>
              </a:rPr>
              <a:t>an</a:t>
            </a:r>
            <a:r>
              <a:rPr sz="1550" spc="15" dirty="0">
                <a:solidFill>
                  <a:srgbClr val="FFFFFF"/>
                </a:solidFill>
                <a:latin typeface="Times New Roman"/>
                <a:cs typeface="Times New Roman"/>
              </a:rPr>
              <a:t> </a:t>
            </a:r>
            <a:r>
              <a:rPr sz="1550" spc="-45" dirty="0">
                <a:solidFill>
                  <a:srgbClr val="FFFFFF"/>
                </a:solidFill>
                <a:latin typeface="Verdana"/>
                <a:cs typeface="Verdana"/>
              </a:rPr>
              <a:t>e-</a:t>
            </a:r>
            <a:r>
              <a:rPr sz="1550" dirty="0">
                <a:solidFill>
                  <a:srgbClr val="FFFFFF"/>
                </a:solidFill>
                <a:latin typeface="Verdana"/>
                <a:cs typeface="Verdana"/>
              </a:rPr>
              <a:t>mail</a:t>
            </a:r>
            <a:r>
              <a:rPr sz="1550" spc="130" dirty="0">
                <a:solidFill>
                  <a:srgbClr val="FFFFFF"/>
                </a:solidFill>
                <a:latin typeface="Times New Roman"/>
                <a:cs typeface="Times New Roman"/>
              </a:rPr>
              <a:t> </a:t>
            </a:r>
            <a:r>
              <a:rPr sz="1550" dirty="0">
                <a:solidFill>
                  <a:srgbClr val="FFFFFF"/>
                </a:solidFill>
                <a:latin typeface="Verdana"/>
                <a:cs typeface="Verdana"/>
              </a:rPr>
              <a:t>by</a:t>
            </a:r>
            <a:r>
              <a:rPr sz="1550" spc="-10" dirty="0">
                <a:solidFill>
                  <a:srgbClr val="FFFFFF"/>
                </a:solidFill>
                <a:latin typeface="Times New Roman"/>
                <a:cs typeface="Times New Roman"/>
              </a:rPr>
              <a:t> </a:t>
            </a:r>
            <a:r>
              <a:rPr sz="1550" dirty="0">
                <a:solidFill>
                  <a:srgbClr val="FFFFFF"/>
                </a:solidFill>
                <a:latin typeface="Verdana"/>
                <a:cs typeface="Verdana"/>
              </a:rPr>
              <a:t>composing</a:t>
            </a:r>
            <a:r>
              <a:rPr sz="1550" spc="100" dirty="0">
                <a:solidFill>
                  <a:srgbClr val="FFFFFF"/>
                </a:solidFill>
                <a:latin typeface="Times New Roman"/>
                <a:cs typeface="Times New Roman"/>
              </a:rPr>
              <a:t> </a:t>
            </a:r>
            <a:r>
              <a:rPr sz="1550" spc="80" dirty="0">
                <a:solidFill>
                  <a:srgbClr val="FFFFFF"/>
                </a:solidFill>
                <a:latin typeface="Verdana"/>
                <a:cs typeface="Verdana"/>
              </a:rPr>
              <a:t>an</a:t>
            </a:r>
            <a:r>
              <a:rPr sz="1550" spc="15" dirty="0">
                <a:solidFill>
                  <a:srgbClr val="FFFFFF"/>
                </a:solidFill>
                <a:latin typeface="Times New Roman"/>
                <a:cs typeface="Times New Roman"/>
              </a:rPr>
              <a:t> </a:t>
            </a:r>
            <a:r>
              <a:rPr sz="1550" dirty="0">
                <a:solidFill>
                  <a:srgbClr val="FFFFFF"/>
                </a:solidFill>
                <a:latin typeface="Verdana"/>
                <a:cs typeface="Verdana"/>
              </a:rPr>
              <a:t>electronic</a:t>
            </a:r>
            <a:r>
              <a:rPr sz="1550" spc="229" dirty="0">
                <a:solidFill>
                  <a:srgbClr val="FFFFFF"/>
                </a:solidFill>
                <a:latin typeface="Times New Roman"/>
                <a:cs typeface="Times New Roman"/>
              </a:rPr>
              <a:t> </a:t>
            </a:r>
            <a:r>
              <a:rPr sz="1550" dirty="0">
                <a:solidFill>
                  <a:srgbClr val="FFFFFF"/>
                </a:solidFill>
                <a:latin typeface="Verdana"/>
                <a:cs typeface="Verdana"/>
              </a:rPr>
              <a:t>mail</a:t>
            </a:r>
            <a:r>
              <a:rPr sz="1550" spc="40" dirty="0">
                <a:solidFill>
                  <a:srgbClr val="FFFFFF"/>
                </a:solidFill>
                <a:latin typeface="Times New Roman"/>
                <a:cs typeface="Times New Roman"/>
              </a:rPr>
              <a:t> </a:t>
            </a:r>
            <a:r>
              <a:rPr sz="1550" dirty="0">
                <a:solidFill>
                  <a:srgbClr val="FFFFFF"/>
                </a:solidFill>
                <a:latin typeface="Verdana"/>
                <a:cs typeface="Verdana"/>
              </a:rPr>
              <a:t>message</a:t>
            </a:r>
            <a:r>
              <a:rPr sz="1550" spc="185" dirty="0">
                <a:solidFill>
                  <a:srgbClr val="FFFFFF"/>
                </a:solidFill>
                <a:latin typeface="Times New Roman"/>
                <a:cs typeface="Times New Roman"/>
              </a:rPr>
              <a:t> </a:t>
            </a:r>
            <a:r>
              <a:rPr sz="1550" b="1" spc="-10" dirty="0">
                <a:solidFill>
                  <a:srgbClr val="FFFFFF"/>
                </a:solidFill>
                <a:latin typeface="Tahoma"/>
                <a:cs typeface="Tahoma"/>
              </a:rPr>
              <a:t>using</a:t>
            </a:r>
            <a:r>
              <a:rPr sz="1550" spc="30" dirty="0">
                <a:solidFill>
                  <a:srgbClr val="FFFFFF"/>
                </a:solidFill>
                <a:latin typeface="Times New Roman"/>
                <a:cs typeface="Times New Roman"/>
              </a:rPr>
              <a:t> </a:t>
            </a:r>
            <a:r>
              <a:rPr sz="1550" b="1" spc="120" dirty="0">
                <a:solidFill>
                  <a:srgbClr val="FFFFFF"/>
                </a:solidFill>
                <a:latin typeface="Tahoma"/>
                <a:cs typeface="Tahoma"/>
              </a:rPr>
              <a:t>a</a:t>
            </a:r>
            <a:r>
              <a:rPr sz="1550" spc="75" dirty="0">
                <a:solidFill>
                  <a:srgbClr val="FFFFFF"/>
                </a:solidFill>
                <a:latin typeface="Times New Roman"/>
                <a:cs typeface="Times New Roman"/>
              </a:rPr>
              <a:t> </a:t>
            </a:r>
            <a:r>
              <a:rPr sz="1550" b="1" spc="-20" dirty="0">
                <a:solidFill>
                  <a:srgbClr val="FFFFFF"/>
                </a:solidFill>
                <a:latin typeface="Tahoma"/>
                <a:cs typeface="Tahoma"/>
              </a:rPr>
              <a:t>Mail</a:t>
            </a:r>
            <a:r>
              <a:rPr sz="1550" spc="-20" dirty="0">
                <a:solidFill>
                  <a:srgbClr val="FFFFFF"/>
                </a:solidFill>
                <a:latin typeface="Times New Roman"/>
                <a:cs typeface="Times New Roman"/>
              </a:rPr>
              <a:t> </a:t>
            </a:r>
            <a:r>
              <a:rPr sz="1550" b="1" spc="-60" dirty="0">
                <a:solidFill>
                  <a:srgbClr val="FFFFFF"/>
                </a:solidFill>
                <a:latin typeface="Tahoma"/>
                <a:cs typeface="Tahoma"/>
              </a:rPr>
              <a:t>User</a:t>
            </a:r>
            <a:r>
              <a:rPr sz="1550" spc="55" dirty="0">
                <a:solidFill>
                  <a:srgbClr val="FFFFFF"/>
                </a:solidFill>
                <a:latin typeface="Times New Roman"/>
                <a:cs typeface="Times New Roman"/>
              </a:rPr>
              <a:t> </a:t>
            </a:r>
            <a:r>
              <a:rPr sz="1550" b="1" dirty="0">
                <a:solidFill>
                  <a:srgbClr val="FFFFFF"/>
                </a:solidFill>
                <a:latin typeface="Tahoma"/>
                <a:cs typeface="Tahoma"/>
              </a:rPr>
              <a:t>Agent</a:t>
            </a:r>
            <a:r>
              <a:rPr sz="1550" spc="155" dirty="0">
                <a:solidFill>
                  <a:srgbClr val="FFFFFF"/>
                </a:solidFill>
                <a:latin typeface="Times New Roman"/>
                <a:cs typeface="Times New Roman"/>
              </a:rPr>
              <a:t> </a:t>
            </a:r>
            <a:r>
              <a:rPr sz="1550" spc="-35" dirty="0">
                <a:solidFill>
                  <a:srgbClr val="FFFFFF"/>
                </a:solidFill>
                <a:latin typeface="Verdana"/>
                <a:cs typeface="Verdana"/>
              </a:rPr>
              <a:t>(MUA).</a:t>
            </a:r>
            <a:r>
              <a:rPr sz="1550" spc="220" dirty="0">
                <a:solidFill>
                  <a:srgbClr val="FFFFFF"/>
                </a:solidFill>
                <a:latin typeface="Times New Roman"/>
                <a:cs typeface="Times New Roman"/>
              </a:rPr>
              <a:t> </a:t>
            </a:r>
            <a:r>
              <a:rPr sz="1550" dirty="0">
                <a:solidFill>
                  <a:srgbClr val="FFFFFF"/>
                </a:solidFill>
                <a:latin typeface="Verdana"/>
                <a:cs typeface="Verdana"/>
              </a:rPr>
              <a:t>Mail</a:t>
            </a:r>
            <a:r>
              <a:rPr sz="1550" spc="15" dirty="0">
                <a:solidFill>
                  <a:srgbClr val="FFFFFF"/>
                </a:solidFill>
                <a:latin typeface="Times New Roman"/>
                <a:cs typeface="Times New Roman"/>
              </a:rPr>
              <a:t> </a:t>
            </a:r>
            <a:r>
              <a:rPr sz="1550" spc="-70" dirty="0">
                <a:solidFill>
                  <a:srgbClr val="FFFFFF"/>
                </a:solidFill>
                <a:latin typeface="Verdana"/>
                <a:cs typeface="Verdana"/>
              </a:rPr>
              <a:t>User</a:t>
            </a:r>
            <a:r>
              <a:rPr sz="1550" spc="135" dirty="0">
                <a:solidFill>
                  <a:srgbClr val="FFFFFF"/>
                </a:solidFill>
                <a:latin typeface="Times New Roman"/>
                <a:cs typeface="Times New Roman"/>
              </a:rPr>
              <a:t> </a:t>
            </a:r>
            <a:r>
              <a:rPr sz="1550" dirty="0">
                <a:solidFill>
                  <a:srgbClr val="FFFFFF"/>
                </a:solidFill>
                <a:latin typeface="Verdana"/>
                <a:cs typeface="Verdana"/>
              </a:rPr>
              <a:t>Agent</a:t>
            </a:r>
            <a:r>
              <a:rPr sz="1550" spc="17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55" dirty="0">
                <a:solidFill>
                  <a:srgbClr val="FFFFFF"/>
                </a:solidFill>
                <a:latin typeface="Verdana"/>
                <a:cs typeface="Verdana"/>
              </a:rPr>
              <a:t>a</a:t>
            </a:r>
            <a:r>
              <a:rPr sz="1550" spc="60" dirty="0">
                <a:solidFill>
                  <a:srgbClr val="FFFFFF"/>
                </a:solidFill>
                <a:latin typeface="Times New Roman"/>
                <a:cs typeface="Times New Roman"/>
              </a:rPr>
              <a:t> </a:t>
            </a:r>
            <a:r>
              <a:rPr sz="1550" dirty="0">
                <a:solidFill>
                  <a:srgbClr val="FFFFFF"/>
                </a:solidFill>
                <a:latin typeface="Verdana"/>
                <a:cs typeface="Verdana"/>
              </a:rPr>
              <a:t>program</a:t>
            </a:r>
            <a:r>
              <a:rPr sz="1550" spc="40" dirty="0">
                <a:solidFill>
                  <a:srgbClr val="FFFFFF"/>
                </a:solidFill>
                <a:latin typeface="Times New Roman"/>
                <a:cs typeface="Times New Roman"/>
              </a:rPr>
              <a:t> </a:t>
            </a:r>
            <a:r>
              <a:rPr sz="1550" dirty="0">
                <a:solidFill>
                  <a:srgbClr val="FFFFFF"/>
                </a:solidFill>
                <a:latin typeface="Verdana"/>
                <a:cs typeface="Verdana"/>
              </a:rPr>
              <a:t>which</a:t>
            </a:r>
            <a:r>
              <a:rPr sz="1550" spc="8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used</a:t>
            </a:r>
            <a:r>
              <a:rPr sz="1550" spc="105" dirty="0">
                <a:solidFill>
                  <a:srgbClr val="FFFFFF"/>
                </a:solidFill>
                <a:latin typeface="Times New Roman"/>
                <a:cs typeface="Times New Roman"/>
              </a:rPr>
              <a:t> </a:t>
            </a:r>
            <a:r>
              <a:rPr sz="1550" dirty="0">
                <a:solidFill>
                  <a:srgbClr val="FFFFFF"/>
                </a:solidFill>
                <a:latin typeface="Verdana"/>
                <a:cs typeface="Verdana"/>
              </a:rPr>
              <a:t>to</a:t>
            </a:r>
            <a:r>
              <a:rPr sz="1550" spc="100" dirty="0">
                <a:solidFill>
                  <a:srgbClr val="FFFFFF"/>
                </a:solidFill>
                <a:latin typeface="Times New Roman"/>
                <a:cs typeface="Times New Roman"/>
              </a:rPr>
              <a:t> </a:t>
            </a:r>
            <a:r>
              <a:rPr sz="1550" dirty="0">
                <a:solidFill>
                  <a:srgbClr val="FFFFFF"/>
                </a:solidFill>
                <a:latin typeface="Verdana"/>
                <a:cs typeface="Verdana"/>
              </a:rPr>
              <a:t>send</a:t>
            </a:r>
            <a:r>
              <a:rPr sz="1550" spc="105" dirty="0">
                <a:solidFill>
                  <a:srgbClr val="FFFFFF"/>
                </a:solidFill>
                <a:latin typeface="Times New Roman"/>
                <a:cs typeface="Times New Roman"/>
              </a:rPr>
              <a:t> </a:t>
            </a:r>
            <a:r>
              <a:rPr sz="1550" spc="60" dirty="0">
                <a:solidFill>
                  <a:srgbClr val="FFFFFF"/>
                </a:solidFill>
                <a:latin typeface="Verdana"/>
                <a:cs typeface="Verdana"/>
              </a:rPr>
              <a:t>and</a:t>
            </a:r>
            <a:r>
              <a:rPr sz="1550" spc="60" dirty="0">
                <a:solidFill>
                  <a:srgbClr val="FFFFFF"/>
                </a:solidFill>
                <a:latin typeface="Times New Roman"/>
                <a:cs typeface="Times New Roman"/>
              </a:rPr>
              <a:t> </a:t>
            </a:r>
            <a:r>
              <a:rPr sz="1550" dirty="0">
                <a:solidFill>
                  <a:srgbClr val="FFFFFF"/>
                </a:solidFill>
                <a:latin typeface="Verdana"/>
                <a:cs typeface="Verdana"/>
              </a:rPr>
              <a:t>receive</a:t>
            </a:r>
            <a:r>
              <a:rPr sz="1550" spc="275" dirty="0">
                <a:solidFill>
                  <a:srgbClr val="FFFFFF"/>
                </a:solidFill>
                <a:latin typeface="Times New Roman"/>
                <a:cs typeface="Times New Roman"/>
              </a:rPr>
              <a:t> </a:t>
            </a:r>
            <a:r>
              <a:rPr sz="1550" spc="-20" dirty="0">
                <a:solidFill>
                  <a:srgbClr val="FFFFFF"/>
                </a:solidFill>
                <a:latin typeface="Verdana"/>
                <a:cs typeface="Verdana"/>
              </a:rPr>
              <a:t>mail.</a:t>
            </a:r>
            <a:endParaRPr sz="1550">
              <a:latin typeface="Verdana"/>
              <a:cs typeface="Verdana"/>
            </a:endParaRPr>
          </a:p>
          <a:p>
            <a:pPr marL="469900">
              <a:lnSpc>
                <a:spcPct val="100000"/>
              </a:lnSpc>
              <a:spcBef>
                <a:spcPts val="107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80" dirty="0">
                <a:solidFill>
                  <a:srgbClr val="FFFFFF"/>
                </a:solidFill>
                <a:latin typeface="Times New Roman"/>
                <a:cs typeface="Times New Roman"/>
              </a:rPr>
              <a:t> </a:t>
            </a:r>
            <a:r>
              <a:rPr sz="1550" dirty="0">
                <a:solidFill>
                  <a:srgbClr val="FFFFFF"/>
                </a:solidFill>
                <a:latin typeface="Verdana"/>
                <a:cs typeface="Verdana"/>
              </a:rPr>
              <a:t>message</a:t>
            </a:r>
            <a:r>
              <a:rPr sz="1550" spc="130" dirty="0">
                <a:solidFill>
                  <a:srgbClr val="FFFFFF"/>
                </a:solidFill>
                <a:latin typeface="Times New Roman"/>
                <a:cs typeface="Times New Roman"/>
              </a:rPr>
              <a:t> </a:t>
            </a:r>
            <a:r>
              <a:rPr sz="1550" dirty="0">
                <a:solidFill>
                  <a:srgbClr val="FFFFFF"/>
                </a:solidFill>
                <a:latin typeface="Verdana"/>
                <a:cs typeface="Verdana"/>
              </a:rPr>
              <a:t>contains</a:t>
            </a:r>
            <a:r>
              <a:rPr sz="1550" spc="110" dirty="0">
                <a:solidFill>
                  <a:srgbClr val="FFFFFF"/>
                </a:solidFill>
                <a:latin typeface="Times New Roman"/>
                <a:cs typeface="Times New Roman"/>
              </a:rPr>
              <a:t> </a:t>
            </a:r>
            <a:r>
              <a:rPr sz="1550" dirty="0">
                <a:solidFill>
                  <a:srgbClr val="FFFFFF"/>
                </a:solidFill>
                <a:latin typeface="Verdana"/>
                <a:cs typeface="Verdana"/>
              </a:rPr>
              <a:t>two</a:t>
            </a:r>
            <a:r>
              <a:rPr sz="1550" spc="70" dirty="0">
                <a:solidFill>
                  <a:srgbClr val="FFFFFF"/>
                </a:solidFill>
                <a:latin typeface="Times New Roman"/>
                <a:cs typeface="Times New Roman"/>
              </a:rPr>
              <a:t> </a:t>
            </a:r>
            <a:r>
              <a:rPr sz="1550" spc="-70" dirty="0">
                <a:solidFill>
                  <a:srgbClr val="FFFFFF"/>
                </a:solidFill>
                <a:latin typeface="Verdana"/>
                <a:cs typeface="Verdana"/>
              </a:rPr>
              <a:t>parts:</a:t>
            </a:r>
            <a:r>
              <a:rPr sz="1550" spc="50" dirty="0">
                <a:solidFill>
                  <a:srgbClr val="FFFFFF"/>
                </a:solidFill>
                <a:latin typeface="Times New Roman"/>
                <a:cs typeface="Times New Roman"/>
              </a:rPr>
              <a:t> </a:t>
            </a:r>
            <a:r>
              <a:rPr sz="1550" spc="75" dirty="0">
                <a:solidFill>
                  <a:srgbClr val="FFFFFF"/>
                </a:solidFill>
                <a:latin typeface="Verdana"/>
                <a:cs typeface="Verdana"/>
              </a:rPr>
              <a:t>body</a:t>
            </a:r>
            <a:r>
              <a:rPr sz="1550" spc="-15" dirty="0">
                <a:solidFill>
                  <a:srgbClr val="FFFFFF"/>
                </a:solidFill>
                <a:latin typeface="Times New Roman"/>
                <a:cs typeface="Times New Roman"/>
              </a:rPr>
              <a:t> </a:t>
            </a:r>
            <a:r>
              <a:rPr sz="1550" spc="85" dirty="0">
                <a:solidFill>
                  <a:srgbClr val="FFFFFF"/>
                </a:solidFill>
                <a:latin typeface="Verdana"/>
                <a:cs typeface="Verdana"/>
              </a:rPr>
              <a:t>and</a:t>
            </a:r>
            <a:r>
              <a:rPr sz="1550" spc="30" dirty="0">
                <a:solidFill>
                  <a:srgbClr val="FFFFFF"/>
                </a:solidFill>
                <a:latin typeface="Times New Roman"/>
                <a:cs typeface="Times New Roman"/>
              </a:rPr>
              <a:t> </a:t>
            </a:r>
            <a:r>
              <a:rPr sz="1550" spc="-10" dirty="0">
                <a:solidFill>
                  <a:srgbClr val="FFFFFF"/>
                </a:solidFill>
                <a:latin typeface="Verdana"/>
                <a:cs typeface="Verdana"/>
              </a:rPr>
              <a:t>header.</a:t>
            </a:r>
            <a:endParaRPr sz="1550">
              <a:latin typeface="Verdana"/>
              <a:cs typeface="Verdana"/>
            </a:endParaRPr>
          </a:p>
          <a:p>
            <a:pPr marL="469900">
              <a:lnSpc>
                <a:spcPct val="100000"/>
              </a:lnSpc>
              <a:spcBef>
                <a:spcPts val="107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85" dirty="0">
                <a:solidFill>
                  <a:srgbClr val="FFFFFF"/>
                </a:solidFill>
                <a:latin typeface="Times New Roman"/>
                <a:cs typeface="Times New Roman"/>
              </a:rPr>
              <a:t> </a:t>
            </a:r>
            <a:r>
              <a:rPr sz="1550" b="1" spc="50" dirty="0">
                <a:solidFill>
                  <a:srgbClr val="FFFFFF"/>
                </a:solidFill>
                <a:latin typeface="Tahoma"/>
                <a:cs typeface="Tahoma"/>
              </a:rPr>
              <a:t>body</a:t>
            </a:r>
            <a:r>
              <a:rPr sz="1550" spc="12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main</a:t>
            </a:r>
            <a:r>
              <a:rPr sz="1550" spc="65" dirty="0">
                <a:solidFill>
                  <a:srgbClr val="FFFFFF"/>
                </a:solidFill>
                <a:latin typeface="Times New Roman"/>
                <a:cs typeface="Times New Roman"/>
              </a:rPr>
              <a:t> </a:t>
            </a:r>
            <a:r>
              <a:rPr sz="1550" dirty="0">
                <a:solidFill>
                  <a:srgbClr val="FFFFFF"/>
                </a:solidFill>
                <a:latin typeface="Verdana"/>
                <a:cs typeface="Verdana"/>
              </a:rPr>
              <a:t>part</a:t>
            </a:r>
            <a:r>
              <a:rPr sz="1550" spc="20" dirty="0">
                <a:solidFill>
                  <a:srgbClr val="FFFFFF"/>
                </a:solidFill>
                <a:latin typeface="Times New Roman"/>
                <a:cs typeface="Times New Roman"/>
              </a:rPr>
              <a:t> </a:t>
            </a:r>
            <a:r>
              <a:rPr sz="1550" dirty="0">
                <a:solidFill>
                  <a:srgbClr val="FFFFFF"/>
                </a:solidFill>
                <a:latin typeface="Verdana"/>
                <a:cs typeface="Verdana"/>
              </a:rPr>
              <a:t>of</a:t>
            </a:r>
            <a:r>
              <a:rPr sz="1550" spc="15"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message</a:t>
            </a:r>
            <a:r>
              <a:rPr sz="1550" spc="150" dirty="0">
                <a:solidFill>
                  <a:srgbClr val="FFFFFF"/>
                </a:solidFill>
                <a:latin typeface="Times New Roman"/>
                <a:cs typeface="Times New Roman"/>
              </a:rPr>
              <a:t> </a:t>
            </a:r>
            <a:r>
              <a:rPr sz="1550" dirty="0">
                <a:solidFill>
                  <a:srgbClr val="FFFFFF"/>
                </a:solidFill>
                <a:latin typeface="Verdana"/>
                <a:cs typeface="Verdana"/>
              </a:rPr>
              <a:t>while</a:t>
            </a:r>
            <a:r>
              <a:rPr sz="1550" spc="45" dirty="0">
                <a:solidFill>
                  <a:srgbClr val="FFFFFF"/>
                </a:solidFill>
                <a:latin typeface="Times New Roman"/>
                <a:cs typeface="Times New Roman"/>
              </a:rPr>
              <a:t> </a:t>
            </a:r>
            <a:r>
              <a:rPr sz="1550" dirty="0">
                <a:solidFill>
                  <a:srgbClr val="FFFFFF"/>
                </a:solidFill>
                <a:latin typeface="Verdana"/>
                <a:cs typeface="Verdana"/>
              </a:rPr>
              <a:t>the</a:t>
            </a:r>
            <a:r>
              <a:rPr sz="1550" spc="100" dirty="0">
                <a:solidFill>
                  <a:srgbClr val="FFFFFF"/>
                </a:solidFill>
                <a:latin typeface="Times New Roman"/>
                <a:cs typeface="Times New Roman"/>
              </a:rPr>
              <a:t> </a:t>
            </a:r>
            <a:r>
              <a:rPr sz="1550" dirty="0">
                <a:solidFill>
                  <a:srgbClr val="FFFFFF"/>
                </a:solidFill>
                <a:latin typeface="Verdana"/>
                <a:cs typeface="Verdana"/>
              </a:rPr>
              <a:t>header</a:t>
            </a:r>
            <a:r>
              <a:rPr sz="1550" spc="125" dirty="0">
                <a:solidFill>
                  <a:srgbClr val="FFFFFF"/>
                </a:solidFill>
                <a:latin typeface="Times New Roman"/>
                <a:cs typeface="Times New Roman"/>
              </a:rPr>
              <a:t> </a:t>
            </a:r>
            <a:r>
              <a:rPr sz="1550" dirty="0">
                <a:solidFill>
                  <a:srgbClr val="FFFFFF"/>
                </a:solidFill>
                <a:latin typeface="Verdana"/>
                <a:cs typeface="Verdana"/>
              </a:rPr>
              <a:t>includes</a:t>
            </a:r>
            <a:r>
              <a:rPr sz="1550" spc="125" dirty="0">
                <a:solidFill>
                  <a:srgbClr val="FFFFFF"/>
                </a:solidFill>
                <a:latin typeface="Times New Roman"/>
                <a:cs typeface="Times New Roman"/>
              </a:rPr>
              <a:t> </a:t>
            </a:r>
            <a:r>
              <a:rPr sz="1550" spc="-10" dirty="0">
                <a:solidFill>
                  <a:srgbClr val="FFFFFF"/>
                </a:solidFill>
                <a:latin typeface="Verdana"/>
                <a:cs typeface="Verdana"/>
              </a:rPr>
              <a:t>information</a:t>
            </a:r>
            <a:endParaRPr sz="1550">
              <a:latin typeface="Verdana"/>
              <a:cs typeface="Verdana"/>
            </a:endParaRPr>
          </a:p>
          <a:p>
            <a:pPr marL="756285">
              <a:lnSpc>
                <a:spcPct val="100000"/>
              </a:lnSpc>
              <a:spcBef>
                <a:spcPts val="60"/>
              </a:spcBef>
            </a:pPr>
            <a:r>
              <a:rPr sz="1550" dirty="0">
                <a:solidFill>
                  <a:srgbClr val="FFFFFF"/>
                </a:solidFill>
                <a:latin typeface="Verdana"/>
                <a:cs typeface="Verdana"/>
              </a:rPr>
              <a:t>such</a:t>
            </a:r>
            <a:r>
              <a:rPr sz="1550" spc="40" dirty="0">
                <a:solidFill>
                  <a:srgbClr val="FFFFFF"/>
                </a:solidFill>
                <a:latin typeface="Times New Roman"/>
                <a:cs typeface="Times New Roman"/>
              </a:rPr>
              <a:t> </a:t>
            </a:r>
            <a:r>
              <a:rPr sz="1550" dirty="0">
                <a:solidFill>
                  <a:srgbClr val="FFFFFF"/>
                </a:solidFill>
                <a:latin typeface="Verdana"/>
                <a:cs typeface="Verdana"/>
              </a:rPr>
              <a:t>as</a:t>
            </a:r>
            <a:r>
              <a:rPr sz="1550" spc="20" dirty="0">
                <a:solidFill>
                  <a:srgbClr val="FFFFFF"/>
                </a:solidFill>
                <a:latin typeface="Times New Roman"/>
                <a:cs typeface="Times New Roman"/>
              </a:rPr>
              <a:t> </a:t>
            </a:r>
            <a:r>
              <a:rPr sz="1550" dirty="0">
                <a:solidFill>
                  <a:srgbClr val="FFFFFF"/>
                </a:solidFill>
                <a:latin typeface="Verdana"/>
                <a:cs typeface="Verdana"/>
              </a:rPr>
              <a:t>the</a:t>
            </a:r>
            <a:r>
              <a:rPr sz="1550" spc="75" dirty="0">
                <a:solidFill>
                  <a:srgbClr val="FFFFFF"/>
                </a:solidFill>
                <a:latin typeface="Times New Roman"/>
                <a:cs typeface="Times New Roman"/>
              </a:rPr>
              <a:t> </a:t>
            </a:r>
            <a:r>
              <a:rPr sz="1550" dirty="0">
                <a:solidFill>
                  <a:srgbClr val="FFFFFF"/>
                </a:solidFill>
                <a:latin typeface="Verdana"/>
                <a:cs typeface="Verdana"/>
              </a:rPr>
              <a:t>sender</a:t>
            </a:r>
            <a:r>
              <a:rPr sz="1550" spc="100" dirty="0">
                <a:solidFill>
                  <a:srgbClr val="FFFFFF"/>
                </a:solidFill>
                <a:latin typeface="Times New Roman"/>
                <a:cs typeface="Times New Roman"/>
              </a:rPr>
              <a:t> </a:t>
            </a:r>
            <a:r>
              <a:rPr sz="1550" spc="85" dirty="0">
                <a:solidFill>
                  <a:srgbClr val="FFFFFF"/>
                </a:solidFill>
                <a:latin typeface="Verdana"/>
                <a:cs typeface="Verdana"/>
              </a:rPr>
              <a:t>and</a:t>
            </a:r>
            <a:r>
              <a:rPr sz="1550" spc="20" dirty="0">
                <a:solidFill>
                  <a:srgbClr val="FFFFFF"/>
                </a:solidFill>
                <a:latin typeface="Times New Roman"/>
                <a:cs typeface="Times New Roman"/>
              </a:rPr>
              <a:t> </a:t>
            </a:r>
            <a:r>
              <a:rPr sz="1550" dirty="0">
                <a:solidFill>
                  <a:srgbClr val="FFFFFF"/>
                </a:solidFill>
                <a:latin typeface="Verdana"/>
                <a:cs typeface="Verdana"/>
              </a:rPr>
              <a:t>recipient</a:t>
            </a:r>
            <a:r>
              <a:rPr sz="1550" spc="85" dirty="0">
                <a:solidFill>
                  <a:srgbClr val="FFFFFF"/>
                </a:solidFill>
                <a:latin typeface="Times New Roman"/>
                <a:cs typeface="Times New Roman"/>
              </a:rPr>
              <a:t> </a:t>
            </a:r>
            <a:r>
              <a:rPr sz="1550" spc="-10" dirty="0">
                <a:solidFill>
                  <a:srgbClr val="FFFFFF"/>
                </a:solidFill>
                <a:latin typeface="Verdana"/>
                <a:cs typeface="Verdana"/>
              </a:rPr>
              <a:t>address.</a:t>
            </a:r>
            <a:endParaRPr sz="1550">
              <a:latin typeface="Verdana"/>
              <a:cs typeface="Verdana"/>
            </a:endParaRPr>
          </a:p>
          <a:p>
            <a:pPr marL="756285" marR="520700" indent="-287020">
              <a:lnSpc>
                <a:spcPct val="103200"/>
              </a:lnSpc>
              <a:spcBef>
                <a:spcPts val="101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65" dirty="0">
                <a:solidFill>
                  <a:srgbClr val="FFFFFF"/>
                </a:solidFill>
                <a:latin typeface="Times New Roman"/>
                <a:cs typeface="Times New Roman"/>
              </a:rPr>
              <a:t> </a:t>
            </a:r>
            <a:r>
              <a:rPr sz="1550" b="1" dirty="0">
                <a:solidFill>
                  <a:srgbClr val="FFFFFF"/>
                </a:solidFill>
                <a:latin typeface="Tahoma"/>
                <a:cs typeface="Tahoma"/>
              </a:rPr>
              <a:t>heade</a:t>
            </a:r>
            <a:r>
              <a:rPr sz="1550" dirty="0">
                <a:solidFill>
                  <a:srgbClr val="FFFFFF"/>
                </a:solidFill>
                <a:latin typeface="Verdana"/>
                <a:cs typeface="Verdana"/>
              </a:rPr>
              <a:t>r</a:t>
            </a:r>
            <a:r>
              <a:rPr sz="1550" spc="85" dirty="0">
                <a:solidFill>
                  <a:srgbClr val="FFFFFF"/>
                </a:solidFill>
                <a:latin typeface="Times New Roman"/>
                <a:cs typeface="Times New Roman"/>
              </a:rPr>
              <a:t> </a:t>
            </a:r>
            <a:r>
              <a:rPr sz="1550" dirty="0">
                <a:solidFill>
                  <a:srgbClr val="FFFFFF"/>
                </a:solidFill>
                <a:latin typeface="Verdana"/>
                <a:cs typeface="Verdana"/>
              </a:rPr>
              <a:t>also</a:t>
            </a:r>
            <a:r>
              <a:rPr sz="1550" spc="15" dirty="0">
                <a:solidFill>
                  <a:srgbClr val="FFFFFF"/>
                </a:solidFill>
                <a:latin typeface="Times New Roman"/>
                <a:cs typeface="Times New Roman"/>
              </a:rPr>
              <a:t> </a:t>
            </a:r>
            <a:r>
              <a:rPr sz="1550" dirty="0">
                <a:solidFill>
                  <a:srgbClr val="FFFFFF"/>
                </a:solidFill>
                <a:latin typeface="Verdana"/>
                <a:cs typeface="Verdana"/>
              </a:rPr>
              <a:t>includes</a:t>
            </a:r>
            <a:r>
              <a:rPr sz="1550" spc="130" dirty="0">
                <a:solidFill>
                  <a:srgbClr val="FFFFFF"/>
                </a:solidFill>
                <a:latin typeface="Times New Roman"/>
                <a:cs typeface="Times New Roman"/>
              </a:rPr>
              <a:t> </a:t>
            </a:r>
            <a:r>
              <a:rPr sz="1550" dirty="0">
                <a:solidFill>
                  <a:srgbClr val="FFFFFF"/>
                </a:solidFill>
                <a:latin typeface="Verdana"/>
                <a:cs typeface="Verdana"/>
              </a:rPr>
              <a:t>descriptive</a:t>
            </a:r>
            <a:r>
              <a:rPr sz="1550" spc="15" dirty="0">
                <a:solidFill>
                  <a:srgbClr val="FFFFFF"/>
                </a:solidFill>
                <a:latin typeface="Times New Roman"/>
                <a:cs typeface="Times New Roman"/>
              </a:rPr>
              <a:t> </a:t>
            </a:r>
            <a:r>
              <a:rPr sz="1550" spc="-20" dirty="0">
                <a:solidFill>
                  <a:srgbClr val="FFFFFF"/>
                </a:solidFill>
                <a:latin typeface="Verdana"/>
                <a:cs typeface="Verdana"/>
              </a:rPr>
              <a:t>information</a:t>
            </a:r>
            <a:r>
              <a:rPr sz="1550" spc="120" dirty="0">
                <a:solidFill>
                  <a:srgbClr val="FFFFFF"/>
                </a:solidFill>
                <a:latin typeface="Times New Roman"/>
                <a:cs typeface="Times New Roman"/>
              </a:rPr>
              <a:t> </a:t>
            </a:r>
            <a:r>
              <a:rPr sz="1550" dirty="0">
                <a:solidFill>
                  <a:srgbClr val="FFFFFF"/>
                </a:solidFill>
                <a:latin typeface="Verdana"/>
                <a:cs typeface="Verdana"/>
              </a:rPr>
              <a:t>such</a:t>
            </a:r>
            <a:r>
              <a:rPr sz="1550" spc="80" dirty="0">
                <a:solidFill>
                  <a:srgbClr val="FFFFFF"/>
                </a:solidFill>
                <a:latin typeface="Times New Roman"/>
                <a:cs typeface="Times New Roman"/>
              </a:rPr>
              <a:t> </a:t>
            </a:r>
            <a:r>
              <a:rPr sz="1550" dirty="0">
                <a:solidFill>
                  <a:srgbClr val="FFFFFF"/>
                </a:solidFill>
                <a:latin typeface="Verdana"/>
                <a:cs typeface="Verdana"/>
              </a:rPr>
              <a:t>as</a:t>
            </a:r>
            <a:r>
              <a:rPr sz="1550" spc="-45" dirty="0">
                <a:solidFill>
                  <a:srgbClr val="FFFFFF"/>
                </a:solidFill>
                <a:latin typeface="Times New Roman"/>
                <a:cs typeface="Times New Roman"/>
              </a:rPr>
              <a:t> </a:t>
            </a:r>
            <a:r>
              <a:rPr sz="1550" dirty="0">
                <a:solidFill>
                  <a:srgbClr val="FFFFFF"/>
                </a:solidFill>
                <a:latin typeface="Verdana"/>
                <a:cs typeface="Verdana"/>
              </a:rPr>
              <a:t>the</a:t>
            </a:r>
            <a:r>
              <a:rPr sz="1550" spc="110" dirty="0">
                <a:solidFill>
                  <a:srgbClr val="FFFFFF"/>
                </a:solidFill>
                <a:latin typeface="Times New Roman"/>
                <a:cs typeface="Times New Roman"/>
              </a:rPr>
              <a:t> </a:t>
            </a:r>
            <a:r>
              <a:rPr sz="1550" dirty="0">
                <a:solidFill>
                  <a:srgbClr val="FFFFFF"/>
                </a:solidFill>
                <a:latin typeface="Verdana"/>
                <a:cs typeface="Verdana"/>
              </a:rPr>
              <a:t>subject</a:t>
            </a:r>
            <a:r>
              <a:rPr sz="1550" spc="30" dirty="0">
                <a:solidFill>
                  <a:srgbClr val="FFFFFF"/>
                </a:solidFill>
                <a:latin typeface="Times New Roman"/>
                <a:cs typeface="Times New Roman"/>
              </a:rPr>
              <a:t> </a:t>
            </a:r>
            <a:r>
              <a:rPr sz="1550" dirty="0">
                <a:solidFill>
                  <a:srgbClr val="FFFFFF"/>
                </a:solidFill>
                <a:latin typeface="Verdana"/>
                <a:cs typeface="Verdana"/>
              </a:rPr>
              <a:t>of</a:t>
            </a:r>
            <a:r>
              <a:rPr sz="1550" spc="-15"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spc="-10" dirty="0">
                <a:solidFill>
                  <a:srgbClr val="FFFFFF"/>
                </a:solidFill>
                <a:latin typeface="Verdana"/>
                <a:cs typeface="Verdana"/>
              </a:rPr>
              <a:t>message</a:t>
            </a:r>
            <a:endParaRPr sz="155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75" dirty="0">
                <a:solidFill>
                  <a:srgbClr val="FFFFFF"/>
                </a:solidFill>
                <a:latin typeface="Tahoma"/>
                <a:cs typeface="Tahoma"/>
              </a:rPr>
              <a:t>Submission</a:t>
            </a:r>
            <a:r>
              <a:rPr sz="1800" spc="-95" dirty="0">
                <a:solidFill>
                  <a:srgbClr val="FFFFFF"/>
                </a:solidFill>
                <a:latin typeface="Times New Roman"/>
                <a:cs typeface="Times New Roman"/>
              </a:rPr>
              <a:t> </a:t>
            </a:r>
            <a:r>
              <a:rPr sz="1800" b="1" spc="-45" dirty="0">
                <a:solidFill>
                  <a:srgbClr val="FFFFFF"/>
                </a:solidFill>
                <a:latin typeface="Tahoma"/>
                <a:cs typeface="Tahoma"/>
              </a:rPr>
              <a:t>of</a:t>
            </a:r>
            <a:r>
              <a:rPr sz="1800" spc="15" dirty="0">
                <a:solidFill>
                  <a:srgbClr val="FFFFFF"/>
                </a:solidFill>
                <a:latin typeface="Times New Roman"/>
                <a:cs typeface="Times New Roman"/>
              </a:rPr>
              <a:t> </a:t>
            </a:r>
            <a:r>
              <a:rPr sz="1800" b="1" spc="-20" dirty="0">
                <a:solidFill>
                  <a:srgbClr val="FFFFFF"/>
                </a:solidFill>
                <a:latin typeface="Tahoma"/>
                <a:cs typeface="Tahoma"/>
              </a:rPr>
              <a:t>Mail:</a:t>
            </a:r>
            <a:endParaRPr sz="1800">
              <a:latin typeface="Tahoma"/>
              <a:cs typeface="Tahoma"/>
            </a:endParaRPr>
          </a:p>
          <a:p>
            <a:pPr marL="756285" marR="7620" indent="-287020">
              <a:lnSpc>
                <a:spcPct val="103200"/>
              </a:lnSpc>
              <a:spcBef>
                <a:spcPts val="101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25" dirty="0">
                <a:solidFill>
                  <a:srgbClr val="FFFFFF"/>
                </a:solidFill>
                <a:latin typeface="Verdana"/>
                <a:cs typeface="Verdana"/>
              </a:rPr>
              <a:t>After</a:t>
            </a:r>
            <a:r>
              <a:rPr sz="1550" spc="185" dirty="0">
                <a:solidFill>
                  <a:srgbClr val="FFFFFF"/>
                </a:solidFill>
                <a:latin typeface="Times New Roman"/>
                <a:cs typeface="Times New Roman"/>
              </a:rPr>
              <a:t> </a:t>
            </a:r>
            <a:r>
              <a:rPr sz="1550" dirty="0">
                <a:solidFill>
                  <a:srgbClr val="FFFFFF"/>
                </a:solidFill>
                <a:latin typeface="Verdana"/>
                <a:cs typeface="Verdana"/>
              </a:rPr>
              <a:t>composing</a:t>
            </a:r>
            <a:r>
              <a:rPr sz="1550" spc="85" dirty="0">
                <a:solidFill>
                  <a:srgbClr val="FFFFFF"/>
                </a:solidFill>
                <a:latin typeface="Times New Roman"/>
                <a:cs typeface="Times New Roman"/>
              </a:rPr>
              <a:t> </a:t>
            </a:r>
            <a:r>
              <a:rPr sz="1550" spc="75" dirty="0">
                <a:solidFill>
                  <a:srgbClr val="FFFFFF"/>
                </a:solidFill>
                <a:latin typeface="Verdana"/>
                <a:cs typeface="Verdana"/>
              </a:rPr>
              <a:t>an</a:t>
            </a:r>
            <a:r>
              <a:rPr sz="1550" spc="5" dirty="0">
                <a:solidFill>
                  <a:srgbClr val="FFFFFF"/>
                </a:solidFill>
                <a:latin typeface="Times New Roman"/>
                <a:cs typeface="Times New Roman"/>
              </a:rPr>
              <a:t> </a:t>
            </a:r>
            <a:r>
              <a:rPr sz="1550" spc="-10" dirty="0">
                <a:solidFill>
                  <a:srgbClr val="FFFFFF"/>
                </a:solidFill>
                <a:latin typeface="Verdana"/>
                <a:cs typeface="Verdana"/>
              </a:rPr>
              <a:t>email,</a:t>
            </a:r>
            <a:r>
              <a:rPr sz="1550" spc="90" dirty="0">
                <a:solidFill>
                  <a:srgbClr val="FFFFFF"/>
                </a:solidFill>
                <a:latin typeface="Times New Roman"/>
                <a:cs typeface="Times New Roman"/>
              </a:rPr>
              <a:t> </a:t>
            </a:r>
            <a:r>
              <a:rPr sz="1550" dirty="0">
                <a:solidFill>
                  <a:srgbClr val="FFFFFF"/>
                </a:solidFill>
                <a:latin typeface="Verdana"/>
                <a:cs typeface="Verdana"/>
              </a:rPr>
              <a:t>the</a:t>
            </a:r>
            <a:r>
              <a:rPr sz="1550" spc="120" dirty="0">
                <a:solidFill>
                  <a:srgbClr val="FFFFFF"/>
                </a:solidFill>
                <a:latin typeface="Times New Roman"/>
                <a:cs typeface="Times New Roman"/>
              </a:rPr>
              <a:t> </a:t>
            </a:r>
            <a:r>
              <a:rPr sz="1550" dirty="0">
                <a:solidFill>
                  <a:srgbClr val="FFFFFF"/>
                </a:solidFill>
                <a:latin typeface="Verdana"/>
                <a:cs typeface="Verdana"/>
              </a:rPr>
              <a:t>mail</a:t>
            </a:r>
            <a:r>
              <a:rPr sz="1550" spc="65" dirty="0">
                <a:solidFill>
                  <a:srgbClr val="FFFFFF"/>
                </a:solidFill>
                <a:latin typeface="Times New Roman"/>
                <a:cs typeface="Times New Roman"/>
              </a:rPr>
              <a:t> </a:t>
            </a:r>
            <a:r>
              <a:rPr sz="1550" b="1" dirty="0">
                <a:solidFill>
                  <a:srgbClr val="FFFFFF"/>
                </a:solidFill>
                <a:latin typeface="Tahoma"/>
                <a:cs typeface="Tahoma"/>
              </a:rPr>
              <a:t>client</a:t>
            </a:r>
            <a:r>
              <a:rPr sz="1550" spc="50" dirty="0">
                <a:solidFill>
                  <a:srgbClr val="FFFFFF"/>
                </a:solidFill>
                <a:latin typeface="Times New Roman"/>
                <a:cs typeface="Times New Roman"/>
              </a:rPr>
              <a:t> </a:t>
            </a:r>
            <a:r>
              <a:rPr sz="1550" b="1" spc="-10" dirty="0">
                <a:solidFill>
                  <a:srgbClr val="FFFFFF"/>
                </a:solidFill>
                <a:latin typeface="Tahoma"/>
                <a:cs typeface="Tahoma"/>
              </a:rPr>
              <a:t>then</a:t>
            </a:r>
            <a:r>
              <a:rPr sz="1550" spc="60" dirty="0">
                <a:solidFill>
                  <a:srgbClr val="FFFFFF"/>
                </a:solidFill>
                <a:latin typeface="Times New Roman"/>
                <a:cs typeface="Times New Roman"/>
              </a:rPr>
              <a:t> </a:t>
            </a:r>
            <a:r>
              <a:rPr sz="1550" b="1" spc="-50" dirty="0">
                <a:solidFill>
                  <a:srgbClr val="FFFFFF"/>
                </a:solidFill>
                <a:latin typeface="Tahoma"/>
                <a:cs typeface="Tahoma"/>
              </a:rPr>
              <a:t>submits</a:t>
            </a:r>
            <a:r>
              <a:rPr sz="1550" spc="30" dirty="0">
                <a:solidFill>
                  <a:srgbClr val="FFFFFF"/>
                </a:solidFill>
                <a:latin typeface="Times New Roman"/>
                <a:cs typeface="Times New Roman"/>
              </a:rPr>
              <a:t> </a:t>
            </a:r>
            <a:r>
              <a:rPr sz="1550" b="1" dirty="0">
                <a:solidFill>
                  <a:srgbClr val="FFFFFF"/>
                </a:solidFill>
                <a:latin typeface="Tahoma"/>
                <a:cs typeface="Tahoma"/>
              </a:rPr>
              <a:t>the</a:t>
            </a:r>
            <a:r>
              <a:rPr sz="1550" spc="45" dirty="0">
                <a:solidFill>
                  <a:srgbClr val="FFFFFF"/>
                </a:solidFill>
                <a:latin typeface="Times New Roman"/>
                <a:cs typeface="Times New Roman"/>
              </a:rPr>
              <a:t> </a:t>
            </a:r>
            <a:r>
              <a:rPr sz="1550" b="1" dirty="0">
                <a:solidFill>
                  <a:srgbClr val="FFFFFF"/>
                </a:solidFill>
                <a:latin typeface="Tahoma"/>
                <a:cs typeface="Tahoma"/>
              </a:rPr>
              <a:t>completed</a:t>
            </a:r>
            <a:r>
              <a:rPr sz="1550" spc="100" dirty="0">
                <a:solidFill>
                  <a:srgbClr val="FFFFFF"/>
                </a:solidFill>
                <a:latin typeface="Times New Roman"/>
                <a:cs typeface="Times New Roman"/>
              </a:rPr>
              <a:t> </a:t>
            </a:r>
            <a:r>
              <a:rPr sz="1550" b="1" spc="60" dirty="0">
                <a:solidFill>
                  <a:srgbClr val="FFFFFF"/>
                </a:solidFill>
                <a:latin typeface="Tahoma"/>
                <a:cs typeface="Tahoma"/>
              </a:rPr>
              <a:t>e-</a:t>
            </a:r>
            <a:r>
              <a:rPr sz="1550" b="1" dirty="0">
                <a:solidFill>
                  <a:srgbClr val="FFFFFF"/>
                </a:solidFill>
                <a:latin typeface="Tahoma"/>
                <a:cs typeface="Tahoma"/>
              </a:rPr>
              <a:t>mail</a:t>
            </a:r>
            <a:r>
              <a:rPr sz="1550" spc="55" dirty="0">
                <a:solidFill>
                  <a:srgbClr val="FFFFFF"/>
                </a:solidFill>
                <a:latin typeface="Times New Roman"/>
                <a:cs typeface="Times New Roman"/>
              </a:rPr>
              <a:t> </a:t>
            </a:r>
            <a:r>
              <a:rPr sz="1550" b="1" spc="-25" dirty="0">
                <a:solidFill>
                  <a:srgbClr val="FFFFFF"/>
                </a:solidFill>
                <a:latin typeface="Tahoma"/>
                <a:cs typeface="Tahoma"/>
              </a:rPr>
              <a:t>to</a:t>
            </a:r>
            <a:r>
              <a:rPr sz="1550" spc="-25" dirty="0">
                <a:solidFill>
                  <a:srgbClr val="FFFFFF"/>
                </a:solidFill>
                <a:latin typeface="Times New Roman"/>
                <a:cs typeface="Times New Roman"/>
              </a:rPr>
              <a:t> </a:t>
            </a:r>
            <a:r>
              <a:rPr sz="1550" b="1" dirty="0">
                <a:solidFill>
                  <a:srgbClr val="FFFFFF"/>
                </a:solidFill>
                <a:latin typeface="Tahoma"/>
                <a:cs typeface="Tahoma"/>
              </a:rPr>
              <a:t>the</a:t>
            </a:r>
            <a:r>
              <a:rPr sz="1550" dirty="0">
                <a:solidFill>
                  <a:srgbClr val="FFFFFF"/>
                </a:solidFill>
                <a:latin typeface="Times New Roman"/>
                <a:cs typeface="Times New Roman"/>
              </a:rPr>
              <a:t> </a:t>
            </a:r>
            <a:r>
              <a:rPr sz="1550" b="1" spc="-140" dirty="0">
                <a:solidFill>
                  <a:srgbClr val="FFFFFF"/>
                </a:solidFill>
                <a:latin typeface="Tahoma"/>
                <a:cs typeface="Tahoma"/>
              </a:rPr>
              <a:t>SMTP</a:t>
            </a:r>
            <a:r>
              <a:rPr sz="1550" spc="40" dirty="0">
                <a:solidFill>
                  <a:srgbClr val="FFFFFF"/>
                </a:solidFill>
                <a:latin typeface="Times New Roman"/>
                <a:cs typeface="Times New Roman"/>
              </a:rPr>
              <a:t> </a:t>
            </a:r>
            <a:r>
              <a:rPr sz="1550" b="1" spc="-30" dirty="0">
                <a:solidFill>
                  <a:srgbClr val="FFFFFF"/>
                </a:solidFill>
                <a:latin typeface="Tahoma"/>
                <a:cs typeface="Tahoma"/>
              </a:rPr>
              <a:t>server</a:t>
            </a:r>
            <a:r>
              <a:rPr sz="1550" spc="80" dirty="0">
                <a:solidFill>
                  <a:srgbClr val="FFFFFF"/>
                </a:solidFill>
                <a:latin typeface="Times New Roman"/>
                <a:cs typeface="Times New Roman"/>
              </a:rPr>
              <a:t> </a:t>
            </a:r>
            <a:r>
              <a:rPr sz="1550" dirty="0">
                <a:solidFill>
                  <a:srgbClr val="FFFFFF"/>
                </a:solidFill>
                <a:latin typeface="Verdana"/>
                <a:cs typeface="Verdana"/>
              </a:rPr>
              <a:t>by</a:t>
            </a:r>
            <a:r>
              <a:rPr sz="1550" spc="5" dirty="0">
                <a:solidFill>
                  <a:srgbClr val="FFFFFF"/>
                </a:solidFill>
                <a:latin typeface="Times New Roman"/>
                <a:cs typeface="Times New Roman"/>
              </a:rPr>
              <a:t> </a:t>
            </a:r>
            <a:r>
              <a:rPr sz="1550" spc="-25" dirty="0">
                <a:solidFill>
                  <a:srgbClr val="FFFFFF"/>
                </a:solidFill>
                <a:latin typeface="Verdana"/>
                <a:cs typeface="Verdana"/>
              </a:rPr>
              <a:t>using</a:t>
            </a:r>
            <a:r>
              <a:rPr sz="1550" spc="30" dirty="0">
                <a:solidFill>
                  <a:srgbClr val="FFFFFF"/>
                </a:solidFill>
                <a:latin typeface="Times New Roman"/>
                <a:cs typeface="Times New Roman"/>
              </a:rPr>
              <a:t> </a:t>
            </a:r>
            <a:r>
              <a:rPr sz="1550" spc="-95" dirty="0">
                <a:solidFill>
                  <a:srgbClr val="FFFFFF"/>
                </a:solidFill>
                <a:latin typeface="Verdana"/>
                <a:cs typeface="Verdana"/>
              </a:rPr>
              <a:t>SMTP</a:t>
            </a:r>
            <a:r>
              <a:rPr sz="1550" spc="55" dirty="0">
                <a:solidFill>
                  <a:srgbClr val="FFFFFF"/>
                </a:solidFill>
                <a:latin typeface="Times New Roman"/>
                <a:cs typeface="Times New Roman"/>
              </a:rPr>
              <a:t> </a:t>
            </a:r>
            <a:r>
              <a:rPr sz="1550" dirty="0">
                <a:solidFill>
                  <a:srgbClr val="FFFFFF"/>
                </a:solidFill>
                <a:latin typeface="Verdana"/>
                <a:cs typeface="Verdana"/>
              </a:rPr>
              <a:t>on</a:t>
            </a:r>
            <a:r>
              <a:rPr sz="1550" spc="25" dirty="0">
                <a:solidFill>
                  <a:srgbClr val="FFFFFF"/>
                </a:solidFill>
                <a:latin typeface="Times New Roman"/>
                <a:cs typeface="Times New Roman"/>
              </a:rPr>
              <a:t> </a:t>
            </a:r>
            <a:r>
              <a:rPr sz="1550" dirty="0">
                <a:solidFill>
                  <a:srgbClr val="FFFFFF"/>
                </a:solidFill>
                <a:latin typeface="Verdana"/>
                <a:cs typeface="Verdana"/>
              </a:rPr>
              <a:t>TCP</a:t>
            </a:r>
            <a:r>
              <a:rPr sz="1550" spc="55" dirty="0">
                <a:solidFill>
                  <a:srgbClr val="FFFFFF"/>
                </a:solidFill>
                <a:latin typeface="Times New Roman"/>
                <a:cs typeface="Times New Roman"/>
              </a:rPr>
              <a:t> </a:t>
            </a:r>
            <a:r>
              <a:rPr sz="1550" dirty="0">
                <a:solidFill>
                  <a:srgbClr val="FFFFFF"/>
                </a:solidFill>
                <a:latin typeface="Verdana"/>
                <a:cs typeface="Verdana"/>
              </a:rPr>
              <a:t>port</a:t>
            </a:r>
            <a:r>
              <a:rPr sz="1550" spc="20" dirty="0">
                <a:solidFill>
                  <a:srgbClr val="FFFFFF"/>
                </a:solidFill>
                <a:latin typeface="Times New Roman"/>
                <a:cs typeface="Times New Roman"/>
              </a:rPr>
              <a:t> </a:t>
            </a:r>
            <a:r>
              <a:rPr sz="1550" spc="-25" dirty="0">
                <a:solidFill>
                  <a:srgbClr val="FFFFFF"/>
                </a:solidFill>
                <a:latin typeface="Verdana"/>
                <a:cs typeface="Verdana"/>
              </a:rPr>
              <a:t>25.</a:t>
            </a:r>
            <a:endParaRPr sz="1550">
              <a:latin typeface="Verdana"/>
              <a:cs typeface="Verdana"/>
            </a:endParaRPr>
          </a:p>
        </p:txBody>
      </p:sp>
      <p:sp>
        <p:nvSpPr>
          <p:cNvPr id="4" name="object 4"/>
          <p:cNvSpPr txBox="1"/>
          <p:nvPr/>
        </p:nvSpPr>
        <p:spPr>
          <a:xfrm>
            <a:off x="10565138"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28</a:t>
            </a:r>
            <a:endParaRPr sz="2750">
              <a:latin typeface="Verdana"/>
              <a:cs typeface="Verdana"/>
            </a:endParaRPr>
          </a:p>
        </p:txBody>
      </p:sp>
      <p:pic>
        <p:nvPicPr>
          <p:cNvPr id="5" name="object 5"/>
          <p:cNvPicPr/>
          <p:nvPr/>
        </p:nvPicPr>
        <p:blipFill>
          <a:blip r:embed="rId2" cstate="print"/>
          <a:stretch>
            <a:fillRect/>
          </a:stretch>
        </p:blipFill>
        <p:spPr>
          <a:xfrm>
            <a:off x="2769833" y="4651899"/>
            <a:ext cx="8211230" cy="2114260"/>
          </a:xfrm>
          <a:prstGeom prst="rect">
            <a:avLst/>
          </a:prstGeom>
        </p:spPr>
      </p:pic>
      <p:sp>
        <p:nvSpPr>
          <p:cNvPr id="6" name="Slide Number Placeholder 5">
            <a:extLst>
              <a:ext uri="{FF2B5EF4-FFF2-40B4-BE49-F238E27FC236}">
                <a16:creationId xmlns:a16="http://schemas.microsoft.com/office/drawing/2014/main" id="{25229DF3-C144-4E50-AB1E-9B7187BAC6EB}"/>
              </a:ext>
            </a:extLst>
          </p:cNvPr>
          <p:cNvSpPr>
            <a:spLocks noGrp="1"/>
          </p:cNvSpPr>
          <p:nvPr>
            <p:ph type="sldNum" sz="quarter" idx="12"/>
          </p:nvPr>
        </p:nvSpPr>
        <p:spPr/>
        <p:txBody>
          <a:bodyPr/>
          <a:lstStyle/>
          <a:p>
            <a:fld id="{3622CE08-FDFB-40AC-BC00-32E561B45CF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95" dirty="0"/>
              <a:t>Introduction</a:t>
            </a:r>
          </a:p>
        </p:txBody>
      </p:sp>
      <p:sp>
        <p:nvSpPr>
          <p:cNvPr id="3" name="object 3"/>
          <p:cNvSpPr txBox="1"/>
          <p:nvPr/>
        </p:nvSpPr>
        <p:spPr>
          <a:xfrm>
            <a:off x="1182724" y="1957355"/>
            <a:ext cx="8569960" cy="2985135"/>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125" dirty="0">
                <a:solidFill>
                  <a:srgbClr val="FFFFFF"/>
                </a:solidFill>
                <a:latin typeface="Times New Roman"/>
                <a:cs typeface="Times New Roman"/>
              </a:rPr>
              <a:t> </a:t>
            </a:r>
            <a:r>
              <a:rPr sz="1800" dirty="0">
                <a:solidFill>
                  <a:srgbClr val="FFFFFF"/>
                </a:solidFill>
                <a:latin typeface="Verdana"/>
                <a:cs typeface="Verdana"/>
              </a:rPr>
              <a:t>application</a:t>
            </a:r>
            <a:r>
              <a:rPr sz="1800" spc="-65" dirty="0">
                <a:solidFill>
                  <a:srgbClr val="FFFFFF"/>
                </a:solidFill>
                <a:latin typeface="Times New Roman"/>
                <a:cs typeface="Times New Roman"/>
              </a:rPr>
              <a:t> </a:t>
            </a:r>
            <a:r>
              <a:rPr sz="1800" spc="-20" dirty="0">
                <a:solidFill>
                  <a:srgbClr val="FFFFFF"/>
                </a:solidFill>
                <a:latin typeface="Verdana"/>
                <a:cs typeface="Verdana"/>
              </a:rPr>
              <a:t>layer</a:t>
            </a:r>
            <a:r>
              <a:rPr sz="1800" spc="-85" dirty="0">
                <a:solidFill>
                  <a:srgbClr val="FFFFFF"/>
                </a:solidFill>
                <a:latin typeface="Times New Roman"/>
                <a:cs typeface="Times New Roman"/>
              </a:rPr>
              <a:t> </a:t>
            </a:r>
            <a:r>
              <a:rPr sz="1800" spc="-25" dirty="0">
                <a:solidFill>
                  <a:srgbClr val="FFFFFF"/>
                </a:solidFill>
                <a:latin typeface="Verdana"/>
                <a:cs typeface="Verdana"/>
              </a:rPr>
              <a:t>provides</a:t>
            </a:r>
            <a:r>
              <a:rPr sz="1800" spc="-50" dirty="0">
                <a:solidFill>
                  <a:srgbClr val="FFFFFF"/>
                </a:solidFill>
                <a:latin typeface="Times New Roman"/>
                <a:cs typeface="Times New Roman"/>
              </a:rPr>
              <a:t> </a:t>
            </a:r>
            <a:r>
              <a:rPr sz="1800" spc="-50" dirty="0">
                <a:solidFill>
                  <a:srgbClr val="FFFFFF"/>
                </a:solidFill>
                <a:latin typeface="Verdana"/>
                <a:cs typeface="Verdana"/>
              </a:rPr>
              <a:t>services</a:t>
            </a:r>
            <a:r>
              <a:rPr sz="1800" spc="-4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70" dirty="0">
                <a:solidFill>
                  <a:srgbClr val="FFFFFF"/>
                </a:solidFill>
                <a:latin typeface="Times New Roman"/>
                <a:cs typeface="Times New Roman"/>
              </a:rPr>
              <a:t> </a:t>
            </a:r>
            <a:r>
              <a:rPr sz="1800" spc="-10" dirty="0">
                <a:solidFill>
                  <a:srgbClr val="FFFFFF"/>
                </a:solidFill>
                <a:latin typeface="Verdana"/>
                <a:cs typeface="Verdana"/>
              </a:rPr>
              <a:t>user.</a:t>
            </a:r>
            <a:endParaRPr sz="1800">
              <a:latin typeface="Verdana"/>
              <a:cs typeface="Verdana"/>
            </a:endParaRPr>
          </a:p>
          <a:p>
            <a:pPr marL="353695" marR="5080"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Communication</a:t>
            </a:r>
            <a:r>
              <a:rPr sz="1800" spc="40" dirty="0">
                <a:solidFill>
                  <a:srgbClr val="FFFFFF"/>
                </a:solidFill>
                <a:latin typeface="Times New Roman"/>
                <a:cs typeface="Times New Roman"/>
              </a:rPr>
              <a:t> </a:t>
            </a:r>
            <a:r>
              <a:rPr sz="1800" spc="-160" dirty="0">
                <a:solidFill>
                  <a:srgbClr val="FFFFFF"/>
                </a:solidFill>
                <a:latin typeface="Verdana"/>
                <a:cs typeface="Verdana"/>
              </a:rPr>
              <a:t>is</a:t>
            </a:r>
            <a:r>
              <a:rPr sz="1800" spc="70" dirty="0">
                <a:solidFill>
                  <a:srgbClr val="FFFFFF"/>
                </a:solidFill>
                <a:latin typeface="Times New Roman"/>
                <a:cs typeface="Times New Roman"/>
              </a:rPr>
              <a:t> </a:t>
            </a:r>
            <a:r>
              <a:rPr sz="1800" dirty="0">
                <a:solidFill>
                  <a:srgbClr val="FFFFFF"/>
                </a:solidFill>
                <a:latin typeface="Verdana"/>
                <a:cs typeface="Verdana"/>
              </a:rPr>
              <a:t>provided</a:t>
            </a:r>
            <a:r>
              <a:rPr sz="1800" spc="-10" dirty="0">
                <a:solidFill>
                  <a:srgbClr val="FFFFFF"/>
                </a:solidFill>
                <a:latin typeface="Times New Roman"/>
                <a:cs typeface="Times New Roman"/>
              </a:rPr>
              <a:t> </a:t>
            </a:r>
            <a:r>
              <a:rPr sz="1800" spc="-65" dirty="0">
                <a:solidFill>
                  <a:srgbClr val="FFFFFF"/>
                </a:solidFill>
                <a:latin typeface="Verdana"/>
                <a:cs typeface="Verdana"/>
              </a:rPr>
              <a:t>using</a:t>
            </a:r>
            <a:r>
              <a:rPr sz="1800" spc="80" dirty="0">
                <a:solidFill>
                  <a:srgbClr val="FFFFFF"/>
                </a:solidFill>
                <a:latin typeface="Times New Roman"/>
                <a:cs typeface="Times New Roman"/>
              </a:rPr>
              <a:t> </a:t>
            </a:r>
            <a:r>
              <a:rPr sz="1800" spc="170" dirty="0">
                <a:solidFill>
                  <a:srgbClr val="FFFFFF"/>
                </a:solidFill>
                <a:latin typeface="Verdana"/>
                <a:cs typeface="Verdana"/>
              </a:rPr>
              <a:t>a</a:t>
            </a:r>
            <a:r>
              <a:rPr sz="1800" spc="190" dirty="0">
                <a:solidFill>
                  <a:srgbClr val="FFFFFF"/>
                </a:solidFill>
                <a:latin typeface="Times New Roman"/>
                <a:cs typeface="Times New Roman"/>
              </a:rPr>
              <a:t> </a:t>
            </a:r>
            <a:r>
              <a:rPr sz="1800" dirty="0">
                <a:solidFill>
                  <a:srgbClr val="FFFFFF"/>
                </a:solidFill>
                <a:latin typeface="Verdana"/>
                <a:cs typeface="Verdana"/>
              </a:rPr>
              <a:t>logical</a:t>
            </a:r>
            <a:r>
              <a:rPr sz="1800" spc="15" dirty="0">
                <a:solidFill>
                  <a:srgbClr val="FFFFFF"/>
                </a:solidFill>
                <a:latin typeface="Times New Roman"/>
                <a:cs typeface="Times New Roman"/>
              </a:rPr>
              <a:t> </a:t>
            </a:r>
            <a:r>
              <a:rPr sz="1800" dirty="0">
                <a:solidFill>
                  <a:srgbClr val="FFFFFF"/>
                </a:solidFill>
                <a:latin typeface="Verdana"/>
                <a:cs typeface="Verdana"/>
              </a:rPr>
              <a:t>connection,</a:t>
            </a:r>
            <a:r>
              <a:rPr sz="1800" spc="25" dirty="0">
                <a:solidFill>
                  <a:srgbClr val="FFFFFF"/>
                </a:solidFill>
                <a:latin typeface="Times New Roman"/>
                <a:cs typeface="Times New Roman"/>
              </a:rPr>
              <a:t> </a:t>
            </a:r>
            <a:r>
              <a:rPr sz="1800" dirty="0">
                <a:solidFill>
                  <a:srgbClr val="FFFFFF"/>
                </a:solidFill>
                <a:latin typeface="Verdana"/>
                <a:cs typeface="Verdana"/>
              </a:rPr>
              <a:t>which</a:t>
            </a:r>
            <a:r>
              <a:rPr sz="1800" spc="-20" dirty="0">
                <a:solidFill>
                  <a:srgbClr val="FFFFFF"/>
                </a:solidFill>
                <a:latin typeface="Times New Roman"/>
                <a:cs typeface="Times New Roman"/>
              </a:rPr>
              <a:t> </a:t>
            </a:r>
            <a:r>
              <a:rPr sz="1800" dirty="0">
                <a:solidFill>
                  <a:srgbClr val="FFFFFF"/>
                </a:solidFill>
                <a:latin typeface="Verdana"/>
                <a:cs typeface="Verdana"/>
              </a:rPr>
              <a:t>means</a:t>
            </a:r>
            <a:r>
              <a:rPr sz="1800" spc="5" dirty="0">
                <a:solidFill>
                  <a:srgbClr val="FFFFFF"/>
                </a:solidFill>
                <a:latin typeface="Times New Roman"/>
                <a:cs typeface="Times New Roman"/>
              </a:rPr>
              <a:t> </a:t>
            </a:r>
            <a:r>
              <a:rPr sz="1800" spc="-20" dirty="0">
                <a:solidFill>
                  <a:srgbClr val="FFFFFF"/>
                </a:solidFill>
                <a:latin typeface="Verdana"/>
                <a:cs typeface="Verdana"/>
              </a:rPr>
              <a:t>that</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65" dirty="0">
                <a:solidFill>
                  <a:srgbClr val="FFFFFF"/>
                </a:solidFill>
                <a:latin typeface="Times New Roman"/>
                <a:cs typeface="Times New Roman"/>
              </a:rPr>
              <a:t> </a:t>
            </a:r>
            <a:r>
              <a:rPr sz="1800" dirty="0">
                <a:solidFill>
                  <a:srgbClr val="FFFFFF"/>
                </a:solidFill>
                <a:latin typeface="Verdana"/>
                <a:cs typeface="Verdana"/>
              </a:rPr>
              <a:t>two</a:t>
            </a:r>
            <a:r>
              <a:rPr sz="1800" spc="-110" dirty="0">
                <a:solidFill>
                  <a:srgbClr val="FFFFFF"/>
                </a:solidFill>
                <a:latin typeface="Times New Roman"/>
                <a:cs typeface="Times New Roman"/>
              </a:rPr>
              <a:t> </a:t>
            </a:r>
            <a:r>
              <a:rPr sz="1800" dirty="0">
                <a:solidFill>
                  <a:srgbClr val="FFFFFF"/>
                </a:solidFill>
                <a:latin typeface="Verdana"/>
                <a:cs typeface="Verdana"/>
              </a:rPr>
              <a:t>application</a:t>
            </a:r>
            <a:r>
              <a:rPr sz="1800" spc="-65" dirty="0">
                <a:solidFill>
                  <a:srgbClr val="FFFFFF"/>
                </a:solidFill>
                <a:latin typeface="Times New Roman"/>
                <a:cs typeface="Times New Roman"/>
              </a:rPr>
              <a:t> </a:t>
            </a:r>
            <a:r>
              <a:rPr sz="1800" spc="-60" dirty="0">
                <a:solidFill>
                  <a:srgbClr val="FFFFFF"/>
                </a:solidFill>
                <a:latin typeface="Verdana"/>
                <a:cs typeface="Verdana"/>
              </a:rPr>
              <a:t>layers</a:t>
            </a:r>
            <a:r>
              <a:rPr sz="1800" spc="-45" dirty="0">
                <a:solidFill>
                  <a:srgbClr val="FFFFFF"/>
                </a:solidFill>
                <a:latin typeface="Times New Roman"/>
                <a:cs typeface="Times New Roman"/>
              </a:rPr>
              <a:t> </a:t>
            </a:r>
            <a:r>
              <a:rPr sz="1800" spc="-45" dirty="0">
                <a:solidFill>
                  <a:srgbClr val="FFFFFF"/>
                </a:solidFill>
                <a:latin typeface="Verdana"/>
                <a:cs typeface="Verdana"/>
              </a:rPr>
              <a:t>assume</a:t>
            </a:r>
            <a:r>
              <a:rPr sz="1800" spc="-100" dirty="0">
                <a:solidFill>
                  <a:srgbClr val="FFFFFF"/>
                </a:solidFill>
                <a:latin typeface="Times New Roman"/>
                <a:cs typeface="Times New Roman"/>
              </a:rPr>
              <a:t> </a:t>
            </a:r>
            <a:r>
              <a:rPr sz="1800" dirty="0">
                <a:solidFill>
                  <a:srgbClr val="FFFFFF"/>
                </a:solidFill>
                <a:latin typeface="Verdana"/>
                <a:cs typeface="Verdana"/>
              </a:rPr>
              <a:t>that</a:t>
            </a:r>
            <a:r>
              <a:rPr sz="1800" spc="55" dirty="0">
                <a:solidFill>
                  <a:srgbClr val="FFFFFF"/>
                </a:solidFill>
                <a:latin typeface="Times New Roman"/>
                <a:cs typeface="Times New Roman"/>
              </a:rPr>
              <a:t> </a:t>
            </a:r>
            <a:r>
              <a:rPr sz="1800" spc="-20" dirty="0">
                <a:solidFill>
                  <a:srgbClr val="FFFFFF"/>
                </a:solidFill>
                <a:latin typeface="Verdana"/>
                <a:cs typeface="Verdana"/>
              </a:rPr>
              <a:t>there</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70" dirty="0">
                <a:solidFill>
                  <a:srgbClr val="FFFFFF"/>
                </a:solidFill>
                <a:latin typeface="Times New Roman"/>
                <a:cs typeface="Times New Roman"/>
              </a:rPr>
              <a:t> </a:t>
            </a:r>
            <a:r>
              <a:rPr sz="1800" spc="65" dirty="0">
                <a:solidFill>
                  <a:srgbClr val="FFFFFF"/>
                </a:solidFill>
                <a:latin typeface="Verdana"/>
                <a:cs typeface="Verdana"/>
              </a:rPr>
              <a:t>an</a:t>
            </a:r>
            <a:r>
              <a:rPr sz="1800" spc="40" dirty="0">
                <a:solidFill>
                  <a:srgbClr val="FFFFFF"/>
                </a:solidFill>
                <a:latin typeface="Times New Roman"/>
                <a:cs typeface="Times New Roman"/>
              </a:rPr>
              <a:t> </a:t>
            </a:r>
            <a:r>
              <a:rPr sz="1800" spc="-30" dirty="0">
                <a:solidFill>
                  <a:srgbClr val="FFFFFF"/>
                </a:solidFill>
                <a:latin typeface="Verdana"/>
                <a:cs typeface="Verdana"/>
              </a:rPr>
              <a:t>imaginary</a:t>
            </a:r>
            <a:r>
              <a:rPr sz="1800" spc="-20" dirty="0">
                <a:solidFill>
                  <a:srgbClr val="FFFFFF"/>
                </a:solidFill>
                <a:latin typeface="Times New Roman"/>
                <a:cs typeface="Times New Roman"/>
              </a:rPr>
              <a:t> </a:t>
            </a:r>
            <a:r>
              <a:rPr sz="1800" spc="-10" dirty="0">
                <a:solidFill>
                  <a:srgbClr val="FFFFFF"/>
                </a:solidFill>
                <a:latin typeface="Verdana"/>
                <a:cs typeface="Verdana"/>
              </a:rPr>
              <a:t>direct</a:t>
            </a:r>
            <a:r>
              <a:rPr sz="1800" spc="-10" dirty="0">
                <a:solidFill>
                  <a:srgbClr val="FFFFFF"/>
                </a:solidFill>
                <a:latin typeface="Times New Roman"/>
                <a:cs typeface="Times New Roman"/>
              </a:rPr>
              <a:t> </a:t>
            </a:r>
            <a:r>
              <a:rPr sz="1800" dirty="0">
                <a:solidFill>
                  <a:srgbClr val="FFFFFF"/>
                </a:solidFill>
                <a:latin typeface="Verdana"/>
                <a:cs typeface="Verdana"/>
              </a:rPr>
              <a:t>connection</a:t>
            </a:r>
            <a:r>
              <a:rPr sz="1800" spc="-50" dirty="0">
                <a:solidFill>
                  <a:srgbClr val="FFFFFF"/>
                </a:solidFill>
                <a:latin typeface="Times New Roman"/>
                <a:cs typeface="Times New Roman"/>
              </a:rPr>
              <a:t> </a:t>
            </a:r>
            <a:r>
              <a:rPr sz="1800" spc="-30" dirty="0">
                <a:solidFill>
                  <a:srgbClr val="FFFFFF"/>
                </a:solidFill>
                <a:latin typeface="Verdana"/>
                <a:cs typeface="Verdana"/>
              </a:rPr>
              <a:t>through</a:t>
            </a:r>
            <a:r>
              <a:rPr sz="1800" spc="10" dirty="0">
                <a:solidFill>
                  <a:srgbClr val="FFFFFF"/>
                </a:solidFill>
                <a:latin typeface="Times New Roman"/>
                <a:cs typeface="Times New Roman"/>
              </a:rPr>
              <a:t> </a:t>
            </a:r>
            <a:r>
              <a:rPr sz="1800" dirty="0">
                <a:solidFill>
                  <a:srgbClr val="FFFFFF"/>
                </a:solidFill>
                <a:latin typeface="Verdana"/>
                <a:cs typeface="Verdana"/>
              </a:rPr>
              <a:t>which</a:t>
            </a:r>
            <a:r>
              <a:rPr sz="1800" spc="-45" dirty="0">
                <a:solidFill>
                  <a:srgbClr val="FFFFFF"/>
                </a:solidFill>
                <a:latin typeface="Times New Roman"/>
                <a:cs typeface="Times New Roman"/>
              </a:rPr>
              <a:t> </a:t>
            </a:r>
            <a:r>
              <a:rPr sz="1800" dirty="0">
                <a:solidFill>
                  <a:srgbClr val="FFFFFF"/>
                </a:solidFill>
                <a:latin typeface="Verdana"/>
                <a:cs typeface="Verdana"/>
              </a:rPr>
              <a:t>they</a:t>
            </a:r>
            <a:r>
              <a:rPr sz="1800" spc="55" dirty="0">
                <a:solidFill>
                  <a:srgbClr val="FFFFFF"/>
                </a:solidFill>
                <a:latin typeface="Times New Roman"/>
                <a:cs typeface="Times New Roman"/>
              </a:rPr>
              <a:t> </a:t>
            </a:r>
            <a:r>
              <a:rPr sz="1800" spc="130" dirty="0">
                <a:solidFill>
                  <a:srgbClr val="FFFFFF"/>
                </a:solidFill>
                <a:latin typeface="Verdana"/>
                <a:cs typeface="Verdana"/>
              </a:rPr>
              <a:t>can</a:t>
            </a:r>
            <a:r>
              <a:rPr sz="1800" spc="70" dirty="0">
                <a:solidFill>
                  <a:srgbClr val="FFFFFF"/>
                </a:solidFill>
                <a:latin typeface="Times New Roman"/>
                <a:cs typeface="Times New Roman"/>
              </a:rPr>
              <a:t> </a:t>
            </a:r>
            <a:r>
              <a:rPr sz="1800" dirty="0">
                <a:solidFill>
                  <a:srgbClr val="FFFFFF"/>
                </a:solidFill>
                <a:latin typeface="Verdana"/>
                <a:cs typeface="Verdana"/>
              </a:rPr>
              <a:t>send</a:t>
            </a:r>
            <a:r>
              <a:rPr sz="1800" spc="80" dirty="0">
                <a:solidFill>
                  <a:srgbClr val="FFFFFF"/>
                </a:solidFill>
                <a:latin typeface="Times New Roman"/>
                <a:cs typeface="Times New Roman"/>
              </a:rPr>
              <a:t> </a:t>
            </a:r>
            <a:r>
              <a:rPr sz="1800" spc="80" dirty="0">
                <a:solidFill>
                  <a:srgbClr val="FFFFFF"/>
                </a:solidFill>
                <a:latin typeface="Verdana"/>
                <a:cs typeface="Verdana"/>
              </a:rPr>
              <a:t>and</a:t>
            </a:r>
            <a:r>
              <a:rPr sz="1800" spc="140" dirty="0">
                <a:solidFill>
                  <a:srgbClr val="FFFFFF"/>
                </a:solidFill>
                <a:latin typeface="Times New Roman"/>
                <a:cs typeface="Times New Roman"/>
              </a:rPr>
              <a:t> </a:t>
            </a:r>
            <a:r>
              <a:rPr sz="1800" dirty="0">
                <a:solidFill>
                  <a:srgbClr val="FFFFFF"/>
                </a:solidFill>
                <a:latin typeface="Verdana"/>
                <a:cs typeface="Verdana"/>
              </a:rPr>
              <a:t>receive</a:t>
            </a:r>
            <a:r>
              <a:rPr sz="1800" spc="-25" dirty="0">
                <a:solidFill>
                  <a:srgbClr val="FFFFFF"/>
                </a:solidFill>
                <a:latin typeface="Times New Roman"/>
                <a:cs typeface="Times New Roman"/>
              </a:rPr>
              <a:t> </a:t>
            </a:r>
            <a:r>
              <a:rPr sz="1800" spc="-10" dirty="0">
                <a:solidFill>
                  <a:srgbClr val="FFFFFF"/>
                </a:solidFill>
                <a:latin typeface="Verdana"/>
                <a:cs typeface="Verdana"/>
              </a:rPr>
              <a:t>messages</a:t>
            </a:r>
            <a:endParaRPr sz="1800">
              <a:latin typeface="Verdana"/>
              <a:cs typeface="Verdana"/>
            </a:endParaRPr>
          </a:p>
          <a:p>
            <a:pPr marL="1270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Function</a:t>
            </a:r>
            <a:r>
              <a:rPr sz="1800" spc="-15" dirty="0">
                <a:solidFill>
                  <a:srgbClr val="FFFFFF"/>
                </a:solidFill>
                <a:latin typeface="Times New Roman"/>
                <a:cs typeface="Times New Roman"/>
              </a:rPr>
              <a:t> </a:t>
            </a:r>
            <a:r>
              <a:rPr sz="1800" dirty="0">
                <a:solidFill>
                  <a:srgbClr val="FFFFFF"/>
                </a:solidFill>
                <a:latin typeface="Verdana"/>
                <a:cs typeface="Verdana"/>
              </a:rPr>
              <a:t>of</a:t>
            </a:r>
            <a:r>
              <a:rPr sz="1800" spc="195" dirty="0">
                <a:solidFill>
                  <a:srgbClr val="FFFFFF"/>
                </a:solidFill>
                <a:latin typeface="Times New Roman"/>
                <a:cs typeface="Times New Roman"/>
              </a:rPr>
              <a:t> </a:t>
            </a:r>
            <a:r>
              <a:rPr sz="1800" dirty="0">
                <a:solidFill>
                  <a:srgbClr val="FFFFFF"/>
                </a:solidFill>
                <a:latin typeface="Verdana"/>
                <a:cs typeface="Verdana"/>
              </a:rPr>
              <a:t>Application</a:t>
            </a:r>
            <a:r>
              <a:rPr sz="1800" spc="-10" dirty="0">
                <a:solidFill>
                  <a:srgbClr val="FFFFFF"/>
                </a:solidFill>
                <a:latin typeface="Times New Roman"/>
                <a:cs typeface="Times New Roman"/>
              </a:rPr>
              <a:t> </a:t>
            </a:r>
            <a:r>
              <a:rPr sz="1800" spc="-10" dirty="0">
                <a:solidFill>
                  <a:srgbClr val="FFFFFF"/>
                </a:solidFill>
                <a:latin typeface="Verdana"/>
                <a:cs typeface="Verdana"/>
              </a:rPr>
              <a:t>Layer</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40" dirty="0">
                <a:solidFill>
                  <a:srgbClr val="89D0D6"/>
                </a:solidFill>
                <a:latin typeface="Lucida Sans Unicode"/>
                <a:cs typeface="Lucida Sans Unicode"/>
              </a:rPr>
              <a:t>  </a:t>
            </a:r>
            <a:r>
              <a:rPr sz="1800" spc="-60" dirty="0">
                <a:solidFill>
                  <a:srgbClr val="FFFFFF"/>
                </a:solidFill>
                <a:latin typeface="Verdana"/>
                <a:cs typeface="Verdana"/>
              </a:rPr>
              <a:t>File</a:t>
            </a:r>
            <a:r>
              <a:rPr sz="1800" spc="-95" dirty="0">
                <a:solidFill>
                  <a:srgbClr val="FFFFFF"/>
                </a:solidFill>
                <a:latin typeface="Times New Roman"/>
                <a:cs typeface="Times New Roman"/>
              </a:rPr>
              <a:t> </a:t>
            </a:r>
            <a:r>
              <a:rPr sz="1800" spc="-10" dirty="0">
                <a:solidFill>
                  <a:srgbClr val="FFFFFF"/>
                </a:solidFill>
                <a:latin typeface="Verdana"/>
                <a:cs typeface="Verdana"/>
              </a:rPr>
              <a:t>transfer</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70" dirty="0">
                <a:solidFill>
                  <a:srgbClr val="89D0D6"/>
                </a:solidFill>
                <a:latin typeface="Lucida Sans Unicode"/>
                <a:cs typeface="Lucida Sans Unicode"/>
              </a:rPr>
              <a:t>  </a:t>
            </a:r>
            <a:r>
              <a:rPr sz="1800" dirty="0">
                <a:solidFill>
                  <a:srgbClr val="FFFFFF"/>
                </a:solidFill>
                <a:latin typeface="Verdana"/>
                <a:cs typeface="Verdana"/>
              </a:rPr>
              <a:t>Mail</a:t>
            </a:r>
            <a:r>
              <a:rPr sz="1800" spc="-70" dirty="0">
                <a:solidFill>
                  <a:srgbClr val="FFFFFF"/>
                </a:solidFill>
                <a:latin typeface="Times New Roman"/>
                <a:cs typeface="Times New Roman"/>
              </a:rPr>
              <a:t> </a:t>
            </a:r>
            <a:r>
              <a:rPr sz="1800" spc="-10" dirty="0">
                <a:solidFill>
                  <a:srgbClr val="FFFFFF"/>
                </a:solidFill>
                <a:latin typeface="Verdana"/>
                <a:cs typeface="Verdana"/>
              </a:rPr>
              <a:t>services</a:t>
            </a:r>
            <a:endParaRPr sz="1800">
              <a:latin typeface="Verdana"/>
              <a:cs typeface="Verdana"/>
            </a:endParaRPr>
          </a:p>
          <a:p>
            <a:pPr marL="469900">
              <a:lnSpc>
                <a:spcPct val="100000"/>
              </a:lnSpc>
              <a:spcBef>
                <a:spcPts val="1015"/>
              </a:spcBef>
            </a:pPr>
            <a:r>
              <a:rPr sz="1450" spc="114" dirty="0">
                <a:solidFill>
                  <a:srgbClr val="89D0D6"/>
                </a:solidFill>
                <a:latin typeface="Lucida Sans Unicode"/>
                <a:cs typeface="Lucida Sans Unicode"/>
              </a:rPr>
              <a:t>▶</a:t>
            </a:r>
            <a:r>
              <a:rPr sz="1450" spc="60" dirty="0">
                <a:solidFill>
                  <a:srgbClr val="89D0D6"/>
                </a:solidFill>
                <a:latin typeface="Lucida Sans Unicode"/>
                <a:cs typeface="Lucida Sans Unicode"/>
              </a:rPr>
              <a:t>  </a:t>
            </a:r>
            <a:r>
              <a:rPr sz="1800" spc="-60" dirty="0">
                <a:solidFill>
                  <a:srgbClr val="FFFFFF"/>
                </a:solidFill>
                <a:latin typeface="Verdana"/>
                <a:cs typeface="Verdana"/>
              </a:rPr>
              <a:t>Delivery</a:t>
            </a:r>
            <a:r>
              <a:rPr sz="1800" spc="-114" dirty="0">
                <a:solidFill>
                  <a:srgbClr val="FFFFFF"/>
                </a:solidFill>
                <a:latin typeface="Times New Roman"/>
                <a:cs typeface="Times New Roman"/>
              </a:rPr>
              <a:t> </a:t>
            </a:r>
            <a:r>
              <a:rPr sz="1800" spc="-10" dirty="0">
                <a:solidFill>
                  <a:srgbClr val="FFFFFF"/>
                </a:solidFill>
                <a:latin typeface="Verdana"/>
                <a:cs typeface="Verdana"/>
              </a:rPr>
              <a:t>Services</a:t>
            </a:r>
            <a:endParaRPr sz="1800">
              <a:latin typeface="Verdana"/>
              <a:cs typeface="Verdana"/>
            </a:endParaRPr>
          </a:p>
        </p:txBody>
      </p:sp>
      <p:sp>
        <p:nvSpPr>
          <p:cNvPr id="5" name="Slide Number Placeholder 4">
            <a:extLst>
              <a:ext uri="{FF2B5EF4-FFF2-40B4-BE49-F238E27FC236}">
                <a16:creationId xmlns:a16="http://schemas.microsoft.com/office/drawing/2014/main" id="{091DF771-88B4-417C-8DDB-5F2FEDD5141E}"/>
              </a:ext>
            </a:extLst>
          </p:cNvPr>
          <p:cNvSpPr>
            <a:spLocks noGrp="1"/>
          </p:cNvSpPr>
          <p:nvPr>
            <p:ph type="sldNum" sz="quarter" idx="12"/>
          </p:nvPr>
        </p:nvSpPr>
        <p:spPr/>
        <p:txBody>
          <a:bodyPr/>
          <a:lstStyle/>
          <a:p>
            <a:fld id="{3622CE08-FDFB-40AC-BC00-32E561B45CF1}"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233" y="97673"/>
            <a:ext cx="9404723" cy="1400530"/>
          </a:xfrm>
          <a:prstGeom prst="rect">
            <a:avLst/>
          </a:prstGeom>
        </p:spPr>
        <p:txBody>
          <a:bodyPr vert="horz" wrap="square" lIns="0" tIns="469062" rIns="0" bIns="0" rtlCol="0">
            <a:spAutoFit/>
          </a:bodyPr>
          <a:lstStyle/>
          <a:p>
            <a:pPr marL="314325">
              <a:lnSpc>
                <a:spcPct val="100000"/>
              </a:lnSpc>
              <a:spcBef>
                <a:spcPts val="125"/>
              </a:spcBef>
            </a:pPr>
            <a:r>
              <a:rPr spc="-120" dirty="0"/>
              <a:t>Working</a:t>
            </a:r>
            <a:r>
              <a:rPr spc="20" dirty="0">
                <a:latin typeface="Times New Roman"/>
                <a:cs typeface="Times New Roman"/>
              </a:rPr>
              <a:t> </a:t>
            </a:r>
            <a:r>
              <a:rPr dirty="0"/>
              <a:t>of</a:t>
            </a:r>
            <a:r>
              <a:rPr spc="-80" dirty="0">
                <a:latin typeface="Times New Roman"/>
                <a:cs typeface="Times New Roman"/>
              </a:rPr>
              <a:t> </a:t>
            </a:r>
            <a:r>
              <a:rPr spc="-355" dirty="0"/>
              <a:t>SMTP</a:t>
            </a:r>
          </a:p>
        </p:txBody>
      </p:sp>
      <p:sp>
        <p:nvSpPr>
          <p:cNvPr id="3" name="object 3"/>
          <p:cNvSpPr txBox="1"/>
          <p:nvPr/>
        </p:nvSpPr>
        <p:spPr>
          <a:xfrm>
            <a:off x="854146" y="1224136"/>
            <a:ext cx="10594975" cy="5143500"/>
          </a:xfrm>
          <a:prstGeom prst="rect">
            <a:avLst/>
          </a:prstGeom>
        </p:spPr>
        <p:txBody>
          <a:bodyPr vert="horz" wrap="square" lIns="0" tIns="119380" rIns="0" bIns="0" rtlCol="0">
            <a:spAutoFit/>
          </a:bodyPr>
          <a:lstStyle/>
          <a:p>
            <a:pPr marL="12700">
              <a:lnSpc>
                <a:spcPct val="100000"/>
              </a:lnSpc>
              <a:spcBef>
                <a:spcPts val="94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65" dirty="0">
                <a:solidFill>
                  <a:srgbClr val="FFFFFF"/>
                </a:solidFill>
                <a:latin typeface="Verdana"/>
                <a:cs typeface="Verdana"/>
              </a:rPr>
              <a:t>Delivery</a:t>
            </a:r>
            <a:r>
              <a:rPr sz="2000" spc="-60" dirty="0">
                <a:solidFill>
                  <a:srgbClr val="FFFFFF"/>
                </a:solidFill>
                <a:latin typeface="Times New Roman"/>
                <a:cs typeface="Times New Roman"/>
              </a:rPr>
              <a:t> </a:t>
            </a:r>
            <a:r>
              <a:rPr sz="2000" dirty="0">
                <a:solidFill>
                  <a:srgbClr val="FFFFFF"/>
                </a:solidFill>
                <a:latin typeface="Verdana"/>
                <a:cs typeface="Verdana"/>
              </a:rPr>
              <a:t>of</a:t>
            </a:r>
            <a:r>
              <a:rPr sz="2000" spc="70" dirty="0">
                <a:solidFill>
                  <a:srgbClr val="FFFFFF"/>
                </a:solidFill>
                <a:latin typeface="Times New Roman"/>
                <a:cs typeface="Times New Roman"/>
              </a:rPr>
              <a:t> </a:t>
            </a:r>
            <a:r>
              <a:rPr sz="2000" spc="-20" dirty="0">
                <a:solidFill>
                  <a:srgbClr val="FFFFFF"/>
                </a:solidFill>
                <a:latin typeface="Verdana"/>
                <a:cs typeface="Verdana"/>
              </a:rPr>
              <a:t>Mail:</a:t>
            </a:r>
            <a:endParaRPr sz="2000">
              <a:latin typeface="Verdana"/>
              <a:cs typeface="Verdana"/>
            </a:endParaRPr>
          </a:p>
          <a:p>
            <a:pPr marL="756285" marR="435609" indent="-287020">
              <a:lnSpc>
                <a:spcPct val="90100"/>
              </a:lnSpc>
              <a:spcBef>
                <a:spcPts val="990"/>
              </a:spcBef>
            </a:pPr>
            <a:r>
              <a:rPr sz="1450" spc="114" dirty="0">
                <a:solidFill>
                  <a:srgbClr val="89D0D6"/>
                </a:solidFill>
                <a:latin typeface="Lucida Sans Unicode"/>
                <a:cs typeface="Lucida Sans Unicode"/>
              </a:rPr>
              <a:t>▶</a:t>
            </a:r>
            <a:r>
              <a:rPr sz="1450" spc="425" dirty="0">
                <a:solidFill>
                  <a:srgbClr val="89D0D6"/>
                </a:solidFill>
                <a:latin typeface="Lucida Sans Unicode"/>
                <a:cs typeface="Lucida Sans Unicode"/>
              </a:rPr>
              <a:t> </a:t>
            </a:r>
            <a:r>
              <a:rPr sz="1800" b="1" spc="-95" dirty="0">
                <a:solidFill>
                  <a:srgbClr val="FFFFFF"/>
                </a:solidFill>
                <a:latin typeface="Tahoma"/>
                <a:cs typeface="Tahoma"/>
              </a:rPr>
              <a:t>E-</a:t>
            </a:r>
            <a:r>
              <a:rPr sz="1800" b="1" dirty="0">
                <a:solidFill>
                  <a:srgbClr val="FFFFFF"/>
                </a:solidFill>
                <a:latin typeface="Tahoma"/>
                <a:cs typeface="Tahoma"/>
              </a:rPr>
              <a:t>mail</a:t>
            </a:r>
            <a:r>
              <a:rPr sz="1800" spc="-5" dirty="0">
                <a:solidFill>
                  <a:srgbClr val="FFFFFF"/>
                </a:solidFill>
                <a:latin typeface="Times New Roman"/>
                <a:cs typeface="Times New Roman"/>
              </a:rPr>
              <a:t> </a:t>
            </a:r>
            <a:r>
              <a:rPr sz="1800" b="1" spc="-30" dirty="0">
                <a:solidFill>
                  <a:srgbClr val="FFFFFF"/>
                </a:solidFill>
                <a:latin typeface="Tahoma"/>
                <a:cs typeface="Tahoma"/>
              </a:rPr>
              <a:t>addresses</a:t>
            </a:r>
            <a:r>
              <a:rPr sz="1800" spc="-80" dirty="0">
                <a:solidFill>
                  <a:srgbClr val="FFFFFF"/>
                </a:solidFill>
                <a:latin typeface="Times New Roman"/>
                <a:cs typeface="Times New Roman"/>
              </a:rPr>
              <a:t> </a:t>
            </a:r>
            <a:r>
              <a:rPr sz="1800" b="1" dirty="0">
                <a:solidFill>
                  <a:srgbClr val="FFFFFF"/>
                </a:solidFill>
                <a:latin typeface="Tahoma"/>
                <a:cs typeface="Tahoma"/>
              </a:rPr>
              <a:t>contain</a:t>
            </a:r>
            <a:r>
              <a:rPr sz="1800" spc="45" dirty="0">
                <a:solidFill>
                  <a:srgbClr val="FFFFFF"/>
                </a:solidFill>
                <a:latin typeface="Times New Roman"/>
                <a:cs typeface="Times New Roman"/>
              </a:rPr>
              <a:t> </a:t>
            </a:r>
            <a:r>
              <a:rPr sz="1800" b="1" spc="-110" dirty="0">
                <a:solidFill>
                  <a:srgbClr val="FFFFFF"/>
                </a:solidFill>
                <a:latin typeface="Tahoma"/>
                <a:cs typeface="Tahoma"/>
              </a:rPr>
              <a:t>two</a:t>
            </a:r>
            <a:r>
              <a:rPr sz="1800" dirty="0">
                <a:solidFill>
                  <a:srgbClr val="FFFFFF"/>
                </a:solidFill>
                <a:latin typeface="Times New Roman"/>
                <a:cs typeface="Times New Roman"/>
              </a:rPr>
              <a:t> </a:t>
            </a:r>
            <a:r>
              <a:rPr sz="1800" b="1" spc="-90" dirty="0">
                <a:solidFill>
                  <a:srgbClr val="FFFFFF"/>
                </a:solidFill>
                <a:latin typeface="Tahoma"/>
                <a:cs typeface="Tahoma"/>
              </a:rPr>
              <a:t>parts:</a:t>
            </a:r>
            <a:r>
              <a:rPr sz="1800" spc="15" dirty="0">
                <a:solidFill>
                  <a:srgbClr val="FFFFFF"/>
                </a:solidFill>
                <a:latin typeface="Times New Roman"/>
                <a:cs typeface="Times New Roman"/>
              </a:rPr>
              <a:t> </a:t>
            </a:r>
            <a:r>
              <a:rPr sz="1800" b="1" spc="-30" dirty="0">
                <a:solidFill>
                  <a:srgbClr val="FFFFFF"/>
                </a:solidFill>
                <a:latin typeface="Tahoma"/>
                <a:cs typeface="Tahoma"/>
              </a:rPr>
              <a:t>username</a:t>
            </a:r>
            <a:r>
              <a:rPr sz="1800" spc="-85" dirty="0">
                <a:solidFill>
                  <a:srgbClr val="FFFFFF"/>
                </a:solidFill>
                <a:latin typeface="Times New Roman"/>
                <a:cs typeface="Times New Roman"/>
              </a:rPr>
              <a:t> </a:t>
            </a:r>
            <a:r>
              <a:rPr sz="1800" b="1" dirty="0">
                <a:solidFill>
                  <a:srgbClr val="FFFFFF"/>
                </a:solidFill>
                <a:latin typeface="Tahoma"/>
                <a:cs typeface="Tahoma"/>
              </a:rPr>
              <a:t>of</a:t>
            </a:r>
            <a:r>
              <a:rPr sz="1800" spc="15" dirty="0">
                <a:solidFill>
                  <a:srgbClr val="FFFFFF"/>
                </a:solidFill>
                <a:latin typeface="Times New Roman"/>
                <a:cs typeface="Times New Roman"/>
              </a:rPr>
              <a:t> </a:t>
            </a:r>
            <a:r>
              <a:rPr sz="1800" b="1" spc="-40" dirty="0">
                <a:solidFill>
                  <a:srgbClr val="FFFFFF"/>
                </a:solidFill>
                <a:latin typeface="Tahoma"/>
                <a:cs typeface="Tahoma"/>
              </a:rPr>
              <a:t>the</a:t>
            </a:r>
            <a:r>
              <a:rPr sz="1800" spc="-20" dirty="0">
                <a:solidFill>
                  <a:srgbClr val="FFFFFF"/>
                </a:solidFill>
                <a:latin typeface="Times New Roman"/>
                <a:cs typeface="Times New Roman"/>
              </a:rPr>
              <a:t> </a:t>
            </a:r>
            <a:r>
              <a:rPr sz="1800" b="1" spc="-25" dirty="0">
                <a:solidFill>
                  <a:srgbClr val="FFFFFF"/>
                </a:solidFill>
                <a:latin typeface="Tahoma"/>
                <a:cs typeface="Tahoma"/>
              </a:rPr>
              <a:t>recipient</a:t>
            </a:r>
            <a:r>
              <a:rPr sz="1800" spc="-20" dirty="0">
                <a:solidFill>
                  <a:srgbClr val="FFFFFF"/>
                </a:solidFill>
                <a:latin typeface="Times New Roman"/>
                <a:cs typeface="Times New Roman"/>
              </a:rPr>
              <a:t> </a:t>
            </a:r>
            <a:r>
              <a:rPr sz="1800" b="1" dirty="0">
                <a:solidFill>
                  <a:srgbClr val="FFFFFF"/>
                </a:solidFill>
                <a:latin typeface="Tahoma"/>
                <a:cs typeface="Tahoma"/>
              </a:rPr>
              <a:t>and</a:t>
            </a:r>
            <a:r>
              <a:rPr sz="1800" spc="-5" dirty="0">
                <a:solidFill>
                  <a:srgbClr val="FFFFFF"/>
                </a:solidFill>
                <a:latin typeface="Times New Roman"/>
                <a:cs typeface="Times New Roman"/>
              </a:rPr>
              <a:t> </a:t>
            </a:r>
            <a:r>
              <a:rPr sz="1800" b="1" dirty="0">
                <a:solidFill>
                  <a:srgbClr val="FFFFFF"/>
                </a:solidFill>
                <a:latin typeface="Tahoma"/>
                <a:cs typeface="Tahoma"/>
              </a:rPr>
              <a:t>domain</a:t>
            </a:r>
            <a:r>
              <a:rPr sz="1800" spc="5" dirty="0">
                <a:solidFill>
                  <a:srgbClr val="FFFFFF"/>
                </a:solidFill>
                <a:latin typeface="Times New Roman"/>
                <a:cs typeface="Times New Roman"/>
              </a:rPr>
              <a:t> </a:t>
            </a:r>
            <a:r>
              <a:rPr sz="1800" b="1" dirty="0">
                <a:solidFill>
                  <a:srgbClr val="FFFFFF"/>
                </a:solidFill>
                <a:latin typeface="Tahoma"/>
                <a:cs typeface="Tahoma"/>
              </a:rPr>
              <a:t>name.</a:t>
            </a:r>
            <a:r>
              <a:rPr sz="1800" spc="30" dirty="0">
                <a:solidFill>
                  <a:srgbClr val="FFFFFF"/>
                </a:solidFill>
                <a:latin typeface="Times New Roman"/>
                <a:cs typeface="Times New Roman"/>
              </a:rPr>
              <a:t> </a:t>
            </a:r>
            <a:r>
              <a:rPr sz="1800" spc="-25" dirty="0">
                <a:solidFill>
                  <a:srgbClr val="FFFFFF"/>
                </a:solidFill>
                <a:latin typeface="Verdana"/>
                <a:cs typeface="Verdana"/>
              </a:rPr>
              <a:t>For</a:t>
            </a:r>
            <a:r>
              <a:rPr sz="1800" spc="-25" dirty="0">
                <a:solidFill>
                  <a:srgbClr val="FFFFFF"/>
                </a:solidFill>
                <a:latin typeface="Times New Roman"/>
                <a:cs typeface="Times New Roman"/>
              </a:rPr>
              <a:t> </a:t>
            </a:r>
            <a:r>
              <a:rPr sz="1800" dirty="0">
                <a:solidFill>
                  <a:srgbClr val="FFFFFF"/>
                </a:solidFill>
                <a:latin typeface="Verdana"/>
                <a:cs typeface="Verdana"/>
              </a:rPr>
              <a:t>example,</a:t>
            </a:r>
            <a:r>
              <a:rPr sz="1800" spc="-70" dirty="0">
                <a:solidFill>
                  <a:srgbClr val="FFFFFF"/>
                </a:solidFill>
                <a:latin typeface="Times New Roman"/>
                <a:cs typeface="Times New Roman"/>
              </a:rPr>
              <a:t> </a:t>
            </a:r>
            <a:r>
              <a:rPr sz="1800" spc="-50" dirty="0">
                <a:solidFill>
                  <a:srgbClr val="FFFFFF"/>
                </a:solidFill>
                <a:latin typeface="Verdana"/>
                <a:cs typeface="Verdana"/>
                <a:hlinkClick r:id="rId2"/>
              </a:rPr>
              <a:t>vivek@gmail.com,</a:t>
            </a:r>
            <a:r>
              <a:rPr sz="1800" spc="-70" dirty="0">
                <a:solidFill>
                  <a:srgbClr val="FFFFFF"/>
                </a:solidFill>
                <a:latin typeface="Times New Roman"/>
                <a:cs typeface="Times New Roman"/>
              </a:rPr>
              <a:t> </a:t>
            </a:r>
            <a:r>
              <a:rPr sz="1800" dirty="0">
                <a:solidFill>
                  <a:srgbClr val="FFFFFF"/>
                </a:solidFill>
                <a:latin typeface="Verdana"/>
                <a:cs typeface="Verdana"/>
              </a:rPr>
              <a:t>where</a:t>
            </a:r>
            <a:r>
              <a:rPr sz="1800" spc="-80" dirty="0">
                <a:solidFill>
                  <a:srgbClr val="FFFFFF"/>
                </a:solidFill>
                <a:latin typeface="Times New Roman"/>
                <a:cs typeface="Times New Roman"/>
              </a:rPr>
              <a:t> </a:t>
            </a:r>
            <a:r>
              <a:rPr sz="1800" spc="-110" dirty="0">
                <a:solidFill>
                  <a:srgbClr val="FFFFFF"/>
                </a:solidFill>
                <a:latin typeface="Verdana"/>
                <a:cs typeface="Verdana"/>
              </a:rPr>
              <a:t>"vivek"</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25" dirty="0">
                <a:solidFill>
                  <a:srgbClr val="FFFFFF"/>
                </a:solidFill>
                <a:latin typeface="Verdana"/>
                <a:cs typeface="Verdana"/>
              </a:rPr>
              <a:t>username</a:t>
            </a:r>
            <a:r>
              <a:rPr sz="1800" spc="-12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10" dirty="0">
                <a:solidFill>
                  <a:srgbClr val="FFFFFF"/>
                </a:solidFill>
                <a:latin typeface="Verdana"/>
                <a:cs typeface="Verdana"/>
              </a:rPr>
              <a:t>recipient</a:t>
            </a:r>
            <a:r>
              <a:rPr sz="1800" spc="-35" dirty="0">
                <a:solidFill>
                  <a:srgbClr val="FFFFFF"/>
                </a:solidFill>
                <a:latin typeface="Times New Roman"/>
                <a:cs typeface="Times New Roman"/>
              </a:rPr>
              <a:t> </a:t>
            </a:r>
            <a:r>
              <a:rPr sz="1800" spc="55" dirty="0">
                <a:solidFill>
                  <a:srgbClr val="FFFFFF"/>
                </a:solidFill>
                <a:latin typeface="Verdana"/>
                <a:cs typeface="Verdana"/>
              </a:rPr>
              <a:t>and</a:t>
            </a:r>
            <a:r>
              <a:rPr sz="1800" spc="55" dirty="0">
                <a:solidFill>
                  <a:srgbClr val="FFFFFF"/>
                </a:solidFill>
                <a:latin typeface="Times New Roman"/>
                <a:cs typeface="Times New Roman"/>
              </a:rPr>
              <a:t> </a:t>
            </a:r>
            <a:r>
              <a:rPr sz="1800" spc="-50" dirty="0">
                <a:solidFill>
                  <a:srgbClr val="FFFFFF"/>
                </a:solidFill>
                <a:latin typeface="Verdana"/>
                <a:cs typeface="Verdana"/>
              </a:rPr>
              <a:t>"gmail.com"</a:t>
            </a:r>
            <a:r>
              <a:rPr sz="1800" spc="-30" dirty="0">
                <a:solidFill>
                  <a:srgbClr val="FFFFFF"/>
                </a:solidFill>
                <a:latin typeface="Times New Roman"/>
                <a:cs typeface="Times New Roman"/>
              </a:rPr>
              <a:t> </a:t>
            </a:r>
            <a:r>
              <a:rPr sz="1800" spc="-160" dirty="0">
                <a:solidFill>
                  <a:srgbClr val="FFFFFF"/>
                </a:solidFill>
                <a:latin typeface="Verdana"/>
                <a:cs typeface="Verdana"/>
              </a:rPr>
              <a:t>is</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domain</a:t>
            </a:r>
            <a:r>
              <a:rPr sz="1800" spc="-55" dirty="0">
                <a:solidFill>
                  <a:srgbClr val="FFFFFF"/>
                </a:solidFill>
                <a:latin typeface="Times New Roman"/>
                <a:cs typeface="Times New Roman"/>
              </a:rPr>
              <a:t> </a:t>
            </a:r>
            <a:r>
              <a:rPr sz="1800" spc="-10" dirty="0">
                <a:solidFill>
                  <a:srgbClr val="FFFFFF"/>
                </a:solidFill>
                <a:latin typeface="Verdana"/>
                <a:cs typeface="Verdana"/>
              </a:rPr>
              <a:t>name.</a:t>
            </a:r>
            <a:endParaRPr sz="1800">
              <a:latin typeface="Verdana"/>
              <a:cs typeface="Verdana"/>
            </a:endParaRPr>
          </a:p>
          <a:p>
            <a:pPr marL="756285" marR="60325" indent="-287020">
              <a:lnSpc>
                <a:spcPct val="90100"/>
              </a:lnSpc>
              <a:spcBef>
                <a:spcPts val="985"/>
              </a:spcBef>
            </a:pPr>
            <a:r>
              <a:rPr sz="1450" spc="114" dirty="0">
                <a:solidFill>
                  <a:srgbClr val="89D0D6"/>
                </a:solidFill>
                <a:latin typeface="Lucida Sans Unicode"/>
                <a:cs typeface="Lucida Sans Unicode"/>
              </a:rPr>
              <a:t>▶</a:t>
            </a:r>
            <a:r>
              <a:rPr sz="1450" spc="60" dirty="0">
                <a:solidFill>
                  <a:srgbClr val="89D0D6"/>
                </a:solidFill>
                <a:latin typeface="Lucida Sans Unicode"/>
                <a:cs typeface="Lucida Sans Unicode"/>
              </a:rPr>
              <a:t>  </a:t>
            </a:r>
            <a:r>
              <a:rPr sz="1800" spc="-165" dirty="0">
                <a:solidFill>
                  <a:srgbClr val="FFFFFF"/>
                </a:solidFill>
                <a:latin typeface="Verdana"/>
                <a:cs typeface="Verdana"/>
              </a:rPr>
              <a:t>If</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dirty="0">
                <a:solidFill>
                  <a:srgbClr val="FFFFFF"/>
                </a:solidFill>
                <a:latin typeface="Verdana"/>
                <a:cs typeface="Verdana"/>
              </a:rPr>
              <a:t>domain</a:t>
            </a:r>
            <a:r>
              <a:rPr sz="1800" spc="-105" dirty="0">
                <a:solidFill>
                  <a:srgbClr val="FFFFFF"/>
                </a:solidFill>
                <a:latin typeface="Times New Roman"/>
                <a:cs typeface="Times New Roman"/>
              </a:rPr>
              <a:t> </a:t>
            </a:r>
            <a:r>
              <a:rPr sz="1800" spc="55" dirty="0">
                <a:solidFill>
                  <a:srgbClr val="FFFFFF"/>
                </a:solidFill>
                <a:latin typeface="Verdana"/>
                <a:cs typeface="Verdana"/>
              </a:rPr>
              <a:t>name</a:t>
            </a:r>
            <a:r>
              <a:rPr sz="1800" spc="-35" dirty="0">
                <a:solidFill>
                  <a:srgbClr val="FFFFFF"/>
                </a:solidFill>
                <a:latin typeface="Times New Roman"/>
                <a:cs typeface="Times New Roman"/>
              </a:rPr>
              <a:t> </a:t>
            </a:r>
            <a:r>
              <a:rPr sz="1800" dirty="0">
                <a:solidFill>
                  <a:srgbClr val="FFFFFF"/>
                </a:solidFill>
                <a:latin typeface="Verdana"/>
                <a:cs typeface="Verdana"/>
              </a:rPr>
              <a:t>of</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45" dirty="0">
                <a:solidFill>
                  <a:srgbClr val="FFFFFF"/>
                </a:solidFill>
                <a:latin typeface="Verdana"/>
                <a:cs typeface="Verdana"/>
              </a:rPr>
              <a:t>recipient's</a:t>
            </a:r>
            <a:r>
              <a:rPr sz="1800" spc="-85" dirty="0">
                <a:solidFill>
                  <a:srgbClr val="FFFFFF"/>
                </a:solidFill>
                <a:latin typeface="Times New Roman"/>
                <a:cs typeface="Times New Roman"/>
              </a:rPr>
              <a:t> </a:t>
            </a:r>
            <a:r>
              <a:rPr sz="1800" dirty="0">
                <a:solidFill>
                  <a:srgbClr val="FFFFFF"/>
                </a:solidFill>
                <a:latin typeface="Verdana"/>
                <a:cs typeface="Verdana"/>
              </a:rPr>
              <a:t>email</a:t>
            </a:r>
            <a:r>
              <a:rPr sz="1800" spc="-80" dirty="0">
                <a:solidFill>
                  <a:srgbClr val="FFFFFF"/>
                </a:solidFill>
                <a:latin typeface="Times New Roman"/>
                <a:cs typeface="Times New Roman"/>
              </a:rPr>
              <a:t> </a:t>
            </a:r>
            <a:r>
              <a:rPr sz="1800" spc="-20" dirty="0">
                <a:solidFill>
                  <a:srgbClr val="FFFFFF"/>
                </a:solidFill>
                <a:latin typeface="Verdana"/>
                <a:cs typeface="Verdana"/>
              </a:rPr>
              <a:t>address</a:t>
            </a:r>
            <a:r>
              <a:rPr sz="1800" spc="15" dirty="0">
                <a:solidFill>
                  <a:srgbClr val="FFFFFF"/>
                </a:solidFill>
                <a:latin typeface="Times New Roman"/>
                <a:cs typeface="Times New Roman"/>
              </a:rPr>
              <a:t> </a:t>
            </a:r>
            <a:r>
              <a:rPr sz="1800" spc="-160" dirty="0">
                <a:solidFill>
                  <a:srgbClr val="FFFFFF"/>
                </a:solidFill>
                <a:latin typeface="Verdana"/>
                <a:cs typeface="Verdana"/>
              </a:rPr>
              <a:t>is</a:t>
            </a:r>
            <a:r>
              <a:rPr sz="1800" spc="-35" dirty="0">
                <a:solidFill>
                  <a:srgbClr val="FFFFFF"/>
                </a:solidFill>
                <a:latin typeface="Times New Roman"/>
                <a:cs typeface="Times New Roman"/>
              </a:rPr>
              <a:t> </a:t>
            </a:r>
            <a:r>
              <a:rPr sz="1800" spc="-35" dirty="0">
                <a:solidFill>
                  <a:srgbClr val="FFFFFF"/>
                </a:solidFill>
                <a:latin typeface="Verdana"/>
                <a:cs typeface="Verdana"/>
              </a:rPr>
              <a:t>different</a:t>
            </a:r>
            <a:r>
              <a:rPr sz="1800" spc="-90" dirty="0">
                <a:solidFill>
                  <a:srgbClr val="FFFFFF"/>
                </a:solidFill>
                <a:latin typeface="Times New Roman"/>
                <a:cs typeface="Times New Roman"/>
              </a:rPr>
              <a:t> </a:t>
            </a:r>
            <a:r>
              <a:rPr sz="1800" spc="-50" dirty="0">
                <a:solidFill>
                  <a:srgbClr val="FFFFFF"/>
                </a:solidFill>
                <a:latin typeface="Verdana"/>
                <a:cs typeface="Verdana"/>
              </a:rPr>
              <a:t>from</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65" dirty="0">
                <a:solidFill>
                  <a:srgbClr val="FFFFFF"/>
                </a:solidFill>
                <a:latin typeface="Verdana"/>
                <a:cs typeface="Verdana"/>
              </a:rPr>
              <a:t>sender's</a:t>
            </a:r>
            <a:r>
              <a:rPr sz="1800" spc="-40" dirty="0">
                <a:solidFill>
                  <a:srgbClr val="FFFFFF"/>
                </a:solidFill>
                <a:latin typeface="Times New Roman"/>
                <a:cs typeface="Times New Roman"/>
              </a:rPr>
              <a:t> </a:t>
            </a:r>
            <a:r>
              <a:rPr sz="1800" spc="-10" dirty="0">
                <a:solidFill>
                  <a:srgbClr val="FFFFFF"/>
                </a:solidFill>
                <a:latin typeface="Verdana"/>
                <a:cs typeface="Verdana"/>
              </a:rPr>
              <a:t>domain</a:t>
            </a:r>
            <a:r>
              <a:rPr sz="1800" spc="-10" dirty="0">
                <a:solidFill>
                  <a:srgbClr val="FFFFFF"/>
                </a:solidFill>
                <a:latin typeface="Times New Roman"/>
                <a:cs typeface="Times New Roman"/>
              </a:rPr>
              <a:t> </a:t>
            </a:r>
            <a:r>
              <a:rPr sz="1800" dirty="0">
                <a:solidFill>
                  <a:srgbClr val="FFFFFF"/>
                </a:solidFill>
                <a:latin typeface="Verdana"/>
                <a:cs typeface="Verdana"/>
              </a:rPr>
              <a:t>name,</a:t>
            </a:r>
            <a:r>
              <a:rPr sz="1800" spc="-65" dirty="0">
                <a:solidFill>
                  <a:srgbClr val="FFFFFF"/>
                </a:solidFill>
                <a:latin typeface="Times New Roman"/>
                <a:cs typeface="Times New Roman"/>
              </a:rPr>
              <a:t> </a:t>
            </a:r>
            <a:r>
              <a:rPr sz="1800" dirty="0">
                <a:solidFill>
                  <a:srgbClr val="FFFFFF"/>
                </a:solidFill>
                <a:latin typeface="Verdana"/>
                <a:cs typeface="Verdana"/>
              </a:rPr>
              <a:t>then</a:t>
            </a:r>
            <a:r>
              <a:rPr sz="1800" spc="-50" dirty="0">
                <a:solidFill>
                  <a:srgbClr val="FFFFFF"/>
                </a:solidFill>
                <a:latin typeface="Times New Roman"/>
                <a:cs typeface="Times New Roman"/>
              </a:rPr>
              <a:t> </a:t>
            </a:r>
            <a:r>
              <a:rPr sz="1800" dirty="0">
                <a:solidFill>
                  <a:srgbClr val="FFFFFF"/>
                </a:solidFill>
                <a:latin typeface="Verdana"/>
                <a:cs typeface="Verdana"/>
              </a:rPr>
              <a:t>MSA</a:t>
            </a:r>
            <a:r>
              <a:rPr sz="1800" spc="70" dirty="0">
                <a:solidFill>
                  <a:srgbClr val="FFFFFF"/>
                </a:solidFill>
                <a:latin typeface="Times New Roman"/>
                <a:cs typeface="Times New Roman"/>
              </a:rPr>
              <a:t> </a:t>
            </a:r>
            <a:r>
              <a:rPr sz="1800" spc="-50" dirty="0">
                <a:solidFill>
                  <a:srgbClr val="FFFFFF"/>
                </a:solidFill>
                <a:latin typeface="Verdana"/>
                <a:cs typeface="Verdana"/>
              </a:rPr>
              <a:t>(mail</a:t>
            </a:r>
            <a:r>
              <a:rPr sz="1800" spc="-70" dirty="0">
                <a:solidFill>
                  <a:srgbClr val="FFFFFF"/>
                </a:solidFill>
                <a:latin typeface="Times New Roman"/>
                <a:cs typeface="Times New Roman"/>
              </a:rPr>
              <a:t> </a:t>
            </a:r>
            <a:r>
              <a:rPr sz="1800" spc="-95" dirty="0">
                <a:solidFill>
                  <a:srgbClr val="FFFFFF"/>
                </a:solidFill>
                <a:latin typeface="Verdana"/>
                <a:cs typeface="Verdana"/>
              </a:rPr>
              <a:t>submission</a:t>
            </a:r>
            <a:r>
              <a:rPr sz="1800" spc="-100" dirty="0">
                <a:solidFill>
                  <a:srgbClr val="FFFFFF"/>
                </a:solidFill>
                <a:latin typeface="Times New Roman"/>
                <a:cs typeface="Times New Roman"/>
              </a:rPr>
              <a:t> </a:t>
            </a:r>
            <a:r>
              <a:rPr sz="1800" dirty="0">
                <a:solidFill>
                  <a:srgbClr val="FFFFFF"/>
                </a:solidFill>
                <a:latin typeface="Verdana"/>
                <a:cs typeface="Verdana"/>
              </a:rPr>
              <a:t>agent)</a:t>
            </a:r>
            <a:r>
              <a:rPr sz="1800" spc="-90" dirty="0">
                <a:solidFill>
                  <a:srgbClr val="FFFFFF"/>
                </a:solidFill>
                <a:latin typeface="Times New Roman"/>
                <a:cs typeface="Times New Roman"/>
              </a:rPr>
              <a:t> </a:t>
            </a:r>
            <a:r>
              <a:rPr sz="1800" spc="-65" dirty="0">
                <a:solidFill>
                  <a:srgbClr val="FFFFFF"/>
                </a:solidFill>
                <a:latin typeface="Verdana"/>
                <a:cs typeface="Verdana"/>
              </a:rPr>
              <a:t>will</a:t>
            </a:r>
            <a:r>
              <a:rPr sz="1800" spc="-70" dirty="0">
                <a:solidFill>
                  <a:srgbClr val="FFFFFF"/>
                </a:solidFill>
                <a:latin typeface="Times New Roman"/>
                <a:cs typeface="Times New Roman"/>
              </a:rPr>
              <a:t> </a:t>
            </a:r>
            <a:r>
              <a:rPr sz="1800" dirty="0">
                <a:solidFill>
                  <a:srgbClr val="FFFFFF"/>
                </a:solidFill>
                <a:latin typeface="Verdana"/>
                <a:cs typeface="Verdana"/>
              </a:rPr>
              <a:t>send</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25" dirty="0">
                <a:solidFill>
                  <a:srgbClr val="FFFFFF"/>
                </a:solidFill>
                <a:latin typeface="Verdana"/>
                <a:cs typeface="Verdana"/>
              </a:rPr>
              <a:t>mail</a:t>
            </a:r>
            <a:r>
              <a:rPr sz="1800" spc="-70" dirty="0">
                <a:solidFill>
                  <a:srgbClr val="FFFFFF"/>
                </a:solidFill>
                <a:latin typeface="Times New Roman"/>
                <a:cs typeface="Times New Roman"/>
              </a:rPr>
              <a:t> </a:t>
            </a:r>
            <a:r>
              <a:rPr sz="1800" dirty="0">
                <a:solidFill>
                  <a:srgbClr val="FFFFFF"/>
                </a:solidFill>
                <a:latin typeface="Verdana"/>
                <a:cs typeface="Verdana"/>
              </a:rPr>
              <a:t>to</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Mail</a:t>
            </a:r>
            <a:r>
              <a:rPr sz="1800" spc="-70" dirty="0">
                <a:solidFill>
                  <a:srgbClr val="FFFFFF"/>
                </a:solidFill>
                <a:latin typeface="Times New Roman"/>
                <a:cs typeface="Times New Roman"/>
              </a:rPr>
              <a:t> </a:t>
            </a:r>
            <a:r>
              <a:rPr sz="1800" spc="-110" dirty="0">
                <a:solidFill>
                  <a:srgbClr val="FFFFFF"/>
                </a:solidFill>
                <a:latin typeface="Verdana"/>
                <a:cs typeface="Verdana"/>
              </a:rPr>
              <a:t>Transfer</a:t>
            </a:r>
            <a:r>
              <a:rPr sz="1800" spc="-5" dirty="0">
                <a:solidFill>
                  <a:srgbClr val="FFFFFF"/>
                </a:solidFill>
                <a:latin typeface="Times New Roman"/>
                <a:cs typeface="Times New Roman"/>
              </a:rPr>
              <a:t> </a:t>
            </a:r>
            <a:r>
              <a:rPr sz="1800" spc="-10" dirty="0">
                <a:solidFill>
                  <a:srgbClr val="FFFFFF"/>
                </a:solidFill>
                <a:latin typeface="Verdana"/>
                <a:cs typeface="Verdana"/>
              </a:rPr>
              <a:t>Agent</a:t>
            </a:r>
            <a:r>
              <a:rPr sz="1800" spc="-10" dirty="0">
                <a:solidFill>
                  <a:srgbClr val="FFFFFF"/>
                </a:solidFill>
                <a:latin typeface="Times New Roman"/>
                <a:cs typeface="Times New Roman"/>
              </a:rPr>
              <a:t> </a:t>
            </a:r>
            <a:r>
              <a:rPr sz="1800" spc="-10" dirty="0">
                <a:solidFill>
                  <a:srgbClr val="FFFFFF"/>
                </a:solidFill>
                <a:latin typeface="Verdana"/>
                <a:cs typeface="Verdana"/>
              </a:rPr>
              <a:t>(MTA).</a:t>
            </a:r>
            <a:endParaRPr sz="1800">
              <a:latin typeface="Verdana"/>
              <a:cs typeface="Verdana"/>
            </a:endParaRPr>
          </a:p>
          <a:p>
            <a:pPr marL="756285" marR="88265" indent="-287020">
              <a:lnSpc>
                <a:spcPct val="88900"/>
              </a:lnSpc>
              <a:spcBef>
                <a:spcPts val="1060"/>
              </a:spcBef>
            </a:pPr>
            <a:r>
              <a:rPr sz="1450" spc="114" dirty="0">
                <a:solidFill>
                  <a:srgbClr val="89D0D6"/>
                </a:solidFill>
                <a:latin typeface="Lucida Sans Unicode"/>
                <a:cs typeface="Lucida Sans Unicode"/>
              </a:rPr>
              <a:t>▶</a:t>
            </a:r>
            <a:r>
              <a:rPr sz="1450" spc="60" dirty="0">
                <a:solidFill>
                  <a:srgbClr val="89D0D6"/>
                </a:solidFill>
                <a:latin typeface="Lucida Sans Unicode"/>
                <a:cs typeface="Lucida Sans Unicode"/>
              </a:rPr>
              <a:t>  </a:t>
            </a:r>
            <a:r>
              <a:rPr sz="1800" spc="-110" dirty="0">
                <a:solidFill>
                  <a:srgbClr val="FFFFFF"/>
                </a:solidFill>
                <a:latin typeface="Verdana"/>
                <a:cs typeface="Verdana"/>
              </a:rPr>
              <a:t>To</a:t>
            </a:r>
            <a:r>
              <a:rPr sz="1800" spc="60" dirty="0">
                <a:solidFill>
                  <a:srgbClr val="FFFFFF"/>
                </a:solidFill>
                <a:latin typeface="Times New Roman"/>
                <a:cs typeface="Times New Roman"/>
              </a:rPr>
              <a:t> </a:t>
            </a:r>
            <a:r>
              <a:rPr sz="1800" spc="-25" dirty="0">
                <a:solidFill>
                  <a:srgbClr val="FFFFFF"/>
                </a:solidFill>
                <a:latin typeface="Verdana"/>
                <a:cs typeface="Verdana"/>
              </a:rPr>
              <a:t>relay</a:t>
            </a:r>
            <a:r>
              <a:rPr sz="1800" spc="-6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30" dirty="0">
                <a:solidFill>
                  <a:srgbClr val="FFFFFF"/>
                </a:solidFill>
                <a:latin typeface="Verdana"/>
                <a:cs typeface="Verdana"/>
              </a:rPr>
              <a:t>email,</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MTA</a:t>
            </a:r>
            <a:r>
              <a:rPr sz="1800" spc="40" dirty="0">
                <a:solidFill>
                  <a:srgbClr val="FFFFFF"/>
                </a:solidFill>
                <a:latin typeface="Times New Roman"/>
                <a:cs typeface="Times New Roman"/>
              </a:rPr>
              <a:t> </a:t>
            </a:r>
            <a:r>
              <a:rPr sz="1800" spc="-75" dirty="0">
                <a:solidFill>
                  <a:srgbClr val="FFFFFF"/>
                </a:solidFill>
                <a:latin typeface="Verdana"/>
                <a:cs typeface="Verdana"/>
              </a:rPr>
              <a:t>will</a:t>
            </a:r>
            <a:r>
              <a:rPr sz="1800" spc="-85" dirty="0">
                <a:solidFill>
                  <a:srgbClr val="FFFFFF"/>
                </a:solidFill>
                <a:latin typeface="Times New Roman"/>
                <a:cs typeface="Times New Roman"/>
              </a:rPr>
              <a:t> </a:t>
            </a:r>
            <a:r>
              <a:rPr sz="1800" spc="-10" dirty="0">
                <a:solidFill>
                  <a:srgbClr val="FFFFFF"/>
                </a:solidFill>
                <a:latin typeface="Verdana"/>
                <a:cs typeface="Verdana"/>
              </a:rPr>
              <a:t>find</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dirty="0">
                <a:solidFill>
                  <a:srgbClr val="FFFFFF"/>
                </a:solidFill>
                <a:latin typeface="Verdana"/>
                <a:cs typeface="Verdana"/>
              </a:rPr>
              <a:t>target</a:t>
            </a:r>
            <a:r>
              <a:rPr sz="1800" spc="-95" dirty="0">
                <a:solidFill>
                  <a:srgbClr val="FFFFFF"/>
                </a:solidFill>
                <a:latin typeface="Times New Roman"/>
                <a:cs typeface="Times New Roman"/>
              </a:rPr>
              <a:t> </a:t>
            </a:r>
            <a:r>
              <a:rPr sz="1800" dirty="0">
                <a:solidFill>
                  <a:srgbClr val="FFFFFF"/>
                </a:solidFill>
                <a:latin typeface="Verdana"/>
                <a:cs typeface="Verdana"/>
              </a:rPr>
              <a:t>domain.</a:t>
            </a:r>
            <a:r>
              <a:rPr sz="1800" spc="-75" dirty="0">
                <a:solidFill>
                  <a:srgbClr val="FFFFFF"/>
                </a:solidFill>
                <a:latin typeface="Times New Roman"/>
                <a:cs typeface="Times New Roman"/>
              </a:rPr>
              <a:t> </a:t>
            </a:r>
            <a:r>
              <a:rPr sz="1800" spc="-180" dirty="0">
                <a:solidFill>
                  <a:srgbClr val="FFFFFF"/>
                </a:solidFill>
                <a:latin typeface="Verdana"/>
                <a:cs typeface="Verdana"/>
              </a:rPr>
              <a:t>It</a:t>
            </a:r>
            <a:r>
              <a:rPr sz="1800" spc="-100" dirty="0">
                <a:solidFill>
                  <a:srgbClr val="FFFFFF"/>
                </a:solidFill>
                <a:latin typeface="Times New Roman"/>
                <a:cs typeface="Times New Roman"/>
              </a:rPr>
              <a:t> </a:t>
            </a:r>
            <a:r>
              <a:rPr sz="1800" dirty="0">
                <a:solidFill>
                  <a:srgbClr val="FFFFFF"/>
                </a:solidFill>
                <a:latin typeface="Verdana"/>
                <a:cs typeface="Verdana"/>
              </a:rPr>
              <a:t>checks</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dirty="0">
                <a:solidFill>
                  <a:srgbClr val="FFFFFF"/>
                </a:solidFill>
                <a:latin typeface="Verdana"/>
                <a:cs typeface="Verdana"/>
              </a:rPr>
              <a:t>MX</a:t>
            </a:r>
            <a:r>
              <a:rPr sz="1800" dirty="0">
                <a:solidFill>
                  <a:srgbClr val="FFFFFF"/>
                </a:solidFill>
                <a:latin typeface="Times New Roman"/>
                <a:cs typeface="Times New Roman"/>
              </a:rPr>
              <a:t> </a:t>
            </a:r>
            <a:r>
              <a:rPr sz="1800" dirty="0">
                <a:solidFill>
                  <a:srgbClr val="FFFFFF"/>
                </a:solidFill>
                <a:latin typeface="Verdana"/>
                <a:cs typeface="Verdana"/>
              </a:rPr>
              <a:t>record</a:t>
            </a:r>
            <a:r>
              <a:rPr sz="1800" dirty="0">
                <a:solidFill>
                  <a:srgbClr val="FFFFFF"/>
                </a:solidFill>
                <a:latin typeface="Times New Roman"/>
                <a:cs typeface="Times New Roman"/>
              </a:rPr>
              <a:t> </a:t>
            </a:r>
            <a:r>
              <a:rPr sz="1800" spc="-20" dirty="0">
                <a:solidFill>
                  <a:srgbClr val="FFFFFF"/>
                </a:solidFill>
                <a:latin typeface="Verdana"/>
                <a:cs typeface="Verdana"/>
              </a:rPr>
              <a:t>from</a:t>
            </a:r>
            <a:r>
              <a:rPr sz="1800" spc="-20" dirty="0">
                <a:solidFill>
                  <a:srgbClr val="FFFFFF"/>
                </a:solidFill>
                <a:latin typeface="Times New Roman"/>
                <a:cs typeface="Times New Roman"/>
              </a:rPr>
              <a:t> </a:t>
            </a:r>
            <a:r>
              <a:rPr sz="1800" dirty="0">
                <a:solidFill>
                  <a:srgbClr val="FFFFFF"/>
                </a:solidFill>
                <a:latin typeface="Verdana"/>
                <a:cs typeface="Verdana"/>
              </a:rPr>
              <a:t>Domain</a:t>
            </a:r>
            <a:r>
              <a:rPr sz="1800" spc="-85" dirty="0">
                <a:solidFill>
                  <a:srgbClr val="FFFFFF"/>
                </a:solidFill>
                <a:latin typeface="Times New Roman"/>
                <a:cs typeface="Times New Roman"/>
              </a:rPr>
              <a:t> </a:t>
            </a:r>
            <a:r>
              <a:rPr sz="1800" spc="65" dirty="0">
                <a:solidFill>
                  <a:srgbClr val="FFFFFF"/>
                </a:solidFill>
                <a:latin typeface="Verdana"/>
                <a:cs typeface="Verdana"/>
              </a:rPr>
              <a:t>Name</a:t>
            </a:r>
            <a:r>
              <a:rPr sz="1800" spc="-60" dirty="0">
                <a:solidFill>
                  <a:srgbClr val="FFFFFF"/>
                </a:solidFill>
                <a:latin typeface="Times New Roman"/>
                <a:cs typeface="Times New Roman"/>
              </a:rPr>
              <a:t> </a:t>
            </a:r>
            <a:r>
              <a:rPr sz="1800" spc="-114" dirty="0">
                <a:solidFill>
                  <a:srgbClr val="FFFFFF"/>
                </a:solidFill>
                <a:latin typeface="Verdana"/>
                <a:cs typeface="Verdana"/>
              </a:rPr>
              <a:t>System</a:t>
            </a:r>
            <a:r>
              <a:rPr sz="180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dirty="0">
                <a:solidFill>
                  <a:srgbClr val="FFFFFF"/>
                </a:solidFill>
                <a:latin typeface="Verdana"/>
                <a:cs typeface="Verdana"/>
              </a:rPr>
              <a:t>obtain</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target</a:t>
            </a:r>
            <a:r>
              <a:rPr sz="1800" spc="-70" dirty="0">
                <a:solidFill>
                  <a:srgbClr val="FFFFFF"/>
                </a:solidFill>
                <a:latin typeface="Times New Roman"/>
                <a:cs typeface="Times New Roman"/>
              </a:rPr>
              <a:t> </a:t>
            </a:r>
            <a:r>
              <a:rPr sz="1800" dirty="0">
                <a:solidFill>
                  <a:srgbClr val="FFFFFF"/>
                </a:solidFill>
                <a:latin typeface="Verdana"/>
                <a:cs typeface="Verdana"/>
              </a:rPr>
              <a:t>domain.</a:t>
            </a:r>
            <a:r>
              <a:rPr sz="1800" spc="-45" dirty="0">
                <a:solidFill>
                  <a:srgbClr val="FFFFFF"/>
                </a:solidFill>
                <a:latin typeface="Times New Roman"/>
                <a:cs typeface="Times New Roman"/>
              </a:rPr>
              <a:t> </a:t>
            </a:r>
            <a:r>
              <a:rPr sz="1800" spc="-100" dirty="0">
                <a:solidFill>
                  <a:srgbClr val="FFFFFF"/>
                </a:solidFill>
                <a:latin typeface="Verdana"/>
                <a:cs typeface="Verdana"/>
              </a:rPr>
              <a:t>The</a:t>
            </a:r>
            <a:r>
              <a:rPr sz="1800" spc="55" dirty="0">
                <a:solidFill>
                  <a:srgbClr val="FFFFFF"/>
                </a:solidFill>
                <a:latin typeface="Times New Roman"/>
                <a:cs typeface="Times New Roman"/>
              </a:rPr>
              <a:t> </a:t>
            </a:r>
            <a:r>
              <a:rPr sz="1800" dirty="0">
                <a:solidFill>
                  <a:srgbClr val="FFFFFF"/>
                </a:solidFill>
                <a:latin typeface="Verdana"/>
                <a:cs typeface="Verdana"/>
              </a:rPr>
              <a:t>MX</a:t>
            </a:r>
            <a:r>
              <a:rPr sz="1800" spc="85" dirty="0">
                <a:solidFill>
                  <a:srgbClr val="FFFFFF"/>
                </a:solidFill>
                <a:latin typeface="Times New Roman"/>
                <a:cs typeface="Times New Roman"/>
              </a:rPr>
              <a:t> </a:t>
            </a:r>
            <a:r>
              <a:rPr sz="1800" dirty="0">
                <a:solidFill>
                  <a:srgbClr val="FFFFFF"/>
                </a:solidFill>
                <a:latin typeface="Verdana"/>
                <a:cs typeface="Verdana"/>
              </a:rPr>
              <a:t>record</a:t>
            </a:r>
            <a:r>
              <a:rPr sz="1800" spc="40" dirty="0">
                <a:solidFill>
                  <a:srgbClr val="FFFFFF"/>
                </a:solidFill>
                <a:latin typeface="Times New Roman"/>
                <a:cs typeface="Times New Roman"/>
              </a:rPr>
              <a:t> </a:t>
            </a:r>
            <a:r>
              <a:rPr sz="1800" spc="-10" dirty="0">
                <a:solidFill>
                  <a:srgbClr val="FFFFFF"/>
                </a:solidFill>
                <a:latin typeface="Verdana"/>
                <a:cs typeface="Verdana"/>
              </a:rPr>
              <a:t>contains</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10" dirty="0">
                <a:solidFill>
                  <a:srgbClr val="FFFFFF"/>
                </a:solidFill>
                <a:latin typeface="Verdana"/>
                <a:cs typeface="Verdana"/>
              </a:rPr>
              <a:t>domain</a:t>
            </a:r>
            <a:r>
              <a:rPr sz="1800" spc="-10" dirty="0">
                <a:solidFill>
                  <a:srgbClr val="FFFFFF"/>
                </a:solidFill>
                <a:latin typeface="Times New Roman"/>
                <a:cs typeface="Times New Roman"/>
              </a:rPr>
              <a:t> </a:t>
            </a:r>
            <a:r>
              <a:rPr sz="1800" spc="55" dirty="0">
                <a:solidFill>
                  <a:srgbClr val="FFFFFF"/>
                </a:solidFill>
                <a:latin typeface="Verdana"/>
                <a:cs typeface="Verdana"/>
              </a:rPr>
              <a:t>name</a:t>
            </a:r>
            <a:r>
              <a:rPr sz="1800" spc="-85" dirty="0">
                <a:solidFill>
                  <a:srgbClr val="FFFFFF"/>
                </a:solidFill>
                <a:latin typeface="Times New Roman"/>
                <a:cs typeface="Times New Roman"/>
              </a:rPr>
              <a:t> </a:t>
            </a:r>
            <a:r>
              <a:rPr sz="1800" spc="80" dirty="0">
                <a:solidFill>
                  <a:srgbClr val="FFFFFF"/>
                </a:solidFill>
                <a:latin typeface="Verdana"/>
                <a:cs typeface="Verdana"/>
              </a:rPr>
              <a:t>and</a:t>
            </a:r>
            <a:r>
              <a:rPr sz="1800" spc="50" dirty="0">
                <a:solidFill>
                  <a:srgbClr val="FFFFFF"/>
                </a:solidFill>
                <a:latin typeface="Times New Roman"/>
                <a:cs typeface="Times New Roman"/>
              </a:rPr>
              <a:t> </a:t>
            </a:r>
            <a:r>
              <a:rPr sz="1800" spc="-135" dirty="0">
                <a:solidFill>
                  <a:srgbClr val="FFFFFF"/>
                </a:solidFill>
                <a:latin typeface="Verdana"/>
                <a:cs typeface="Verdana"/>
              </a:rPr>
              <a:t>IP</a:t>
            </a:r>
            <a:r>
              <a:rPr sz="1800" spc="-75" dirty="0">
                <a:solidFill>
                  <a:srgbClr val="FFFFFF"/>
                </a:solidFill>
                <a:latin typeface="Times New Roman"/>
                <a:cs typeface="Times New Roman"/>
              </a:rPr>
              <a:t> </a:t>
            </a:r>
            <a:r>
              <a:rPr sz="1800" spc="-20" dirty="0">
                <a:solidFill>
                  <a:srgbClr val="FFFFFF"/>
                </a:solidFill>
                <a:latin typeface="Verdana"/>
                <a:cs typeface="Verdana"/>
              </a:rPr>
              <a:t>address</a:t>
            </a:r>
            <a:r>
              <a:rPr sz="1800" spc="15" dirty="0">
                <a:solidFill>
                  <a:srgbClr val="FFFFFF"/>
                </a:solidFill>
                <a:latin typeface="Times New Roman"/>
                <a:cs typeface="Times New Roman"/>
              </a:rPr>
              <a:t> </a:t>
            </a:r>
            <a:r>
              <a:rPr sz="1800" dirty="0">
                <a:solidFill>
                  <a:srgbClr val="FFFFFF"/>
                </a:solidFill>
                <a:latin typeface="Verdana"/>
                <a:cs typeface="Verdana"/>
              </a:rPr>
              <a:t>of</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45" dirty="0">
                <a:solidFill>
                  <a:srgbClr val="FFFFFF"/>
                </a:solidFill>
                <a:latin typeface="Verdana"/>
                <a:cs typeface="Verdana"/>
              </a:rPr>
              <a:t>recipient's</a:t>
            </a:r>
            <a:r>
              <a:rPr sz="1800" spc="-85" dirty="0">
                <a:solidFill>
                  <a:srgbClr val="FFFFFF"/>
                </a:solidFill>
                <a:latin typeface="Times New Roman"/>
                <a:cs typeface="Times New Roman"/>
              </a:rPr>
              <a:t> </a:t>
            </a:r>
            <a:r>
              <a:rPr sz="1800" dirty="0">
                <a:solidFill>
                  <a:srgbClr val="FFFFFF"/>
                </a:solidFill>
                <a:latin typeface="Verdana"/>
                <a:cs typeface="Verdana"/>
              </a:rPr>
              <a:t>domain.</a:t>
            </a:r>
            <a:r>
              <a:rPr sz="1800" spc="-75" dirty="0">
                <a:solidFill>
                  <a:srgbClr val="FFFFFF"/>
                </a:solidFill>
                <a:latin typeface="Times New Roman"/>
                <a:cs typeface="Times New Roman"/>
              </a:rPr>
              <a:t> </a:t>
            </a:r>
            <a:r>
              <a:rPr sz="1800" spc="114" dirty="0">
                <a:solidFill>
                  <a:srgbClr val="FFFFFF"/>
                </a:solidFill>
                <a:latin typeface="Verdana"/>
                <a:cs typeface="Verdana"/>
              </a:rPr>
              <a:t>Once</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dirty="0">
                <a:solidFill>
                  <a:srgbClr val="FFFFFF"/>
                </a:solidFill>
                <a:latin typeface="Verdana"/>
                <a:cs typeface="Verdana"/>
              </a:rPr>
              <a:t>record</a:t>
            </a:r>
            <a:r>
              <a:rPr sz="1800" dirty="0">
                <a:solidFill>
                  <a:srgbClr val="FFFFFF"/>
                </a:solidFill>
                <a:latin typeface="Times New Roman"/>
                <a:cs typeface="Times New Roman"/>
              </a:rPr>
              <a:t> </a:t>
            </a:r>
            <a:r>
              <a:rPr sz="1800" spc="-160" dirty="0">
                <a:solidFill>
                  <a:srgbClr val="FFFFFF"/>
                </a:solidFill>
                <a:latin typeface="Verdana"/>
                <a:cs typeface="Verdana"/>
              </a:rPr>
              <a:t>is</a:t>
            </a:r>
            <a:r>
              <a:rPr sz="1800" spc="-40" dirty="0">
                <a:solidFill>
                  <a:srgbClr val="FFFFFF"/>
                </a:solidFill>
                <a:latin typeface="Times New Roman"/>
                <a:cs typeface="Times New Roman"/>
              </a:rPr>
              <a:t> </a:t>
            </a:r>
            <a:r>
              <a:rPr sz="1800" spc="50" dirty="0">
                <a:solidFill>
                  <a:srgbClr val="FFFFFF"/>
                </a:solidFill>
                <a:latin typeface="Verdana"/>
                <a:cs typeface="Verdana"/>
              </a:rPr>
              <a:t>located,</a:t>
            </a:r>
            <a:r>
              <a:rPr sz="1800" spc="-70" dirty="0">
                <a:solidFill>
                  <a:srgbClr val="FFFFFF"/>
                </a:solidFill>
                <a:latin typeface="Times New Roman"/>
                <a:cs typeface="Times New Roman"/>
              </a:rPr>
              <a:t> </a:t>
            </a:r>
            <a:r>
              <a:rPr sz="1800" spc="-25" dirty="0">
                <a:solidFill>
                  <a:srgbClr val="FFFFFF"/>
                </a:solidFill>
                <a:latin typeface="Verdana"/>
                <a:cs typeface="Verdana"/>
              </a:rPr>
              <a:t>MTA</a:t>
            </a:r>
            <a:r>
              <a:rPr sz="1800" spc="-25" dirty="0">
                <a:solidFill>
                  <a:srgbClr val="FFFFFF"/>
                </a:solidFill>
                <a:latin typeface="Times New Roman"/>
                <a:cs typeface="Times New Roman"/>
              </a:rPr>
              <a:t> </a:t>
            </a:r>
            <a:r>
              <a:rPr sz="1800" dirty="0">
                <a:solidFill>
                  <a:srgbClr val="FFFFFF"/>
                </a:solidFill>
                <a:latin typeface="Verdana"/>
                <a:cs typeface="Verdana"/>
              </a:rPr>
              <a:t>connects</a:t>
            </a:r>
            <a:r>
              <a:rPr sz="1800" spc="-45" dirty="0">
                <a:solidFill>
                  <a:srgbClr val="FFFFFF"/>
                </a:solidFill>
                <a:latin typeface="Times New Roman"/>
                <a:cs typeface="Times New Roman"/>
              </a:rPr>
              <a:t> </a:t>
            </a:r>
            <a:r>
              <a:rPr sz="1800" dirty="0">
                <a:solidFill>
                  <a:srgbClr val="FFFFFF"/>
                </a:solidFill>
                <a:latin typeface="Verdana"/>
                <a:cs typeface="Verdana"/>
              </a:rPr>
              <a:t>to</a:t>
            </a:r>
            <a:r>
              <a:rPr sz="1800" spc="5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55" dirty="0">
                <a:solidFill>
                  <a:srgbClr val="FFFFFF"/>
                </a:solidFill>
                <a:latin typeface="Verdana"/>
                <a:cs typeface="Verdana"/>
              </a:rPr>
              <a:t>exchange</a:t>
            </a:r>
            <a:r>
              <a:rPr sz="1800" spc="-45" dirty="0">
                <a:solidFill>
                  <a:srgbClr val="FFFFFF"/>
                </a:solidFill>
                <a:latin typeface="Times New Roman"/>
                <a:cs typeface="Times New Roman"/>
              </a:rPr>
              <a:t> </a:t>
            </a:r>
            <a:r>
              <a:rPr sz="1800" spc="-85" dirty="0">
                <a:solidFill>
                  <a:srgbClr val="FFFFFF"/>
                </a:solidFill>
                <a:latin typeface="Verdana"/>
                <a:cs typeface="Verdana"/>
              </a:rPr>
              <a:t>server</a:t>
            </a:r>
            <a:r>
              <a:rPr sz="1800" spc="8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spc="-25" dirty="0">
                <a:solidFill>
                  <a:srgbClr val="FFFFFF"/>
                </a:solidFill>
                <a:latin typeface="Verdana"/>
                <a:cs typeface="Verdana"/>
              </a:rPr>
              <a:t>relay</a:t>
            </a:r>
            <a:r>
              <a:rPr sz="1800" spc="-30" dirty="0">
                <a:solidFill>
                  <a:srgbClr val="FFFFFF"/>
                </a:solidFill>
                <a:latin typeface="Times New Roman"/>
                <a:cs typeface="Times New Roman"/>
              </a:rPr>
              <a:t> </a:t>
            </a:r>
            <a:r>
              <a:rPr sz="1800" spc="-25" dirty="0">
                <a:solidFill>
                  <a:srgbClr val="FFFFFF"/>
                </a:solidFill>
                <a:latin typeface="Verdana"/>
                <a:cs typeface="Verdana"/>
              </a:rPr>
              <a:t>the</a:t>
            </a:r>
            <a:endParaRPr sz="1800">
              <a:latin typeface="Verdana"/>
              <a:cs typeface="Verdana"/>
            </a:endParaRPr>
          </a:p>
          <a:p>
            <a:pPr marL="12700">
              <a:lnSpc>
                <a:spcPct val="100000"/>
              </a:lnSpc>
              <a:spcBef>
                <a:spcPts val="869"/>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20" dirty="0">
                <a:solidFill>
                  <a:srgbClr val="FFFFFF"/>
                </a:solidFill>
                <a:latin typeface="Tahoma"/>
                <a:cs typeface="Tahoma"/>
              </a:rPr>
              <a:t>Receipt</a:t>
            </a:r>
            <a:r>
              <a:rPr sz="1800" spc="-40" dirty="0">
                <a:solidFill>
                  <a:srgbClr val="FFFFFF"/>
                </a:solidFill>
                <a:latin typeface="Times New Roman"/>
                <a:cs typeface="Times New Roman"/>
              </a:rPr>
              <a:t> </a:t>
            </a:r>
            <a:r>
              <a:rPr sz="1800" b="1" dirty="0">
                <a:solidFill>
                  <a:srgbClr val="FFFFFF"/>
                </a:solidFill>
                <a:latin typeface="Tahoma"/>
                <a:cs typeface="Tahoma"/>
              </a:rPr>
              <a:t>and</a:t>
            </a:r>
            <a:r>
              <a:rPr sz="1800" spc="40" dirty="0">
                <a:solidFill>
                  <a:srgbClr val="FFFFFF"/>
                </a:solidFill>
                <a:latin typeface="Times New Roman"/>
                <a:cs typeface="Times New Roman"/>
              </a:rPr>
              <a:t> </a:t>
            </a:r>
            <a:r>
              <a:rPr sz="1800" b="1" spc="-45" dirty="0">
                <a:solidFill>
                  <a:srgbClr val="FFFFFF"/>
                </a:solidFill>
                <a:latin typeface="Tahoma"/>
                <a:cs typeface="Tahoma"/>
              </a:rPr>
              <a:t>Processing</a:t>
            </a:r>
            <a:r>
              <a:rPr sz="1800" spc="-75" dirty="0">
                <a:solidFill>
                  <a:srgbClr val="FFFFFF"/>
                </a:solidFill>
                <a:latin typeface="Times New Roman"/>
                <a:cs typeface="Times New Roman"/>
              </a:rPr>
              <a:t> </a:t>
            </a:r>
            <a:r>
              <a:rPr sz="1800" b="1" dirty="0">
                <a:solidFill>
                  <a:srgbClr val="FFFFFF"/>
                </a:solidFill>
                <a:latin typeface="Tahoma"/>
                <a:cs typeface="Tahoma"/>
              </a:rPr>
              <a:t>of</a:t>
            </a:r>
            <a:r>
              <a:rPr sz="1800" spc="15" dirty="0">
                <a:solidFill>
                  <a:srgbClr val="FFFFFF"/>
                </a:solidFill>
                <a:latin typeface="Times New Roman"/>
                <a:cs typeface="Times New Roman"/>
              </a:rPr>
              <a:t> </a:t>
            </a:r>
            <a:r>
              <a:rPr sz="1800" b="1" spc="-10" dirty="0">
                <a:solidFill>
                  <a:srgbClr val="FFFFFF"/>
                </a:solidFill>
                <a:latin typeface="Tahoma"/>
                <a:cs typeface="Tahoma"/>
              </a:rPr>
              <a:t>Mail:</a:t>
            </a:r>
            <a:endParaRPr sz="1800">
              <a:latin typeface="Tahoma"/>
              <a:cs typeface="Tahoma"/>
            </a:endParaRPr>
          </a:p>
          <a:p>
            <a:pPr marL="756285" marR="519430" indent="-287020">
              <a:lnSpc>
                <a:spcPts val="1730"/>
              </a:lnSpc>
              <a:spcBef>
                <a:spcPts val="99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Once</a:t>
            </a:r>
            <a:r>
              <a:rPr sz="1550" spc="80" dirty="0">
                <a:solidFill>
                  <a:srgbClr val="FFFFFF"/>
                </a:solidFill>
                <a:latin typeface="Times New Roman"/>
                <a:cs typeface="Times New Roman"/>
              </a:rPr>
              <a:t> </a:t>
            </a:r>
            <a:r>
              <a:rPr sz="1550" dirty="0">
                <a:solidFill>
                  <a:srgbClr val="FFFFFF"/>
                </a:solidFill>
                <a:latin typeface="Verdana"/>
                <a:cs typeface="Verdana"/>
              </a:rPr>
              <a:t>the</a:t>
            </a:r>
            <a:r>
              <a:rPr sz="1550" spc="100" dirty="0">
                <a:solidFill>
                  <a:srgbClr val="FFFFFF"/>
                </a:solidFill>
                <a:latin typeface="Times New Roman"/>
                <a:cs typeface="Times New Roman"/>
              </a:rPr>
              <a:t> </a:t>
            </a:r>
            <a:r>
              <a:rPr sz="1550" dirty="0">
                <a:solidFill>
                  <a:srgbClr val="FFFFFF"/>
                </a:solidFill>
                <a:latin typeface="Verdana"/>
                <a:cs typeface="Verdana"/>
              </a:rPr>
              <a:t>incoming</a:t>
            </a:r>
            <a:r>
              <a:rPr sz="1550" spc="110" dirty="0">
                <a:solidFill>
                  <a:srgbClr val="FFFFFF"/>
                </a:solidFill>
                <a:latin typeface="Times New Roman"/>
                <a:cs typeface="Times New Roman"/>
              </a:rPr>
              <a:t> </a:t>
            </a:r>
            <a:r>
              <a:rPr sz="1550" dirty="0">
                <a:solidFill>
                  <a:srgbClr val="FFFFFF"/>
                </a:solidFill>
                <a:latin typeface="Verdana"/>
                <a:cs typeface="Verdana"/>
              </a:rPr>
              <a:t>message</a:t>
            </a:r>
            <a:r>
              <a:rPr sz="1550" spc="14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dirty="0">
                <a:solidFill>
                  <a:srgbClr val="FFFFFF"/>
                </a:solidFill>
                <a:latin typeface="Verdana"/>
                <a:cs typeface="Verdana"/>
              </a:rPr>
              <a:t>received,</a:t>
            </a:r>
            <a:r>
              <a:rPr sz="1550" spc="114" dirty="0">
                <a:solidFill>
                  <a:srgbClr val="FFFFFF"/>
                </a:solidFill>
                <a:latin typeface="Times New Roman"/>
                <a:cs typeface="Times New Roman"/>
              </a:rPr>
              <a:t> </a:t>
            </a:r>
            <a:r>
              <a:rPr sz="1550" dirty="0">
                <a:solidFill>
                  <a:srgbClr val="FFFFFF"/>
                </a:solidFill>
                <a:latin typeface="Verdana"/>
                <a:cs typeface="Verdana"/>
              </a:rPr>
              <a:t>the</a:t>
            </a:r>
            <a:r>
              <a:rPr sz="1550" spc="100" dirty="0">
                <a:solidFill>
                  <a:srgbClr val="FFFFFF"/>
                </a:solidFill>
                <a:latin typeface="Times New Roman"/>
                <a:cs typeface="Times New Roman"/>
              </a:rPr>
              <a:t> </a:t>
            </a:r>
            <a:r>
              <a:rPr sz="1550" spc="50" dirty="0">
                <a:solidFill>
                  <a:srgbClr val="FFFFFF"/>
                </a:solidFill>
                <a:latin typeface="Verdana"/>
                <a:cs typeface="Verdana"/>
              </a:rPr>
              <a:t>exchange</a:t>
            </a:r>
            <a:r>
              <a:rPr sz="1550" spc="145" dirty="0">
                <a:solidFill>
                  <a:srgbClr val="FFFFFF"/>
                </a:solidFill>
                <a:latin typeface="Times New Roman"/>
                <a:cs typeface="Times New Roman"/>
              </a:rPr>
              <a:t> </a:t>
            </a:r>
            <a:r>
              <a:rPr sz="1550" spc="-55" dirty="0">
                <a:solidFill>
                  <a:srgbClr val="FFFFFF"/>
                </a:solidFill>
                <a:latin typeface="Verdana"/>
                <a:cs typeface="Verdana"/>
              </a:rPr>
              <a:t>server</a:t>
            </a:r>
            <a:r>
              <a:rPr sz="1550" spc="75" dirty="0">
                <a:solidFill>
                  <a:srgbClr val="FFFFFF"/>
                </a:solidFill>
                <a:latin typeface="Times New Roman"/>
                <a:cs typeface="Times New Roman"/>
              </a:rPr>
              <a:t> </a:t>
            </a:r>
            <a:r>
              <a:rPr sz="1550" spc="-30" dirty="0">
                <a:solidFill>
                  <a:srgbClr val="FFFFFF"/>
                </a:solidFill>
                <a:latin typeface="Verdana"/>
                <a:cs typeface="Verdana"/>
              </a:rPr>
              <a:t>delivers</a:t>
            </a:r>
            <a:r>
              <a:rPr sz="1550" spc="85" dirty="0">
                <a:solidFill>
                  <a:srgbClr val="FFFFFF"/>
                </a:solidFill>
                <a:latin typeface="Times New Roman"/>
                <a:cs typeface="Times New Roman"/>
              </a:rPr>
              <a:t> </a:t>
            </a:r>
            <a:r>
              <a:rPr sz="1550" spc="-50" dirty="0">
                <a:solidFill>
                  <a:srgbClr val="FFFFFF"/>
                </a:solidFill>
                <a:latin typeface="Verdana"/>
                <a:cs typeface="Verdana"/>
              </a:rPr>
              <a:t>it</a:t>
            </a:r>
            <a:r>
              <a:rPr sz="1550" spc="15" dirty="0">
                <a:solidFill>
                  <a:srgbClr val="FFFFFF"/>
                </a:solidFill>
                <a:latin typeface="Times New Roman"/>
                <a:cs typeface="Times New Roman"/>
              </a:rPr>
              <a:t> </a:t>
            </a:r>
            <a:r>
              <a:rPr sz="1550" dirty="0">
                <a:solidFill>
                  <a:srgbClr val="FFFFFF"/>
                </a:solidFill>
                <a:latin typeface="Verdana"/>
                <a:cs typeface="Verdana"/>
              </a:rPr>
              <a:t>to</a:t>
            </a:r>
            <a:r>
              <a:rPr sz="1550" spc="140"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incoming</a:t>
            </a:r>
            <a:r>
              <a:rPr sz="1550" spc="110" dirty="0">
                <a:solidFill>
                  <a:srgbClr val="FFFFFF"/>
                </a:solidFill>
                <a:latin typeface="Times New Roman"/>
                <a:cs typeface="Times New Roman"/>
              </a:rPr>
              <a:t> </a:t>
            </a:r>
            <a:r>
              <a:rPr sz="1550" spc="-10" dirty="0">
                <a:solidFill>
                  <a:srgbClr val="FFFFFF"/>
                </a:solidFill>
                <a:latin typeface="Verdana"/>
                <a:cs typeface="Verdana"/>
              </a:rPr>
              <a:t>server</a:t>
            </a:r>
            <a:r>
              <a:rPr sz="1550" spc="-10" dirty="0">
                <a:solidFill>
                  <a:srgbClr val="FFFFFF"/>
                </a:solidFill>
                <a:latin typeface="Times New Roman"/>
                <a:cs typeface="Times New Roman"/>
              </a:rPr>
              <a:t> </a:t>
            </a:r>
            <a:r>
              <a:rPr sz="1550" dirty="0">
                <a:solidFill>
                  <a:srgbClr val="FFFFFF"/>
                </a:solidFill>
                <a:latin typeface="Verdana"/>
                <a:cs typeface="Verdana"/>
              </a:rPr>
              <a:t>(Mail</a:t>
            </a:r>
            <a:r>
              <a:rPr sz="1550" spc="-5" dirty="0">
                <a:solidFill>
                  <a:srgbClr val="FFFFFF"/>
                </a:solidFill>
                <a:latin typeface="Times New Roman"/>
                <a:cs typeface="Times New Roman"/>
              </a:rPr>
              <a:t> </a:t>
            </a:r>
            <a:r>
              <a:rPr sz="1550" spc="-30" dirty="0">
                <a:solidFill>
                  <a:srgbClr val="FFFFFF"/>
                </a:solidFill>
                <a:latin typeface="Verdana"/>
                <a:cs typeface="Verdana"/>
              </a:rPr>
              <a:t>Delivery</a:t>
            </a:r>
            <a:r>
              <a:rPr sz="1550" spc="80" dirty="0">
                <a:solidFill>
                  <a:srgbClr val="FFFFFF"/>
                </a:solidFill>
                <a:latin typeface="Times New Roman"/>
                <a:cs typeface="Times New Roman"/>
              </a:rPr>
              <a:t> </a:t>
            </a:r>
            <a:r>
              <a:rPr sz="1550" dirty="0">
                <a:solidFill>
                  <a:srgbClr val="FFFFFF"/>
                </a:solidFill>
                <a:latin typeface="Verdana"/>
                <a:cs typeface="Verdana"/>
              </a:rPr>
              <a:t>Agent)</a:t>
            </a:r>
            <a:r>
              <a:rPr sz="1550" spc="130" dirty="0">
                <a:solidFill>
                  <a:srgbClr val="FFFFFF"/>
                </a:solidFill>
                <a:latin typeface="Times New Roman"/>
                <a:cs typeface="Times New Roman"/>
              </a:rPr>
              <a:t> </a:t>
            </a:r>
            <a:r>
              <a:rPr sz="1550" dirty="0">
                <a:solidFill>
                  <a:srgbClr val="FFFFFF"/>
                </a:solidFill>
                <a:latin typeface="Verdana"/>
                <a:cs typeface="Verdana"/>
              </a:rPr>
              <a:t>which</a:t>
            </a:r>
            <a:r>
              <a:rPr sz="1550" spc="15" dirty="0">
                <a:solidFill>
                  <a:srgbClr val="FFFFFF"/>
                </a:solidFill>
                <a:latin typeface="Times New Roman"/>
                <a:cs typeface="Times New Roman"/>
              </a:rPr>
              <a:t> </a:t>
            </a:r>
            <a:r>
              <a:rPr sz="1550" spc="-70" dirty="0">
                <a:solidFill>
                  <a:srgbClr val="FFFFFF"/>
                </a:solidFill>
                <a:latin typeface="Verdana"/>
                <a:cs typeface="Verdana"/>
              </a:rPr>
              <a:t>stores</a:t>
            </a:r>
            <a:r>
              <a:rPr sz="1550" spc="70" dirty="0">
                <a:solidFill>
                  <a:srgbClr val="FFFFFF"/>
                </a:solidFill>
                <a:latin typeface="Times New Roman"/>
                <a:cs typeface="Times New Roman"/>
              </a:rPr>
              <a:t> </a:t>
            </a:r>
            <a:r>
              <a:rPr sz="1550" dirty="0">
                <a:solidFill>
                  <a:srgbClr val="FFFFFF"/>
                </a:solidFill>
                <a:latin typeface="Verdana"/>
                <a:cs typeface="Verdana"/>
              </a:rPr>
              <a:t>the</a:t>
            </a:r>
            <a:r>
              <a:rPr sz="1550" spc="45" dirty="0">
                <a:solidFill>
                  <a:srgbClr val="FFFFFF"/>
                </a:solidFill>
                <a:latin typeface="Times New Roman"/>
                <a:cs typeface="Times New Roman"/>
              </a:rPr>
              <a:t> </a:t>
            </a:r>
            <a:r>
              <a:rPr sz="1550" spc="-35" dirty="0">
                <a:solidFill>
                  <a:srgbClr val="FFFFFF"/>
                </a:solidFill>
                <a:latin typeface="Verdana"/>
                <a:cs typeface="Verdana"/>
              </a:rPr>
              <a:t>e-</a:t>
            </a:r>
            <a:r>
              <a:rPr sz="1550" dirty="0">
                <a:solidFill>
                  <a:srgbClr val="FFFFFF"/>
                </a:solidFill>
                <a:latin typeface="Verdana"/>
                <a:cs typeface="Verdana"/>
              </a:rPr>
              <a:t>mail</a:t>
            </a:r>
            <a:r>
              <a:rPr sz="1550" spc="35" dirty="0">
                <a:solidFill>
                  <a:srgbClr val="FFFFFF"/>
                </a:solidFill>
                <a:latin typeface="Times New Roman"/>
                <a:cs typeface="Times New Roman"/>
              </a:rPr>
              <a:t> </a:t>
            </a:r>
            <a:r>
              <a:rPr sz="1550" dirty="0">
                <a:solidFill>
                  <a:srgbClr val="FFFFFF"/>
                </a:solidFill>
                <a:latin typeface="Verdana"/>
                <a:cs typeface="Verdana"/>
              </a:rPr>
              <a:t>where</a:t>
            </a:r>
            <a:r>
              <a:rPr sz="1550" spc="45" dirty="0">
                <a:solidFill>
                  <a:srgbClr val="FFFFFF"/>
                </a:solidFill>
                <a:latin typeface="Times New Roman"/>
                <a:cs typeface="Times New Roman"/>
              </a:rPr>
              <a:t> </a:t>
            </a:r>
            <a:r>
              <a:rPr sz="1550" spc="-50" dirty="0">
                <a:solidFill>
                  <a:srgbClr val="FFFFFF"/>
                </a:solidFill>
                <a:latin typeface="Verdana"/>
                <a:cs typeface="Verdana"/>
              </a:rPr>
              <a:t>it</a:t>
            </a:r>
            <a:r>
              <a:rPr sz="1550" spc="-30" dirty="0">
                <a:solidFill>
                  <a:srgbClr val="FFFFFF"/>
                </a:solidFill>
                <a:latin typeface="Times New Roman"/>
                <a:cs typeface="Times New Roman"/>
              </a:rPr>
              <a:t> </a:t>
            </a:r>
            <a:r>
              <a:rPr sz="1550" spc="-20" dirty="0">
                <a:solidFill>
                  <a:srgbClr val="FFFFFF"/>
                </a:solidFill>
                <a:latin typeface="Verdana"/>
                <a:cs typeface="Verdana"/>
              </a:rPr>
              <a:t>waits</a:t>
            </a:r>
            <a:r>
              <a:rPr sz="1550" spc="-10" dirty="0">
                <a:solidFill>
                  <a:srgbClr val="FFFFFF"/>
                </a:solidFill>
                <a:latin typeface="Times New Roman"/>
                <a:cs typeface="Times New Roman"/>
              </a:rPr>
              <a:t> </a:t>
            </a:r>
            <a:r>
              <a:rPr sz="1550" dirty="0">
                <a:solidFill>
                  <a:srgbClr val="FFFFFF"/>
                </a:solidFill>
                <a:latin typeface="Verdana"/>
                <a:cs typeface="Verdana"/>
              </a:rPr>
              <a:t>for</a:t>
            </a:r>
            <a:r>
              <a:rPr sz="1550" spc="20" dirty="0">
                <a:solidFill>
                  <a:srgbClr val="FFFFFF"/>
                </a:solidFill>
                <a:latin typeface="Times New Roman"/>
                <a:cs typeface="Times New Roman"/>
              </a:rPr>
              <a:t> </a:t>
            </a:r>
            <a:r>
              <a:rPr sz="1550" dirty="0">
                <a:solidFill>
                  <a:srgbClr val="FFFFFF"/>
                </a:solidFill>
                <a:latin typeface="Verdana"/>
                <a:cs typeface="Verdana"/>
              </a:rPr>
              <a:t>the</a:t>
            </a:r>
            <a:r>
              <a:rPr sz="1550" spc="45" dirty="0">
                <a:solidFill>
                  <a:srgbClr val="FFFFFF"/>
                </a:solidFill>
                <a:latin typeface="Times New Roman"/>
                <a:cs typeface="Times New Roman"/>
              </a:rPr>
              <a:t> </a:t>
            </a:r>
            <a:r>
              <a:rPr sz="1550" spc="-50" dirty="0">
                <a:solidFill>
                  <a:srgbClr val="FFFFFF"/>
                </a:solidFill>
                <a:latin typeface="Verdana"/>
                <a:cs typeface="Verdana"/>
              </a:rPr>
              <a:t>user</a:t>
            </a:r>
            <a:r>
              <a:rPr sz="1550" spc="25" dirty="0">
                <a:solidFill>
                  <a:srgbClr val="FFFFFF"/>
                </a:solidFill>
                <a:latin typeface="Times New Roman"/>
                <a:cs typeface="Times New Roman"/>
              </a:rPr>
              <a:t> </a:t>
            </a:r>
            <a:r>
              <a:rPr sz="1550" dirty="0">
                <a:solidFill>
                  <a:srgbClr val="FFFFFF"/>
                </a:solidFill>
                <a:latin typeface="Verdana"/>
                <a:cs typeface="Verdana"/>
              </a:rPr>
              <a:t>to</a:t>
            </a:r>
            <a:r>
              <a:rPr sz="1550" spc="75" dirty="0">
                <a:solidFill>
                  <a:srgbClr val="FFFFFF"/>
                </a:solidFill>
                <a:latin typeface="Times New Roman"/>
                <a:cs typeface="Times New Roman"/>
              </a:rPr>
              <a:t> </a:t>
            </a:r>
            <a:r>
              <a:rPr sz="1550" spc="-30" dirty="0">
                <a:solidFill>
                  <a:srgbClr val="FFFFFF"/>
                </a:solidFill>
                <a:latin typeface="Verdana"/>
                <a:cs typeface="Verdana"/>
              </a:rPr>
              <a:t>retrieve</a:t>
            </a:r>
            <a:r>
              <a:rPr sz="1550" spc="45" dirty="0">
                <a:solidFill>
                  <a:srgbClr val="FFFFFF"/>
                </a:solidFill>
                <a:latin typeface="Times New Roman"/>
                <a:cs typeface="Times New Roman"/>
              </a:rPr>
              <a:t> </a:t>
            </a:r>
            <a:r>
              <a:rPr sz="1550" spc="-25" dirty="0">
                <a:solidFill>
                  <a:srgbClr val="FFFFFF"/>
                </a:solidFill>
                <a:latin typeface="Verdana"/>
                <a:cs typeface="Verdana"/>
              </a:rPr>
              <a:t>it.</a:t>
            </a:r>
            <a:endParaRPr sz="1550">
              <a:latin typeface="Verdana"/>
              <a:cs typeface="Verdana"/>
            </a:endParaRPr>
          </a:p>
          <a:p>
            <a:pPr marL="469900">
              <a:lnSpc>
                <a:spcPct val="100000"/>
              </a:lnSpc>
              <a:spcBef>
                <a:spcPts val="84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Access</a:t>
            </a:r>
            <a:r>
              <a:rPr sz="1550" spc="250" dirty="0">
                <a:solidFill>
                  <a:srgbClr val="FFFFFF"/>
                </a:solidFill>
                <a:latin typeface="Times New Roman"/>
                <a:cs typeface="Times New Roman"/>
              </a:rPr>
              <a:t> </a:t>
            </a:r>
            <a:r>
              <a:rPr sz="1550" spc="85" dirty="0">
                <a:solidFill>
                  <a:srgbClr val="FFFFFF"/>
                </a:solidFill>
                <a:latin typeface="Verdana"/>
                <a:cs typeface="Verdana"/>
              </a:rPr>
              <a:t>and</a:t>
            </a:r>
            <a:r>
              <a:rPr sz="1550" spc="65" dirty="0">
                <a:solidFill>
                  <a:srgbClr val="FFFFFF"/>
                </a:solidFill>
                <a:latin typeface="Times New Roman"/>
                <a:cs typeface="Times New Roman"/>
              </a:rPr>
              <a:t> </a:t>
            </a:r>
            <a:r>
              <a:rPr sz="1550" spc="-25" dirty="0">
                <a:solidFill>
                  <a:srgbClr val="FFFFFF"/>
                </a:solidFill>
                <a:latin typeface="Verdana"/>
                <a:cs typeface="Verdana"/>
              </a:rPr>
              <a:t>Retrieval</a:t>
            </a:r>
            <a:r>
              <a:rPr sz="1550" spc="114" dirty="0">
                <a:solidFill>
                  <a:srgbClr val="FFFFFF"/>
                </a:solidFill>
                <a:latin typeface="Times New Roman"/>
                <a:cs typeface="Times New Roman"/>
              </a:rPr>
              <a:t> </a:t>
            </a:r>
            <a:r>
              <a:rPr sz="1550" dirty="0">
                <a:solidFill>
                  <a:srgbClr val="FFFFFF"/>
                </a:solidFill>
                <a:latin typeface="Verdana"/>
                <a:cs typeface="Verdana"/>
              </a:rPr>
              <a:t>of</a:t>
            </a:r>
            <a:r>
              <a:rPr sz="1550" spc="80" dirty="0">
                <a:solidFill>
                  <a:srgbClr val="FFFFFF"/>
                </a:solidFill>
                <a:latin typeface="Times New Roman"/>
                <a:cs typeface="Times New Roman"/>
              </a:rPr>
              <a:t> </a:t>
            </a:r>
            <a:r>
              <a:rPr sz="1550" spc="-20" dirty="0">
                <a:solidFill>
                  <a:srgbClr val="FFFFFF"/>
                </a:solidFill>
                <a:latin typeface="Verdana"/>
                <a:cs typeface="Verdana"/>
              </a:rPr>
              <a:t>Mail:</a:t>
            </a:r>
            <a:endParaRPr sz="1550">
              <a:latin typeface="Verdana"/>
              <a:cs typeface="Verdana"/>
            </a:endParaRPr>
          </a:p>
          <a:p>
            <a:pPr marL="756285" marR="5080" indent="-287020">
              <a:lnSpc>
                <a:spcPts val="1730"/>
              </a:lnSpc>
              <a:spcBef>
                <a:spcPts val="104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50" dirty="0">
                <a:solidFill>
                  <a:srgbClr val="FFFFFF"/>
                </a:solidFill>
                <a:latin typeface="Times New Roman"/>
                <a:cs typeface="Times New Roman"/>
              </a:rPr>
              <a:t> </a:t>
            </a:r>
            <a:r>
              <a:rPr sz="1550" spc="-10" dirty="0">
                <a:solidFill>
                  <a:srgbClr val="FFFFFF"/>
                </a:solidFill>
                <a:latin typeface="Verdana"/>
                <a:cs typeface="Verdana"/>
              </a:rPr>
              <a:t>stored</a:t>
            </a:r>
            <a:r>
              <a:rPr sz="1550" spc="90" dirty="0">
                <a:solidFill>
                  <a:srgbClr val="FFFFFF"/>
                </a:solidFill>
                <a:latin typeface="Times New Roman"/>
                <a:cs typeface="Times New Roman"/>
              </a:rPr>
              <a:t> </a:t>
            </a:r>
            <a:r>
              <a:rPr sz="1550" dirty="0">
                <a:solidFill>
                  <a:srgbClr val="FFFFFF"/>
                </a:solidFill>
                <a:latin typeface="Verdana"/>
                <a:cs typeface="Verdana"/>
              </a:rPr>
              <a:t>email</a:t>
            </a:r>
            <a:r>
              <a:rPr sz="1550" spc="40" dirty="0">
                <a:solidFill>
                  <a:srgbClr val="FFFFFF"/>
                </a:solidFill>
                <a:latin typeface="Times New Roman"/>
                <a:cs typeface="Times New Roman"/>
              </a:rPr>
              <a:t> </a:t>
            </a:r>
            <a:r>
              <a:rPr sz="1550" dirty="0">
                <a:solidFill>
                  <a:srgbClr val="FFFFFF"/>
                </a:solidFill>
                <a:latin typeface="Verdana"/>
                <a:cs typeface="Verdana"/>
              </a:rPr>
              <a:t>in</a:t>
            </a:r>
            <a:r>
              <a:rPr sz="1550" spc="25" dirty="0">
                <a:solidFill>
                  <a:srgbClr val="FFFFFF"/>
                </a:solidFill>
                <a:latin typeface="Times New Roman"/>
                <a:cs typeface="Times New Roman"/>
              </a:rPr>
              <a:t> </a:t>
            </a:r>
            <a:r>
              <a:rPr sz="1550" dirty="0">
                <a:solidFill>
                  <a:srgbClr val="FFFFFF"/>
                </a:solidFill>
                <a:latin typeface="Verdana"/>
                <a:cs typeface="Verdana"/>
              </a:rPr>
              <a:t>MDA(mail</a:t>
            </a:r>
            <a:r>
              <a:rPr sz="1550" spc="125" dirty="0">
                <a:solidFill>
                  <a:srgbClr val="FFFFFF"/>
                </a:solidFill>
                <a:latin typeface="Times New Roman"/>
                <a:cs typeface="Times New Roman"/>
              </a:rPr>
              <a:t> </a:t>
            </a:r>
            <a:r>
              <a:rPr sz="1550" spc="-10" dirty="0">
                <a:solidFill>
                  <a:srgbClr val="FFFFFF"/>
                </a:solidFill>
                <a:latin typeface="Verdana"/>
                <a:cs typeface="Verdana"/>
              </a:rPr>
              <a:t>delivery</a:t>
            </a:r>
            <a:r>
              <a:rPr sz="1550" spc="45" dirty="0">
                <a:solidFill>
                  <a:srgbClr val="FFFFFF"/>
                </a:solidFill>
                <a:latin typeface="Times New Roman"/>
                <a:cs typeface="Times New Roman"/>
              </a:rPr>
              <a:t> </a:t>
            </a:r>
            <a:r>
              <a:rPr sz="1550" dirty="0">
                <a:solidFill>
                  <a:srgbClr val="FFFFFF"/>
                </a:solidFill>
                <a:latin typeface="Verdana"/>
                <a:cs typeface="Verdana"/>
              </a:rPr>
              <a:t>agent)</a:t>
            </a:r>
            <a:r>
              <a:rPr sz="1550" spc="105" dirty="0">
                <a:solidFill>
                  <a:srgbClr val="FFFFFF"/>
                </a:solidFill>
                <a:latin typeface="Times New Roman"/>
                <a:cs typeface="Times New Roman"/>
              </a:rPr>
              <a:t> </a:t>
            </a:r>
            <a:r>
              <a:rPr sz="1550" spc="114" dirty="0">
                <a:solidFill>
                  <a:srgbClr val="FFFFFF"/>
                </a:solidFill>
                <a:latin typeface="Verdana"/>
                <a:cs typeface="Verdana"/>
              </a:rPr>
              <a:t>can</a:t>
            </a:r>
            <a:r>
              <a:rPr sz="1550" spc="-20" dirty="0">
                <a:solidFill>
                  <a:srgbClr val="FFFFFF"/>
                </a:solidFill>
                <a:latin typeface="Times New Roman"/>
                <a:cs typeface="Times New Roman"/>
              </a:rPr>
              <a:t> </a:t>
            </a:r>
            <a:r>
              <a:rPr sz="1550" spc="114" dirty="0">
                <a:solidFill>
                  <a:srgbClr val="FFFFFF"/>
                </a:solidFill>
                <a:latin typeface="Verdana"/>
                <a:cs typeface="Verdana"/>
              </a:rPr>
              <a:t>be</a:t>
            </a:r>
            <a:r>
              <a:rPr sz="1550" spc="10" dirty="0">
                <a:solidFill>
                  <a:srgbClr val="FFFFFF"/>
                </a:solidFill>
                <a:latin typeface="Times New Roman"/>
                <a:cs typeface="Times New Roman"/>
              </a:rPr>
              <a:t> </a:t>
            </a:r>
            <a:r>
              <a:rPr sz="1550" spc="-20" dirty="0">
                <a:solidFill>
                  <a:srgbClr val="FFFFFF"/>
                </a:solidFill>
                <a:latin typeface="Verdana"/>
                <a:cs typeface="Verdana"/>
              </a:rPr>
              <a:t>retrieved</a:t>
            </a:r>
            <a:r>
              <a:rPr sz="1550" spc="90" dirty="0">
                <a:solidFill>
                  <a:srgbClr val="FFFFFF"/>
                </a:solidFill>
                <a:latin typeface="Times New Roman"/>
                <a:cs typeface="Times New Roman"/>
              </a:rPr>
              <a:t> </a:t>
            </a:r>
            <a:r>
              <a:rPr sz="1550" dirty="0">
                <a:solidFill>
                  <a:srgbClr val="FFFFFF"/>
                </a:solidFill>
                <a:latin typeface="Verdana"/>
                <a:cs typeface="Verdana"/>
              </a:rPr>
              <a:t>by</a:t>
            </a:r>
            <a:r>
              <a:rPr sz="1550" dirty="0">
                <a:solidFill>
                  <a:srgbClr val="FFFFFF"/>
                </a:solidFill>
                <a:latin typeface="Times New Roman"/>
                <a:cs typeface="Times New Roman"/>
              </a:rPr>
              <a:t> </a:t>
            </a:r>
            <a:r>
              <a:rPr sz="1550" spc="-25" dirty="0">
                <a:solidFill>
                  <a:srgbClr val="FFFFFF"/>
                </a:solidFill>
                <a:latin typeface="Verdana"/>
                <a:cs typeface="Verdana"/>
              </a:rPr>
              <a:t>using</a:t>
            </a:r>
            <a:r>
              <a:rPr sz="1550" spc="20" dirty="0">
                <a:solidFill>
                  <a:srgbClr val="FFFFFF"/>
                </a:solidFill>
                <a:latin typeface="Times New Roman"/>
                <a:cs typeface="Times New Roman"/>
              </a:rPr>
              <a:t> </a:t>
            </a:r>
            <a:r>
              <a:rPr sz="1550" dirty="0">
                <a:solidFill>
                  <a:srgbClr val="FFFFFF"/>
                </a:solidFill>
                <a:latin typeface="Verdana"/>
                <a:cs typeface="Verdana"/>
              </a:rPr>
              <a:t>MUA</a:t>
            </a:r>
            <a:r>
              <a:rPr sz="1550" spc="15" dirty="0">
                <a:solidFill>
                  <a:srgbClr val="FFFFFF"/>
                </a:solidFill>
                <a:latin typeface="Times New Roman"/>
                <a:cs typeface="Times New Roman"/>
              </a:rPr>
              <a:t> </a:t>
            </a:r>
            <a:r>
              <a:rPr sz="1550" dirty="0">
                <a:solidFill>
                  <a:srgbClr val="FFFFFF"/>
                </a:solidFill>
                <a:latin typeface="Verdana"/>
                <a:cs typeface="Verdana"/>
              </a:rPr>
              <a:t>(Mail</a:t>
            </a:r>
            <a:r>
              <a:rPr sz="1550" spc="40" dirty="0">
                <a:solidFill>
                  <a:srgbClr val="FFFFFF"/>
                </a:solidFill>
                <a:latin typeface="Times New Roman"/>
                <a:cs typeface="Times New Roman"/>
              </a:rPr>
              <a:t> </a:t>
            </a:r>
            <a:r>
              <a:rPr sz="1550" spc="-75" dirty="0">
                <a:solidFill>
                  <a:srgbClr val="FFFFFF"/>
                </a:solidFill>
                <a:latin typeface="Verdana"/>
                <a:cs typeface="Verdana"/>
              </a:rPr>
              <a:t>User</a:t>
            </a:r>
            <a:r>
              <a:rPr sz="1550" spc="75" dirty="0">
                <a:solidFill>
                  <a:srgbClr val="FFFFFF"/>
                </a:solidFill>
                <a:latin typeface="Times New Roman"/>
                <a:cs typeface="Times New Roman"/>
              </a:rPr>
              <a:t> </a:t>
            </a:r>
            <a:r>
              <a:rPr sz="1550" spc="-10" dirty="0">
                <a:solidFill>
                  <a:srgbClr val="FFFFFF"/>
                </a:solidFill>
                <a:latin typeface="Verdana"/>
                <a:cs typeface="Verdana"/>
              </a:rPr>
              <a:t>Agent).</a:t>
            </a:r>
            <a:r>
              <a:rPr sz="1550" spc="150" dirty="0">
                <a:solidFill>
                  <a:srgbClr val="FFFFFF"/>
                </a:solidFill>
                <a:latin typeface="Times New Roman"/>
                <a:cs typeface="Times New Roman"/>
              </a:rPr>
              <a:t> </a:t>
            </a:r>
            <a:r>
              <a:rPr sz="1550" spc="-25" dirty="0">
                <a:solidFill>
                  <a:srgbClr val="FFFFFF"/>
                </a:solidFill>
                <a:latin typeface="Verdana"/>
                <a:cs typeface="Verdana"/>
              </a:rPr>
              <a:t>MUA</a:t>
            </a:r>
            <a:r>
              <a:rPr sz="1550" spc="-25" dirty="0">
                <a:solidFill>
                  <a:srgbClr val="FFFFFF"/>
                </a:solidFill>
                <a:latin typeface="Times New Roman"/>
                <a:cs typeface="Times New Roman"/>
              </a:rPr>
              <a:t> </a:t>
            </a:r>
            <a:r>
              <a:rPr sz="1550" spc="114" dirty="0">
                <a:solidFill>
                  <a:srgbClr val="FFFFFF"/>
                </a:solidFill>
                <a:latin typeface="Verdana"/>
                <a:cs typeface="Verdana"/>
              </a:rPr>
              <a:t>can</a:t>
            </a:r>
            <a:r>
              <a:rPr sz="1550" spc="70" dirty="0">
                <a:solidFill>
                  <a:srgbClr val="FFFFFF"/>
                </a:solidFill>
                <a:latin typeface="Times New Roman"/>
                <a:cs typeface="Times New Roman"/>
              </a:rPr>
              <a:t> </a:t>
            </a:r>
            <a:r>
              <a:rPr sz="1550" spc="114" dirty="0">
                <a:solidFill>
                  <a:srgbClr val="FFFFFF"/>
                </a:solidFill>
                <a:latin typeface="Verdana"/>
                <a:cs typeface="Verdana"/>
              </a:rPr>
              <a:t>be</a:t>
            </a:r>
            <a:r>
              <a:rPr sz="1550" spc="15" dirty="0">
                <a:solidFill>
                  <a:srgbClr val="FFFFFF"/>
                </a:solidFill>
                <a:latin typeface="Times New Roman"/>
                <a:cs typeface="Times New Roman"/>
              </a:rPr>
              <a:t> </a:t>
            </a:r>
            <a:r>
              <a:rPr sz="1550" spc="50" dirty="0">
                <a:solidFill>
                  <a:srgbClr val="FFFFFF"/>
                </a:solidFill>
                <a:latin typeface="Verdana"/>
                <a:cs typeface="Verdana"/>
              </a:rPr>
              <a:t>accessed</a:t>
            </a:r>
            <a:r>
              <a:rPr sz="1550" spc="145" dirty="0">
                <a:solidFill>
                  <a:srgbClr val="FFFFFF"/>
                </a:solidFill>
                <a:latin typeface="Times New Roman"/>
                <a:cs typeface="Times New Roman"/>
              </a:rPr>
              <a:t> </a:t>
            </a:r>
            <a:r>
              <a:rPr sz="1550" dirty="0">
                <a:solidFill>
                  <a:srgbClr val="FFFFFF"/>
                </a:solidFill>
                <a:latin typeface="Verdana"/>
                <a:cs typeface="Verdana"/>
              </a:rPr>
              <a:t>by</a:t>
            </a:r>
            <a:r>
              <a:rPr sz="1550" spc="50" dirty="0">
                <a:solidFill>
                  <a:srgbClr val="FFFFFF"/>
                </a:solidFill>
                <a:latin typeface="Times New Roman"/>
                <a:cs typeface="Times New Roman"/>
              </a:rPr>
              <a:t> </a:t>
            </a:r>
            <a:r>
              <a:rPr sz="1550" spc="-25" dirty="0">
                <a:solidFill>
                  <a:srgbClr val="FFFFFF"/>
                </a:solidFill>
                <a:latin typeface="Verdana"/>
                <a:cs typeface="Verdana"/>
              </a:rPr>
              <a:t>using</a:t>
            </a:r>
            <a:r>
              <a:rPr sz="1550" spc="70" dirty="0">
                <a:solidFill>
                  <a:srgbClr val="FFFFFF"/>
                </a:solidFill>
                <a:latin typeface="Times New Roman"/>
                <a:cs typeface="Times New Roman"/>
              </a:rPr>
              <a:t> </a:t>
            </a:r>
            <a:r>
              <a:rPr sz="1550" dirty="0">
                <a:solidFill>
                  <a:srgbClr val="FFFFFF"/>
                </a:solidFill>
                <a:latin typeface="Verdana"/>
                <a:cs typeface="Verdana"/>
              </a:rPr>
              <a:t>login</a:t>
            </a:r>
            <a:r>
              <a:rPr sz="1550" spc="75" dirty="0">
                <a:solidFill>
                  <a:srgbClr val="FFFFFF"/>
                </a:solidFill>
                <a:latin typeface="Times New Roman"/>
                <a:cs typeface="Times New Roman"/>
              </a:rPr>
              <a:t> </a:t>
            </a:r>
            <a:r>
              <a:rPr sz="1550" spc="85" dirty="0">
                <a:solidFill>
                  <a:srgbClr val="FFFFFF"/>
                </a:solidFill>
                <a:latin typeface="Verdana"/>
                <a:cs typeface="Verdana"/>
              </a:rPr>
              <a:t>and</a:t>
            </a:r>
            <a:r>
              <a:rPr sz="1550" spc="55" dirty="0">
                <a:solidFill>
                  <a:srgbClr val="FFFFFF"/>
                </a:solidFill>
                <a:latin typeface="Times New Roman"/>
                <a:cs typeface="Times New Roman"/>
              </a:rPr>
              <a:t> </a:t>
            </a:r>
            <a:r>
              <a:rPr sz="1550" spc="-10" dirty="0">
                <a:solidFill>
                  <a:srgbClr val="FFFFFF"/>
                </a:solidFill>
                <a:latin typeface="Verdana"/>
                <a:cs typeface="Verdana"/>
              </a:rPr>
              <a:t>password.</a:t>
            </a:r>
            <a:endParaRPr sz="1550">
              <a:latin typeface="Verdana"/>
              <a:cs typeface="Verdana"/>
            </a:endParaRPr>
          </a:p>
        </p:txBody>
      </p:sp>
      <p:sp>
        <p:nvSpPr>
          <p:cNvPr id="4" name="object 4"/>
          <p:cNvSpPr txBox="1"/>
          <p:nvPr/>
        </p:nvSpPr>
        <p:spPr>
          <a:xfrm>
            <a:off x="10565145" y="57283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29</a:t>
            </a:r>
            <a:endParaRPr sz="2750">
              <a:latin typeface="Verdana"/>
              <a:cs typeface="Verdana"/>
            </a:endParaRPr>
          </a:p>
        </p:txBody>
      </p:sp>
      <p:sp>
        <p:nvSpPr>
          <p:cNvPr id="5" name="Slide Number Placeholder 4">
            <a:extLst>
              <a:ext uri="{FF2B5EF4-FFF2-40B4-BE49-F238E27FC236}">
                <a16:creationId xmlns:a16="http://schemas.microsoft.com/office/drawing/2014/main" id="{D8D1C857-D796-4D7D-888E-0712B5ED748F}"/>
              </a:ext>
            </a:extLst>
          </p:cNvPr>
          <p:cNvSpPr>
            <a:spLocks noGrp="1"/>
          </p:cNvSpPr>
          <p:nvPr>
            <p:ph type="sldNum" sz="quarter" idx="12"/>
          </p:nvPr>
        </p:nvSpPr>
        <p:spPr/>
        <p:txBody>
          <a:bodyPr/>
          <a:lstStyle/>
          <a:p>
            <a:fld id="{3622CE08-FDFB-40AC-BC00-32E561B45CF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350" y="97683"/>
            <a:ext cx="9404723" cy="1400530"/>
          </a:xfrm>
          <a:prstGeom prst="rect">
            <a:avLst/>
          </a:prstGeom>
        </p:spPr>
        <p:txBody>
          <a:bodyPr vert="horz" wrap="square" lIns="0" tIns="469062" rIns="0" bIns="0" rtlCol="0">
            <a:spAutoFit/>
          </a:bodyPr>
          <a:lstStyle/>
          <a:p>
            <a:pPr marL="314325">
              <a:lnSpc>
                <a:spcPct val="100000"/>
              </a:lnSpc>
              <a:spcBef>
                <a:spcPts val="125"/>
              </a:spcBef>
            </a:pPr>
            <a:r>
              <a:rPr spc="-305" dirty="0"/>
              <a:t>FTP(File</a:t>
            </a:r>
            <a:r>
              <a:rPr spc="25" dirty="0">
                <a:latin typeface="Times New Roman"/>
                <a:cs typeface="Times New Roman"/>
              </a:rPr>
              <a:t> </a:t>
            </a:r>
            <a:r>
              <a:rPr spc="-265" dirty="0"/>
              <a:t>Transfer</a:t>
            </a:r>
            <a:r>
              <a:rPr spc="50" dirty="0">
                <a:latin typeface="Times New Roman"/>
                <a:cs typeface="Times New Roman"/>
              </a:rPr>
              <a:t> </a:t>
            </a:r>
            <a:r>
              <a:rPr spc="-10" dirty="0"/>
              <a:t>Protocol)</a:t>
            </a:r>
          </a:p>
        </p:txBody>
      </p:sp>
      <p:sp>
        <p:nvSpPr>
          <p:cNvPr id="3" name="object 3"/>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30</a:t>
            </a:r>
            <a:endParaRPr sz="2750">
              <a:latin typeface="Verdana"/>
              <a:cs typeface="Verdana"/>
            </a:endParaRPr>
          </a:p>
        </p:txBody>
      </p:sp>
      <p:sp>
        <p:nvSpPr>
          <p:cNvPr id="4" name="object 4"/>
          <p:cNvSpPr txBox="1"/>
          <p:nvPr/>
        </p:nvSpPr>
        <p:spPr>
          <a:xfrm>
            <a:off x="423474" y="1180917"/>
            <a:ext cx="8764905" cy="3830320"/>
          </a:xfrm>
          <a:prstGeom prst="rect">
            <a:avLst/>
          </a:prstGeom>
        </p:spPr>
        <p:txBody>
          <a:bodyPr vert="horz" wrap="square" lIns="0" tIns="15875" rIns="0" bIns="0" rtlCol="0">
            <a:spAutoFit/>
          </a:bodyPr>
          <a:lstStyle/>
          <a:p>
            <a:pPr marL="353695" marR="16319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90" dirty="0">
                <a:solidFill>
                  <a:srgbClr val="FFFFFF"/>
                </a:solidFill>
                <a:latin typeface="Verdana"/>
                <a:cs typeface="Verdana"/>
              </a:rPr>
              <a:t>FTP</a:t>
            </a:r>
            <a:r>
              <a:rPr sz="1800" spc="105" dirty="0">
                <a:solidFill>
                  <a:srgbClr val="FFFFFF"/>
                </a:solidFill>
                <a:latin typeface="Times New Roman"/>
                <a:cs typeface="Times New Roman"/>
              </a:rPr>
              <a:t> </a:t>
            </a:r>
            <a:r>
              <a:rPr sz="1800" spc="-160" dirty="0">
                <a:solidFill>
                  <a:srgbClr val="FFFFFF"/>
                </a:solidFill>
                <a:latin typeface="Verdana"/>
                <a:cs typeface="Verdana"/>
              </a:rPr>
              <a:t>is</a:t>
            </a:r>
            <a:r>
              <a:rPr sz="1800" spc="-15" dirty="0">
                <a:solidFill>
                  <a:srgbClr val="FFFFFF"/>
                </a:solidFill>
                <a:latin typeface="Times New Roman"/>
                <a:cs typeface="Times New Roman"/>
              </a:rPr>
              <a:t> </a:t>
            </a:r>
            <a:r>
              <a:rPr sz="1800" spc="170" dirty="0">
                <a:solidFill>
                  <a:srgbClr val="FFFFFF"/>
                </a:solidFill>
                <a:latin typeface="Verdana"/>
                <a:cs typeface="Verdana"/>
              </a:rPr>
              <a:t>a</a:t>
            </a:r>
            <a:r>
              <a:rPr sz="1800" spc="90" dirty="0">
                <a:solidFill>
                  <a:srgbClr val="FFFFFF"/>
                </a:solidFill>
                <a:latin typeface="Times New Roman"/>
                <a:cs typeface="Times New Roman"/>
              </a:rPr>
              <a:t> </a:t>
            </a:r>
            <a:r>
              <a:rPr sz="1800" dirty="0">
                <a:solidFill>
                  <a:srgbClr val="FFFFFF"/>
                </a:solidFill>
                <a:latin typeface="Verdana"/>
                <a:cs typeface="Verdana"/>
              </a:rPr>
              <a:t>standard</a:t>
            </a:r>
            <a:r>
              <a:rPr sz="1800" spc="-25" dirty="0">
                <a:solidFill>
                  <a:srgbClr val="FFFFFF"/>
                </a:solidFill>
                <a:latin typeface="Times New Roman"/>
                <a:cs typeface="Times New Roman"/>
              </a:rPr>
              <a:t> </a:t>
            </a:r>
            <a:r>
              <a:rPr sz="1800" spc="-55" dirty="0">
                <a:solidFill>
                  <a:srgbClr val="FFFFFF"/>
                </a:solidFill>
                <a:latin typeface="Verdana"/>
                <a:cs typeface="Verdana"/>
              </a:rPr>
              <a:t>internet</a:t>
            </a:r>
            <a:r>
              <a:rPr sz="1800" spc="-70" dirty="0">
                <a:solidFill>
                  <a:srgbClr val="FFFFFF"/>
                </a:solidFill>
                <a:latin typeface="Times New Roman"/>
                <a:cs typeface="Times New Roman"/>
              </a:rPr>
              <a:t> </a:t>
            </a:r>
            <a:r>
              <a:rPr sz="1800" dirty="0">
                <a:solidFill>
                  <a:srgbClr val="FFFFFF"/>
                </a:solidFill>
                <a:latin typeface="Verdana"/>
                <a:cs typeface="Verdana"/>
              </a:rPr>
              <a:t>protocol</a:t>
            </a:r>
            <a:r>
              <a:rPr sz="1800" spc="-60" dirty="0">
                <a:solidFill>
                  <a:srgbClr val="FFFFFF"/>
                </a:solidFill>
                <a:latin typeface="Times New Roman"/>
                <a:cs typeface="Times New Roman"/>
              </a:rPr>
              <a:t> </a:t>
            </a:r>
            <a:r>
              <a:rPr sz="1800" dirty="0">
                <a:solidFill>
                  <a:srgbClr val="FFFFFF"/>
                </a:solidFill>
                <a:latin typeface="Verdana"/>
                <a:cs typeface="Verdana"/>
              </a:rPr>
              <a:t>provided</a:t>
            </a:r>
            <a:r>
              <a:rPr sz="1800" spc="-80" dirty="0">
                <a:solidFill>
                  <a:srgbClr val="FFFFFF"/>
                </a:solidFill>
                <a:latin typeface="Times New Roman"/>
                <a:cs typeface="Times New Roman"/>
              </a:rPr>
              <a:t> </a:t>
            </a:r>
            <a:r>
              <a:rPr sz="1800" dirty="0">
                <a:solidFill>
                  <a:srgbClr val="FFFFFF"/>
                </a:solidFill>
                <a:latin typeface="Verdana"/>
                <a:cs typeface="Verdana"/>
              </a:rPr>
              <a:t>by</a:t>
            </a:r>
            <a:r>
              <a:rPr sz="1800" spc="60" dirty="0">
                <a:solidFill>
                  <a:srgbClr val="FFFFFF"/>
                </a:solidFill>
                <a:latin typeface="Times New Roman"/>
                <a:cs typeface="Times New Roman"/>
              </a:rPr>
              <a:t> </a:t>
            </a:r>
            <a:r>
              <a:rPr sz="1800" spc="-80" dirty="0">
                <a:solidFill>
                  <a:srgbClr val="FFFFFF"/>
                </a:solidFill>
                <a:latin typeface="Verdana"/>
                <a:cs typeface="Verdana"/>
              </a:rPr>
              <a:t>TCP/IP</a:t>
            </a:r>
            <a:r>
              <a:rPr sz="1800" spc="-100" dirty="0">
                <a:solidFill>
                  <a:srgbClr val="FFFFFF"/>
                </a:solidFill>
                <a:latin typeface="Times New Roman"/>
                <a:cs typeface="Times New Roman"/>
              </a:rPr>
              <a:t> </a:t>
            </a:r>
            <a:r>
              <a:rPr sz="1800" dirty="0">
                <a:solidFill>
                  <a:srgbClr val="FFFFFF"/>
                </a:solidFill>
                <a:latin typeface="Verdana"/>
                <a:cs typeface="Verdana"/>
              </a:rPr>
              <a:t>used</a:t>
            </a:r>
            <a:r>
              <a:rPr sz="1800" spc="25" dirty="0">
                <a:solidFill>
                  <a:srgbClr val="FFFFFF"/>
                </a:solidFill>
                <a:latin typeface="Times New Roman"/>
                <a:cs typeface="Times New Roman"/>
              </a:rPr>
              <a:t> </a:t>
            </a:r>
            <a:r>
              <a:rPr sz="1800" spc="-40" dirty="0">
                <a:solidFill>
                  <a:srgbClr val="FFFFFF"/>
                </a:solidFill>
                <a:latin typeface="Verdana"/>
                <a:cs typeface="Verdana"/>
              </a:rPr>
              <a:t>for</a:t>
            </a:r>
            <a:r>
              <a:rPr sz="1800" spc="55" dirty="0">
                <a:solidFill>
                  <a:srgbClr val="FFFFFF"/>
                </a:solidFill>
                <a:latin typeface="Times New Roman"/>
                <a:cs typeface="Times New Roman"/>
              </a:rPr>
              <a:t> </a:t>
            </a:r>
            <a:r>
              <a:rPr sz="1800" spc="-45" dirty="0">
                <a:solidFill>
                  <a:srgbClr val="FFFFFF"/>
                </a:solidFill>
                <a:latin typeface="Verdana"/>
                <a:cs typeface="Verdana"/>
              </a:rPr>
              <a:t>transmitting</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80" dirty="0">
                <a:solidFill>
                  <a:srgbClr val="FFFFFF"/>
                </a:solidFill>
                <a:latin typeface="Verdana"/>
                <a:cs typeface="Verdana"/>
              </a:rPr>
              <a:t>files</a:t>
            </a:r>
            <a:r>
              <a:rPr sz="1800" spc="-100" dirty="0">
                <a:solidFill>
                  <a:srgbClr val="FFFFFF"/>
                </a:solidFill>
                <a:latin typeface="Times New Roman"/>
                <a:cs typeface="Times New Roman"/>
              </a:rPr>
              <a:t> </a:t>
            </a:r>
            <a:r>
              <a:rPr sz="1800" spc="-50" dirty="0">
                <a:solidFill>
                  <a:srgbClr val="FFFFFF"/>
                </a:solidFill>
                <a:latin typeface="Verdana"/>
                <a:cs typeface="Verdana"/>
              </a:rPr>
              <a:t>from</a:t>
            </a:r>
            <a:r>
              <a:rPr sz="1800" dirty="0">
                <a:solidFill>
                  <a:srgbClr val="FFFFFF"/>
                </a:solidFill>
                <a:latin typeface="Times New Roman"/>
                <a:cs typeface="Times New Roman"/>
              </a:rPr>
              <a:t> </a:t>
            </a:r>
            <a:r>
              <a:rPr sz="1800" spc="50" dirty="0">
                <a:solidFill>
                  <a:srgbClr val="FFFFFF"/>
                </a:solidFill>
                <a:latin typeface="Verdana"/>
                <a:cs typeface="Verdana"/>
              </a:rPr>
              <a:t>one</a:t>
            </a:r>
            <a:r>
              <a:rPr sz="1800" spc="-10" dirty="0">
                <a:solidFill>
                  <a:srgbClr val="FFFFFF"/>
                </a:solidFill>
                <a:latin typeface="Times New Roman"/>
                <a:cs typeface="Times New Roman"/>
              </a:rPr>
              <a:t> </a:t>
            </a:r>
            <a:r>
              <a:rPr sz="1800" spc="-60" dirty="0">
                <a:solidFill>
                  <a:srgbClr val="FFFFFF"/>
                </a:solidFill>
                <a:latin typeface="Verdana"/>
                <a:cs typeface="Verdana"/>
              </a:rPr>
              <a:t>host</a:t>
            </a:r>
            <a:r>
              <a:rPr sz="1800" spc="-15" dirty="0">
                <a:solidFill>
                  <a:srgbClr val="FFFFFF"/>
                </a:solidFill>
                <a:latin typeface="Times New Roman"/>
                <a:cs typeface="Times New Roman"/>
              </a:rPr>
              <a:t> </a:t>
            </a:r>
            <a:r>
              <a:rPr sz="1800" dirty="0">
                <a:solidFill>
                  <a:srgbClr val="FFFFFF"/>
                </a:solidFill>
                <a:latin typeface="Verdana"/>
                <a:cs typeface="Verdana"/>
              </a:rPr>
              <a:t>to</a:t>
            </a:r>
            <a:r>
              <a:rPr sz="1800" spc="-10" dirty="0">
                <a:solidFill>
                  <a:srgbClr val="FFFFFF"/>
                </a:solidFill>
                <a:latin typeface="Times New Roman"/>
                <a:cs typeface="Times New Roman"/>
              </a:rPr>
              <a:t> </a:t>
            </a:r>
            <a:r>
              <a:rPr sz="1800" spc="-10" dirty="0">
                <a:solidFill>
                  <a:srgbClr val="FFFFFF"/>
                </a:solidFill>
                <a:latin typeface="Verdana"/>
                <a:cs typeface="Verdana"/>
              </a:rPr>
              <a:t>another.</a:t>
            </a:r>
            <a:endParaRPr sz="1800">
              <a:latin typeface="Verdana"/>
              <a:cs typeface="Verdana"/>
            </a:endParaRPr>
          </a:p>
          <a:p>
            <a:pPr marL="353695" marR="40259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90" dirty="0">
                <a:solidFill>
                  <a:srgbClr val="FFFFFF"/>
                </a:solidFill>
                <a:latin typeface="Verdana"/>
                <a:cs typeface="Verdana"/>
              </a:rPr>
              <a:t>FTP</a:t>
            </a:r>
            <a:r>
              <a:rPr sz="1800" spc="114"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spc="-10" dirty="0">
                <a:solidFill>
                  <a:srgbClr val="FFFFFF"/>
                </a:solidFill>
                <a:latin typeface="Verdana"/>
                <a:cs typeface="Verdana"/>
              </a:rPr>
              <a:t>aclient-</a:t>
            </a:r>
            <a:r>
              <a:rPr sz="1800" spc="-40" dirty="0">
                <a:solidFill>
                  <a:srgbClr val="FFFFFF"/>
                </a:solidFill>
                <a:latin typeface="Verdana"/>
                <a:cs typeface="Verdana"/>
              </a:rPr>
              <a:t>serverprotocol</a:t>
            </a:r>
            <a:r>
              <a:rPr sz="1800" spc="10" dirty="0">
                <a:solidFill>
                  <a:srgbClr val="FFFFFF"/>
                </a:solidFill>
                <a:latin typeface="Times New Roman"/>
                <a:cs typeface="Times New Roman"/>
              </a:rPr>
              <a:t> </a:t>
            </a:r>
            <a:r>
              <a:rPr sz="1800" dirty="0">
                <a:solidFill>
                  <a:srgbClr val="FFFFFF"/>
                </a:solidFill>
                <a:latin typeface="Verdana"/>
                <a:cs typeface="Verdana"/>
              </a:rPr>
              <a:t>that</a:t>
            </a:r>
            <a:r>
              <a:rPr sz="1800" spc="-10" dirty="0">
                <a:solidFill>
                  <a:srgbClr val="FFFFFF"/>
                </a:solidFill>
                <a:latin typeface="Times New Roman"/>
                <a:cs typeface="Times New Roman"/>
              </a:rPr>
              <a:t> </a:t>
            </a:r>
            <a:r>
              <a:rPr sz="1800" spc="-80" dirty="0">
                <a:solidFill>
                  <a:srgbClr val="FFFFFF"/>
                </a:solidFill>
                <a:latin typeface="Verdana"/>
                <a:cs typeface="Verdana"/>
              </a:rPr>
              <a:t>relies</a:t>
            </a:r>
            <a:r>
              <a:rPr sz="1800" spc="-65" dirty="0">
                <a:solidFill>
                  <a:srgbClr val="FFFFFF"/>
                </a:solidFill>
                <a:latin typeface="Times New Roman"/>
                <a:cs typeface="Times New Roman"/>
              </a:rPr>
              <a:t> </a:t>
            </a:r>
            <a:r>
              <a:rPr sz="1800" dirty="0">
                <a:solidFill>
                  <a:srgbClr val="FFFFFF"/>
                </a:solidFill>
                <a:latin typeface="Verdana"/>
                <a:cs typeface="Verdana"/>
              </a:rPr>
              <a:t>on</a:t>
            </a:r>
            <a:r>
              <a:rPr sz="1800" spc="85" dirty="0">
                <a:solidFill>
                  <a:srgbClr val="FFFFFF"/>
                </a:solidFill>
                <a:latin typeface="Times New Roman"/>
                <a:cs typeface="Times New Roman"/>
              </a:rPr>
              <a:t> </a:t>
            </a:r>
            <a:r>
              <a:rPr sz="1800" dirty="0">
                <a:solidFill>
                  <a:srgbClr val="FFFFFF"/>
                </a:solidFill>
                <a:latin typeface="Verdana"/>
                <a:cs typeface="Verdana"/>
              </a:rPr>
              <a:t>two</a:t>
            </a:r>
            <a:r>
              <a:rPr sz="1800" spc="-65" dirty="0">
                <a:solidFill>
                  <a:srgbClr val="FFFFFF"/>
                </a:solidFill>
                <a:latin typeface="Times New Roman"/>
                <a:cs typeface="Times New Roman"/>
              </a:rPr>
              <a:t> </a:t>
            </a:r>
            <a:r>
              <a:rPr sz="1800" spc="-10" dirty="0">
                <a:solidFill>
                  <a:srgbClr val="FFFFFF"/>
                </a:solidFill>
                <a:latin typeface="Verdana"/>
                <a:cs typeface="Verdana"/>
              </a:rPr>
              <a:t>communications</a:t>
            </a:r>
            <a:r>
              <a:rPr sz="1800" spc="-60" dirty="0">
                <a:solidFill>
                  <a:srgbClr val="FFFFFF"/>
                </a:solidFill>
                <a:latin typeface="Times New Roman"/>
                <a:cs typeface="Times New Roman"/>
              </a:rPr>
              <a:t> </a:t>
            </a:r>
            <a:r>
              <a:rPr sz="1800" spc="-10" dirty="0">
                <a:solidFill>
                  <a:srgbClr val="FFFFFF"/>
                </a:solidFill>
                <a:latin typeface="Verdana"/>
                <a:cs typeface="Verdana"/>
              </a:rPr>
              <a:t>channels</a:t>
            </a:r>
            <a:r>
              <a:rPr sz="1800" spc="-10" dirty="0">
                <a:solidFill>
                  <a:srgbClr val="FFFFFF"/>
                </a:solidFill>
                <a:latin typeface="Times New Roman"/>
                <a:cs typeface="Times New Roman"/>
              </a:rPr>
              <a:t> </a:t>
            </a:r>
            <a:r>
              <a:rPr sz="1800" spc="50" dirty="0">
                <a:solidFill>
                  <a:srgbClr val="FFFFFF"/>
                </a:solidFill>
                <a:latin typeface="Verdana"/>
                <a:cs typeface="Verdana"/>
              </a:rPr>
              <a:t>between</a:t>
            </a:r>
            <a:r>
              <a:rPr sz="1800" spc="-105" dirty="0">
                <a:solidFill>
                  <a:srgbClr val="FFFFFF"/>
                </a:solidFill>
                <a:latin typeface="Times New Roman"/>
                <a:cs typeface="Times New Roman"/>
              </a:rPr>
              <a:t> </a:t>
            </a:r>
            <a:r>
              <a:rPr sz="1800" dirty="0">
                <a:solidFill>
                  <a:srgbClr val="FFFFFF"/>
                </a:solidFill>
                <a:latin typeface="Verdana"/>
                <a:cs typeface="Verdana"/>
              </a:rPr>
              <a:t>client</a:t>
            </a:r>
            <a:r>
              <a:rPr sz="1800" spc="-85" dirty="0">
                <a:solidFill>
                  <a:srgbClr val="FFFFFF"/>
                </a:solidFill>
                <a:latin typeface="Times New Roman"/>
                <a:cs typeface="Times New Roman"/>
              </a:rPr>
              <a:t> </a:t>
            </a:r>
            <a:r>
              <a:rPr sz="1800" spc="80" dirty="0">
                <a:solidFill>
                  <a:srgbClr val="FFFFFF"/>
                </a:solidFill>
                <a:latin typeface="Verdana"/>
                <a:cs typeface="Verdana"/>
              </a:rPr>
              <a:t>and</a:t>
            </a:r>
            <a:r>
              <a:rPr sz="1800" spc="55" dirty="0">
                <a:solidFill>
                  <a:srgbClr val="FFFFFF"/>
                </a:solidFill>
                <a:latin typeface="Times New Roman"/>
                <a:cs typeface="Times New Roman"/>
              </a:rPr>
              <a:t> </a:t>
            </a:r>
            <a:r>
              <a:rPr sz="1800" spc="-10" dirty="0">
                <a:solidFill>
                  <a:srgbClr val="FFFFFF"/>
                </a:solidFill>
                <a:latin typeface="Verdana"/>
                <a:cs typeface="Verdana"/>
              </a:rPr>
              <a:t>server:</a:t>
            </a:r>
            <a:endParaRPr sz="1800">
              <a:latin typeface="Verdana"/>
              <a:cs typeface="Verdana"/>
            </a:endParaRPr>
          </a:p>
          <a:p>
            <a:pPr marL="1270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45" dirty="0">
                <a:solidFill>
                  <a:srgbClr val="FFFFFF"/>
                </a:solidFill>
                <a:latin typeface="Tahoma"/>
                <a:cs typeface="Tahoma"/>
              </a:rPr>
              <a:t>command</a:t>
            </a:r>
            <a:r>
              <a:rPr sz="1800" spc="5" dirty="0">
                <a:solidFill>
                  <a:srgbClr val="FFFFFF"/>
                </a:solidFill>
                <a:latin typeface="Times New Roman"/>
                <a:cs typeface="Times New Roman"/>
              </a:rPr>
              <a:t> </a:t>
            </a:r>
            <a:r>
              <a:rPr sz="1800" b="1" dirty="0">
                <a:solidFill>
                  <a:srgbClr val="FFFFFF"/>
                </a:solidFill>
                <a:latin typeface="Tahoma"/>
                <a:cs typeface="Tahoma"/>
              </a:rPr>
              <a:t>channel</a:t>
            </a:r>
            <a:r>
              <a:rPr sz="1800" spc="30" dirty="0">
                <a:solidFill>
                  <a:srgbClr val="FFFFFF"/>
                </a:solidFill>
                <a:latin typeface="Times New Roman"/>
                <a:cs typeface="Times New Roman"/>
              </a:rPr>
              <a:t> </a:t>
            </a:r>
            <a:r>
              <a:rPr sz="1800" spc="-40" dirty="0">
                <a:solidFill>
                  <a:srgbClr val="FFFFFF"/>
                </a:solidFill>
                <a:latin typeface="Verdana"/>
                <a:cs typeface="Verdana"/>
              </a:rPr>
              <a:t>for</a:t>
            </a:r>
            <a:r>
              <a:rPr sz="1800" spc="40" dirty="0">
                <a:solidFill>
                  <a:srgbClr val="FFFFFF"/>
                </a:solidFill>
                <a:latin typeface="Times New Roman"/>
                <a:cs typeface="Times New Roman"/>
              </a:rPr>
              <a:t> </a:t>
            </a:r>
            <a:r>
              <a:rPr sz="1800" spc="-30" dirty="0">
                <a:solidFill>
                  <a:srgbClr val="FFFFFF"/>
                </a:solidFill>
                <a:latin typeface="Verdana"/>
                <a:cs typeface="Verdana"/>
              </a:rPr>
              <a:t>controlling</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20" dirty="0">
                <a:solidFill>
                  <a:srgbClr val="FFFFFF"/>
                </a:solidFill>
                <a:latin typeface="Verdana"/>
                <a:cs typeface="Verdana"/>
              </a:rPr>
              <a:t>conversation</a:t>
            </a:r>
            <a:r>
              <a:rPr sz="1800" spc="-95" dirty="0">
                <a:solidFill>
                  <a:srgbClr val="FFFFFF"/>
                </a:solidFill>
                <a:latin typeface="Times New Roman"/>
                <a:cs typeface="Times New Roman"/>
              </a:rPr>
              <a:t> </a:t>
            </a:r>
            <a:r>
              <a:rPr sz="1800" spc="55" dirty="0">
                <a:solidFill>
                  <a:srgbClr val="FFFFFF"/>
                </a:solidFill>
                <a:latin typeface="Verdana"/>
                <a:cs typeface="Verdana"/>
              </a:rPr>
              <a:t>and</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dirty="0">
                <a:solidFill>
                  <a:srgbClr val="FFFFFF"/>
                </a:solidFill>
                <a:latin typeface="Tahoma"/>
                <a:cs typeface="Tahoma"/>
              </a:rPr>
              <a:t>data</a:t>
            </a:r>
            <a:r>
              <a:rPr sz="1800" spc="105" dirty="0">
                <a:solidFill>
                  <a:srgbClr val="FFFFFF"/>
                </a:solidFill>
                <a:latin typeface="Times New Roman"/>
                <a:cs typeface="Times New Roman"/>
              </a:rPr>
              <a:t> </a:t>
            </a:r>
            <a:r>
              <a:rPr sz="1800" b="1" dirty="0">
                <a:solidFill>
                  <a:srgbClr val="FFFFFF"/>
                </a:solidFill>
                <a:latin typeface="Tahoma"/>
                <a:cs typeface="Tahoma"/>
              </a:rPr>
              <a:t>channel</a:t>
            </a:r>
            <a:r>
              <a:rPr sz="1800" spc="20" dirty="0">
                <a:solidFill>
                  <a:srgbClr val="FFFFFF"/>
                </a:solidFill>
                <a:latin typeface="Times New Roman"/>
                <a:cs typeface="Times New Roman"/>
              </a:rPr>
              <a:t> </a:t>
            </a:r>
            <a:r>
              <a:rPr sz="1800" spc="-40" dirty="0">
                <a:solidFill>
                  <a:srgbClr val="FFFFFF"/>
                </a:solidFill>
                <a:latin typeface="Verdana"/>
                <a:cs typeface="Verdana"/>
              </a:rPr>
              <a:t>for</a:t>
            </a:r>
            <a:r>
              <a:rPr sz="1800" spc="35" dirty="0">
                <a:solidFill>
                  <a:srgbClr val="FFFFFF"/>
                </a:solidFill>
                <a:latin typeface="Times New Roman"/>
                <a:cs typeface="Times New Roman"/>
              </a:rPr>
              <a:t> </a:t>
            </a:r>
            <a:r>
              <a:rPr sz="1800" spc="-80" dirty="0">
                <a:solidFill>
                  <a:srgbClr val="FFFFFF"/>
                </a:solidFill>
                <a:latin typeface="Verdana"/>
                <a:cs typeface="Verdana"/>
              </a:rPr>
              <a:t>transmitting</a:t>
            </a:r>
            <a:r>
              <a:rPr sz="1800" spc="-120" dirty="0">
                <a:solidFill>
                  <a:srgbClr val="FFFFFF"/>
                </a:solidFill>
                <a:latin typeface="Times New Roman"/>
                <a:cs typeface="Times New Roman"/>
              </a:rPr>
              <a:t> </a:t>
            </a:r>
            <a:r>
              <a:rPr sz="1800" spc="-30" dirty="0">
                <a:solidFill>
                  <a:srgbClr val="FFFFFF"/>
                </a:solidFill>
                <a:latin typeface="Verdana"/>
                <a:cs typeface="Verdana"/>
              </a:rPr>
              <a:t>file</a:t>
            </a:r>
            <a:r>
              <a:rPr sz="1800" spc="-80" dirty="0">
                <a:solidFill>
                  <a:srgbClr val="FFFFFF"/>
                </a:solidFill>
                <a:latin typeface="Times New Roman"/>
                <a:cs typeface="Times New Roman"/>
              </a:rPr>
              <a:t> </a:t>
            </a:r>
            <a:r>
              <a:rPr sz="1800" spc="-10" dirty="0">
                <a:solidFill>
                  <a:srgbClr val="FFFFFF"/>
                </a:solidFill>
                <a:latin typeface="Verdana"/>
                <a:cs typeface="Verdana"/>
              </a:rPr>
              <a:t>content.</a:t>
            </a:r>
            <a:endParaRPr sz="1800">
              <a:latin typeface="Verdana"/>
              <a:cs typeface="Verdana"/>
            </a:endParaRPr>
          </a:p>
          <a:p>
            <a:pPr marL="353695" marR="5080"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35" dirty="0">
                <a:solidFill>
                  <a:srgbClr val="FFFFFF"/>
                </a:solidFill>
                <a:latin typeface="Tahoma"/>
                <a:cs typeface="Tahoma"/>
              </a:rPr>
              <a:t>Control</a:t>
            </a:r>
            <a:r>
              <a:rPr sz="1800" spc="-15" dirty="0">
                <a:solidFill>
                  <a:srgbClr val="FFFFFF"/>
                </a:solidFill>
                <a:latin typeface="Times New Roman"/>
                <a:cs typeface="Times New Roman"/>
              </a:rPr>
              <a:t> </a:t>
            </a:r>
            <a:r>
              <a:rPr sz="1800" b="1" spc="-30" dirty="0">
                <a:solidFill>
                  <a:srgbClr val="FFFFFF"/>
                </a:solidFill>
                <a:latin typeface="Tahoma"/>
                <a:cs typeface="Tahoma"/>
              </a:rPr>
              <a:t>Connection:</a:t>
            </a:r>
            <a:r>
              <a:rPr sz="1800" spc="-30" dirty="0">
                <a:solidFill>
                  <a:srgbClr val="FFFFFF"/>
                </a:solidFill>
                <a:latin typeface="Verdana"/>
                <a:cs typeface="Verdana"/>
              </a:rPr>
              <a:t>The</a:t>
            </a:r>
            <a:r>
              <a:rPr sz="1800" spc="-105" dirty="0">
                <a:solidFill>
                  <a:srgbClr val="FFFFFF"/>
                </a:solidFill>
                <a:latin typeface="Times New Roman"/>
                <a:cs typeface="Times New Roman"/>
              </a:rPr>
              <a:t> </a:t>
            </a:r>
            <a:r>
              <a:rPr sz="1800" spc="-190" dirty="0">
                <a:solidFill>
                  <a:srgbClr val="FFFFFF"/>
                </a:solidFill>
                <a:latin typeface="Verdana"/>
                <a:cs typeface="Verdana"/>
              </a:rPr>
              <a:t>FTP</a:t>
            </a:r>
            <a:r>
              <a:rPr sz="1800" spc="5" dirty="0">
                <a:solidFill>
                  <a:srgbClr val="FFFFFF"/>
                </a:solidFill>
                <a:latin typeface="Times New Roman"/>
                <a:cs typeface="Times New Roman"/>
              </a:rPr>
              <a:t> </a:t>
            </a:r>
            <a:r>
              <a:rPr sz="1800" spc="-20" dirty="0">
                <a:solidFill>
                  <a:srgbClr val="FFFFFF"/>
                </a:solidFill>
                <a:latin typeface="Verdana"/>
                <a:cs typeface="Verdana"/>
              </a:rPr>
              <a:t>client,</a:t>
            </a:r>
            <a:r>
              <a:rPr sz="1800" spc="-90" dirty="0">
                <a:solidFill>
                  <a:srgbClr val="FFFFFF"/>
                </a:solidFill>
                <a:latin typeface="Times New Roman"/>
                <a:cs typeface="Times New Roman"/>
              </a:rPr>
              <a:t> </a:t>
            </a:r>
            <a:r>
              <a:rPr sz="1800" spc="-40" dirty="0">
                <a:solidFill>
                  <a:srgbClr val="FFFFFF"/>
                </a:solidFill>
                <a:latin typeface="Verdana"/>
                <a:cs typeface="Verdana"/>
              </a:rPr>
              <a:t>for</a:t>
            </a:r>
            <a:r>
              <a:rPr sz="1800" spc="5" dirty="0">
                <a:solidFill>
                  <a:srgbClr val="FFFFFF"/>
                </a:solidFill>
                <a:latin typeface="Times New Roman"/>
                <a:cs typeface="Times New Roman"/>
              </a:rPr>
              <a:t> </a:t>
            </a:r>
            <a:r>
              <a:rPr sz="1800" spc="-10" dirty="0">
                <a:solidFill>
                  <a:srgbClr val="FFFFFF"/>
                </a:solidFill>
                <a:latin typeface="Verdana"/>
                <a:cs typeface="Verdana"/>
              </a:rPr>
              <a:t>example,</a:t>
            </a:r>
            <a:r>
              <a:rPr sz="1800" spc="-95" dirty="0">
                <a:solidFill>
                  <a:srgbClr val="FFFFFF"/>
                </a:solidFill>
                <a:latin typeface="Times New Roman"/>
                <a:cs typeface="Times New Roman"/>
              </a:rPr>
              <a:t> </a:t>
            </a:r>
            <a:r>
              <a:rPr sz="1800" spc="-100" dirty="0">
                <a:solidFill>
                  <a:srgbClr val="FFFFFF"/>
                </a:solidFill>
                <a:latin typeface="Verdana"/>
                <a:cs typeface="Verdana"/>
              </a:rPr>
              <a:t>FileZilla</a:t>
            </a:r>
            <a:r>
              <a:rPr sz="1800" spc="-165" dirty="0">
                <a:solidFill>
                  <a:srgbClr val="FFFFFF"/>
                </a:solidFill>
                <a:latin typeface="Times New Roman"/>
                <a:cs typeface="Times New Roman"/>
              </a:rPr>
              <a:t> </a:t>
            </a:r>
            <a:r>
              <a:rPr sz="1800" dirty="0">
                <a:solidFill>
                  <a:srgbClr val="FFFFFF"/>
                </a:solidFill>
                <a:latin typeface="Verdana"/>
                <a:cs typeface="Verdana"/>
              </a:rPr>
              <a:t>or</a:t>
            </a:r>
            <a:r>
              <a:rPr sz="1800" spc="55" dirty="0">
                <a:solidFill>
                  <a:srgbClr val="FFFFFF"/>
                </a:solidFill>
                <a:latin typeface="Times New Roman"/>
                <a:cs typeface="Times New Roman"/>
              </a:rPr>
              <a:t> </a:t>
            </a:r>
            <a:r>
              <a:rPr sz="1800" spc="-105" dirty="0">
                <a:solidFill>
                  <a:srgbClr val="FFFFFF"/>
                </a:solidFill>
                <a:latin typeface="Verdana"/>
                <a:cs typeface="Verdana"/>
              </a:rPr>
              <a:t>FileZilla</a:t>
            </a:r>
            <a:r>
              <a:rPr sz="1800" spc="-114" dirty="0">
                <a:solidFill>
                  <a:srgbClr val="FFFFFF"/>
                </a:solidFill>
                <a:latin typeface="Times New Roman"/>
                <a:cs typeface="Times New Roman"/>
              </a:rPr>
              <a:t> </a:t>
            </a:r>
            <a:r>
              <a:rPr sz="1800" spc="-20" dirty="0">
                <a:solidFill>
                  <a:srgbClr val="FFFFFF"/>
                </a:solidFill>
                <a:latin typeface="Verdana"/>
                <a:cs typeface="Verdana"/>
              </a:rPr>
              <a:t>Pro</a:t>
            </a:r>
            <a:r>
              <a:rPr sz="1800" spc="30" dirty="0">
                <a:solidFill>
                  <a:srgbClr val="FFFFFF"/>
                </a:solidFill>
                <a:latin typeface="Times New Roman"/>
                <a:cs typeface="Times New Roman"/>
              </a:rPr>
              <a:t> </a:t>
            </a:r>
            <a:r>
              <a:rPr sz="1800" spc="-10" dirty="0">
                <a:solidFill>
                  <a:srgbClr val="FFFFFF"/>
                </a:solidFill>
                <a:latin typeface="Verdana"/>
                <a:cs typeface="Verdana"/>
              </a:rPr>
              <a:t>sends</a:t>
            </a:r>
            <a:r>
              <a:rPr sz="1800" spc="-10"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dirty="0">
                <a:solidFill>
                  <a:srgbClr val="FFFFFF"/>
                </a:solidFill>
                <a:latin typeface="Verdana"/>
                <a:cs typeface="Verdana"/>
              </a:rPr>
              <a:t>connection</a:t>
            </a:r>
            <a:r>
              <a:rPr sz="1800" spc="-90" dirty="0">
                <a:solidFill>
                  <a:srgbClr val="FFFFFF"/>
                </a:solidFill>
                <a:latin typeface="Times New Roman"/>
                <a:cs typeface="Times New Roman"/>
              </a:rPr>
              <a:t> </a:t>
            </a:r>
            <a:r>
              <a:rPr sz="1800" spc="-30" dirty="0">
                <a:solidFill>
                  <a:srgbClr val="FFFFFF"/>
                </a:solidFill>
                <a:latin typeface="Verdana"/>
                <a:cs typeface="Verdana"/>
              </a:rPr>
              <a:t>request</a:t>
            </a:r>
            <a:r>
              <a:rPr sz="1800" spc="20" dirty="0">
                <a:solidFill>
                  <a:srgbClr val="FFFFFF"/>
                </a:solidFill>
                <a:latin typeface="Times New Roman"/>
                <a:cs typeface="Times New Roman"/>
              </a:rPr>
              <a:t> </a:t>
            </a:r>
            <a:r>
              <a:rPr sz="1800" spc="-70" dirty="0">
                <a:solidFill>
                  <a:srgbClr val="FFFFFF"/>
                </a:solidFill>
                <a:latin typeface="Verdana"/>
                <a:cs typeface="Verdana"/>
              </a:rPr>
              <a:t>usually</a:t>
            </a:r>
            <a:r>
              <a:rPr sz="1800" spc="-105" dirty="0">
                <a:solidFill>
                  <a:srgbClr val="FFFFFF"/>
                </a:solidFill>
                <a:latin typeface="Times New Roman"/>
                <a:cs typeface="Times New Roman"/>
              </a:rPr>
              <a:t> </a:t>
            </a:r>
            <a:r>
              <a:rPr sz="1800" dirty="0">
                <a:solidFill>
                  <a:srgbClr val="FFFFFF"/>
                </a:solidFill>
                <a:latin typeface="Verdana"/>
                <a:cs typeface="Verdana"/>
              </a:rPr>
              <a:t>to</a:t>
            </a:r>
            <a:r>
              <a:rPr sz="1800" spc="30" dirty="0">
                <a:solidFill>
                  <a:srgbClr val="FFFFFF"/>
                </a:solidFill>
                <a:latin typeface="Times New Roman"/>
                <a:cs typeface="Times New Roman"/>
              </a:rPr>
              <a:t> </a:t>
            </a:r>
            <a:r>
              <a:rPr sz="1800" spc="-95" dirty="0">
                <a:solidFill>
                  <a:srgbClr val="FFFFFF"/>
                </a:solidFill>
                <a:latin typeface="Verdana"/>
                <a:cs typeface="Verdana"/>
              </a:rPr>
              <a:t>server</a:t>
            </a:r>
            <a:r>
              <a:rPr sz="1800" dirty="0">
                <a:solidFill>
                  <a:srgbClr val="FFFFFF"/>
                </a:solidFill>
                <a:latin typeface="Times New Roman"/>
                <a:cs typeface="Times New Roman"/>
              </a:rPr>
              <a:t> </a:t>
            </a:r>
            <a:r>
              <a:rPr sz="1800" spc="-10" dirty="0">
                <a:solidFill>
                  <a:srgbClr val="FFFFFF"/>
                </a:solidFill>
                <a:latin typeface="Verdana"/>
                <a:cs typeface="Verdana"/>
              </a:rPr>
              <a:t>port</a:t>
            </a:r>
            <a:r>
              <a:rPr sz="1800" spc="25" dirty="0">
                <a:solidFill>
                  <a:srgbClr val="FFFFFF"/>
                </a:solidFill>
                <a:latin typeface="Times New Roman"/>
                <a:cs typeface="Times New Roman"/>
              </a:rPr>
              <a:t> </a:t>
            </a:r>
            <a:r>
              <a:rPr sz="1800" dirty="0">
                <a:solidFill>
                  <a:srgbClr val="FFFFFF"/>
                </a:solidFill>
                <a:latin typeface="Verdana"/>
                <a:cs typeface="Verdana"/>
              </a:rPr>
              <a:t>number</a:t>
            </a:r>
            <a:r>
              <a:rPr sz="1800" spc="10" dirty="0">
                <a:solidFill>
                  <a:srgbClr val="FFFFFF"/>
                </a:solidFill>
                <a:latin typeface="Times New Roman"/>
                <a:cs typeface="Times New Roman"/>
              </a:rPr>
              <a:t> </a:t>
            </a:r>
            <a:r>
              <a:rPr sz="1800" spc="-150" dirty="0">
                <a:solidFill>
                  <a:srgbClr val="FFFFFF"/>
                </a:solidFill>
                <a:latin typeface="Verdana"/>
                <a:cs typeface="Verdana"/>
              </a:rPr>
              <a:t>21.</a:t>
            </a:r>
            <a:r>
              <a:rPr sz="1800" spc="45" dirty="0">
                <a:solidFill>
                  <a:srgbClr val="FFFFFF"/>
                </a:solidFill>
                <a:latin typeface="Times New Roman"/>
                <a:cs typeface="Times New Roman"/>
              </a:rPr>
              <a:t> </a:t>
            </a:r>
            <a:r>
              <a:rPr sz="1800" spc="-185" dirty="0">
                <a:solidFill>
                  <a:srgbClr val="FFFFFF"/>
                </a:solidFill>
                <a:latin typeface="Verdana"/>
                <a:cs typeface="Verdana"/>
              </a:rPr>
              <a:t>This</a:t>
            </a:r>
            <a:r>
              <a:rPr sz="1800" spc="35"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 dirty="0">
                <a:solidFill>
                  <a:srgbClr val="FFFFFF"/>
                </a:solidFill>
                <a:latin typeface="Verdana"/>
                <a:cs typeface="Verdana"/>
              </a:rPr>
              <a:t>control</a:t>
            </a:r>
            <a:r>
              <a:rPr sz="1800" spc="-10" dirty="0">
                <a:solidFill>
                  <a:srgbClr val="FFFFFF"/>
                </a:solidFill>
                <a:latin typeface="Times New Roman"/>
                <a:cs typeface="Times New Roman"/>
              </a:rPr>
              <a:t> </a:t>
            </a:r>
            <a:r>
              <a:rPr sz="1800" dirty="0">
                <a:solidFill>
                  <a:srgbClr val="FFFFFF"/>
                </a:solidFill>
                <a:latin typeface="Verdana"/>
                <a:cs typeface="Verdana"/>
              </a:rPr>
              <a:t>connection.</a:t>
            </a:r>
            <a:r>
              <a:rPr sz="1800" spc="-50" dirty="0">
                <a:solidFill>
                  <a:srgbClr val="FFFFFF"/>
                </a:solidFill>
                <a:latin typeface="Times New Roman"/>
                <a:cs typeface="Times New Roman"/>
              </a:rPr>
              <a:t> </a:t>
            </a:r>
            <a:r>
              <a:rPr sz="1800" spc="-180" dirty="0">
                <a:solidFill>
                  <a:srgbClr val="FFFFFF"/>
                </a:solidFill>
                <a:latin typeface="Verdana"/>
                <a:cs typeface="Verdana"/>
              </a:rPr>
              <a:t>It</a:t>
            </a:r>
            <a:r>
              <a:rPr sz="1800" spc="-2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dirty="0">
                <a:solidFill>
                  <a:srgbClr val="FFFFFF"/>
                </a:solidFill>
                <a:latin typeface="Verdana"/>
                <a:cs typeface="Verdana"/>
              </a:rPr>
              <a:t>used</a:t>
            </a:r>
            <a:r>
              <a:rPr sz="1800" spc="30" dirty="0">
                <a:solidFill>
                  <a:srgbClr val="FFFFFF"/>
                </a:solidFill>
                <a:latin typeface="Times New Roman"/>
                <a:cs typeface="Times New Roman"/>
              </a:rPr>
              <a:t> </a:t>
            </a:r>
            <a:r>
              <a:rPr sz="1800" spc="-40" dirty="0">
                <a:solidFill>
                  <a:srgbClr val="FFFFFF"/>
                </a:solidFill>
                <a:latin typeface="Verdana"/>
                <a:cs typeface="Verdana"/>
              </a:rPr>
              <a:t>for</a:t>
            </a:r>
            <a:r>
              <a:rPr sz="1800" spc="60" dirty="0">
                <a:solidFill>
                  <a:srgbClr val="FFFFFF"/>
                </a:solidFill>
                <a:latin typeface="Times New Roman"/>
                <a:cs typeface="Times New Roman"/>
              </a:rPr>
              <a:t> </a:t>
            </a:r>
            <a:r>
              <a:rPr sz="1800" spc="-10" dirty="0">
                <a:solidFill>
                  <a:srgbClr val="FFFFFF"/>
                </a:solidFill>
                <a:latin typeface="Verdana"/>
                <a:cs typeface="Verdana"/>
              </a:rPr>
              <a:t>sending</a:t>
            </a:r>
            <a:r>
              <a:rPr sz="1800" spc="-55" dirty="0">
                <a:solidFill>
                  <a:srgbClr val="FFFFFF"/>
                </a:solidFill>
                <a:latin typeface="Times New Roman"/>
                <a:cs typeface="Times New Roman"/>
              </a:rPr>
              <a:t> </a:t>
            </a:r>
            <a:r>
              <a:rPr sz="1800" spc="80" dirty="0">
                <a:solidFill>
                  <a:srgbClr val="FFFFFF"/>
                </a:solidFill>
                <a:latin typeface="Verdana"/>
                <a:cs typeface="Verdana"/>
              </a:rPr>
              <a:t>and</a:t>
            </a:r>
            <a:r>
              <a:rPr sz="1800" spc="85" dirty="0">
                <a:solidFill>
                  <a:srgbClr val="FFFFFF"/>
                </a:solidFill>
                <a:latin typeface="Times New Roman"/>
                <a:cs typeface="Times New Roman"/>
              </a:rPr>
              <a:t> </a:t>
            </a:r>
            <a:r>
              <a:rPr sz="1800" dirty="0">
                <a:solidFill>
                  <a:srgbClr val="FFFFFF"/>
                </a:solidFill>
                <a:latin typeface="Verdana"/>
                <a:cs typeface="Verdana"/>
              </a:rPr>
              <a:t>receiving</a:t>
            </a:r>
            <a:r>
              <a:rPr sz="1800" spc="-55" dirty="0">
                <a:solidFill>
                  <a:srgbClr val="FFFFFF"/>
                </a:solidFill>
                <a:latin typeface="Times New Roman"/>
                <a:cs typeface="Times New Roman"/>
              </a:rPr>
              <a:t> </a:t>
            </a:r>
            <a:r>
              <a:rPr sz="1800" dirty="0">
                <a:solidFill>
                  <a:srgbClr val="FFFFFF"/>
                </a:solidFill>
                <a:latin typeface="Verdana"/>
                <a:cs typeface="Verdana"/>
              </a:rPr>
              <a:t>commands</a:t>
            </a:r>
            <a:r>
              <a:rPr sz="1800" spc="-65" dirty="0">
                <a:solidFill>
                  <a:srgbClr val="FFFFFF"/>
                </a:solidFill>
                <a:latin typeface="Times New Roman"/>
                <a:cs typeface="Times New Roman"/>
              </a:rPr>
              <a:t> </a:t>
            </a:r>
            <a:r>
              <a:rPr sz="1800" spc="80" dirty="0">
                <a:solidFill>
                  <a:srgbClr val="FFFFFF"/>
                </a:solidFill>
                <a:latin typeface="Verdana"/>
                <a:cs typeface="Verdana"/>
              </a:rPr>
              <a:t>and</a:t>
            </a:r>
            <a:r>
              <a:rPr sz="1800" spc="30" dirty="0">
                <a:solidFill>
                  <a:srgbClr val="FFFFFF"/>
                </a:solidFill>
                <a:latin typeface="Times New Roman"/>
                <a:cs typeface="Times New Roman"/>
              </a:rPr>
              <a:t> </a:t>
            </a:r>
            <a:r>
              <a:rPr sz="1800" spc="-10" dirty="0">
                <a:solidFill>
                  <a:srgbClr val="FFFFFF"/>
                </a:solidFill>
                <a:latin typeface="Verdana"/>
                <a:cs typeface="Verdana"/>
              </a:rPr>
              <a:t>responses.</a:t>
            </a:r>
            <a:r>
              <a:rPr sz="1800" spc="-10" dirty="0">
                <a:solidFill>
                  <a:srgbClr val="FFFFFF"/>
                </a:solidFill>
                <a:latin typeface="Times New Roman"/>
                <a:cs typeface="Times New Roman"/>
              </a:rPr>
              <a:t> </a:t>
            </a:r>
            <a:r>
              <a:rPr sz="1800" spc="-50" dirty="0">
                <a:solidFill>
                  <a:srgbClr val="FFFFFF"/>
                </a:solidFill>
                <a:latin typeface="Verdana"/>
                <a:cs typeface="Verdana"/>
              </a:rPr>
              <a:t>Typically</a:t>
            </a:r>
            <a:r>
              <a:rPr sz="1800" spc="-114" dirty="0">
                <a:solidFill>
                  <a:srgbClr val="FFFFFF"/>
                </a:solidFill>
                <a:latin typeface="Times New Roman"/>
                <a:cs typeface="Times New Roman"/>
              </a:rPr>
              <a:t> </a:t>
            </a:r>
            <a:r>
              <a:rPr sz="1800" spc="170" dirty="0">
                <a:solidFill>
                  <a:srgbClr val="FFFFFF"/>
                </a:solidFill>
                <a:latin typeface="Verdana"/>
                <a:cs typeface="Verdana"/>
              </a:rPr>
              <a:t>a</a:t>
            </a:r>
            <a:r>
              <a:rPr sz="1800" spc="65" dirty="0">
                <a:solidFill>
                  <a:srgbClr val="FFFFFF"/>
                </a:solidFill>
                <a:latin typeface="Times New Roman"/>
                <a:cs typeface="Times New Roman"/>
              </a:rPr>
              <a:t> </a:t>
            </a:r>
            <a:r>
              <a:rPr sz="1800" spc="-85" dirty="0">
                <a:solidFill>
                  <a:srgbClr val="FFFFFF"/>
                </a:solidFill>
                <a:latin typeface="Verdana"/>
                <a:cs typeface="Verdana"/>
              </a:rPr>
              <a:t>user</a:t>
            </a:r>
            <a:r>
              <a:rPr sz="1800" spc="35" dirty="0">
                <a:solidFill>
                  <a:srgbClr val="FFFFFF"/>
                </a:solidFill>
                <a:latin typeface="Times New Roman"/>
                <a:cs typeface="Times New Roman"/>
              </a:rPr>
              <a:t> </a:t>
            </a:r>
            <a:r>
              <a:rPr sz="1800" dirty="0">
                <a:solidFill>
                  <a:srgbClr val="FFFFFF"/>
                </a:solidFill>
                <a:latin typeface="Verdana"/>
                <a:cs typeface="Verdana"/>
              </a:rPr>
              <a:t>needs</a:t>
            </a:r>
            <a:r>
              <a:rPr sz="1800" spc="45" dirty="0">
                <a:solidFill>
                  <a:srgbClr val="FFFFFF"/>
                </a:solidFill>
                <a:latin typeface="Times New Roman"/>
                <a:cs typeface="Times New Roman"/>
              </a:rPr>
              <a:t> </a:t>
            </a:r>
            <a:r>
              <a:rPr sz="1800" dirty="0">
                <a:solidFill>
                  <a:srgbClr val="FFFFFF"/>
                </a:solidFill>
                <a:latin typeface="Verdana"/>
                <a:cs typeface="Verdana"/>
              </a:rPr>
              <a:t>to</a:t>
            </a:r>
            <a:r>
              <a:rPr sz="1800" b="1" dirty="0">
                <a:solidFill>
                  <a:srgbClr val="FFFFFF"/>
                </a:solidFill>
                <a:latin typeface="Tahoma"/>
                <a:cs typeface="Tahoma"/>
              </a:rPr>
              <a:t>log</a:t>
            </a:r>
            <a:r>
              <a:rPr sz="1800" spc="-50" dirty="0">
                <a:solidFill>
                  <a:srgbClr val="FFFFFF"/>
                </a:solidFill>
                <a:latin typeface="Times New Roman"/>
                <a:cs typeface="Times New Roman"/>
              </a:rPr>
              <a:t> </a:t>
            </a:r>
            <a:r>
              <a:rPr sz="1800" b="1" dirty="0">
                <a:solidFill>
                  <a:srgbClr val="FFFFFF"/>
                </a:solidFill>
                <a:latin typeface="Tahoma"/>
                <a:cs typeface="Tahoma"/>
              </a:rPr>
              <a:t>on</a:t>
            </a:r>
            <a:r>
              <a:rPr sz="1800" dirty="0">
                <a:solidFill>
                  <a:srgbClr val="FFFFFF"/>
                </a:solidFill>
                <a:latin typeface="Verdana"/>
                <a:cs typeface="Verdana"/>
              </a:rPr>
              <a:t>to</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190" dirty="0">
                <a:solidFill>
                  <a:srgbClr val="FFFFFF"/>
                </a:solidFill>
                <a:latin typeface="Verdana"/>
                <a:cs typeface="Verdana"/>
              </a:rPr>
              <a:t>FTP</a:t>
            </a:r>
            <a:r>
              <a:rPr sz="1800" spc="35" dirty="0">
                <a:solidFill>
                  <a:srgbClr val="FFFFFF"/>
                </a:solidFill>
                <a:latin typeface="Times New Roman"/>
                <a:cs typeface="Times New Roman"/>
              </a:rPr>
              <a:t> </a:t>
            </a:r>
            <a:r>
              <a:rPr sz="1800" spc="-95" dirty="0">
                <a:solidFill>
                  <a:srgbClr val="FFFFFF"/>
                </a:solidFill>
                <a:latin typeface="Verdana"/>
                <a:cs typeface="Verdana"/>
              </a:rPr>
              <a:t>server</a:t>
            </a:r>
            <a:r>
              <a:rPr sz="1800" spc="-10" dirty="0">
                <a:solidFill>
                  <a:srgbClr val="FFFFFF"/>
                </a:solidFill>
                <a:latin typeface="Times New Roman"/>
                <a:cs typeface="Times New Roman"/>
              </a:rPr>
              <a:t> </a:t>
            </a:r>
            <a:r>
              <a:rPr sz="1800" spc="-40" dirty="0">
                <a:solidFill>
                  <a:srgbClr val="FFFFFF"/>
                </a:solidFill>
                <a:latin typeface="Verdana"/>
                <a:cs typeface="Verdana"/>
              </a:rPr>
              <a:t>for</a:t>
            </a:r>
            <a:r>
              <a:rPr sz="1800" spc="35" dirty="0">
                <a:solidFill>
                  <a:srgbClr val="FFFFFF"/>
                </a:solidFill>
                <a:latin typeface="Times New Roman"/>
                <a:cs typeface="Times New Roman"/>
              </a:rPr>
              <a:t> </a:t>
            </a:r>
            <a:r>
              <a:rPr sz="1800" spc="-55" dirty="0">
                <a:solidFill>
                  <a:srgbClr val="FFFFFF"/>
                </a:solidFill>
                <a:latin typeface="Verdana"/>
                <a:cs typeface="Verdana"/>
              </a:rPr>
              <a:t>establishing</a:t>
            </a:r>
            <a:r>
              <a:rPr sz="1800" spc="-7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connection</a:t>
            </a:r>
            <a:r>
              <a:rPr sz="1800" spc="-70" dirty="0">
                <a:solidFill>
                  <a:srgbClr val="FFFFFF"/>
                </a:solidFill>
                <a:latin typeface="Times New Roman"/>
                <a:cs typeface="Times New Roman"/>
              </a:rPr>
              <a:t> </a:t>
            </a:r>
            <a:r>
              <a:rPr sz="1800" dirty="0">
                <a:solidFill>
                  <a:srgbClr val="FFFFFF"/>
                </a:solidFill>
                <a:latin typeface="Verdana"/>
                <a:cs typeface="Verdana"/>
              </a:rPr>
              <a:t>but</a:t>
            </a:r>
            <a:r>
              <a:rPr sz="1800" spc="110" dirty="0">
                <a:solidFill>
                  <a:srgbClr val="FFFFFF"/>
                </a:solidFill>
                <a:latin typeface="Times New Roman"/>
                <a:cs typeface="Times New Roman"/>
              </a:rPr>
              <a:t> </a:t>
            </a:r>
            <a:r>
              <a:rPr sz="1800" spc="-20" dirty="0">
                <a:solidFill>
                  <a:srgbClr val="FFFFFF"/>
                </a:solidFill>
                <a:latin typeface="Verdana"/>
                <a:cs typeface="Verdana"/>
              </a:rPr>
              <a:t>there</a:t>
            </a:r>
            <a:r>
              <a:rPr sz="1800" spc="15" dirty="0">
                <a:solidFill>
                  <a:srgbClr val="FFFFFF"/>
                </a:solidFill>
                <a:latin typeface="Times New Roman"/>
                <a:cs typeface="Times New Roman"/>
              </a:rPr>
              <a:t> </a:t>
            </a:r>
            <a:r>
              <a:rPr sz="1800" dirty="0">
                <a:solidFill>
                  <a:srgbClr val="FFFFFF"/>
                </a:solidFill>
                <a:latin typeface="Verdana"/>
                <a:cs typeface="Verdana"/>
              </a:rPr>
              <a:t>are</a:t>
            </a:r>
            <a:r>
              <a:rPr sz="1800" spc="125" dirty="0">
                <a:solidFill>
                  <a:srgbClr val="FFFFFF"/>
                </a:solidFill>
                <a:latin typeface="Times New Roman"/>
                <a:cs typeface="Times New Roman"/>
              </a:rPr>
              <a:t> </a:t>
            </a:r>
            <a:r>
              <a:rPr sz="1800" dirty="0">
                <a:solidFill>
                  <a:srgbClr val="FFFFFF"/>
                </a:solidFill>
                <a:latin typeface="Verdana"/>
                <a:cs typeface="Verdana"/>
              </a:rPr>
              <a:t>some</a:t>
            </a:r>
            <a:r>
              <a:rPr sz="1800" spc="-45" dirty="0">
                <a:solidFill>
                  <a:srgbClr val="FFFFFF"/>
                </a:solidFill>
                <a:latin typeface="Times New Roman"/>
                <a:cs typeface="Times New Roman"/>
              </a:rPr>
              <a:t> </a:t>
            </a:r>
            <a:r>
              <a:rPr sz="1800" spc="-120" dirty="0">
                <a:solidFill>
                  <a:srgbClr val="FFFFFF"/>
                </a:solidFill>
                <a:latin typeface="Verdana"/>
                <a:cs typeface="Verdana"/>
              </a:rPr>
              <a:t>servers</a:t>
            </a:r>
            <a:r>
              <a:rPr sz="1800" spc="65" dirty="0">
                <a:solidFill>
                  <a:srgbClr val="FFFFFF"/>
                </a:solidFill>
                <a:latin typeface="Times New Roman"/>
                <a:cs typeface="Times New Roman"/>
              </a:rPr>
              <a:t> </a:t>
            </a:r>
            <a:r>
              <a:rPr sz="1800" dirty="0">
                <a:solidFill>
                  <a:srgbClr val="FFFFFF"/>
                </a:solidFill>
                <a:latin typeface="Verdana"/>
                <a:cs typeface="Verdana"/>
              </a:rPr>
              <a:t>that</a:t>
            </a:r>
            <a:r>
              <a:rPr sz="1800" spc="5" dirty="0">
                <a:solidFill>
                  <a:srgbClr val="FFFFFF"/>
                </a:solidFill>
                <a:latin typeface="Times New Roman"/>
                <a:cs typeface="Times New Roman"/>
              </a:rPr>
              <a:t> </a:t>
            </a:r>
            <a:r>
              <a:rPr sz="1800" dirty="0">
                <a:solidFill>
                  <a:srgbClr val="FFFFFF"/>
                </a:solidFill>
                <a:latin typeface="Verdana"/>
                <a:cs typeface="Verdana"/>
              </a:rPr>
              <a:t>make</a:t>
            </a:r>
            <a:r>
              <a:rPr sz="1800" spc="-45" dirty="0">
                <a:solidFill>
                  <a:srgbClr val="FFFFFF"/>
                </a:solidFill>
                <a:latin typeface="Times New Roman"/>
                <a:cs typeface="Times New Roman"/>
              </a:rPr>
              <a:t> </a:t>
            </a:r>
            <a:r>
              <a:rPr sz="1800" dirty="0">
                <a:solidFill>
                  <a:srgbClr val="FFFFFF"/>
                </a:solidFill>
                <a:latin typeface="Verdana"/>
                <a:cs typeface="Verdana"/>
              </a:rPr>
              <a:t>all</a:t>
            </a:r>
            <a:r>
              <a:rPr sz="1800" spc="20" dirty="0">
                <a:solidFill>
                  <a:srgbClr val="FFFFFF"/>
                </a:solidFill>
                <a:latin typeface="Times New Roman"/>
                <a:cs typeface="Times New Roman"/>
              </a:rPr>
              <a:t> </a:t>
            </a:r>
            <a:r>
              <a:rPr sz="1800" spc="-55" dirty="0">
                <a:solidFill>
                  <a:srgbClr val="FFFFFF"/>
                </a:solidFill>
                <a:latin typeface="Verdana"/>
                <a:cs typeface="Verdana"/>
              </a:rPr>
              <a:t>their</a:t>
            </a:r>
            <a:r>
              <a:rPr sz="1800" spc="-25" dirty="0">
                <a:solidFill>
                  <a:srgbClr val="FFFFFF"/>
                </a:solidFill>
                <a:latin typeface="Times New Roman"/>
                <a:cs typeface="Times New Roman"/>
              </a:rPr>
              <a:t> </a:t>
            </a:r>
            <a:r>
              <a:rPr sz="1800" dirty="0">
                <a:solidFill>
                  <a:srgbClr val="FFFFFF"/>
                </a:solidFill>
                <a:latin typeface="Verdana"/>
                <a:cs typeface="Verdana"/>
              </a:rPr>
              <a:t>content</a:t>
            </a:r>
            <a:r>
              <a:rPr sz="1800" dirty="0">
                <a:solidFill>
                  <a:srgbClr val="FFFFFF"/>
                </a:solidFill>
                <a:latin typeface="Times New Roman"/>
                <a:cs typeface="Times New Roman"/>
              </a:rPr>
              <a:t> </a:t>
            </a:r>
            <a:r>
              <a:rPr sz="1800" spc="-10" dirty="0">
                <a:solidFill>
                  <a:srgbClr val="FFFFFF"/>
                </a:solidFill>
                <a:latin typeface="Verdana"/>
                <a:cs typeface="Verdana"/>
              </a:rPr>
              <a:t>available</a:t>
            </a:r>
            <a:r>
              <a:rPr sz="1800" spc="-10" dirty="0">
                <a:solidFill>
                  <a:srgbClr val="FFFFFF"/>
                </a:solidFill>
                <a:latin typeface="Times New Roman"/>
                <a:cs typeface="Times New Roman"/>
              </a:rPr>
              <a:t> </a:t>
            </a:r>
            <a:r>
              <a:rPr sz="1800" spc="-35" dirty="0">
                <a:solidFill>
                  <a:srgbClr val="FFFFFF"/>
                </a:solidFill>
                <a:latin typeface="Verdana"/>
                <a:cs typeface="Verdana"/>
              </a:rPr>
              <a:t>without</a:t>
            </a:r>
            <a:r>
              <a:rPr sz="1800" spc="-90" dirty="0">
                <a:solidFill>
                  <a:srgbClr val="FFFFFF"/>
                </a:solidFill>
                <a:latin typeface="Times New Roman"/>
                <a:cs typeface="Times New Roman"/>
              </a:rPr>
              <a:t> </a:t>
            </a:r>
            <a:r>
              <a:rPr sz="1800" spc="-30" dirty="0">
                <a:solidFill>
                  <a:srgbClr val="FFFFFF"/>
                </a:solidFill>
                <a:latin typeface="Verdana"/>
                <a:cs typeface="Verdana"/>
              </a:rPr>
              <a:t>login.</a:t>
            </a:r>
            <a:r>
              <a:rPr sz="1800" spc="-65" dirty="0">
                <a:solidFill>
                  <a:srgbClr val="FFFFFF"/>
                </a:solidFill>
                <a:latin typeface="Times New Roman"/>
                <a:cs typeface="Times New Roman"/>
              </a:rPr>
              <a:t> </a:t>
            </a:r>
            <a:r>
              <a:rPr sz="1800" spc="-85" dirty="0">
                <a:solidFill>
                  <a:srgbClr val="FFFFFF"/>
                </a:solidFill>
                <a:latin typeface="Verdana"/>
                <a:cs typeface="Verdana"/>
              </a:rPr>
              <a:t>These</a:t>
            </a:r>
            <a:r>
              <a:rPr sz="1800" spc="-25" dirty="0">
                <a:solidFill>
                  <a:srgbClr val="FFFFFF"/>
                </a:solidFill>
                <a:latin typeface="Times New Roman"/>
                <a:cs typeface="Times New Roman"/>
              </a:rPr>
              <a:t> </a:t>
            </a:r>
            <a:r>
              <a:rPr sz="1800" spc="-120" dirty="0">
                <a:solidFill>
                  <a:srgbClr val="FFFFFF"/>
                </a:solidFill>
                <a:latin typeface="Verdana"/>
                <a:cs typeface="Verdana"/>
              </a:rPr>
              <a:t>servers</a:t>
            </a:r>
            <a:r>
              <a:rPr sz="1800" spc="30" dirty="0">
                <a:solidFill>
                  <a:srgbClr val="FFFFFF"/>
                </a:solidFill>
                <a:latin typeface="Times New Roman"/>
                <a:cs typeface="Times New Roman"/>
              </a:rPr>
              <a:t> </a:t>
            </a:r>
            <a:r>
              <a:rPr sz="1800" dirty="0">
                <a:solidFill>
                  <a:srgbClr val="FFFFFF"/>
                </a:solidFill>
                <a:latin typeface="Verdana"/>
                <a:cs typeface="Verdana"/>
              </a:rPr>
              <a:t>are</a:t>
            </a:r>
            <a:r>
              <a:rPr sz="1800" spc="80" dirty="0">
                <a:solidFill>
                  <a:srgbClr val="FFFFFF"/>
                </a:solidFill>
                <a:latin typeface="Times New Roman"/>
                <a:cs typeface="Times New Roman"/>
              </a:rPr>
              <a:t> </a:t>
            </a:r>
            <a:r>
              <a:rPr sz="1800" dirty="0">
                <a:solidFill>
                  <a:srgbClr val="FFFFFF"/>
                </a:solidFill>
                <a:latin typeface="Verdana"/>
                <a:cs typeface="Verdana"/>
              </a:rPr>
              <a:t>known</a:t>
            </a:r>
            <a:r>
              <a:rPr sz="1800" spc="-5" dirty="0">
                <a:solidFill>
                  <a:srgbClr val="FFFFFF"/>
                </a:solidFill>
                <a:latin typeface="Times New Roman"/>
                <a:cs typeface="Times New Roman"/>
              </a:rPr>
              <a:t> </a:t>
            </a:r>
            <a:r>
              <a:rPr sz="1800" spc="-30" dirty="0">
                <a:solidFill>
                  <a:srgbClr val="FFFFFF"/>
                </a:solidFill>
                <a:latin typeface="Verdana"/>
                <a:cs typeface="Verdana"/>
              </a:rPr>
              <a:t>as</a:t>
            </a:r>
            <a:r>
              <a:rPr sz="1800" b="1" spc="-30" dirty="0">
                <a:solidFill>
                  <a:srgbClr val="FFFFFF"/>
                </a:solidFill>
                <a:latin typeface="Tahoma"/>
                <a:cs typeface="Tahoma"/>
              </a:rPr>
              <a:t>anonymous</a:t>
            </a:r>
            <a:r>
              <a:rPr sz="1800" spc="-60" dirty="0">
                <a:solidFill>
                  <a:srgbClr val="FFFFFF"/>
                </a:solidFill>
                <a:latin typeface="Times New Roman"/>
                <a:cs typeface="Times New Roman"/>
              </a:rPr>
              <a:t> </a:t>
            </a:r>
            <a:r>
              <a:rPr sz="1800" b="1" spc="-20" dirty="0">
                <a:solidFill>
                  <a:srgbClr val="FFFFFF"/>
                </a:solidFill>
                <a:latin typeface="Tahoma"/>
                <a:cs typeface="Tahoma"/>
              </a:rPr>
              <a:t>FTP.</a:t>
            </a:r>
            <a:endParaRPr sz="1800">
              <a:latin typeface="Tahoma"/>
              <a:cs typeface="Tahoma"/>
            </a:endParaRPr>
          </a:p>
        </p:txBody>
      </p:sp>
      <p:pic>
        <p:nvPicPr>
          <p:cNvPr id="5" name="object 5"/>
          <p:cNvPicPr/>
          <p:nvPr/>
        </p:nvPicPr>
        <p:blipFill>
          <a:blip r:embed="rId2" cstate="print"/>
          <a:stretch>
            <a:fillRect/>
          </a:stretch>
        </p:blipFill>
        <p:spPr>
          <a:xfrm>
            <a:off x="7478268" y="5035664"/>
            <a:ext cx="4713610" cy="1822335"/>
          </a:xfrm>
          <a:prstGeom prst="rect">
            <a:avLst/>
          </a:prstGeom>
        </p:spPr>
      </p:pic>
      <p:sp>
        <p:nvSpPr>
          <p:cNvPr id="6" name="Slide Number Placeholder 5">
            <a:extLst>
              <a:ext uri="{FF2B5EF4-FFF2-40B4-BE49-F238E27FC236}">
                <a16:creationId xmlns:a16="http://schemas.microsoft.com/office/drawing/2014/main" id="{C844E5FD-8098-4C8A-8804-03D7D80FF0C0}"/>
              </a:ext>
            </a:extLst>
          </p:cNvPr>
          <p:cNvSpPr>
            <a:spLocks noGrp="1"/>
          </p:cNvSpPr>
          <p:nvPr>
            <p:ph type="sldNum" sz="quarter" idx="12"/>
          </p:nvPr>
        </p:nvSpPr>
        <p:spPr/>
        <p:txBody>
          <a:bodyPr/>
          <a:lstStyle/>
          <a:p>
            <a:fld id="{3622CE08-FDFB-40AC-BC00-32E561B45CF1}"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445" dirty="0"/>
              <a:t>FTP</a:t>
            </a:r>
          </a:p>
        </p:txBody>
      </p:sp>
      <p:sp>
        <p:nvSpPr>
          <p:cNvPr id="3" name="object 3"/>
          <p:cNvSpPr txBox="1">
            <a:spLocks noGrp="1"/>
          </p:cNvSpPr>
          <p:nvPr>
            <p:ph type="body" idx="1"/>
          </p:nvPr>
        </p:nvSpPr>
        <p:spPr>
          <a:prstGeom prst="rect">
            <a:avLst/>
          </a:prstGeom>
        </p:spPr>
        <p:txBody>
          <a:bodyPr vert="horz" wrap="square" lIns="0" tIns="15875" rIns="0" bIns="0" rtlCol="0">
            <a:spAutoFit/>
          </a:bodyPr>
          <a:lstStyle/>
          <a:p>
            <a:pPr marL="353695" marR="58293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b="1" dirty="0">
                <a:latin typeface="Tahoma"/>
                <a:cs typeface="Tahoma"/>
              </a:rPr>
              <a:t>Data</a:t>
            </a:r>
            <a:r>
              <a:rPr spc="35" dirty="0">
                <a:latin typeface="Times New Roman"/>
                <a:cs typeface="Times New Roman"/>
              </a:rPr>
              <a:t> </a:t>
            </a:r>
            <a:r>
              <a:rPr b="1" spc="-30" dirty="0">
                <a:latin typeface="Tahoma"/>
                <a:cs typeface="Tahoma"/>
              </a:rPr>
              <a:t>Connection:</a:t>
            </a:r>
            <a:r>
              <a:rPr spc="-30" dirty="0"/>
              <a:t>For</a:t>
            </a:r>
            <a:r>
              <a:rPr spc="-80" dirty="0">
                <a:latin typeface="Times New Roman"/>
                <a:cs typeface="Times New Roman"/>
              </a:rPr>
              <a:t> </a:t>
            </a:r>
            <a:r>
              <a:rPr spc="-80" dirty="0"/>
              <a:t>transferring</a:t>
            </a:r>
            <a:r>
              <a:rPr spc="-135" dirty="0">
                <a:latin typeface="Times New Roman"/>
                <a:cs typeface="Times New Roman"/>
              </a:rPr>
              <a:t> </a:t>
            </a:r>
            <a:r>
              <a:rPr dirty="0"/>
              <a:t>the</a:t>
            </a:r>
            <a:r>
              <a:rPr dirty="0">
                <a:latin typeface="Times New Roman"/>
                <a:cs typeface="Times New Roman"/>
              </a:rPr>
              <a:t> </a:t>
            </a:r>
            <a:r>
              <a:rPr spc="-80" dirty="0"/>
              <a:t>files</a:t>
            </a:r>
            <a:r>
              <a:rPr spc="-105" dirty="0">
                <a:latin typeface="Times New Roman"/>
                <a:cs typeface="Times New Roman"/>
              </a:rPr>
              <a:t> </a:t>
            </a:r>
            <a:r>
              <a:rPr spc="80" dirty="0"/>
              <a:t>and</a:t>
            </a:r>
            <a:r>
              <a:rPr spc="40" dirty="0">
                <a:latin typeface="Times New Roman"/>
                <a:cs typeface="Times New Roman"/>
              </a:rPr>
              <a:t> </a:t>
            </a:r>
            <a:r>
              <a:rPr spc="-10" dirty="0"/>
              <a:t>folder</a:t>
            </a:r>
            <a:r>
              <a:rPr spc="-135" dirty="0">
                <a:latin typeface="Times New Roman"/>
                <a:cs typeface="Times New Roman"/>
              </a:rPr>
              <a:t> </a:t>
            </a:r>
            <a:r>
              <a:rPr spc="120" dirty="0"/>
              <a:t>we</a:t>
            </a:r>
            <a:r>
              <a:rPr spc="-50" dirty="0">
                <a:latin typeface="Times New Roman"/>
                <a:cs typeface="Times New Roman"/>
              </a:rPr>
              <a:t> </a:t>
            </a:r>
            <a:r>
              <a:rPr spc="-40" dirty="0"/>
              <a:t>use</a:t>
            </a:r>
            <a:r>
              <a:rPr dirty="0">
                <a:latin typeface="Times New Roman"/>
                <a:cs typeface="Times New Roman"/>
              </a:rPr>
              <a:t> </a:t>
            </a:r>
            <a:r>
              <a:rPr spc="170" dirty="0"/>
              <a:t>a</a:t>
            </a:r>
            <a:r>
              <a:rPr spc="40" dirty="0">
                <a:latin typeface="Times New Roman"/>
                <a:cs typeface="Times New Roman"/>
              </a:rPr>
              <a:t> </a:t>
            </a:r>
            <a:r>
              <a:rPr spc="-10" dirty="0"/>
              <a:t>separate</a:t>
            </a:r>
            <a:r>
              <a:rPr spc="-10" dirty="0">
                <a:latin typeface="Times New Roman"/>
                <a:cs typeface="Times New Roman"/>
              </a:rPr>
              <a:t> </a:t>
            </a:r>
            <a:r>
              <a:rPr spc="20" dirty="0"/>
              <a:t>connection</a:t>
            </a:r>
            <a:r>
              <a:rPr spc="-45" dirty="0">
                <a:latin typeface="Times New Roman"/>
                <a:cs typeface="Times New Roman"/>
              </a:rPr>
              <a:t> </a:t>
            </a:r>
            <a:r>
              <a:rPr spc="75" dirty="0"/>
              <a:t>called</a:t>
            </a:r>
            <a:r>
              <a:rPr spc="-35" dirty="0">
                <a:latin typeface="Times New Roman"/>
                <a:cs typeface="Times New Roman"/>
              </a:rPr>
              <a:t> </a:t>
            </a:r>
            <a:r>
              <a:rPr spc="105" dirty="0"/>
              <a:t>data</a:t>
            </a:r>
            <a:r>
              <a:rPr spc="35" dirty="0">
                <a:latin typeface="Times New Roman"/>
                <a:cs typeface="Times New Roman"/>
              </a:rPr>
              <a:t> </a:t>
            </a:r>
            <a:r>
              <a:rPr spc="-10" dirty="0"/>
              <a:t>connection.</a:t>
            </a:r>
            <a:endParaRPr sz="1450">
              <a:latin typeface="Times New Roman"/>
              <a:cs typeface="Times New Roman"/>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190" dirty="0"/>
              <a:t>FTP</a:t>
            </a:r>
            <a:r>
              <a:rPr spc="100" dirty="0">
                <a:latin typeface="Times New Roman"/>
                <a:cs typeface="Times New Roman"/>
              </a:rPr>
              <a:t> </a:t>
            </a:r>
            <a:r>
              <a:rPr spc="-114" dirty="0"/>
              <a:t>sessions</a:t>
            </a:r>
            <a:r>
              <a:rPr spc="-70" dirty="0">
                <a:latin typeface="Times New Roman"/>
                <a:cs typeface="Times New Roman"/>
              </a:rPr>
              <a:t> </a:t>
            </a:r>
            <a:r>
              <a:rPr spc="-45" dirty="0"/>
              <a:t>work</a:t>
            </a:r>
            <a:r>
              <a:rPr spc="-85" dirty="0">
                <a:latin typeface="Times New Roman"/>
                <a:cs typeface="Times New Roman"/>
              </a:rPr>
              <a:t> </a:t>
            </a:r>
            <a:r>
              <a:rPr spc="-30" dirty="0"/>
              <a:t>in</a:t>
            </a:r>
            <a:r>
              <a:rPr spc="15" dirty="0">
                <a:latin typeface="Times New Roman"/>
                <a:cs typeface="Times New Roman"/>
              </a:rPr>
              <a:t> </a:t>
            </a:r>
            <a:r>
              <a:rPr spc="-40" dirty="0"/>
              <a:t>passive</a:t>
            </a:r>
            <a:r>
              <a:rPr spc="-70" dirty="0">
                <a:latin typeface="Times New Roman"/>
                <a:cs typeface="Times New Roman"/>
              </a:rPr>
              <a:t> </a:t>
            </a:r>
            <a:r>
              <a:rPr dirty="0"/>
              <a:t>or</a:t>
            </a:r>
            <a:r>
              <a:rPr spc="60" dirty="0">
                <a:latin typeface="Times New Roman"/>
                <a:cs typeface="Times New Roman"/>
              </a:rPr>
              <a:t> </a:t>
            </a:r>
            <a:r>
              <a:rPr dirty="0"/>
              <a:t>active</a:t>
            </a:r>
            <a:r>
              <a:rPr spc="-75" dirty="0">
                <a:latin typeface="Times New Roman"/>
                <a:cs typeface="Times New Roman"/>
              </a:rPr>
              <a:t> </a:t>
            </a:r>
            <a:r>
              <a:rPr spc="-10" dirty="0"/>
              <a:t>modes.</a:t>
            </a:r>
            <a:endParaRPr sz="1450">
              <a:latin typeface="Times New Roman"/>
              <a:cs typeface="Times New Roman"/>
            </a:endParaRPr>
          </a:p>
          <a:p>
            <a:pPr marL="353695" marR="299085" indent="-34163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80" dirty="0"/>
              <a:t>•In</a:t>
            </a:r>
            <a:r>
              <a:rPr spc="-210" dirty="0"/>
              <a:t> </a:t>
            </a:r>
            <a:r>
              <a:rPr b="1" dirty="0">
                <a:latin typeface="Tahoma"/>
                <a:cs typeface="Tahoma"/>
              </a:rPr>
              <a:t>active</a:t>
            </a:r>
            <a:r>
              <a:rPr spc="50" dirty="0">
                <a:latin typeface="Times New Roman"/>
                <a:cs typeface="Times New Roman"/>
              </a:rPr>
              <a:t> </a:t>
            </a:r>
            <a:r>
              <a:rPr b="1" dirty="0">
                <a:latin typeface="Tahoma"/>
                <a:cs typeface="Tahoma"/>
              </a:rPr>
              <a:t>mode</a:t>
            </a:r>
            <a:r>
              <a:rPr dirty="0"/>
              <a:t>,</a:t>
            </a:r>
            <a:r>
              <a:rPr spc="5" dirty="0">
                <a:latin typeface="Times New Roman"/>
                <a:cs typeface="Times New Roman"/>
              </a:rPr>
              <a:t> </a:t>
            </a:r>
            <a:r>
              <a:rPr spc="-10" dirty="0"/>
              <a:t>after</a:t>
            </a:r>
            <a:r>
              <a:rPr spc="-85" dirty="0">
                <a:latin typeface="Times New Roman"/>
                <a:cs typeface="Times New Roman"/>
              </a:rPr>
              <a:t> </a:t>
            </a:r>
            <a:r>
              <a:rPr b="1" spc="125" dirty="0">
                <a:latin typeface="Tahoma"/>
                <a:cs typeface="Tahoma"/>
              </a:rPr>
              <a:t>a</a:t>
            </a:r>
            <a:r>
              <a:rPr spc="20" dirty="0">
                <a:latin typeface="Times New Roman"/>
                <a:cs typeface="Times New Roman"/>
              </a:rPr>
              <a:t> </a:t>
            </a:r>
            <a:r>
              <a:rPr b="1" spc="-20" dirty="0">
                <a:latin typeface="Tahoma"/>
                <a:cs typeface="Tahoma"/>
              </a:rPr>
              <a:t>client</a:t>
            </a:r>
            <a:r>
              <a:rPr spc="10" dirty="0">
                <a:latin typeface="Times New Roman"/>
                <a:cs typeface="Times New Roman"/>
              </a:rPr>
              <a:t> </a:t>
            </a:r>
            <a:r>
              <a:rPr b="1" spc="-85" dirty="0">
                <a:latin typeface="Tahoma"/>
                <a:cs typeface="Tahoma"/>
              </a:rPr>
              <a:t>initiates</a:t>
            </a:r>
            <a:r>
              <a:rPr spc="85" dirty="0">
                <a:latin typeface="Times New Roman"/>
                <a:cs typeface="Times New Roman"/>
              </a:rPr>
              <a:t> </a:t>
            </a:r>
            <a:r>
              <a:rPr b="1" spc="125" dirty="0">
                <a:latin typeface="Tahoma"/>
                <a:cs typeface="Tahoma"/>
              </a:rPr>
              <a:t>a</a:t>
            </a:r>
            <a:r>
              <a:rPr spc="20" dirty="0">
                <a:latin typeface="Times New Roman"/>
                <a:cs typeface="Times New Roman"/>
              </a:rPr>
              <a:t> </a:t>
            </a:r>
            <a:r>
              <a:rPr b="1" spc="-70" dirty="0">
                <a:latin typeface="Tahoma"/>
                <a:cs typeface="Tahoma"/>
              </a:rPr>
              <a:t>session</a:t>
            </a:r>
            <a:r>
              <a:rPr spc="-65" dirty="0">
                <a:latin typeface="Times New Roman"/>
                <a:cs typeface="Times New Roman"/>
              </a:rPr>
              <a:t> </a:t>
            </a:r>
            <a:r>
              <a:rPr b="1" dirty="0">
                <a:latin typeface="Tahoma"/>
                <a:cs typeface="Tahoma"/>
              </a:rPr>
              <a:t>via</a:t>
            </a:r>
            <a:r>
              <a:rPr spc="20" dirty="0">
                <a:latin typeface="Times New Roman"/>
                <a:cs typeface="Times New Roman"/>
              </a:rPr>
              <a:t> </a:t>
            </a:r>
            <a:r>
              <a:rPr b="1" spc="125" dirty="0">
                <a:latin typeface="Tahoma"/>
                <a:cs typeface="Tahoma"/>
              </a:rPr>
              <a:t>a</a:t>
            </a:r>
            <a:r>
              <a:rPr spc="20" dirty="0">
                <a:latin typeface="Times New Roman"/>
                <a:cs typeface="Times New Roman"/>
              </a:rPr>
              <a:t> </a:t>
            </a:r>
            <a:r>
              <a:rPr b="1" spc="45" dirty="0">
                <a:latin typeface="Tahoma"/>
                <a:cs typeface="Tahoma"/>
              </a:rPr>
              <a:t>command</a:t>
            </a:r>
            <a:r>
              <a:rPr spc="-25" dirty="0">
                <a:latin typeface="Times New Roman"/>
                <a:cs typeface="Times New Roman"/>
              </a:rPr>
              <a:t> </a:t>
            </a:r>
            <a:r>
              <a:rPr b="1" spc="-10" dirty="0">
                <a:latin typeface="Tahoma"/>
                <a:cs typeface="Tahoma"/>
              </a:rPr>
              <a:t>channel</a:t>
            </a:r>
            <a:r>
              <a:rPr spc="-10" dirty="0">
                <a:latin typeface="Times New Roman"/>
                <a:cs typeface="Times New Roman"/>
              </a:rPr>
              <a:t> </a:t>
            </a:r>
            <a:r>
              <a:rPr b="1" spc="-65" dirty="0">
                <a:latin typeface="Tahoma"/>
                <a:cs typeface="Tahoma"/>
              </a:rPr>
              <a:t>request,</a:t>
            </a:r>
            <a:r>
              <a:rPr spc="20" dirty="0">
                <a:latin typeface="Times New Roman"/>
                <a:cs typeface="Times New Roman"/>
              </a:rPr>
              <a:t> </a:t>
            </a:r>
            <a:r>
              <a:rPr dirty="0"/>
              <a:t>the</a:t>
            </a:r>
            <a:r>
              <a:rPr spc="65" dirty="0">
                <a:latin typeface="Times New Roman"/>
                <a:cs typeface="Times New Roman"/>
              </a:rPr>
              <a:t> </a:t>
            </a:r>
            <a:r>
              <a:rPr spc="-95" dirty="0"/>
              <a:t>server</a:t>
            </a:r>
            <a:r>
              <a:rPr spc="25" dirty="0">
                <a:latin typeface="Times New Roman"/>
                <a:cs typeface="Times New Roman"/>
              </a:rPr>
              <a:t> </a:t>
            </a:r>
            <a:r>
              <a:rPr spc="-65" dirty="0"/>
              <a:t>initiates</a:t>
            </a:r>
            <a:r>
              <a:rPr spc="-55" dirty="0">
                <a:latin typeface="Times New Roman"/>
                <a:cs typeface="Times New Roman"/>
              </a:rPr>
              <a:t> </a:t>
            </a:r>
            <a:r>
              <a:rPr spc="170" dirty="0"/>
              <a:t>a</a:t>
            </a:r>
            <a:r>
              <a:rPr spc="110" dirty="0">
                <a:latin typeface="Times New Roman"/>
                <a:cs typeface="Times New Roman"/>
              </a:rPr>
              <a:t> </a:t>
            </a:r>
            <a:r>
              <a:rPr spc="105" dirty="0"/>
              <a:t>data</a:t>
            </a:r>
            <a:r>
              <a:rPr dirty="0">
                <a:latin typeface="Times New Roman"/>
                <a:cs typeface="Times New Roman"/>
              </a:rPr>
              <a:t> </a:t>
            </a:r>
            <a:r>
              <a:rPr dirty="0"/>
              <a:t>connection</a:t>
            </a:r>
            <a:r>
              <a:rPr spc="-20" dirty="0">
                <a:latin typeface="Times New Roman"/>
                <a:cs typeface="Times New Roman"/>
              </a:rPr>
              <a:t> </a:t>
            </a:r>
            <a:r>
              <a:rPr spc="100" dirty="0"/>
              <a:t>back</a:t>
            </a:r>
            <a:r>
              <a:rPr spc="-5" dirty="0">
                <a:latin typeface="Times New Roman"/>
                <a:cs typeface="Times New Roman"/>
              </a:rPr>
              <a:t> </a:t>
            </a:r>
            <a:r>
              <a:rPr dirty="0"/>
              <a:t>to</a:t>
            </a:r>
            <a:r>
              <a:rPr spc="55" dirty="0">
                <a:latin typeface="Times New Roman"/>
                <a:cs typeface="Times New Roman"/>
              </a:rPr>
              <a:t> </a:t>
            </a:r>
            <a:r>
              <a:rPr dirty="0"/>
              <a:t>the</a:t>
            </a:r>
            <a:r>
              <a:rPr spc="5" dirty="0">
                <a:latin typeface="Times New Roman"/>
                <a:cs typeface="Times New Roman"/>
              </a:rPr>
              <a:t> </a:t>
            </a:r>
            <a:r>
              <a:rPr dirty="0"/>
              <a:t>client</a:t>
            </a:r>
            <a:r>
              <a:rPr spc="-50" dirty="0">
                <a:latin typeface="Times New Roman"/>
                <a:cs typeface="Times New Roman"/>
              </a:rPr>
              <a:t> </a:t>
            </a:r>
            <a:r>
              <a:rPr spc="55" dirty="0"/>
              <a:t>and</a:t>
            </a:r>
            <a:r>
              <a:rPr spc="55" dirty="0">
                <a:latin typeface="Times New Roman"/>
                <a:cs typeface="Times New Roman"/>
              </a:rPr>
              <a:t> </a:t>
            </a:r>
            <a:r>
              <a:rPr dirty="0"/>
              <a:t>begins</a:t>
            </a:r>
            <a:r>
              <a:rPr spc="-75" dirty="0">
                <a:latin typeface="Times New Roman"/>
                <a:cs typeface="Times New Roman"/>
              </a:rPr>
              <a:t> </a:t>
            </a:r>
            <a:r>
              <a:rPr spc="-80" dirty="0"/>
              <a:t>transferring</a:t>
            </a:r>
            <a:r>
              <a:rPr spc="-120" dirty="0">
                <a:latin typeface="Times New Roman"/>
                <a:cs typeface="Times New Roman"/>
              </a:rPr>
              <a:t> </a:t>
            </a:r>
            <a:r>
              <a:rPr spc="30" dirty="0"/>
              <a:t>data.</a:t>
            </a:r>
            <a:endParaRPr sz="1450">
              <a:latin typeface="Times New Roman"/>
              <a:cs typeface="Times New Roman"/>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80" dirty="0"/>
              <a:t>•In</a:t>
            </a:r>
            <a:r>
              <a:rPr spc="-150" dirty="0"/>
              <a:t> </a:t>
            </a:r>
            <a:r>
              <a:rPr spc="-40" dirty="0"/>
              <a:t>passive</a:t>
            </a:r>
            <a:r>
              <a:rPr spc="-235" dirty="0"/>
              <a:t> </a:t>
            </a:r>
            <a:r>
              <a:rPr dirty="0"/>
              <a:t>mode,</a:t>
            </a:r>
            <a:r>
              <a:rPr spc="-220" dirty="0"/>
              <a:t> </a:t>
            </a:r>
            <a:r>
              <a:rPr dirty="0"/>
              <a:t>the</a:t>
            </a:r>
            <a:r>
              <a:rPr spc="-175" dirty="0"/>
              <a:t> </a:t>
            </a:r>
            <a:r>
              <a:rPr spc="-95" dirty="0"/>
              <a:t>server</a:t>
            </a:r>
            <a:r>
              <a:rPr spc="-100" dirty="0"/>
              <a:t> </a:t>
            </a:r>
            <a:r>
              <a:rPr spc="-10" dirty="0"/>
              <a:t>instead</a:t>
            </a:r>
            <a:r>
              <a:rPr spc="-195" dirty="0"/>
              <a:t> </a:t>
            </a:r>
            <a:r>
              <a:rPr spc="-105" dirty="0"/>
              <a:t>uses</a:t>
            </a:r>
            <a:r>
              <a:rPr spc="-125" dirty="0"/>
              <a:t> </a:t>
            </a:r>
            <a:r>
              <a:rPr dirty="0"/>
              <a:t>the</a:t>
            </a:r>
            <a:r>
              <a:rPr spc="-180" dirty="0"/>
              <a:t> </a:t>
            </a:r>
            <a:r>
              <a:rPr spc="75" dirty="0"/>
              <a:t>command</a:t>
            </a:r>
            <a:r>
              <a:rPr spc="-250" dirty="0"/>
              <a:t> </a:t>
            </a:r>
            <a:r>
              <a:rPr dirty="0"/>
              <a:t>channel</a:t>
            </a:r>
            <a:r>
              <a:rPr spc="-175" dirty="0"/>
              <a:t> </a:t>
            </a:r>
            <a:r>
              <a:rPr dirty="0"/>
              <a:t>to</a:t>
            </a:r>
            <a:r>
              <a:rPr spc="-185" dirty="0"/>
              <a:t> </a:t>
            </a:r>
            <a:r>
              <a:rPr spc="-20" dirty="0"/>
              <a:t>send </a:t>
            </a:r>
            <a:r>
              <a:rPr dirty="0"/>
              <a:t>the</a:t>
            </a:r>
            <a:r>
              <a:rPr spc="30" dirty="0">
                <a:latin typeface="Times New Roman"/>
                <a:cs typeface="Times New Roman"/>
              </a:rPr>
              <a:t> </a:t>
            </a:r>
            <a:r>
              <a:rPr spc="-10" dirty="0"/>
              <a:t>client</a:t>
            </a:r>
            <a:r>
              <a:rPr spc="-75" dirty="0">
                <a:latin typeface="Times New Roman"/>
                <a:cs typeface="Times New Roman"/>
              </a:rPr>
              <a:t> </a:t>
            </a:r>
            <a:r>
              <a:rPr dirty="0"/>
              <a:t>the</a:t>
            </a:r>
            <a:r>
              <a:rPr spc="35" dirty="0">
                <a:latin typeface="Times New Roman"/>
                <a:cs typeface="Times New Roman"/>
              </a:rPr>
              <a:t> </a:t>
            </a:r>
            <a:r>
              <a:rPr spc="-45" dirty="0"/>
              <a:t>information</a:t>
            </a:r>
            <a:r>
              <a:rPr spc="-45" dirty="0">
                <a:latin typeface="Times New Roman"/>
                <a:cs typeface="Times New Roman"/>
              </a:rPr>
              <a:t> </a:t>
            </a:r>
            <a:r>
              <a:rPr spc="-90" dirty="0"/>
              <a:t>it</a:t>
            </a:r>
            <a:r>
              <a:rPr spc="-25" dirty="0">
                <a:latin typeface="Times New Roman"/>
                <a:cs typeface="Times New Roman"/>
              </a:rPr>
              <a:t> </a:t>
            </a:r>
            <a:r>
              <a:rPr dirty="0"/>
              <a:t>needs</a:t>
            </a:r>
            <a:r>
              <a:rPr spc="30" dirty="0">
                <a:latin typeface="Times New Roman"/>
                <a:cs typeface="Times New Roman"/>
              </a:rPr>
              <a:t> </a:t>
            </a:r>
            <a:r>
              <a:rPr dirty="0"/>
              <a:t>to</a:t>
            </a:r>
            <a:r>
              <a:rPr spc="75" dirty="0">
                <a:latin typeface="Times New Roman"/>
                <a:cs typeface="Times New Roman"/>
              </a:rPr>
              <a:t> </a:t>
            </a:r>
            <a:r>
              <a:rPr b="1" dirty="0">
                <a:latin typeface="Tahoma"/>
                <a:cs typeface="Tahoma"/>
              </a:rPr>
              <a:t>open</a:t>
            </a:r>
            <a:r>
              <a:rPr spc="30" dirty="0">
                <a:latin typeface="Times New Roman"/>
                <a:cs typeface="Times New Roman"/>
              </a:rPr>
              <a:t> </a:t>
            </a:r>
            <a:r>
              <a:rPr b="1" spc="125" dirty="0">
                <a:latin typeface="Tahoma"/>
                <a:cs typeface="Tahoma"/>
              </a:rPr>
              <a:t>a</a:t>
            </a:r>
            <a:r>
              <a:rPr spc="65" dirty="0">
                <a:latin typeface="Times New Roman"/>
                <a:cs typeface="Times New Roman"/>
              </a:rPr>
              <a:t> </a:t>
            </a:r>
            <a:r>
              <a:rPr b="1" dirty="0">
                <a:latin typeface="Tahoma"/>
                <a:cs typeface="Tahoma"/>
              </a:rPr>
              <a:t>data</a:t>
            </a:r>
            <a:r>
              <a:rPr spc="125" dirty="0">
                <a:latin typeface="Times New Roman"/>
                <a:cs typeface="Times New Roman"/>
              </a:rPr>
              <a:t> </a:t>
            </a:r>
            <a:r>
              <a:rPr b="1" dirty="0">
                <a:latin typeface="Tahoma"/>
                <a:cs typeface="Tahoma"/>
              </a:rPr>
              <a:t>channel</a:t>
            </a:r>
            <a:r>
              <a:rPr dirty="0"/>
              <a:t>.</a:t>
            </a:r>
            <a:r>
              <a:rPr spc="45" dirty="0">
                <a:latin typeface="Times New Roman"/>
                <a:cs typeface="Times New Roman"/>
              </a:rPr>
              <a:t> </a:t>
            </a:r>
            <a:r>
              <a:rPr dirty="0"/>
              <a:t>Because</a:t>
            </a:r>
            <a:r>
              <a:rPr spc="-75" dirty="0">
                <a:latin typeface="Times New Roman"/>
                <a:cs typeface="Times New Roman"/>
              </a:rPr>
              <a:t> </a:t>
            </a:r>
            <a:r>
              <a:rPr spc="-10" dirty="0"/>
              <a:t>passive</a:t>
            </a:r>
            <a:r>
              <a:rPr spc="-10" dirty="0">
                <a:latin typeface="Times New Roman"/>
                <a:cs typeface="Times New Roman"/>
              </a:rPr>
              <a:t> </a:t>
            </a:r>
            <a:r>
              <a:rPr spc="80" dirty="0"/>
              <a:t>mode</a:t>
            </a:r>
            <a:r>
              <a:rPr spc="-100" dirty="0">
                <a:latin typeface="Times New Roman"/>
                <a:cs typeface="Times New Roman"/>
              </a:rPr>
              <a:t> </a:t>
            </a:r>
            <a:r>
              <a:rPr dirty="0"/>
              <a:t>has</a:t>
            </a:r>
            <a:r>
              <a:rPr spc="45" dirty="0">
                <a:latin typeface="Times New Roman"/>
                <a:cs typeface="Times New Roman"/>
              </a:rPr>
              <a:t> </a:t>
            </a:r>
            <a:r>
              <a:rPr dirty="0"/>
              <a:t>the</a:t>
            </a:r>
            <a:r>
              <a:rPr spc="-55" dirty="0">
                <a:latin typeface="Times New Roman"/>
                <a:cs typeface="Times New Roman"/>
              </a:rPr>
              <a:t> </a:t>
            </a:r>
            <a:r>
              <a:rPr dirty="0"/>
              <a:t>client</a:t>
            </a:r>
            <a:r>
              <a:rPr spc="-105" dirty="0">
                <a:latin typeface="Times New Roman"/>
                <a:cs typeface="Times New Roman"/>
              </a:rPr>
              <a:t> </a:t>
            </a:r>
            <a:r>
              <a:rPr spc="-55" dirty="0"/>
              <a:t>initiating</a:t>
            </a:r>
            <a:r>
              <a:rPr spc="-95" dirty="0">
                <a:latin typeface="Times New Roman"/>
                <a:cs typeface="Times New Roman"/>
              </a:rPr>
              <a:t> </a:t>
            </a:r>
            <a:r>
              <a:rPr dirty="0"/>
              <a:t>all</a:t>
            </a:r>
            <a:r>
              <a:rPr spc="-45" dirty="0">
                <a:latin typeface="Times New Roman"/>
                <a:cs typeface="Times New Roman"/>
              </a:rPr>
              <a:t> </a:t>
            </a:r>
            <a:r>
              <a:rPr dirty="0"/>
              <a:t>connections,</a:t>
            </a:r>
            <a:r>
              <a:rPr spc="-135" dirty="0">
                <a:latin typeface="Times New Roman"/>
                <a:cs typeface="Times New Roman"/>
              </a:rPr>
              <a:t> </a:t>
            </a:r>
            <a:r>
              <a:rPr spc="-85" dirty="0"/>
              <a:t>it</a:t>
            </a:r>
            <a:r>
              <a:rPr spc="-15" dirty="0">
                <a:latin typeface="Times New Roman"/>
                <a:cs typeface="Times New Roman"/>
              </a:rPr>
              <a:t> </a:t>
            </a:r>
            <a:r>
              <a:rPr spc="-80" dirty="0"/>
              <a:t>works</a:t>
            </a:r>
            <a:r>
              <a:rPr spc="-105" dirty="0">
                <a:latin typeface="Times New Roman"/>
                <a:cs typeface="Times New Roman"/>
              </a:rPr>
              <a:t> </a:t>
            </a:r>
            <a:r>
              <a:rPr spc="-20" dirty="0"/>
              <a:t>well</a:t>
            </a:r>
            <a:r>
              <a:rPr spc="-95" dirty="0">
                <a:latin typeface="Times New Roman"/>
                <a:cs typeface="Times New Roman"/>
              </a:rPr>
              <a:t> </a:t>
            </a:r>
            <a:r>
              <a:rPr spc="-25" dirty="0"/>
              <a:t>across</a:t>
            </a:r>
            <a:r>
              <a:rPr spc="-55" dirty="0">
                <a:latin typeface="Times New Roman"/>
                <a:cs typeface="Times New Roman"/>
              </a:rPr>
              <a:t> </a:t>
            </a:r>
            <a:r>
              <a:rPr spc="-10" dirty="0"/>
              <a:t>firewalls</a:t>
            </a:r>
            <a:r>
              <a:rPr spc="-10" dirty="0">
                <a:latin typeface="Times New Roman"/>
                <a:cs typeface="Times New Roman"/>
              </a:rPr>
              <a:t> </a:t>
            </a:r>
            <a:r>
              <a:rPr spc="80" dirty="0"/>
              <a:t>and</a:t>
            </a:r>
            <a:r>
              <a:rPr spc="10" dirty="0">
                <a:latin typeface="Times New Roman"/>
                <a:cs typeface="Times New Roman"/>
              </a:rPr>
              <a:t> </a:t>
            </a:r>
            <a:r>
              <a:rPr spc="-35" dirty="0"/>
              <a:t>Network</a:t>
            </a:r>
            <a:r>
              <a:rPr spc="-80" dirty="0">
                <a:latin typeface="Times New Roman"/>
                <a:cs typeface="Times New Roman"/>
              </a:rPr>
              <a:t> </a:t>
            </a:r>
            <a:r>
              <a:rPr spc="-25" dirty="0"/>
              <a:t>Address</a:t>
            </a:r>
            <a:r>
              <a:rPr spc="35" dirty="0">
                <a:latin typeface="Times New Roman"/>
                <a:cs typeface="Times New Roman"/>
              </a:rPr>
              <a:t> </a:t>
            </a:r>
            <a:r>
              <a:rPr spc="-85" dirty="0"/>
              <a:t>Translation</a:t>
            </a:r>
            <a:r>
              <a:rPr spc="-75" dirty="0">
                <a:latin typeface="Times New Roman"/>
                <a:cs typeface="Times New Roman"/>
              </a:rPr>
              <a:t> </a:t>
            </a:r>
            <a:r>
              <a:rPr spc="-114" dirty="0"/>
              <a:t>(NAT)</a:t>
            </a:r>
            <a:r>
              <a:rPr spc="15" dirty="0">
                <a:latin typeface="Times New Roman"/>
                <a:cs typeface="Times New Roman"/>
              </a:rPr>
              <a:t> </a:t>
            </a:r>
            <a:r>
              <a:rPr spc="-10" dirty="0"/>
              <a:t>gateways.</a:t>
            </a:r>
            <a:endParaRPr sz="1450">
              <a:latin typeface="Times New Roman"/>
              <a:cs typeface="Times New Roman"/>
            </a:endParaRPr>
          </a:p>
        </p:txBody>
      </p:sp>
      <p:sp>
        <p:nvSpPr>
          <p:cNvPr id="4" name="object 4"/>
          <p:cNvSpPr txBox="1"/>
          <p:nvPr/>
        </p:nvSpPr>
        <p:spPr>
          <a:xfrm>
            <a:off x="10565151" y="572834"/>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31</a:t>
            </a:r>
            <a:endParaRPr sz="2750">
              <a:latin typeface="Verdana"/>
              <a:cs typeface="Verdana"/>
            </a:endParaRPr>
          </a:p>
        </p:txBody>
      </p:sp>
      <p:sp>
        <p:nvSpPr>
          <p:cNvPr id="5" name="Slide Number Placeholder 4">
            <a:extLst>
              <a:ext uri="{FF2B5EF4-FFF2-40B4-BE49-F238E27FC236}">
                <a16:creationId xmlns:a16="http://schemas.microsoft.com/office/drawing/2014/main" id="{933AEAF5-7857-41E7-B729-4430C0C54ED8}"/>
              </a:ext>
            </a:extLst>
          </p:cNvPr>
          <p:cNvSpPr>
            <a:spLocks noGrp="1"/>
          </p:cNvSpPr>
          <p:nvPr>
            <p:ph type="sldNum" sz="quarter" idx="12"/>
          </p:nvPr>
        </p:nvSpPr>
        <p:spPr/>
        <p:txBody>
          <a:bodyPr/>
          <a:lstStyle/>
          <a:p>
            <a:fld id="{3622CE08-FDFB-40AC-BC00-32E561B45CF1}"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445" dirty="0"/>
              <a:t>FTP</a:t>
            </a:r>
          </a:p>
        </p:txBody>
      </p:sp>
      <p:sp>
        <p:nvSpPr>
          <p:cNvPr id="3" name="object 3"/>
          <p:cNvSpPr txBox="1"/>
          <p:nvPr/>
        </p:nvSpPr>
        <p:spPr>
          <a:xfrm>
            <a:off x="1182724" y="1933480"/>
            <a:ext cx="8767445" cy="4159250"/>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350" spc="5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dirty="0">
                <a:solidFill>
                  <a:srgbClr val="FFFFFF"/>
                </a:solidFill>
                <a:latin typeface="Tahoma"/>
                <a:cs typeface="Tahoma"/>
              </a:rPr>
              <a:t>Advantages</a:t>
            </a:r>
            <a:r>
              <a:rPr sz="1650" spc="170" dirty="0">
                <a:solidFill>
                  <a:srgbClr val="FFFFFF"/>
                </a:solidFill>
                <a:latin typeface="Times New Roman"/>
                <a:cs typeface="Times New Roman"/>
              </a:rPr>
              <a:t> </a:t>
            </a:r>
            <a:r>
              <a:rPr sz="1650" b="1" dirty="0">
                <a:solidFill>
                  <a:srgbClr val="FFFFFF"/>
                </a:solidFill>
                <a:latin typeface="Tahoma"/>
                <a:cs typeface="Tahoma"/>
              </a:rPr>
              <a:t>of</a:t>
            </a:r>
            <a:r>
              <a:rPr sz="1650" spc="25" dirty="0">
                <a:solidFill>
                  <a:srgbClr val="FFFFFF"/>
                </a:solidFill>
                <a:latin typeface="Times New Roman"/>
                <a:cs typeface="Times New Roman"/>
              </a:rPr>
              <a:t> </a:t>
            </a:r>
            <a:r>
              <a:rPr sz="1650" b="1" spc="-20" dirty="0">
                <a:solidFill>
                  <a:srgbClr val="FFFFFF"/>
                </a:solidFill>
                <a:latin typeface="Tahoma"/>
                <a:cs typeface="Tahoma"/>
              </a:rPr>
              <a:t>using</a:t>
            </a:r>
            <a:r>
              <a:rPr sz="1650" spc="140" dirty="0">
                <a:solidFill>
                  <a:srgbClr val="FFFFFF"/>
                </a:solidFill>
                <a:latin typeface="Times New Roman"/>
                <a:cs typeface="Times New Roman"/>
              </a:rPr>
              <a:t> </a:t>
            </a:r>
            <a:r>
              <a:rPr sz="1650" b="1" spc="-25" dirty="0">
                <a:solidFill>
                  <a:srgbClr val="FFFFFF"/>
                </a:solidFill>
                <a:latin typeface="Tahoma"/>
                <a:cs typeface="Tahoma"/>
              </a:rPr>
              <a:t>FTP</a:t>
            </a:r>
            <a:endParaRPr sz="1650">
              <a:latin typeface="Tahoma"/>
              <a:cs typeface="Tahoma"/>
            </a:endParaRPr>
          </a:p>
          <a:p>
            <a:pPr marL="756285" marR="5080" indent="-287020">
              <a:lnSpc>
                <a:spcPts val="1639"/>
              </a:lnSpc>
              <a:spcBef>
                <a:spcPts val="105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180" dirty="0">
                <a:solidFill>
                  <a:srgbClr val="FFFFFF"/>
                </a:solidFill>
                <a:latin typeface="Verdana"/>
                <a:cs typeface="Verdana"/>
              </a:rPr>
              <a:t>It</a:t>
            </a:r>
            <a:r>
              <a:rPr sz="1500" spc="-20" dirty="0">
                <a:solidFill>
                  <a:srgbClr val="FFFFFF"/>
                </a:solidFill>
                <a:latin typeface="Times New Roman"/>
                <a:cs typeface="Times New Roman"/>
              </a:rPr>
              <a:t> </a:t>
            </a:r>
            <a:r>
              <a:rPr sz="1500" spc="-30" dirty="0">
                <a:solidFill>
                  <a:srgbClr val="FFFFFF"/>
                </a:solidFill>
                <a:latin typeface="Verdana"/>
                <a:cs typeface="Verdana"/>
              </a:rPr>
              <a:t>allows</a:t>
            </a:r>
            <a:r>
              <a:rPr sz="1500" spc="-15" dirty="0">
                <a:solidFill>
                  <a:srgbClr val="FFFFFF"/>
                </a:solidFill>
                <a:latin typeface="Times New Roman"/>
                <a:cs typeface="Times New Roman"/>
              </a:rPr>
              <a:t> </a:t>
            </a:r>
            <a:r>
              <a:rPr sz="1500" dirty="0">
                <a:solidFill>
                  <a:srgbClr val="FFFFFF"/>
                </a:solidFill>
                <a:latin typeface="Verdana"/>
                <a:cs typeface="Verdana"/>
              </a:rPr>
              <a:t>you</a:t>
            </a:r>
            <a:r>
              <a:rPr sz="1500" spc="-40" dirty="0">
                <a:solidFill>
                  <a:srgbClr val="FFFFFF"/>
                </a:solidFill>
                <a:latin typeface="Times New Roman"/>
                <a:cs typeface="Times New Roman"/>
              </a:rPr>
              <a:t> </a:t>
            </a:r>
            <a:r>
              <a:rPr sz="1500" dirty="0">
                <a:solidFill>
                  <a:srgbClr val="FFFFFF"/>
                </a:solidFill>
                <a:latin typeface="Verdana"/>
                <a:cs typeface="Verdana"/>
              </a:rPr>
              <a:t>to</a:t>
            </a:r>
            <a:r>
              <a:rPr sz="1500" spc="30" dirty="0">
                <a:solidFill>
                  <a:srgbClr val="FFFFFF"/>
                </a:solidFill>
                <a:latin typeface="Times New Roman"/>
                <a:cs typeface="Times New Roman"/>
              </a:rPr>
              <a:t> </a:t>
            </a:r>
            <a:r>
              <a:rPr sz="1500" spc="-65" dirty="0">
                <a:solidFill>
                  <a:srgbClr val="FFFFFF"/>
                </a:solidFill>
                <a:latin typeface="Verdana"/>
                <a:cs typeface="Verdana"/>
              </a:rPr>
              <a:t>transfer</a:t>
            </a:r>
            <a:r>
              <a:rPr sz="1500" spc="70" dirty="0">
                <a:solidFill>
                  <a:srgbClr val="FFFFFF"/>
                </a:solidFill>
                <a:latin typeface="Times New Roman"/>
                <a:cs typeface="Times New Roman"/>
              </a:rPr>
              <a:t> </a:t>
            </a:r>
            <a:r>
              <a:rPr sz="1500" spc="-45" dirty="0">
                <a:solidFill>
                  <a:srgbClr val="FFFFFF"/>
                </a:solidFill>
                <a:latin typeface="Verdana"/>
                <a:cs typeface="Verdana"/>
              </a:rPr>
              <a:t>multiple</a:t>
            </a:r>
            <a:r>
              <a:rPr sz="1500" spc="75" dirty="0">
                <a:solidFill>
                  <a:srgbClr val="FFFFFF"/>
                </a:solidFill>
                <a:latin typeface="Times New Roman"/>
                <a:cs typeface="Times New Roman"/>
              </a:rPr>
              <a:t> </a:t>
            </a:r>
            <a:r>
              <a:rPr sz="1500" spc="-70" dirty="0">
                <a:solidFill>
                  <a:srgbClr val="FFFFFF"/>
                </a:solidFill>
                <a:latin typeface="Verdana"/>
                <a:cs typeface="Verdana"/>
              </a:rPr>
              <a:t>files</a:t>
            </a:r>
            <a:r>
              <a:rPr sz="1500" spc="-5" dirty="0">
                <a:solidFill>
                  <a:srgbClr val="FFFFFF"/>
                </a:solidFill>
                <a:latin typeface="Times New Roman"/>
                <a:cs typeface="Times New Roman"/>
              </a:rPr>
              <a:t> </a:t>
            </a:r>
            <a:r>
              <a:rPr sz="1500" dirty="0">
                <a:solidFill>
                  <a:srgbClr val="FFFFFF"/>
                </a:solidFill>
                <a:latin typeface="Verdana"/>
                <a:cs typeface="Verdana"/>
              </a:rPr>
              <a:t>and</a:t>
            </a:r>
            <a:r>
              <a:rPr sz="1500" spc="-5" dirty="0">
                <a:solidFill>
                  <a:srgbClr val="FFFFFF"/>
                </a:solidFill>
                <a:latin typeface="Times New Roman"/>
                <a:cs typeface="Times New Roman"/>
              </a:rPr>
              <a:t> </a:t>
            </a:r>
            <a:r>
              <a:rPr sz="1500" spc="-60" dirty="0">
                <a:solidFill>
                  <a:srgbClr val="FFFFFF"/>
                </a:solidFill>
                <a:latin typeface="Verdana"/>
                <a:cs typeface="Verdana"/>
              </a:rPr>
              <a:t>folders.</a:t>
            </a:r>
            <a:r>
              <a:rPr sz="1500" spc="50" dirty="0">
                <a:solidFill>
                  <a:srgbClr val="FFFFFF"/>
                </a:solidFill>
                <a:latin typeface="Times New Roman"/>
                <a:cs typeface="Times New Roman"/>
              </a:rPr>
              <a:t> </a:t>
            </a:r>
            <a:r>
              <a:rPr sz="1500" dirty="0">
                <a:solidFill>
                  <a:srgbClr val="FFFFFF"/>
                </a:solidFill>
                <a:latin typeface="Verdana"/>
                <a:cs typeface="Verdana"/>
              </a:rPr>
              <a:t>When</a:t>
            </a:r>
            <a:r>
              <a:rPr sz="1500" dirty="0">
                <a:solidFill>
                  <a:srgbClr val="FFFFFF"/>
                </a:solidFill>
                <a:latin typeface="Times New Roman"/>
                <a:cs typeface="Times New Roman"/>
              </a:rPr>
              <a:t> </a:t>
            </a:r>
            <a:r>
              <a:rPr sz="1500" dirty="0">
                <a:solidFill>
                  <a:srgbClr val="FFFFFF"/>
                </a:solidFill>
                <a:latin typeface="Verdana"/>
                <a:cs typeface="Verdana"/>
              </a:rPr>
              <a:t>the</a:t>
            </a:r>
            <a:r>
              <a:rPr sz="1500" spc="40" dirty="0">
                <a:solidFill>
                  <a:srgbClr val="FFFFFF"/>
                </a:solidFill>
                <a:latin typeface="Times New Roman"/>
                <a:cs typeface="Times New Roman"/>
              </a:rPr>
              <a:t> </a:t>
            </a:r>
            <a:r>
              <a:rPr sz="1500" dirty="0">
                <a:solidFill>
                  <a:srgbClr val="FFFFFF"/>
                </a:solidFill>
                <a:latin typeface="Verdana"/>
                <a:cs typeface="Verdana"/>
              </a:rPr>
              <a:t>connection</a:t>
            </a:r>
            <a:r>
              <a:rPr sz="1500" spc="45" dirty="0">
                <a:solidFill>
                  <a:srgbClr val="FFFFFF"/>
                </a:solidFill>
                <a:latin typeface="Times New Roman"/>
                <a:cs typeface="Times New Roman"/>
              </a:rPr>
              <a:t> </a:t>
            </a:r>
            <a:r>
              <a:rPr sz="1500" spc="-150" dirty="0">
                <a:solidFill>
                  <a:srgbClr val="FFFFFF"/>
                </a:solidFill>
                <a:latin typeface="Verdana"/>
                <a:cs typeface="Verdana"/>
              </a:rPr>
              <a:t>is</a:t>
            </a:r>
            <a:r>
              <a:rPr sz="1500" spc="5" dirty="0">
                <a:solidFill>
                  <a:srgbClr val="FFFFFF"/>
                </a:solidFill>
                <a:latin typeface="Times New Roman"/>
                <a:cs typeface="Times New Roman"/>
              </a:rPr>
              <a:t> </a:t>
            </a:r>
            <a:r>
              <a:rPr sz="1500" spc="-65" dirty="0">
                <a:solidFill>
                  <a:srgbClr val="FFFFFF"/>
                </a:solidFill>
                <a:latin typeface="Verdana"/>
                <a:cs typeface="Verdana"/>
              </a:rPr>
              <a:t>lost</a:t>
            </a:r>
            <a:r>
              <a:rPr sz="1500" spc="55" dirty="0">
                <a:solidFill>
                  <a:srgbClr val="FFFFFF"/>
                </a:solidFill>
                <a:latin typeface="Times New Roman"/>
                <a:cs typeface="Times New Roman"/>
              </a:rPr>
              <a:t> </a:t>
            </a:r>
            <a:r>
              <a:rPr sz="1500" dirty="0">
                <a:solidFill>
                  <a:srgbClr val="FFFFFF"/>
                </a:solidFill>
                <a:latin typeface="Verdana"/>
                <a:cs typeface="Verdana"/>
              </a:rPr>
              <a:t>then</a:t>
            </a:r>
            <a:r>
              <a:rPr sz="1500" dirty="0">
                <a:solidFill>
                  <a:srgbClr val="FFFFFF"/>
                </a:solidFill>
                <a:latin typeface="Times New Roman"/>
                <a:cs typeface="Times New Roman"/>
              </a:rPr>
              <a:t> </a:t>
            </a:r>
            <a:r>
              <a:rPr sz="1500" spc="-50" dirty="0">
                <a:solidFill>
                  <a:srgbClr val="FFFFFF"/>
                </a:solidFill>
                <a:latin typeface="Verdana"/>
                <a:cs typeface="Verdana"/>
              </a:rPr>
              <a:t>it</a:t>
            </a:r>
            <a:r>
              <a:rPr sz="1500" spc="-20" dirty="0">
                <a:solidFill>
                  <a:srgbClr val="FFFFFF"/>
                </a:solidFill>
                <a:latin typeface="Times New Roman"/>
                <a:cs typeface="Times New Roman"/>
              </a:rPr>
              <a:t> </a:t>
            </a:r>
            <a:r>
              <a:rPr sz="1500" spc="-25" dirty="0">
                <a:solidFill>
                  <a:srgbClr val="FFFFFF"/>
                </a:solidFill>
                <a:latin typeface="Verdana"/>
                <a:cs typeface="Verdana"/>
              </a:rPr>
              <a:t>has</a:t>
            </a:r>
            <a:r>
              <a:rPr sz="1500" spc="-25" dirty="0">
                <a:solidFill>
                  <a:srgbClr val="FFFFFF"/>
                </a:solidFill>
                <a:latin typeface="Times New Roman"/>
                <a:cs typeface="Times New Roman"/>
              </a:rPr>
              <a:t> </a:t>
            </a:r>
            <a:r>
              <a:rPr sz="1500" dirty="0">
                <a:solidFill>
                  <a:srgbClr val="FFFFFF"/>
                </a:solidFill>
                <a:latin typeface="Verdana"/>
                <a:cs typeface="Verdana"/>
              </a:rPr>
              <a:t>the</a:t>
            </a:r>
            <a:r>
              <a:rPr sz="1500" spc="10" dirty="0">
                <a:solidFill>
                  <a:srgbClr val="FFFFFF"/>
                </a:solidFill>
                <a:latin typeface="Times New Roman"/>
                <a:cs typeface="Times New Roman"/>
              </a:rPr>
              <a:t> </a:t>
            </a:r>
            <a:r>
              <a:rPr sz="1500" spc="-40" dirty="0">
                <a:solidFill>
                  <a:srgbClr val="FFFFFF"/>
                </a:solidFill>
                <a:latin typeface="Verdana"/>
                <a:cs typeface="Verdana"/>
              </a:rPr>
              <a:t>ability</a:t>
            </a:r>
            <a:r>
              <a:rPr sz="1500" spc="-50" dirty="0">
                <a:solidFill>
                  <a:srgbClr val="FFFFFF"/>
                </a:solidFill>
                <a:latin typeface="Times New Roman"/>
                <a:cs typeface="Times New Roman"/>
              </a:rPr>
              <a:t> </a:t>
            </a:r>
            <a:r>
              <a:rPr sz="1500" dirty="0">
                <a:solidFill>
                  <a:srgbClr val="FFFFFF"/>
                </a:solidFill>
                <a:latin typeface="Verdana"/>
                <a:cs typeface="Verdana"/>
              </a:rPr>
              <a:t>to</a:t>
            </a:r>
            <a:r>
              <a:rPr sz="1500" spc="5" dirty="0">
                <a:solidFill>
                  <a:srgbClr val="FFFFFF"/>
                </a:solidFill>
                <a:latin typeface="Times New Roman"/>
                <a:cs typeface="Times New Roman"/>
              </a:rPr>
              <a:t> </a:t>
            </a:r>
            <a:r>
              <a:rPr sz="1500" spc="-50" dirty="0">
                <a:solidFill>
                  <a:srgbClr val="FFFFFF"/>
                </a:solidFill>
                <a:latin typeface="Verdana"/>
                <a:cs typeface="Verdana"/>
              </a:rPr>
              <a:t>resume</a:t>
            </a:r>
            <a:r>
              <a:rPr sz="1500" spc="50" dirty="0">
                <a:solidFill>
                  <a:srgbClr val="FFFFFF"/>
                </a:solidFill>
                <a:latin typeface="Times New Roman"/>
                <a:cs typeface="Times New Roman"/>
              </a:rPr>
              <a:t> </a:t>
            </a:r>
            <a:r>
              <a:rPr sz="1500" dirty="0">
                <a:solidFill>
                  <a:srgbClr val="FFFFFF"/>
                </a:solidFill>
                <a:latin typeface="Verdana"/>
                <a:cs typeface="Verdana"/>
              </a:rPr>
              <a:t>the</a:t>
            </a:r>
            <a:r>
              <a:rPr sz="1500" spc="10" dirty="0">
                <a:solidFill>
                  <a:srgbClr val="FFFFFF"/>
                </a:solidFill>
                <a:latin typeface="Times New Roman"/>
                <a:cs typeface="Times New Roman"/>
              </a:rPr>
              <a:t> </a:t>
            </a:r>
            <a:r>
              <a:rPr sz="1500" spc="-10" dirty="0">
                <a:solidFill>
                  <a:srgbClr val="FFFFFF"/>
                </a:solidFill>
                <a:latin typeface="Verdana"/>
                <a:cs typeface="Verdana"/>
              </a:rPr>
              <a:t>transfer.</a:t>
            </a:r>
            <a:endParaRPr sz="1500">
              <a:latin typeface="Verdana"/>
              <a:cs typeface="Verdana"/>
            </a:endParaRPr>
          </a:p>
          <a:p>
            <a:pPr marL="756285" marR="630555" indent="-287020">
              <a:lnSpc>
                <a:spcPts val="1630"/>
              </a:lnSpc>
              <a:spcBef>
                <a:spcPts val="955"/>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450" spc="-30" dirty="0">
                <a:solidFill>
                  <a:srgbClr val="FFFFFF"/>
                </a:solidFill>
                <a:latin typeface="Verdana"/>
                <a:cs typeface="Verdana"/>
              </a:rPr>
              <a:t>There</a:t>
            </a:r>
            <a:r>
              <a:rPr sz="1450" spc="40" dirty="0">
                <a:solidFill>
                  <a:srgbClr val="FFFFFF"/>
                </a:solidFill>
                <a:latin typeface="Times New Roman"/>
                <a:cs typeface="Times New Roman"/>
              </a:rPr>
              <a:t> </a:t>
            </a:r>
            <a:r>
              <a:rPr sz="1450" spc="-125" dirty="0">
                <a:solidFill>
                  <a:srgbClr val="FFFFFF"/>
                </a:solidFill>
                <a:latin typeface="Verdana"/>
                <a:cs typeface="Verdana"/>
              </a:rPr>
              <a:t>is</a:t>
            </a:r>
            <a:r>
              <a:rPr sz="1450" spc="15" dirty="0">
                <a:solidFill>
                  <a:srgbClr val="FFFFFF"/>
                </a:solidFill>
                <a:latin typeface="Times New Roman"/>
                <a:cs typeface="Times New Roman"/>
              </a:rPr>
              <a:t> </a:t>
            </a:r>
            <a:r>
              <a:rPr sz="1450" dirty="0">
                <a:solidFill>
                  <a:srgbClr val="FFFFFF"/>
                </a:solidFill>
                <a:latin typeface="Verdana"/>
                <a:cs typeface="Verdana"/>
              </a:rPr>
              <a:t>no</a:t>
            </a:r>
            <a:r>
              <a:rPr sz="1450" spc="30" dirty="0">
                <a:solidFill>
                  <a:srgbClr val="FFFFFF"/>
                </a:solidFill>
                <a:latin typeface="Times New Roman"/>
                <a:cs typeface="Times New Roman"/>
              </a:rPr>
              <a:t> </a:t>
            </a:r>
            <a:r>
              <a:rPr sz="1450" spc="-30" dirty="0">
                <a:solidFill>
                  <a:srgbClr val="FFFFFF"/>
                </a:solidFill>
                <a:latin typeface="Verdana"/>
                <a:cs typeface="Verdana"/>
              </a:rPr>
              <a:t>limitation</a:t>
            </a:r>
            <a:r>
              <a:rPr sz="1450" spc="80" dirty="0">
                <a:solidFill>
                  <a:srgbClr val="FFFFFF"/>
                </a:solidFill>
                <a:latin typeface="Times New Roman"/>
                <a:cs typeface="Times New Roman"/>
              </a:rPr>
              <a:t> </a:t>
            </a:r>
            <a:r>
              <a:rPr sz="1450" dirty="0">
                <a:solidFill>
                  <a:srgbClr val="FFFFFF"/>
                </a:solidFill>
                <a:latin typeface="Verdana"/>
                <a:cs typeface="Verdana"/>
              </a:rPr>
              <a:t>on</a:t>
            </a:r>
            <a:r>
              <a:rPr sz="1450" spc="80" dirty="0">
                <a:solidFill>
                  <a:srgbClr val="FFFFFF"/>
                </a:solidFill>
                <a:latin typeface="Times New Roman"/>
                <a:cs typeface="Times New Roman"/>
              </a:rPr>
              <a:t> </a:t>
            </a:r>
            <a:r>
              <a:rPr sz="1450" dirty="0">
                <a:solidFill>
                  <a:srgbClr val="FFFFFF"/>
                </a:solidFill>
                <a:latin typeface="Verdana"/>
                <a:cs typeface="Verdana"/>
              </a:rPr>
              <a:t>the</a:t>
            </a:r>
            <a:r>
              <a:rPr sz="1450" spc="30" dirty="0">
                <a:solidFill>
                  <a:srgbClr val="FFFFFF"/>
                </a:solidFill>
                <a:latin typeface="Times New Roman"/>
                <a:cs typeface="Times New Roman"/>
              </a:rPr>
              <a:t> </a:t>
            </a:r>
            <a:r>
              <a:rPr sz="1450" spc="-55" dirty="0">
                <a:solidFill>
                  <a:srgbClr val="FFFFFF"/>
                </a:solidFill>
                <a:latin typeface="Verdana"/>
                <a:cs typeface="Verdana"/>
              </a:rPr>
              <a:t>size</a:t>
            </a:r>
            <a:r>
              <a:rPr sz="1450" spc="30" dirty="0">
                <a:solidFill>
                  <a:srgbClr val="FFFFFF"/>
                </a:solidFill>
                <a:latin typeface="Times New Roman"/>
                <a:cs typeface="Times New Roman"/>
              </a:rPr>
              <a:t> </a:t>
            </a:r>
            <a:r>
              <a:rPr sz="1450" dirty="0">
                <a:solidFill>
                  <a:srgbClr val="FFFFFF"/>
                </a:solidFill>
                <a:latin typeface="Verdana"/>
                <a:cs typeface="Verdana"/>
              </a:rPr>
              <a:t>of</a:t>
            </a:r>
            <a:r>
              <a:rPr sz="1450" spc="45" dirty="0">
                <a:solidFill>
                  <a:srgbClr val="FFFFFF"/>
                </a:solidFill>
                <a:latin typeface="Times New Roman"/>
                <a:cs typeface="Times New Roman"/>
              </a:rPr>
              <a:t> </a:t>
            </a:r>
            <a:r>
              <a:rPr sz="1450" dirty="0">
                <a:solidFill>
                  <a:srgbClr val="FFFFFF"/>
                </a:solidFill>
                <a:latin typeface="Verdana"/>
                <a:cs typeface="Verdana"/>
              </a:rPr>
              <a:t>the</a:t>
            </a:r>
            <a:r>
              <a:rPr sz="1450" spc="75" dirty="0">
                <a:solidFill>
                  <a:srgbClr val="FFFFFF"/>
                </a:solidFill>
                <a:latin typeface="Times New Roman"/>
                <a:cs typeface="Times New Roman"/>
              </a:rPr>
              <a:t> </a:t>
            </a:r>
            <a:r>
              <a:rPr sz="1450" spc="-10" dirty="0">
                <a:solidFill>
                  <a:srgbClr val="FFFFFF"/>
                </a:solidFill>
                <a:latin typeface="Verdana"/>
                <a:cs typeface="Verdana"/>
              </a:rPr>
              <a:t>file</a:t>
            </a:r>
            <a:r>
              <a:rPr sz="1450" spc="-15" dirty="0">
                <a:solidFill>
                  <a:srgbClr val="FFFFFF"/>
                </a:solidFill>
                <a:latin typeface="Times New Roman"/>
                <a:cs typeface="Times New Roman"/>
              </a:rPr>
              <a:t> </a:t>
            </a:r>
            <a:r>
              <a:rPr sz="1450" dirty="0">
                <a:solidFill>
                  <a:srgbClr val="FFFFFF"/>
                </a:solidFill>
                <a:latin typeface="Verdana"/>
                <a:cs typeface="Verdana"/>
              </a:rPr>
              <a:t>to</a:t>
            </a:r>
            <a:r>
              <a:rPr sz="1450" spc="65" dirty="0">
                <a:solidFill>
                  <a:srgbClr val="FFFFFF"/>
                </a:solidFill>
                <a:latin typeface="Times New Roman"/>
                <a:cs typeface="Times New Roman"/>
              </a:rPr>
              <a:t> </a:t>
            </a:r>
            <a:r>
              <a:rPr sz="1450" spc="100" dirty="0">
                <a:solidFill>
                  <a:srgbClr val="FFFFFF"/>
                </a:solidFill>
                <a:latin typeface="Verdana"/>
                <a:cs typeface="Verdana"/>
              </a:rPr>
              <a:t>be</a:t>
            </a:r>
            <a:r>
              <a:rPr sz="1450" spc="30" dirty="0">
                <a:solidFill>
                  <a:srgbClr val="FFFFFF"/>
                </a:solidFill>
                <a:latin typeface="Times New Roman"/>
                <a:cs typeface="Times New Roman"/>
              </a:rPr>
              <a:t> </a:t>
            </a:r>
            <a:r>
              <a:rPr sz="1450" spc="-45" dirty="0">
                <a:solidFill>
                  <a:srgbClr val="FFFFFF"/>
                </a:solidFill>
                <a:latin typeface="Verdana"/>
                <a:cs typeface="Verdana"/>
              </a:rPr>
              <a:t>transferred.</a:t>
            </a:r>
            <a:r>
              <a:rPr sz="1450" spc="135" dirty="0">
                <a:solidFill>
                  <a:srgbClr val="FFFFFF"/>
                </a:solidFill>
                <a:latin typeface="Times New Roman"/>
                <a:cs typeface="Times New Roman"/>
              </a:rPr>
              <a:t> </a:t>
            </a:r>
            <a:r>
              <a:rPr sz="1450" spc="-10" dirty="0">
                <a:solidFill>
                  <a:srgbClr val="FFFFFF"/>
                </a:solidFill>
                <a:latin typeface="Verdana"/>
                <a:cs typeface="Verdana"/>
              </a:rPr>
              <a:t>The</a:t>
            </a:r>
            <a:r>
              <a:rPr sz="1450" spc="80" dirty="0">
                <a:solidFill>
                  <a:srgbClr val="FFFFFF"/>
                </a:solidFill>
                <a:latin typeface="Times New Roman"/>
                <a:cs typeface="Times New Roman"/>
              </a:rPr>
              <a:t> </a:t>
            </a:r>
            <a:r>
              <a:rPr sz="1450" spc="-40" dirty="0">
                <a:solidFill>
                  <a:srgbClr val="FFFFFF"/>
                </a:solidFill>
                <a:latin typeface="Verdana"/>
                <a:cs typeface="Verdana"/>
              </a:rPr>
              <a:t>browsers</a:t>
            </a:r>
            <a:r>
              <a:rPr sz="1450" spc="120" dirty="0">
                <a:solidFill>
                  <a:srgbClr val="FFFFFF"/>
                </a:solidFill>
                <a:latin typeface="Times New Roman"/>
                <a:cs typeface="Times New Roman"/>
              </a:rPr>
              <a:t> </a:t>
            </a:r>
            <a:r>
              <a:rPr sz="1450" dirty="0">
                <a:solidFill>
                  <a:srgbClr val="FFFFFF"/>
                </a:solidFill>
                <a:latin typeface="Verdana"/>
                <a:cs typeface="Verdana"/>
              </a:rPr>
              <a:t>allow</a:t>
            </a:r>
            <a:r>
              <a:rPr sz="1450" spc="90" dirty="0">
                <a:solidFill>
                  <a:srgbClr val="FFFFFF"/>
                </a:solidFill>
                <a:latin typeface="Times New Roman"/>
                <a:cs typeface="Times New Roman"/>
              </a:rPr>
              <a:t> </a:t>
            </a:r>
            <a:r>
              <a:rPr sz="1450" spc="90" dirty="0">
                <a:solidFill>
                  <a:srgbClr val="FFFFFF"/>
                </a:solidFill>
                <a:latin typeface="Verdana"/>
                <a:cs typeface="Verdana"/>
              </a:rPr>
              <a:t>a</a:t>
            </a:r>
            <a:r>
              <a:rPr sz="1450" spc="90" dirty="0">
                <a:solidFill>
                  <a:srgbClr val="FFFFFF"/>
                </a:solidFill>
                <a:latin typeface="Times New Roman"/>
                <a:cs typeface="Times New Roman"/>
              </a:rPr>
              <a:t> </a:t>
            </a:r>
            <a:r>
              <a:rPr sz="1450" spc="-45" dirty="0">
                <a:solidFill>
                  <a:srgbClr val="FFFFFF"/>
                </a:solidFill>
                <a:latin typeface="Verdana"/>
                <a:cs typeface="Verdana"/>
              </a:rPr>
              <a:t>transfer</a:t>
            </a:r>
            <a:r>
              <a:rPr sz="1450" spc="85" dirty="0">
                <a:solidFill>
                  <a:srgbClr val="FFFFFF"/>
                </a:solidFill>
                <a:latin typeface="Times New Roman"/>
                <a:cs typeface="Times New Roman"/>
              </a:rPr>
              <a:t> </a:t>
            </a:r>
            <a:r>
              <a:rPr sz="1450" dirty="0">
                <a:solidFill>
                  <a:srgbClr val="FFFFFF"/>
                </a:solidFill>
                <a:latin typeface="Verdana"/>
                <a:cs typeface="Verdana"/>
              </a:rPr>
              <a:t>of</a:t>
            </a:r>
            <a:r>
              <a:rPr sz="1450" spc="25" dirty="0">
                <a:solidFill>
                  <a:srgbClr val="FFFFFF"/>
                </a:solidFill>
                <a:latin typeface="Times New Roman"/>
                <a:cs typeface="Times New Roman"/>
              </a:rPr>
              <a:t> </a:t>
            </a:r>
            <a:r>
              <a:rPr sz="1450" dirty="0">
                <a:solidFill>
                  <a:srgbClr val="FFFFFF"/>
                </a:solidFill>
                <a:latin typeface="Verdana"/>
                <a:cs typeface="Verdana"/>
              </a:rPr>
              <a:t>only</a:t>
            </a:r>
            <a:r>
              <a:rPr sz="1450" spc="30" dirty="0">
                <a:solidFill>
                  <a:srgbClr val="FFFFFF"/>
                </a:solidFill>
                <a:latin typeface="Times New Roman"/>
                <a:cs typeface="Times New Roman"/>
              </a:rPr>
              <a:t> </a:t>
            </a:r>
            <a:r>
              <a:rPr sz="1450" spc="50" dirty="0">
                <a:solidFill>
                  <a:srgbClr val="FFFFFF"/>
                </a:solidFill>
                <a:latin typeface="Verdana"/>
                <a:cs typeface="Verdana"/>
              </a:rPr>
              <a:t>up</a:t>
            </a:r>
            <a:r>
              <a:rPr sz="1450" spc="5" dirty="0">
                <a:solidFill>
                  <a:srgbClr val="FFFFFF"/>
                </a:solidFill>
                <a:latin typeface="Times New Roman"/>
                <a:cs typeface="Times New Roman"/>
              </a:rPr>
              <a:t> </a:t>
            </a:r>
            <a:r>
              <a:rPr sz="1450" dirty="0">
                <a:solidFill>
                  <a:srgbClr val="FFFFFF"/>
                </a:solidFill>
                <a:latin typeface="Verdana"/>
                <a:cs typeface="Verdana"/>
              </a:rPr>
              <a:t>to</a:t>
            </a:r>
            <a:r>
              <a:rPr sz="1450" spc="70" dirty="0">
                <a:solidFill>
                  <a:srgbClr val="FFFFFF"/>
                </a:solidFill>
                <a:latin typeface="Times New Roman"/>
                <a:cs typeface="Times New Roman"/>
              </a:rPr>
              <a:t> </a:t>
            </a:r>
            <a:r>
              <a:rPr sz="1450" dirty="0">
                <a:solidFill>
                  <a:srgbClr val="FFFFFF"/>
                </a:solidFill>
                <a:latin typeface="Verdana"/>
                <a:cs typeface="Verdana"/>
              </a:rPr>
              <a:t>2</a:t>
            </a:r>
            <a:r>
              <a:rPr sz="1450" spc="10" dirty="0">
                <a:solidFill>
                  <a:srgbClr val="FFFFFF"/>
                </a:solidFill>
                <a:latin typeface="Times New Roman"/>
                <a:cs typeface="Times New Roman"/>
              </a:rPr>
              <a:t> </a:t>
            </a:r>
            <a:r>
              <a:rPr sz="1450" spc="-25" dirty="0">
                <a:solidFill>
                  <a:srgbClr val="FFFFFF"/>
                </a:solidFill>
                <a:latin typeface="Verdana"/>
                <a:cs typeface="Verdana"/>
              </a:rPr>
              <a:t>GB.</a:t>
            </a:r>
            <a:endParaRPr sz="1450">
              <a:latin typeface="Verdana"/>
              <a:cs typeface="Verdana"/>
            </a:endParaRPr>
          </a:p>
          <a:p>
            <a:pPr marL="469900">
              <a:lnSpc>
                <a:spcPct val="100000"/>
              </a:lnSpc>
              <a:spcBef>
                <a:spcPts val="82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dirty="0">
                <a:solidFill>
                  <a:srgbClr val="FFFFFF"/>
                </a:solidFill>
                <a:latin typeface="Verdana"/>
                <a:cs typeface="Verdana"/>
              </a:rPr>
              <a:t>Many</a:t>
            </a:r>
            <a:r>
              <a:rPr sz="1500" spc="-5" dirty="0">
                <a:solidFill>
                  <a:srgbClr val="FFFFFF"/>
                </a:solidFill>
                <a:latin typeface="Times New Roman"/>
                <a:cs typeface="Times New Roman"/>
              </a:rPr>
              <a:t> </a:t>
            </a:r>
            <a:r>
              <a:rPr sz="1500" spc="-155" dirty="0">
                <a:solidFill>
                  <a:srgbClr val="FFFFFF"/>
                </a:solidFill>
                <a:latin typeface="Verdana"/>
                <a:cs typeface="Verdana"/>
              </a:rPr>
              <a:t>FTP</a:t>
            </a:r>
            <a:r>
              <a:rPr sz="1500" spc="65" dirty="0">
                <a:solidFill>
                  <a:srgbClr val="FFFFFF"/>
                </a:solidFill>
                <a:latin typeface="Times New Roman"/>
                <a:cs typeface="Times New Roman"/>
              </a:rPr>
              <a:t> </a:t>
            </a:r>
            <a:r>
              <a:rPr sz="1500" spc="-35" dirty="0">
                <a:solidFill>
                  <a:srgbClr val="FFFFFF"/>
                </a:solidFill>
                <a:latin typeface="Verdana"/>
                <a:cs typeface="Verdana"/>
              </a:rPr>
              <a:t>clients</a:t>
            </a:r>
            <a:r>
              <a:rPr sz="1500" spc="25" dirty="0">
                <a:solidFill>
                  <a:srgbClr val="FFFFFF"/>
                </a:solidFill>
                <a:latin typeface="Times New Roman"/>
                <a:cs typeface="Times New Roman"/>
              </a:rPr>
              <a:t> </a:t>
            </a:r>
            <a:r>
              <a:rPr sz="1500" spc="-60" dirty="0">
                <a:solidFill>
                  <a:srgbClr val="FFFFFF"/>
                </a:solidFill>
                <a:latin typeface="Verdana"/>
                <a:cs typeface="Verdana"/>
              </a:rPr>
              <a:t>like</a:t>
            </a:r>
            <a:r>
              <a:rPr sz="1500" spc="-25" dirty="0">
                <a:solidFill>
                  <a:srgbClr val="FFFFFF"/>
                </a:solidFill>
                <a:latin typeface="Times New Roman"/>
                <a:cs typeface="Times New Roman"/>
              </a:rPr>
              <a:t> </a:t>
            </a:r>
            <a:r>
              <a:rPr sz="1500" spc="-95" dirty="0">
                <a:solidFill>
                  <a:srgbClr val="FFFFFF"/>
                </a:solidFill>
                <a:latin typeface="Verdana"/>
                <a:cs typeface="Verdana"/>
              </a:rPr>
              <a:t>FileZilla</a:t>
            </a:r>
            <a:r>
              <a:rPr sz="1500" spc="25" dirty="0">
                <a:solidFill>
                  <a:srgbClr val="FFFFFF"/>
                </a:solidFill>
                <a:latin typeface="Times New Roman"/>
                <a:cs typeface="Times New Roman"/>
              </a:rPr>
              <a:t> </a:t>
            </a:r>
            <a:r>
              <a:rPr sz="1500" dirty="0">
                <a:solidFill>
                  <a:srgbClr val="FFFFFF"/>
                </a:solidFill>
                <a:latin typeface="Verdana"/>
                <a:cs typeface="Verdana"/>
              </a:rPr>
              <a:t>have</a:t>
            </a:r>
            <a:r>
              <a:rPr sz="1500" spc="-25" dirty="0">
                <a:solidFill>
                  <a:srgbClr val="FFFFFF"/>
                </a:solidFill>
                <a:latin typeface="Times New Roman"/>
                <a:cs typeface="Times New Roman"/>
              </a:rPr>
              <a:t> </a:t>
            </a:r>
            <a:r>
              <a:rPr sz="1500" dirty="0">
                <a:solidFill>
                  <a:srgbClr val="FFFFFF"/>
                </a:solidFill>
                <a:latin typeface="Verdana"/>
                <a:cs typeface="Verdana"/>
              </a:rPr>
              <a:t>the</a:t>
            </a:r>
            <a:r>
              <a:rPr sz="1500" spc="25" dirty="0">
                <a:solidFill>
                  <a:srgbClr val="FFFFFF"/>
                </a:solidFill>
                <a:latin typeface="Times New Roman"/>
                <a:cs typeface="Times New Roman"/>
              </a:rPr>
              <a:t> </a:t>
            </a:r>
            <a:r>
              <a:rPr sz="1500" spc="-35" dirty="0">
                <a:solidFill>
                  <a:srgbClr val="FFFFFF"/>
                </a:solidFill>
                <a:latin typeface="Verdana"/>
                <a:cs typeface="Verdana"/>
              </a:rPr>
              <a:t>ability</a:t>
            </a:r>
            <a:r>
              <a:rPr sz="1500" spc="40" dirty="0">
                <a:solidFill>
                  <a:srgbClr val="FFFFFF"/>
                </a:solidFill>
                <a:latin typeface="Times New Roman"/>
                <a:cs typeface="Times New Roman"/>
              </a:rPr>
              <a:t> </a:t>
            </a:r>
            <a:r>
              <a:rPr sz="1500" dirty="0">
                <a:solidFill>
                  <a:srgbClr val="FFFFFF"/>
                </a:solidFill>
                <a:latin typeface="Verdana"/>
                <a:cs typeface="Verdana"/>
              </a:rPr>
              <a:t>to</a:t>
            </a:r>
            <a:r>
              <a:rPr sz="1500" spc="60" dirty="0">
                <a:solidFill>
                  <a:srgbClr val="FFFFFF"/>
                </a:solidFill>
                <a:latin typeface="Times New Roman"/>
                <a:cs typeface="Times New Roman"/>
              </a:rPr>
              <a:t> </a:t>
            </a:r>
            <a:r>
              <a:rPr sz="1500" dirty="0">
                <a:solidFill>
                  <a:srgbClr val="FFFFFF"/>
                </a:solidFill>
                <a:latin typeface="Verdana"/>
                <a:cs typeface="Verdana"/>
              </a:rPr>
              <a:t>schedule</a:t>
            </a:r>
            <a:r>
              <a:rPr sz="1500" spc="70" dirty="0">
                <a:solidFill>
                  <a:srgbClr val="FFFFFF"/>
                </a:solidFill>
                <a:latin typeface="Times New Roman"/>
                <a:cs typeface="Times New Roman"/>
              </a:rPr>
              <a:t> </a:t>
            </a:r>
            <a:r>
              <a:rPr sz="1500" dirty="0">
                <a:solidFill>
                  <a:srgbClr val="FFFFFF"/>
                </a:solidFill>
                <a:latin typeface="Verdana"/>
                <a:cs typeface="Verdana"/>
              </a:rPr>
              <a:t>the</a:t>
            </a:r>
            <a:r>
              <a:rPr sz="1500" spc="65" dirty="0">
                <a:solidFill>
                  <a:srgbClr val="FFFFFF"/>
                </a:solidFill>
                <a:latin typeface="Times New Roman"/>
                <a:cs typeface="Times New Roman"/>
              </a:rPr>
              <a:t> </a:t>
            </a:r>
            <a:r>
              <a:rPr sz="1500" spc="-10" dirty="0">
                <a:solidFill>
                  <a:srgbClr val="FFFFFF"/>
                </a:solidFill>
                <a:latin typeface="Verdana"/>
                <a:cs typeface="Verdana"/>
              </a:rPr>
              <a:t>transfers.</a:t>
            </a:r>
            <a:endParaRPr sz="1500">
              <a:latin typeface="Verdana"/>
              <a:cs typeface="Verdana"/>
            </a:endParaRPr>
          </a:p>
          <a:p>
            <a:pPr marL="469900">
              <a:lnSpc>
                <a:spcPct val="100000"/>
              </a:lnSpc>
              <a:spcBef>
                <a:spcPts val="795"/>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70" dirty="0">
                <a:solidFill>
                  <a:srgbClr val="FFFFFF"/>
                </a:solidFill>
                <a:latin typeface="Verdana"/>
                <a:cs typeface="Verdana"/>
              </a:rPr>
              <a:t>The</a:t>
            </a:r>
            <a:r>
              <a:rPr sz="1500" spc="-25" dirty="0">
                <a:solidFill>
                  <a:srgbClr val="FFFFFF"/>
                </a:solidFill>
                <a:latin typeface="Times New Roman"/>
                <a:cs typeface="Times New Roman"/>
              </a:rPr>
              <a:t> </a:t>
            </a:r>
            <a:r>
              <a:rPr sz="1500" dirty="0">
                <a:solidFill>
                  <a:srgbClr val="FFFFFF"/>
                </a:solidFill>
                <a:latin typeface="Verdana"/>
                <a:cs typeface="Verdana"/>
              </a:rPr>
              <a:t>data</a:t>
            </a:r>
            <a:r>
              <a:rPr sz="1500" spc="100" dirty="0">
                <a:solidFill>
                  <a:srgbClr val="FFFFFF"/>
                </a:solidFill>
                <a:latin typeface="Times New Roman"/>
                <a:cs typeface="Times New Roman"/>
              </a:rPr>
              <a:t> </a:t>
            </a:r>
            <a:r>
              <a:rPr sz="1500" spc="-70" dirty="0">
                <a:solidFill>
                  <a:srgbClr val="FFFFFF"/>
                </a:solidFill>
                <a:latin typeface="Verdana"/>
                <a:cs typeface="Verdana"/>
              </a:rPr>
              <a:t>transfer</a:t>
            </a:r>
            <a:r>
              <a:rPr sz="1500" spc="45" dirty="0">
                <a:solidFill>
                  <a:srgbClr val="FFFFFF"/>
                </a:solidFill>
                <a:latin typeface="Times New Roman"/>
                <a:cs typeface="Times New Roman"/>
              </a:rPr>
              <a:t> </a:t>
            </a:r>
            <a:r>
              <a:rPr sz="1500" spc="-150" dirty="0">
                <a:solidFill>
                  <a:srgbClr val="FFFFFF"/>
                </a:solidFill>
                <a:latin typeface="Verdana"/>
                <a:cs typeface="Verdana"/>
              </a:rPr>
              <a:t>is</a:t>
            </a:r>
            <a:r>
              <a:rPr sz="1500" spc="5" dirty="0">
                <a:solidFill>
                  <a:srgbClr val="FFFFFF"/>
                </a:solidFill>
                <a:latin typeface="Times New Roman"/>
                <a:cs typeface="Times New Roman"/>
              </a:rPr>
              <a:t> </a:t>
            </a:r>
            <a:r>
              <a:rPr sz="1500" spc="-45" dirty="0">
                <a:solidFill>
                  <a:srgbClr val="FFFFFF"/>
                </a:solidFill>
                <a:latin typeface="Verdana"/>
                <a:cs typeface="Verdana"/>
              </a:rPr>
              <a:t>faster</a:t>
            </a:r>
            <a:r>
              <a:rPr sz="1500" spc="95" dirty="0">
                <a:solidFill>
                  <a:srgbClr val="FFFFFF"/>
                </a:solidFill>
                <a:latin typeface="Times New Roman"/>
                <a:cs typeface="Times New Roman"/>
              </a:rPr>
              <a:t> </a:t>
            </a:r>
            <a:r>
              <a:rPr sz="1500" dirty="0">
                <a:solidFill>
                  <a:srgbClr val="FFFFFF"/>
                </a:solidFill>
                <a:latin typeface="Verdana"/>
                <a:cs typeface="Verdana"/>
              </a:rPr>
              <a:t>than</a:t>
            </a:r>
            <a:r>
              <a:rPr sz="1500" spc="65" dirty="0">
                <a:solidFill>
                  <a:srgbClr val="FFFFFF"/>
                </a:solidFill>
                <a:latin typeface="Times New Roman"/>
                <a:cs typeface="Times New Roman"/>
              </a:rPr>
              <a:t> </a:t>
            </a:r>
            <a:r>
              <a:rPr sz="1500" spc="-10" dirty="0">
                <a:solidFill>
                  <a:srgbClr val="FFFFFF"/>
                </a:solidFill>
                <a:latin typeface="Verdana"/>
                <a:cs typeface="Verdana"/>
              </a:rPr>
              <a:t>HTTP.</a:t>
            </a:r>
            <a:endParaRPr sz="1500">
              <a:latin typeface="Verdana"/>
              <a:cs typeface="Verdana"/>
            </a:endParaRPr>
          </a:p>
          <a:p>
            <a:pPr marL="756285" marR="123825" indent="-287020">
              <a:lnSpc>
                <a:spcPts val="1590"/>
              </a:lnSpc>
              <a:spcBef>
                <a:spcPts val="107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100" dirty="0">
                <a:solidFill>
                  <a:srgbClr val="FFFFFF"/>
                </a:solidFill>
                <a:latin typeface="Verdana"/>
                <a:cs typeface="Verdana"/>
              </a:rPr>
              <a:t>The</a:t>
            </a:r>
            <a:r>
              <a:rPr sz="1500" spc="-70" dirty="0">
                <a:solidFill>
                  <a:srgbClr val="FFFFFF"/>
                </a:solidFill>
                <a:latin typeface="Verdana"/>
                <a:cs typeface="Verdana"/>
              </a:rPr>
              <a:t> </a:t>
            </a:r>
            <a:r>
              <a:rPr sz="1500" spc="-90" dirty="0">
                <a:solidFill>
                  <a:srgbClr val="FFFFFF"/>
                </a:solidFill>
                <a:latin typeface="Verdana"/>
                <a:cs typeface="Verdana"/>
              </a:rPr>
              <a:t>items</a:t>
            </a:r>
            <a:r>
              <a:rPr sz="1500" spc="45" dirty="0">
                <a:solidFill>
                  <a:srgbClr val="FFFFFF"/>
                </a:solidFill>
                <a:latin typeface="Verdana"/>
                <a:cs typeface="Verdana"/>
              </a:rPr>
              <a:t> </a:t>
            </a:r>
            <a:r>
              <a:rPr sz="1500" spc="-40" dirty="0">
                <a:solidFill>
                  <a:srgbClr val="FFFFFF"/>
                </a:solidFill>
                <a:latin typeface="Verdana"/>
                <a:cs typeface="Verdana"/>
              </a:rPr>
              <a:t>that</a:t>
            </a:r>
            <a:r>
              <a:rPr sz="1500" spc="-35" dirty="0">
                <a:solidFill>
                  <a:srgbClr val="FFFFFF"/>
                </a:solidFill>
                <a:latin typeface="Verdana"/>
                <a:cs typeface="Verdana"/>
              </a:rPr>
              <a:t> </a:t>
            </a:r>
            <a:r>
              <a:rPr sz="1500" dirty="0">
                <a:solidFill>
                  <a:srgbClr val="FFFFFF"/>
                </a:solidFill>
                <a:latin typeface="Verdana"/>
                <a:cs typeface="Verdana"/>
              </a:rPr>
              <a:t>are</a:t>
            </a:r>
            <a:r>
              <a:rPr sz="1500" spc="-20" dirty="0">
                <a:solidFill>
                  <a:srgbClr val="FFFFFF"/>
                </a:solidFill>
                <a:latin typeface="Verdana"/>
                <a:cs typeface="Verdana"/>
              </a:rPr>
              <a:t> </a:t>
            </a:r>
            <a:r>
              <a:rPr sz="1500" spc="-40" dirty="0">
                <a:solidFill>
                  <a:srgbClr val="FFFFFF"/>
                </a:solidFill>
                <a:latin typeface="Verdana"/>
                <a:cs typeface="Verdana"/>
              </a:rPr>
              <a:t>to</a:t>
            </a:r>
            <a:r>
              <a:rPr sz="1500" spc="-75" dirty="0">
                <a:solidFill>
                  <a:srgbClr val="FFFFFF"/>
                </a:solidFill>
                <a:latin typeface="Verdana"/>
                <a:cs typeface="Verdana"/>
              </a:rPr>
              <a:t> </a:t>
            </a:r>
            <a:r>
              <a:rPr sz="1500" spc="70" dirty="0">
                <a:solidFill>
                  <a:srgbClr val="FFFFFF"/>
                </a:solidFill>
                <a:latin typeface="Verdana"/>
                <a:cs typeface="Verdana"/>
              </a:rPr>
              <a:t>be</a:t>
            </a:r>
            <a:r>
              <a:rPr sz="1500" spc="-20" dirty="0">
                <a:solidFill>
                  <a:srgbClr val="FFFFFF"/>
                </a:solidFill>
                <a:latin typeface="Verdana"/>
                <a:cs typeface="Verdana"/>
              </a:rPr>
              <a:t> </a:t>
            </a:r>
            <a:r>
              <a:rPr sz="1500" dirty="0">
                <a:solidFill>
                  <a:srgbClr val="FFFFFF"/>
                </a:solidFill>
                <a:latin typeface="Verdana"/>
                <a:cs typeface="Verdana"/>
              </a:rPr>
              <a:t>uploaded</a:t>
            </a:r>
            <a:r>
              <a:rPr sz="1500" spc="30" dirty="0">
                <a:solidFill>
                  <a:srgbClr val="FFFFFF"/>
                </a:solidFill>
                <a:latin typeface="Verdana"/>
                <a:cs typeface="Verdana"/>
              </a:rPr>
              <a:t> </a:t>
            </a:r>
            <a:r>
              <a:rPr sz="1500" spc="-80" dirty="0">
                <a:solidFill>
                  <a:srgbClr val="FFFFFF"/>
                </a:solidFill>
                <a:latin typeface="Verdana"/>
                <a:cs typeface="Verdana"/>
              </a:rPr>
              <a:t>or</a:t>
            </a:r>
            <a:r>
              <a:rPr sz="1500" spc="-75" dirty="0">
                <a:solidFill>
                  <a:srgbClr val="FFFFFF"/>
                </a:solidFill>
                <a:latin typeface="Verdana"/>
                <a:cs typeface="Verdana"/>
              </a:rPr>
              <a:t> </a:t>
            </a:r>
            <a:r>
              <a:rPr sz="1500" dirty="0">
                <a:solidFill>
                  <a:srgbClr val="FFFFFF"/>
                </a:solidFill>
                <a:latin typeface="Verdana"/>
                <a:cs typeface="Verdana"/>
              </a:rPr>
              <a:t>downloaded</a:t>
            </a:r>
            <a:r>
              <a:rPr sz="1500" spc="80" dirty="0">
                <a:solidFill>
                  <a:srgbClr val="FFFFFF"/>
                </a:solidFill>
                <a:latin typeface="Verdana"/>
                <a:cs typeface="Verdana"/>
              </a:rPr>
              <a:t> </a:t>
            </a:r>
            <a:r>
              <a:rPr sz="1500" dirty="0">
                <a:solidFill>
                  <a:srgbClr val="FFFFFF"/>
                </a:solidFill>
                <a:latin typeface="Verdana"/>
                <a:cs typeface="Verdana"/>
              </a:rPr>
              <a:t>are</a:t>
            </a:r>
            <a:r>
              <a:rPr sz="1500" spc="-20" dirty="0">
                <a:solidFill>
                  <a:srgbClr val="FFFFFF"/>
                </a:solidFill>
                <a:latin typeface="Verdana"/>
                <a:cs typeface="Verdana"/>
              </a:rPr>
              <a:t> </a:t>
            </a:r>
            <a:r>
              <a:rPr sz="1500" spc="70" dirty="0">
                <a:solidFill>
                  <a:srgbClr val="FFFFFF"/>
                </a:solidFill>
                <a:latin typeface="Verdana"/>
                <a:cs typeface="Verdana"/>
              </a:rPr>
              <a:t>added</a:t>
            </a:r>
            <a:r>
              <a:rPr sz="1500" spc="-20" dirty="0">
                <a:solidFill>
                  <a:srgbClr val="FFFFFF"/>
                </a:solidFill>
                <a:latin typeface="Verdana"/>
                <a:cs typeface="Verdana"/>
              </a:rPr>
              <a:t> </a:t>
            </a:r>
            <a:r>
              <a:rPr sz="1500" dirty="0">
                <a:solidFill>
                  <a:srgbClr val="FFFFFF"/>
                </a:solidFill>
                <a:latin typeface="Verdana"/>
                <a:cs typeface="Verdana"/>
              </a:rPr>
              <a:t>to</a:t>
            </a:r>
            <a:r>
              <a:rPr sz="1500" spc="-25" dirty="0">
                <a:solidFill>
                  <a:srgbClr val="FFFFFF"/>
                </a:solidFill>
                <a:latin typeface="Verdana"/>
                <a:cs typeface="Verdana"/>
              </a:rPr>
              <a:t> </a:t>
            </a:r>
            <a:r>
              <a:rPr sz="1500" spc="-10" dirty="0">
                <a:solidFill>
                  <a:srgbClr val="FFFFFF"/>
                </a:solidFill>
                <a:latin typeface="Verdana"/>
                <a:cs typeface="Verdana"/>
              </a:rPr>
              <a:t>the </a:t>
            </a:r>
            <a:r>
              <a:rPr sz="1500" dirty="0">
                <a:solidFill>
                  <a:srgbClr val="FFFFFF"/>
                </a:solidFill>
                <a:latin typeface="Verdana"/>
                <a:cs typeface="Verdana"/>
              </a:rPr>
              <a:t>‘queue’.</a:t>
            </a:r>
            <a:r>
              <a:rPr sz="1500" spc="-40" dirty="0">
                <a:solidFill>
                  <a:srgbClr val="FFFFFF"/>
                </a:solidFill>
                <a:latin typeface="Verdana"/>
                <a:cs typeface="Verdana"/>
              </a:rPr>
              <a:t> </a:t>
            </a:r>
            <a:r>
              <a:rPr sz="1500" spc="-100" dirty="0">
                <a:solidFill>
                  <a:srgbClr val="FFFFFF"/>
                </a:solidFill>
                <a:latin typeface="Verdana"/>
                <a:cs typeface="Verdana"/>
              </a:rPr>
              <a:t>The</a:t>
            </a:r>
            <a:r>
              <a:rPr sz="1500" spc="-70" dirty="0">
                <a:solidFill>
                  <a:srgbClr val="FFFFFF"/>
                </a:solidFill>
                <a:latin typeface="Verdana"/>
                <a:cs typeface="Verdana"/>
              </a:rPr>
              <a:t> </a:t>
            </a:r>
            <a:r>
              <a:rPr sz="1500" spc="-25" dirty="0">
                <a:solidFill>
                  <a:srgbClr val="FFFFFF"/>
                </a:solidFill>
                <a:latin typeface="Verdana"/>
                <a:cs typeface="Verdana"/>
              </a:rPr>
              <a:t>FTP client</a:t>
            </a:r>
            <a:r>
              <a:rPr sz="1500" spc="-120" dirty="0">
                <a:solidFill>
                  <a:srgbClr val="FFFFFF"/>
                </a:solidFill>
                <a:latin typeface="Verdana"/>
                <a:cs typeface="Verdana"/>
              </a:rPr>
              <a:t> </a:t>
            </a:r>
            <a:r>
              <a:rPr sz="1500" spc="70" dirty="0">
                <a:solidFill>
                  <a:srgbClr val="FFFFFF"/>
                </a:solidFill>
                <a:latin typeface="Verdana"/>
                <a:cs typeface="Verdana"/>
              </a:rPr>
              <a:t>can</a:t>
            </a:r>
            <a:r>
              <a:rPr sz="1500" spc="-55" dirty="0">
                <a:solidFill>
                  <a:srgbClr val="FFFFFF"/>
                </a:solidFill>
                <a:latin typeface="Verdana"/>
                <a:cs typeface="Verdana"/>
              </a:rPr>
              <a:t> </a:t>
            </a:r>
            <a:r>
              <a:rPr sz="1500" spc="75" dirty="0">
                <a:solidFill>
                  <a:srgbClr val="FFFFFF"/>
                </a:solidFill>
                <a:latin typeface="Verdana"/>
                <a:cs typeface="Verdana"/>
              </a:rPr>
              <a:t>add</a:t>
            </a:r>
            <a:r>
              <a:rPr sz="1500" spc="-114" dirty="0">
                <a:solidFill>
                  <a:srgbClr val="FFFFFF"/>
                </a:solidFill>
                <a:latin typeface="Verdana"/>
                <a:cs typeface="Verdana"/>
              </a:rPr>
              <a:t> </a:t>
            </a:r>
            <a:r>
              <a:rPr sz="1500" spc="-90" dirty="0">
                <a:solidFill>
                  <a:srgbClr val="FFFFFF"/>
                </a:solidFill>
                <a:latin typeface="Verdana"/>
                <a:cs typeface="Verdana"/>
              </a:rPr>
              <a:t>items</a:t>
            </a:r>
            <a:r>
              <a:rPr sz="1500" spc="-10" dirty="0">
                <a:solidFill>
                  <a:srgbClr val="FFFFFF"/>
                </a:solidFill>
                <a:latin typeface="Verdana"/>
                <a:cs typeface="Verdana"/>
              </a:rPr>
              <a:t> </a:t>
            </a:r>
            <a:r>
              <a:rPr sz="1500" dirty="0">
                <a:solidFill>
                  <a:srgbClr val="FFFFFF"/>
                </a:solidFill>
                <a:latin typeface="Verdana"/>
                <a:cs typeface="Verdana"/>
              </a:rPr>
              <a:t>to</a:t>
            </a:r>
            <a:r>
              <a:rPr sz="1500" spc="-65" dirty="0">
                <a:solidFill>
                  <a:srgbClr val="FFFFFF"/>
                </a:solidFill>
                <a:latin typeface="Verdana"/>
                <a:cs typeface="Verdana"/>
              </a:rPr>
              <a:t> </a:t>
            </a:r>
            <a:r>
              <a:rPr sz="1500" spc="-35" dirty="0">
                <a:solidFill>
                  <a:srgbClr val="FFFFFF"/>
                </a:solidFill>
                <a:latin typeface="Verdana"/>
                <a:cs typeface="Verdana"/>
              </a:rPr>
              <a:t>the</a:t>
            </a:r>
            <a:r>
              <a:rPr sz="1500" spc="-105" dirty="0">
                <a:solidFill>
                  <a:srgbClr val="FFFFFF"/>
                </a:solidFill>
                <a:latin typeface="Verdana"/>
                <a:cs typeface="Verdana"/>
              </a:rPr>
              <a:t> </a:t>
            </a:r>
            <a:r>
              <a:rPr sz="1500" spc="-10" dirty="0">
                <a:solidFill>
                  <a:srgbClr val="FFFFFF"/>
                </a:solidFill>
                <a:latin typeface="Verdana"/>
                <a:cs typeface="Verdana"/>
              </a:rPr>
              <a:t>‘queue’.</a:t>
            </a:r>
            <a:endParaRPr sz="1500">
              <a:latin typeface="Verdana"/>
              <a:cs typeface="Verdana"/>
            </a:endParaRPr>
          </a:p>
          <a:p>
            <a:pPr>
              <a:lnSpc>
                <a:spcPct val="100000"/>
              </a:lnSpc>
            </a:pPr>
            <a:endParaRPr sz="1500">
              <a:latin typeface="Verdana"/>
              <a:cs typeface="Verdana"/>
            </a:endParaRPr>
          </a:p>
          <a:p>
            <a:pPr>
              <a:lnSpc>
                <a:spcPct val="100000"/>
              </a:lnSpc>
              <a:spcBef>
                <a:spcPts val="50"/>
              </a:spcBef>
            </a:pPr>
            <a:endParaRPr sz="1500">
              <a:latin typeface="Verdana"/>
              <a:cs typeface="Verdana"/>
            </a:endParaRPr>
          </a:p>
          <a:p>
            <a:pPr marL="12700">
              <a:lnSpc>
                <a:spcPct val="100000"/>
              </a:lnSpc>
              <a:tabLst>
                <a:tab pos="353695" algn="l"/>
              </a:tabLst>
            </a:pPr>
            <a:r>
              <a:rPr sz="1350" spc="45" dirty="0">
                <a:solidFill>
                  <a:srgbClr val="89D0D6"/>
                </a:solidFill>
                <a:latin typeface="Lucida Sans Unicode"/>
                <a:cs typeface="Lucida Sans Unicode"/>
              </a:rPr>
              <a:t>▶</a:t>
            </a:r>
            <a:r>
              <a:rPr sz="1350" dirty="0">
                <a:solidFill>
                  <a:srgbClr val="89D0D6"/>
                </a:solidFill>
                <a:latin typeface="Lucida Sans Unicode"/>
                <a:cs typeface="Lucida Sans Unicode"/>
              </a:rPr>
              <a:t>	</a:t>
            </a:r>
            <a:r>
              <a:rPr sz="1650" b="1" dirty="0">
                <a:solidFill>
                  <a:srgbClr val="FFFFFF"/>
                </a:solidFill>
                <a:latin typeface="Tahoma"/>
                <a:cs typeface="Tahoma"/>
              </a:rPr>
              <a:t>Disadvantages</a:t>
            </a:r>
            <a:r>
              <a:rPr sz="1650" spc="110" dirty="0">
                <a:solidFill>
                  <a:srgbClr val="FFFFFF"/>
                </a:solidFill>
                <a:latin typeface="Times New Roman"/>
                <a:cs typeface="Times New Roman"/>
              </a:rPr>
              <a:t> </a:t>
            </a:r>
            <a:r>
              <a:rPr sz="1650" b="1" dirty="0">
                <a:solidFill>
                  <a:srgbClr val="FFFFFF"/>
                </a:solidFill>
                <a:latin typeface="Tahoma"/>
                <a:cs typeface="Tahoma"/>
              </a:rPr>
              <a:t>of</a:t>
            </a:r>
            <a:r>
              <a:rPr sz="1650" spc="-15" dirty="0">
                <a:solidFill>
                  <a:srgbClr val="FFFFFF"/>
                </a:solidFill>
                <a:latin typeface="Times New Roman"/>
                <a:cs typeface="Times New Roman"/>
              </a:rPr>
              <a:t> </a:t>
            </a:r>
            <a:r>
              <a:rPr sz="1650" b="1" spc="-25" dirty="0">
                <a:solidFill>
                  <a:srgbClr val="FFFFFF"/>
                </a:solidFill>
                <a:latin typeface="Tahoma"/>
                <a:cs typeface="Tahoma"/>
              </a:rPr>
              <a:t>using</a:t>
            </a:r>
            <a:r>
              <a:rPr sz="1650" spc="10" dirty="0">
                <a:solidFill>
                  <a:srgbClr val="FFFFFF"/>
                </a:solidFill>
                <a:latin typeface="Times New Roman"/>
                <a:cs typeface="Times New Roman"/>
              </a:rPr>
              <a:t> </a:t>
            </a:r>
            <a:r>
              <a:rPr sz="1650" b="1" spc="-25" dirty="0">
                <a:solidFill>
                  <a:srgbClr val="FFFFFF"/>
                </a:solidFill>
                <a:latin typeface="Tahoma"/>
                <a:cs typeface="Tahoma"/>
              </a:rPr>
              <a:t>FTP</a:t>
            </a:r>
            <a:endParaRPr sz="1650">
              <a:latin typeface="Tahoma"/>
              <a:cs typeface="Tahoma"/>
            </a:endParaRPr>
          </a:p>
          <a:p>
            <a:pPr marL="756285" marR="113664" indent="-287020">
              <a:lnSpc>
                <a:spcPct val="92500"/>
              </a:lnSpc>
              <a:spcBef>
                <a:spcPts val="995"/>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450" b="1" spc="-175" dirty="0">
                <a:solidFill>
                  <a:srgbClr val="FFFFFF"/>
                </a:solidFill>
                <a:latin typeface="Tahoma"/>
                <a:cs typeface="Tahoma"/>
              </a:rPr>
              <a:t>FTP</a:t>
            </a:r>
            <a:r>
              <a:rPr sz="1450" spc="45" dirty="0">
                <a:solidFill>
                  <a:srgbClr val="FFFFFF"/>
                </a:solidFill>
                <a:latin typeface="Times New Roman"/>
                <a:cs typeface="Times New Roman"/>
              </a:rPr>
              <a:t> </a:t>
            </a:r>
            <a:r>
              <a:rPr sz="1450" b="1" dirty="0">
                <a:solidFill>
                  <a:srgbClr val="FFFFFF"/>
                </a:solidFill>
                <a:latin typeface="Tahoma"/>
                <a:cs typeface="Tahoma"/>
              </a:rPr>
              <a:t>doesn't</a:t>
            </a:r>
            <a:r>
              <a:rPr sz="1450" spc="-20" dirty="0">
                <a:solidFill>
                  <a:srgbClr val="FFFFFF"/>
                </a:solidFill>
                <a:latin typeface="Times New Roman"/>
                <a:cs typeface="Times New Roman"/>
              </a:rPr>
              <a:t> </a:t>
            </a:r>
            <a:r>
              <a:rPr sz="1450" b="1" dirty="0">
                <a:solidFill>
                  <a:srgbClr val="FFFFFF"/>
                </a:solidFill>
                <a:latin typeface="Tahoma"/>
                <a:cs typeface="Tahoma"/>
              </a:rPr>
              <a:t>encrypt</a:t>
            </a:r>
            <a:r>
              <a:rPr sz="1450" spc="-5" dirty="0">
                <a:solidFill>
                  <a:srgbClr val="FFFFFF"/>
                </a:solidFill>
                <a:latin typeface="Times New Roman"/>
                <a:cs typeface="Times New Roman"/>
              </a:rPr>
              <a:t> </a:t>
            </a:r>
            <a:r>
              <a:rPr sz="1450" b="1" dirty="0">
                <a:solidFill>
                  <a:srgbClr val="FFFFFF"/>
                </a:solidFill>
                <a:latin typeface="Tahoma"/>
                <a:cs typeface="Tahoma"/>
              </a:rPr>
              <a:t>the</a:t>
            </a:r>
            <a:r>
              <a:rPr sz="1450" spc="10" dirty="0">
                <a:solidFill>
                  <a:srgbClr val="FFFFFF"/>
                </a:solidFill>
                <a:latin typeface="Times New Roman"/>
                <a:cs typeface="Times New Roman"/>
              </a:rPr>
              <a:t> </a:t>
            </a:r>
            <a:r>
              <a:rPr sz="1450" b="1" spc="-40" dirty="0">
                <a:solidFill>
                  <a:srgbClr val="FFFFFF"/>
                </a:solidFill>
                <a:latin typeface="Tahoma"/>
                <a:cs typeface="Tahoma"/>
              </a:rPr>
              <a:t>traffic</a:t>
            </a:r>
            <a:r>
              <a:rPr sz="1450" spc="55" dirty="0">
                <a:solidFill>
                  <a:srgbClr val="FFFFFF"/>
                </a:solidFill>
                <a:latin typeface="Times New Roman"/>
                <a:cs typeface="Times New Roman"/>
              </a:rPr>
              <a:t> </a:t>
            </a:r>
            <a:r>
              <a:rPr sz="1450" b="1" dirty="0">
                <a:solidFill>
                  <a:srgbClr val="FFFFFF"/>
                </a:solidFill>
                <a:latin typeface="Tahoma"/>
                <a:cs typeface="Tahoma"/>
              </a:rPr>
              <a:t>so</a:t>
            </a:r>
            <a:r>
              <a:rPr sz="1450" spc="10" dirty="0">
                <a:solidFill>
                  <a:srgbClr val="FFFFFF"/>
                </a:solidFill>
                <a:latin typeface="Times New Roman"/>
                <a:cs typeface="Times New Roman"/>
              </a:rPr>
              <a:t> </a:t>
            </a:r>
            <a:r>
              <a:rPr sz="1450" b="1" dirty="0">
                <a:solidFill>
                  <a:srgbClr val="FFFFFF"/>
                </a:solidFill>
                <a:latin typeface="Tahoma"/>
                <a:cs typeface="Tahoma"/>
              </a:rPr>
              <a:t>usernames,</a:t>
            </a:r>
            <a:r>
              <a:rPr sz="1450" spc="20" dirty="0">
                <a:solidFill>
                  <a:srgbClr val="FFFFFF"/>
                </a:solidFill>
                <a:latin typeface="Times New Roman"/>
                <a:cs typeface="Times New Roman"/>
              </a:rPr>
              <a:t> </a:t>
            </a:r>
            <a:r>
              <a:rPr sz="1450" b="1" spc="-25" dirty="0">
                <a:solidFill>
                  <a:srgbClr val="FFFFFF"/>
                </a:solidFill>
                <a:latin typeface="Tahoma"/>
                <a:cs typeface="Tahoma"/>
              </a:rPr>
              <a:t>passwords</a:t>
            </a:r>
            <a:r>
              <a:rPr sz="1450" spc="-25" dirty="0">
                <a:solidFill>
                  <a:srgbClr val="FFFFFF"/>
                </a:solidFill>
                <a:latin typeface="Verdana"/>
                <a:cs typeface="Verdana"/>
              </a:rPr>
              <a:t>,</a:t>
            </a:r>
            <a:r>
              <a:rPr sz="1450" spc="25" dirty="0">
                <a:solidFill>
                  <a:srgbClr val="FFFFFF"/>
                </a:solidFill>
                <a:latin typeface="Times New Roman"/>
                <a:cs typeface="Times New Roman"/>
              </a:rPr>
              <a:t> </a:t>
            </a:r>
            <a:r>
              <a:rPr sz="1450" spc="75" dirty="0">
                <a:solidFill>
                  <a:srgbClr val="FFFFFF"/>
                </a:solidFill>
                <a:latin typeface="Verdana"/>
                <a:cs typeface="Verdana"/>
              </a:rPr>
              <a:t>and</a:t>
            </a:r>
            <a:r>
              <a:rPr sz="1450" spc="40" dirty="0">
                <a:solidFill>
                  <a:srgbClr val="FFFFFF"/>
                </a:solidFill>
                <a:latin typeface="Times New Roman"/>
                <a:cs typeface="Times New Roman"/>
              </a:rPr>
              <a:t> </a:t>
            </a:r>
            <a:r>
              <a:rPr sz="1450" dirty="0">
                <a:solidFill>
                  <a:srgbClr val="FFFFFF"/>
                </a:solidFill>
                <a:latin typeface="Verdana"/>
                <a:cs typeface="Verdana"/>
              </a:rPr>
              <a:t>other</a:t>
            </a:r>
            <a:r>
              <a:rPr sz="1450" spc="30" dirty="0">
                <a:solidFill>
                  <a:srgbClr val="FFFFFF"/>
                </a:solidFill>
                <a:latin typeface="Times New Roman"/>
                <a:cs typeface="Times New Roman"/>
              </a:rPr>
              <a:t> </a:t>
            </a:r>
            <a:r>
              <a:rPr sz="1450" spc="65" dirty="0">
                <a:solidFill>
                  <a:srgbClr val="FFFFFF"/>
                </a:solidFill>
                <a:latin typeface="Verdana"/>
                <a:cs typeface="Verdana"/>
              </a:rPr>
              <a:t>data</a:t>
            </a:r>
            <a:r>
              <a:rPr sz="1450" spc="45" dirty="0">
                <a:solidFill>
                  <a:srgbClr val="FFFFFF"/>
                </a:solidFill>
                <a:latin typeface="Times New Roman"/>
                <a:cs typeface="Times New Roman"/>
              </a:rPr>
              <a:t> </a:t>
            </a:r>
            <a:r>
              <a:rPr sz="1450" spc="100" dirty="0">
                <a:solidFill>
                  <a:srgbClr val="FFFFFF"/>
                </a:solidFill>
                <a:latin typeface="Verdana"/>
                <a:cs typeface="Verdana"/>
              </a:rPr>
              <a:t>can</a:t>
            </a:r>
            <a:r>
              <a:rPr sz="1450" spc="50" dirty="0">
                <a:solidFill>
                  <a:srgbClr val="FFFFFF"/>
                </a:solidFill>
                <a:latin typeface="Times New Roman"/>
                <a:cs typeface="Times New Roman"/>
              </a:rPr>
              <a:t> </a:t>
            </a:r>
            <a:r>
              <a:rPr sz="1450" spc="-20" dirty="0">
                <a:solidFill>
                  <a:srgbClr val="FFFFFF"/>
                </a:solidFill>
                <a:latin typeface="Verdana"/>
                <a:cs typeface="Verdana"/>
              </a:rPr>
              <a:t>easily</a:t>
            </a:r>
            <a:r>
              <a:rPr sz="1450" spc="-20" dirty="0">
                <a:solidFill>
                  <a:srgbClr val="FFFFFF"/>
                </a:solidFill>
                <a:latin typeface="Times New Roman"/>
                <a:cs typeface="Times New Roman"/>
              </a:rPr>
              <a:t> </a:t>
            </a:r>
            <a:r>
              <a:rPr sz="1450" spc="75" dirty="0">
                <a:solidFill>
                  <a:srgbClr val="FFFFFF"/>
                </a:solidFill>
                <a:latin typeface="Verdana"/>
                <a:cs typeface="Verdana"/>
              </a:rPr>
              <a:t>be</a:t>
            </a:r>
            <a:r>
              <a:rPr sz="1450" spc="75" dirty="0">
                <a:solidFill>
                  <a:srgbClr val="FFFFFF"/>
                </a:solidFill>
                <a:latin typeface="Times New Roman"/>
                <a:cs typeface="Times New Roman"/>
              </a:rPr>
              <a:t> </a:t>
            </a:r>
            <a:r>
              <a:rPr sz="1450" dirty="0">
                <a:solidFill>
                  <a:srgbClr val="FFFFFF"/>
                </a:solidFill>
                <a:latin typeface="Verdana"/>
                <a:cs typeface="Verdana"/>
              </a:rPr>
              <a:t>read</a:t>
            </a:r>
            <a:r>
              <a:rPr sz="1450" spc="110" dirty="0">
                <a:solidFill>
                  <a:srgbClr val="FFFFFF"/>
                </a:solidFill>
                <a:latin typeface="Times New Roman"/>
                <a:cs typeface="Times New Roman"/>
              </a:rPr>
              <a:t> </a:t>
            </a:r>
            <a:r>
              <a:rPr sz="1450" dirty="0">
                <a:solidFill>
                  <a:srgbClr val="FFFFFF"/>
                </a:solidFill>
                <a:latin typeface="Verdana"/>
                <a:cs typeface="Verdana"/>
              </a:rPr>
              <a:t>by</a:t>
            </a:r>
            <a:r>
              <a:rPr sz="1450" spc="90" dirty="0">
                <a:solidFill>
                  <a:srgbClr val="FFFFFF"/>
                </a:solidFill>
                <a:latin typeface="Times New Roman"/>
                <a:cs typeface="Times New Roman"/>
              </a:rPr>
              <a:t> </a:t>
            </a:r>
            <a:r>
              <a:rPr sz="1450" dirty="0">
                <a:solidFill>
                  <a:srgbClr val="FFFFFF"/>
                </a:solidFill>
                <a:latin typeface="Verdana"/>
                <a:cs typeface="Verdana"/>
              </a:rPr>
              <a:t>capturing</a:t>
            </a:r>
            <a:r>
              <a:rPr sz="1450" spc="140" dirty="0">
                <a:solidFill>
                  <a:srgbClr val="FFFFFF"/>
                </a:solidFill>
                <a:latin typeface="Times New Roman"/>
                <a:cs typeface="Times New Roman"/>
              </a:rPr>
              <a:t> </a:t>
            </a:r>
            <a:r>
              <a:rPr sz="1450" dirty="0">
                <a:solidFill>
                  <a:srgbClr val="FFFFFF"/>
                </a:solidFill>
                <a:latin typeface="Verdana"/>
                <a:cs typeface="Verdana"/>
              </a:rPr>
              <a:t>the</a:t>
            </a:r>
            <a:r>
              <a:rPr sz="1450" spc="70" dirty="0">
                <a:solidFill>
                  <a:srgbClr val="FFFFFF"/>
                </a:solidFill>
                <a:latin typeface="Times New Roman"/>
                <a:cs typeface="Times New Roman"/>
              </a:rPr>
              <a:t> </a:t>
            </a:r>
            <a:r>
              <a:rPr sz="1450" spc="65" dirty="0">
                <a:solidFill>
                  <a:srgbClr val="FFFFFF"/>
                </a:solidFill>
                <a:latin typeface="Verdana"/>
                <a:cs typeface="Verdana"/>
              </a:rPr>
              <a:t>data</a:t>
            </a:r>
            <a:r>
              <a:rPr sz="1450" spc="170" dirty="0">
                <a:solidFill>
                  <a:srgbClr val="FFFFFF"/>
                </a:solidFill>
                <a:latin typeface="Times New Roman"/>
                <a:cs typeface="Times New Roman"/>
              </a:rPr>
              <a:t> </a:t>
            </a:r>
            <a:r>
              <a:rPr sz="1450" dirty="0">
                <a:solidFill>
                  <a:srgbClr val="FFFFFF"/>
                </a:solidFill>
                <a:latin typeface="Verdana"/>
                <a:cs typeface="Verdana"/>
              </a:rPr>
              <a:t>packets</a:t>
            </a:r>
            <a:r>
              <a:rPr sz="1450" spc="125" dirty="0">
                <a:solidFill>
                  <a:srgbClr val="FFFFFF"/>
                </a:solidFill>
                <a:latin typeface="Times New Roman"/>
                <a:cs typeface="Times New Roman"/>
              </a:rPr>
              <a:t> </a:t>
            </a:r>
            <a:r>
              <a:rPr sz="1450" spc="60" dirty="0">
                <a:solidFill>
                  <a:srgbClr val="FFFFFF"/>
                </a:solidFill>
                <a:latin typeface="Verdana"/>
                <a:cs typeface="Verdana"/>
              </a:rPr>
              <a:t>because</a:t>
            </a:r>
            <a:r>
              <a:rPr sz="1450" spc="170" dirty="0">
                <a:solidFill>
                  <a:srgbClr val="FFFFFF"/>
                </a:solidFill>
                <a:latin typeface="Times New Roman"/>
                <a:cs typeface="Times New Roman"/>
              </a:rPr>
              <a:t> </a:t>
            </a:r>
            <a:r>
              <a:rPr sz="1450" dirty="0">
                <a:solidFill>
                  <a:srgbClr val="FFFFFF"/>
                </a:solidFill>
                <a:latin typeface="Verdana"/>
                <a:cs typeface="Verdana"/>
              </a:rPr>
              <a:t>while</a:t>
            </a:r>
            <a:r>
              <a:rPr sz="1450" spc="20" dirty="0">
                <a:solidFill>
                  <a:srgbClr val="FFFFFF"/>
                </a:solidFill>
                <a:latin typeface="Times New Roman"/>
                <a:cs typeface="Times New Roman"/>
              </a:rPr>
              <a:t> </a:t>
            </a:r>
            <a:r>
              <a:rPr sz="1450" spc="-50" dirty="0">
                <a:solidFill>
                  <a:srgbClr val="FFFFFF"/>
                </a:solidFill>
                <a:latin typeface="Verdana"/>
                <a:cs typeface="Verdana"/>
              </a:rPr>
              <a:t>transferring</a:t>
            </a:r>
            <a:r>
              <a:rPr sz="1450" spc="180" dirty="0">
                <a:solidFill>
                  <a:srgbClr val="FFFFFF"/>
                </a:solidFill>
                <a:latin typeface="Times New Roman"/>
                <a:cs typeface="Times New Roman"/>
              </a:rPr>
              <a:t> </a:t>
            </a:r>
            <a:r>
              <a:rPr sz="1450" dirty="0">
                <a:solidFill>
                  <a:srgbClr val="FFFFFF"/>
                </a:solidFill>
                <a:latin typeface="Verdana"/>
                <a:cs typeface="Verdana"/>
              </a:rPr>
              <a:t>as</a:t>
            </a:r>
            <a:r>
              <a:rPr sz="1450" spc="80" dirty="0">
                <a:solidFill>
                  <a:srgbClr val="FFFFFF"/>
                </a:solidFill>
                <a:latin typeface="Times New Roman"/>
                <a:cs typeface="Times New Roman"/>
              </a:rPr>
              <a:t> </a:t>
            </a:r>
            <a:r>
              <a:rPr sz="1450" dirty="0">
                <a:solidFill>
                  <a:srgbClr val="FFFFFF"/>
                </a:solidFill>
                <a:latin typeface="Verdana"/>
                <a:cs typeface="Verdana"/>
              </a:rPr>
              <a:t>they</a:t>
            </a:r>
            <a:r>
              <a:rPr sz="1450" spc="90" dirty="0">
                <a:solidFill>
                  <a:srgbClr val="FFFFFF"/>
                </a:solidFill>
                <a:latin typeface="Times New Roman"/>
                <a:cs typeface="Times New Roman"/>
              </a:rPr>
              <a:t> </a:t>
            </a:r>
            <a:r>
              <a:rPr sz="1450" dirty="0">
                <a:solidFill>
                  <a:srgbClr val="FFFFFF"/>
                </a:solidFill>
                <a:latin typeface="Verdana"/>
                <a:cs typeface="Verdana"/>
              </a:rPr>
              <a:t>are</a:t>
            </a:r>
            <a:r>
              <a:rPr sz="1450" spc="120" dirty="0">
                <a:solidFill>
                  <a:srgbClr val="FFFFFF"/>
                </a:solidFill>
                <a:latin typeface="Times New Roman"/>
                <a:cs typeface="Times New Roman"/>
              </a:rPr>
              <a:t> </a:t>
            </a:r>
            <a:r>
              <a:rPr sz="1450" spc="-20" dirty="0">
                <a:solidFill>
                  <a:srgbClr val="FFFFFF"/>
                </a:solidFill>
                <a:latin typeface="Verdana"/>
                <a:cs typeface="Verdana"/>
              </a:rPr>
              <a:t>sent</a:t>
            </a:r>
            <a:r>
              <a:rPr sz="1450" spc="55" dirty="0">
                <a:solidFill>
                  <a:srgbClr val="FFFFFF"/>
                </a:solidFill>
                <a:latin typeface="Times New Roman"/>
                <a:cs typeface="Times New Roman"/>
              </a:rPr>
              <a:t> </a:t>
            </a:r>
            <a:r>
              <a:rPr sz="1450" spc="-25" dirty="0">
                <a:solidFill>
                  <a:srgbClr val="FFFFFF"/>
                </a:solidFill>
                <a:latin typeface="Verdana"/>
                <a:cs typeface="Verdana"/>
              </a:rPr>
              <a:t>in</a:t>
            </a:r>
            <a:r>
              <a:rPr sz="1450" spc="-25" dirty="0">
                <a:solidFill>
                  <a:srgbClr val="FFFFFF"/>
                </a:solidFill>
                <a:latin typeface="Times New Roman"/>
                <a:cs typeface="Times New Roman"/>
              </a:rPr>
              <a:t> </a:t>
            </a:r>
            <a:r>
              <a:rPr sz="1500" spc="-35" dirty="0">
                <a:solidFill>
                  <a:srgbClr val="FFFFFF"/>
                </a:solidFill>
                <a:latin typeface="Verdana"/>
                <a:cs typeface="Verdana"/>
              </a:rPr>
              <a:t>cleartext.</a:t>
            </a:r>
            <a:r>
              <a:rPr sz="1500" spc="190" dirty="0">
                <a:solidFill>
                  <a:srgbClr val="FFFFFF"/>
                </a:solidFill>
                <a:latin typeface="Times New Roman"/>
                <a:cs typeface="Times New Roman"/>
              </a:rPr>
              <a:t> </a:t>
            </a:r>
            <a:r>
              <a:rPr sz="1500" spc="-165" dirty="0">
                <a:solidFill>
                  <a:srgbClr val="FFFFFF"/>
                </a:solidFill>
                <a:latin typeface="Verdana"/>
                <a:cs typeface="Verdana"/>
              </a:rPr>
              <a:t>FTP</a:t>
            </a:r>
            <a:r>
              <a:rPr sz="1500" spc="35" dirty="0">
                <a:solidFill>
                  <a:srgbClr val="FFFFFF"/>
                </a:solidFill>
                <a:latin typeface="Times New Roman"/>
                <a:cs typeface="Times New Roman"/>
              </a:rPr>
              <a:t> </a:t>
            </a:r>
            <a:r>
              <a:rPr sz="1500" spc="-150" dirty="0">
                <a:solidFill>
                  <a:srgbClr val="FFFFFF"/>
                </a:solidFill>
                <a:latin typeface="Verdana"/>
                <a:cs typeface="Verdana"/>
              </a:rPr>
              <a:t>is</a:t>
            </a:r>
            <a:r>
              <a:rPr sz="1500" spc="5" dirty="0">
                <a:solidFill>
                  <a:srgbClr val="FFFFFF"/>
                </a:solidFill>
                <a:latin typeface="Times New Roman"/>
                <a:cs typeface="Times New Roman"/>
              </a:rPr>
              <a:t> </a:t>
            </a:r>
            <a:r>
              <a:rPr sz="1500" spc="-10" dirty="0">
                <a:solidFill>
                  <a:srgbClr val="FFFFFF"/>
                </a:solidFill>
                <a:latin typeface="Verdana"/>
                <a:cs typeface="Verdana"/>
              </a:rPr>
              <a:t>vulnerable</a:t>
            </a:r>
            <a:r>
              <a:rPr sz="1500" spc="40" dirty="0">
                <a:solidFill>
                  <a:srgbClr val="FFFFFF"/>
                </a:solidFill>
                <a:latin typeface="Times New Roman"/>
                <a:cs typeface="Times New Roman"/>
              </a:rPr>
              <a:t> </a:t>
            </a:r>
            <a:r>
              <a:rPr sz="1500" dirty="0">
                <a:solidFill>
                  <a:srgbClr val="FFFFFF"/>
                </a:solidFill>
                <a:latin typeface="Verdana"/>
                <a:cs typeface="Verdana"/>
              </a:rPr>
              <a:t>to</a:t>
            </a:r>
            <a:r>
              <a:rPr sz="1500" spc="75" dirty="0">
                <a:solidFill>
                  <a:srgbClr val="FFFFFF"/>
                </a:solidFill>
                <a:latin typeface="Times New Roman"/>
                <a:cs typeface="Times New Roman"/>
              </a:rPr>
              <a:t> </a:t>
            </a:r>
            <a:r>
              <a:rPr sz="1500" dirty="0">
                <a:solidFill>
                  <a:srgbClr val="FFFFFF"/>
                </a:solidFill>
                <a:latin typeface="Verdana"/>
                <a:cs typeface="Verdana"/>
              </a:rPr>
              <a:t>packet</a:t>
            </a:r>
            <a:r>
              <a:rPr sz="1500" spc="70" dirty="0">
                <a:solidFill>
                  <a:srgbClr val="FFFFFF"/>
                </a:solidFill>
                <a:latin typeface="Times New Roman"/>
                <a:cs typeface="Times New Roman"/>
              </a:rPr>
              <a:t> </a:t>
            </a:r>
            <a:r>
              <a:rPr sz="1500" dirty="0">
                <a:solidFill>
                  <a:srgbClr val="FFFFFF"/>
                </a:solidFill>
                <a:latin typeface="Verdana"/>
                <a:cs typeface="Verdana"/>
              </a:rPr>
              <a:t>capture</a:t>
            </a:r>
            <a:r>
              <a:rPr sz="1500" spc="130" dirty="0">
                <a:solidFill>
                  <a:srgbClr val="FFFFFF"/>
                </a:solidFill>
                <a:latin typeface="Times New Roman"/>
                <a:cs typeface="Times New Roman"/>
              </a:rPr>
              <a:t> </a:t>
            </a:r>
            <a:r>
              <a:rPr sz="1500" dirty="0">
                <a:solidFill>
                  <a:srgbClr val="FFFFFF"/>
                </a:solidFill>
                <a:latin typeface="Verdana"/>
                <a:cs typeface="Verdana"/>
              </a:rPr>
              <a:t>and</a:t>
            </a:r>
            <a:r>
              <a:rPr sz="1500" spc="85" dirty="0">
                <a:solidFill>
                  <a:srgbClr val="FFFFFF"/>
                </a:solidFill>
                <a:latin typeface="Times New Roman"/>
                <a:cs typeface="Times New Roman"/>
              </a:rPr>
              <a:t> </a:t>
            </a:r>
            <a:r>
              <a:rPr sz="1500" spc="-25" dirty="0">
                <a:solidFill>
                  <a:srgbClr val="FFFFFF"/>
                </a:solidFill>
                <a:latin typeface="Verdana"/>
                <a:cs typeface="Verdana"/>
              </a:rPr>
              <a:t>other</a:t>
            </a:r>
            <a:r>
              <a:rPr sz="1500" spc="75" dirty="0">
                <a:solidFill>
                  <a:srgbClr val="FFFFFF"/>
                </a:solidFill>
                <a:latin typeface="Times New Roman"/>
                <a:cs typeface="Times New Roman"/>
              </a:rPr>
              <a:t> </a:t>
            </a:r>
            <a:r>
              <a:rPr sz="1500" spc="-10" dirty="0">
                <a:solidFill>
                  <a:srgbClr val="FFFFFF"/>
                </a:solidFill>
                <a:latin typeface="Verdana"/>
                <a:cs typeface="Verdana"/>
              </a:rPr>
              <a:t>attacks.</a:t>
            </a:r>
            <a:endParaRPr sz="1500">
              <a:latin typeface="Verdana"/>
              <a:cs typeface="Verdana"/>
            </a:endParaRPr>
          </a:p>
        </p:txBody>
      </p:sp>
      <p:sp>
        <p:nvSpPr>
          <p:cNvPr id="4" name="object 4"/>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32</a:t>
            </a:r>
            <a:endParaRPr sz="2750">
              <a:latin typeface="Verdana"/>
              <a:cs typeface="Verdana"/>
            </a:endParaRPr>
          </a:p>
        </p:txBody>
      </p:sp>
      <p:sp>
        <p:nvSpPr>
          <p:cNvPr id="5" name="Slide Number Placeholder 4">
            <a:extLst>
              <a:ext uri="{FF2B5EF4-FFF2-40B4-BE49-F238E27FC236}">
                <a16:creationId xmlns:a16="http://schemas.microsoft.com/office/drawing/2014/main" id="{D27DECB0-AE5F-48C4-987E-94BD5E2C9F03}"/>
              </a:ext>
            </a:extLst>
          </p:cNvPr>
          <p:cNvSpPr>
            <a:spLocks noGrp="1"/>
          </p:cNvSpPr>
          <p:nvPr>
            <p:ph type="sldNum" sz="quarter" idx="12"/>
          </p:nvPr>
        </p:nvSpPr>
        <p:spPr/>
        <p:txBody>
          <a:bodyPr/>
          <a:lstStyle/>
          <a:p>
            <a:fld id="{3622CE08-FDFB-40AC-BC00-32E561B45CF1}"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20" dirty="0"/>
              <a:t>POP3</a:t>
            </a:r>
          </a:p>
        </p:txBody>
      </p:sp>
      <p:sp>
        <p:nvSpPr>
          <p:cNvPr id="3" name="object 3"/>
          <p:cNvSpPr txBox="1"/>
          <p:nvPr/>
        </p:nvSpPr>
        <p:spPr>
          <a:xfrm>
            <a:off x="1182724" y="2081602"/>
            <a:ext cx="8772525" cy="2604135"/>
          </a:xfrm>
          <a:prstGeom prst="rect">
            <a:avLst/>
          </a:prstGeom>
        </p:spPr>
        <p:txBody>
          <a:bodyPr vert="horz" wrap="square" lIns="0" tIns="15875" rIns="0" bIns="0" rtlCol="0">
            <a:spAutoFit/>
          </a:bodyPr>
          <a:lstStyle/>
          <a:p>
            <a:pPr marL="353695" marR="31115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b="1" spc="-125" dirty="0">
                <a:solidFill>
                  <a:srgbClr val="FFFFFF"/>
                </a:solidFill>
                <a:latin typeface="Tahoma"/>
                <a:cs typeface="Tahoma"/>
              </a:rPr>
              <a:t>Post</a:t>
            </a:r>
            <a:r>
              <a:rPr sz="1800" spc="10" dirty="0">
                <a:solidFill>
                  <a:srgbClr val="FFFFFF"/>
                </a:solidFill>
                <a:latin typeface="Times New Roman"/>
                <a:cs typeface="Times New Roman"/>
              </a:rPr>
              <a:t> </a:t>
            </a:r>
            <a:r>
              <a:rPr sz="1800" b="1" dirty="0">
                <a:solidFill>
                  <a:srgbClr val="FFFFFF"/>
                </a:solidFill>
                <a:latin typeface="Tahoma"/>
                <a:cs typeface="Tahoma"/>
              </a:rPr>
              <a:t>Office</a:t>
            </a:r>
            <a:r>
              <a:rPr sz="1800" spc="-105" dirty="0">
                <a:solidFill>
                  <a:srgbClr val="FFFFFF"/>
                </a:solidFill>
                <a:latin typeface="Times New Roman"/>
                <a:cs typeface="Times New Roman"/>
              </a:rPr>
              <a:t> </a:t>
            </a:r>
            <a:r>
              <a:rPr sz="1800" b="1" spc="-40" dirty="0">
                <a:solidFill>
                  <a:srgbClr val="FFFFFF"/>
                </a:solidFill>
                <a:latin typeface="Tahoma"/>
                <a:cs typeface="Tahoma"/>
              </a:rPr>
              <a:t>Protocol,</a:t>
            </a:r>
            <a:r>
              <a:rPr sz="1800" spc="25" dirty="0">
                <a:solidFill>
                  <a:srgbClr val="FFFFFF"/>
                </a:solidFill>
                <a:latin typeface="Times New Roman"/>
                <a:cs typeface="Times New Roman"/>
              </a:rPr>
              <a:t> </a:t>
            </a:r>
            <a:r>
              <a:rPr sz="1800" b="1" spc="-60" dirty="0">
                <a:solidFill>
                  <a:srgbClr val="FFFFFF"/>
                </a:solidFill>
                <a:latin typeface="Tahoma"/>
                <a:cs typeface="Tahoma"/>
              </a:rPr>
              <a:t>version</a:t>
            </a:r>
            <a:r>
              <a:rPr sz="1800" spc="-15" dirty="0">
                <a:solidFill>
                  <a:srgbClr val="FFFFFF"/>
                </a:solidFill>
                <a:latin typeface="Times New Roman"/>
                <a:cs typeface="Times New Roman"/>
              </a:rPr>
              <a:t> </a:t>
            </a:r>
            <a:r>
              <a:rPr sz="1800" b="1" dirty="0">
                <a:solidFill>
                  <a:srgbClr val="FFFFFF"/>
                </a:solidFill>
                <a:latin typeface="Tahoma"/>
                <a:cs typeface="Tahoma"/>
              </a:rPr>
              <a:t>3</a:t>
            </a:r>
            <a:r>
              <a:rPr sz="1800" spc="45" dirty="0">
                <a:solidFill>
                  <a:srgbClr val="FFFFFF"/>
                </a:solidFill>
                <a:latin typeface="Times New Roman"/>
                <a:cs typeface="Times New Roman"/>
              </a:rPr>
              <a:t> </a:t>
            </a:r>
            <a:r>
              <a:rPr sz="1800" b="1" spc="-100" dirty="0">
                <a:solidFill>
                  <a:srgbClr val="FFFFFF"/>
                </a:solidFill>
                <a:latin typeface="Tahoma"/>
                <a:cs typeface="Tahoma"/>
              </a:rPr>
              <a:t>(POP3)</a:t>
            </a:r>
            <a:r>
              <a:rPr sz="1800" spc="35" dirty="0">
                <a:solidFill>
                  <a:srgbClr val="FFFFFF"/>
                </a:solidFill>
                <a:latin typeface="Times New Roman"/>
                <a:cs typeface="Times New Roman"/>
              </a:rPr>
              <a:t> </a:t>
            </a:r>
            <a:r>
              <a:rPr sz="1800" spc="-160" dirty="0">
                <a:solidFill>
                  <a:srgbClr val="FFFFFF"/>
                </a:solidFill>
                <a:latin typeface="Verdana"/>
                <a:cs typeface="Verdana"/>
              </a:rPr>
              <a:t>is</a:t>
            </a:r>
            <a:r>
              <a:rPr sz="1800" spc="-60" dirty="0">
                <a:solidFill>
                  <a:srgbClr val="FFFFFF"/>
                </a:solidFill>
                <a:latin typeface="Times New Roman"/>
                <a:cs typeface="Times New Roman"/>
              </a:rPr>
              <a:t> </a:t>
            </a:r>
            <a:r>
              <a:rPr sz="1800" spc="-50" dirty="0">
                <a:solidFill>
                  <a:srgbClr val="FFFFFF"/>
                </a:solidFill>
                <a:latin typeface="Verdana"/>
                <a:cs typeface="Verdana"/>
              </a:rPr>
              <a:t>simple</a:t>
            </a:r>
            <a:r>
              <a:rPr sz="1800" spc="-150" dirty="0">
                <a:solidFill>
                  <a:srgbClr val="FFFFFF"/>
                </a:solidFill>
                <a:latin typeface="Times New Roman"/>
                <a:cs typeface="Times New Roman"/>
              </a:rPr>
              <a:t> </a:t>
            </a:r>
            <a:r>
              <a:rPr sz="1800" dirty="0">
                <a:solidFill>
                  <a:srgbClr val="FFFFFF"/>
                </a:solidFill>
                <a:latin typeface="Verdana"/>
                <a:cs typeface="Verdana"/>
              </a:rPr>
              <a:t>but</a:t>
            </a:r>
            <a:r>
              <a:rPr sz="1800" spc="15" dirty="0">
                <a:solidFill>
                  <a:srgbClr val="FFFFFF"/>
                </a:solidFill>
                <a:latin typeface="Times New Roman"/>
                <a:cs typeface="Times New Roman"/>
              </a:rPr>
              <a:t> </a:t>
            </a:r>
            <a:r>
              <a:rPr sz="1800" spc="-45" dirty="0">
                <a:solidFill>
                  <a:srgbClr val="FFFFFF"/>
                </a:solidFill>
                <a:latin typeface="Verdana"/>
                <a:cs typeface="Verdana"/>
              </a:rPr>
              <a:t>limited</a:t>
            </a:r>
            <a:r>
              <a:rPr sz="1800" spc="-120" dirty="0">
                <a:solidFill>
                  <a:srgbClr val="FFFFFF"/>
                </a:solidFill>
                <a:latin typeface="Times New Roman"/>
                <a:cs typeface="Times New Roman"/>
              </a:rPr>
              <a:t> </a:t>
            </a:r>
            <a:r>
              <a:rPr sz="1800" spc="-30" dirty="0">
                <a:solidFill>
                  <a:srgbClr val="FFFFFF"/>
                </a:solidFill>
                <a:latin typeface="Verdana"/>
                <a:cs typeface="Verdana"/>
              </a:rPr>
              <a:t>in</a:t>
            </a:r>
            <a:r>
              <a:rPr sz="1800" spc="-45" dirty="0">
                <a:solidFill>
                  <a:srgbClr val="FFFFFF"/>
                </a:solidFill>
                <a:latin typeface="Times New Roman"/>
                <a:cs typeface="Times New Roman"/>
              </a:rPr>
              <a:t> </a:t>
            </a:r>
            <a:r>
              <a:rPr sz="1800" spc="-10" dirty="0">
                <a:solidFill>
                  <a:srgbClr val="FFFFFF"/>
                </a:solidFill>
                <a:latin typeface="Verdana"/>
                <a:cs typeface="Verdana"/>
              </a:rPr>
              <a:t>functionality.</a:t>
            </a:r>
            <a:r>
              <a:rPr sz="1800" spc="-10" dirty="0">
                <a:solidFill>
                  <a:srgbClr val="FFFFFF"/>
                </a:solidFill>
                <a:latin typeface="Times New Roman"/>
                <a:cs typeface="Times New Roman"/>
              </a:rPr>
              <a:t> </a:t>
            </a:r>
            <a:r>
              <a:rPr sz="1800" spc="-80" dirty="0">
                <a:solidFill>
                  <a:srgbClr val="FFFFFF"/>
                </a:solidFill>
                <a:latin typeface="Verdana"/>
                <a:cs typeface="Verdana"/>
              </a:rPr>
              <a:t>The</a:t>
            </a:r>
            <a:r>
              <a:rPr sz="1800" spc="70" dirty="0">
                <a:solidFill>
                  <a:srgbClr val="FFFFFF"/>
                </a:solidFill>
                <a:latin typeface="Times New Roman"/>
                <a:cs typeface="Times New Roman"/>
              </a:rPr>
              <a:t> </a:t>
            </a:r>
            <a:r>
              <a:rPr sz="1800" dirty="0">
                <a:solidFill>
                  <a:srgbClr val="FFFFFF"/>
                </a:solidFill>
                <a:latin typeface="Verdana"/>
                <a:cs typeface="Verdana"/>
              </a:rPr>
              <a:t>client</a:t>
            </a:r>
            <a:r>
              <a:rPr sz="1800" spc="-45" dirty="0">
                <a:solidFill>
                  <a:srgbClr val="FFFFFF"/>
                </a:solidFill>
                <a:latin typeface="Times New Roman"/>
                <a:cs typeface="Times New Roman"/>
              </a:rPr>
              <a:t> </a:t>
            </a:r>
            <a:r>
              <a:rPr sz="1800" dirty="0">
                <a:solidFill>
                  <a:srgbClr val="FFFFFF"/>
                </a:solidFill>
                <a:latin typeface="Verdana"/>
                <a:cs typeface="Verdana"/>
              </a:rPr>
              <a:t>POP3</a:t>
            </a:r>
            <a:r>
              <a:rPr sz="1800" spc="55" dirty="0">
                <a:solidFill>
                  <a:srgbClr val="FFFFFF"/>
                </a:solidFill>
                <a:latin typeface="Times New Roman"/>
                <a:cs typeface="Times New Roman"/>
              </a:rPr>
              <a:t> </a:t>
            </a:r>
            <a:r>
              <a:rPr sz="1800" spc="-35" dirty="0">
                <a:solidFill>
                  <a:srgbClr val="FFFFFF"/>
                </a:solidFill>
                <a:latin typeface="Verdana"/>
                <a:cs typeface="Verdana"/>
              </a:rPr>
              <a:t>software</a:t>
            </a:r>
            <a:r>
              <a:rPr sz="1800" spc="-80" dirty="0">
                <a:solidFill>
                  <a:srgbClr val="FFFFFF"/>
                </a:solidFill>
                <a:latin typeface="Times New Roman"/>
                <a:cs typeface="Times New Roman"/>
              </a:rPr>
              <a:t> </a:t>
            </a:r>
            <a:r>
              <a:rPr sz="1800" spc="-160" dirty="0">
                <a:solidFill>
                  <a:srgbClr val="FFFFFF"/>
                </a:solidFill>
                <a:latin typeface="Verdana"/>
                <a:cs typeface="Verdana"/>
              </a:rPr>
              <a:t>is</a:t>
            </a:r>
            <a:r>
              <a:rPr sz="1800" spc="15" dirty="0">
                <a:solidFill>
                  <a:srgbClr val="FFFFFF"/>
                </a:solidFill>
                <a:latin typeface="Times New Roman"/>
                <a:cs typeface="Times New Roman"/>
              </a:rPr>
              <a:t> </a:t>
            </a:r>
            <a:r>
              <a:rPr sz="1800" spc="-45" dirty="0">
                <a:solidFill>
                  <a:srgbClr val="FFFFFF"/>
                </a:solidFill>
                <a:latin typeface="Verdana"/>
                <a:cs typeface="Verdana"/>
              </a:rPr>
              <a:t>installed</a:t>
            </a:r>
            <a:r>
              <a:rPr sz="1800" spc="-100" dirty="0">
                <a:solidFill>
                  <a:srgbClr val="FFFFFF"/>
                </a:solidFill>
                <a:latin typeface="Times New Roman"/>
                <a:cs typeface="Times New Roman"/>
              </a:rPr>
              <a:t> </a:t>
            </a:r>
            <a:r>
              <a:rPr sz="1800" dirty="0">
                <a:solidFill>
                  <a:srgbClr val="FFFFFF"/>
                </a:solidFill>
                <a:latin typeface="Verdana"/>
                <a:cs typeface="Verdana"/>
              </a:rPr>
              <a:t>on</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 dirty="0">
                <a:solidFill>
                  <a:srgbClr val="FFFFFF"/>
                </a:solidFill>
                <a:latin typeface="Verdana"/>
                <a:cs typeface="Verdana"/>
              </a:rPr>
              <a:t>recipient</a:t>
            </a:r>
            <a:r>
              <a:rPr sz="1800" spc="-90" dirty="0">
                <a:solidFill>
                  <a:srgbClr val="FFFFFF"/>
                </a:solidFill>
                <a:latin typeface="Times New Roman"/>
                <a:cs typeface="Times New Roman"/>
              </a:rPr>
              <a:t> </a:t>
            </a:r>
            <a:r>
              <a:rPr sz="1800" spc="-20" dirty="0">
                <a:solidFill>
                  <a:srgbClr val="FFFFFF"/>
                </a:solidFill>
                <a:latin typeface="Verdana"/>
                <a:cs typeface="Verdana"/>
              </a:rPr>
              <a:t>computer;</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25" dirty="0">
                <a:solidFill>
                  <a:srgbClr val="FFFFFF"/>
                </a:solidFill>
                <a:latin typeface="Verdana"/>
                <a:cs typeface="Verdana"/>
              </a:rPr>
              <a:t>server</a:t>
            </a:r>
            <a:r>
              <a:rPr sz="1800" spc="-25" dirty="0">
                <a:solidFill>
                  <a:srgbClr val="FFFFFF"/>
                </a:solidFill>
                <a:latin typeface="Times New Roman"/>
                <a:cs typeface="Times New Roman"/>
              </a:rPr>
              <a:t> </a:t>
            </a:r>
            <a:r>
              <a:rPr sz="1800" dirty="0">
                <a:solidFill>
                  <a:srgbClr val="FFFFFF"/>
                </a:solidFill>
                <a:latin typeface="Verdana"/>
                <a:cs typeface="Verdana"/>
              </a:rPr>
              <a:t>POP3</a:t>
            </a:r>
            <a:r>
              <a:rPr sz="1800" spc="55" dirty="0">
                <a:solidFill>
                  <a:srgbClr val="FFFFFF"/>
                </a:solidFill>
                <a:latin typeface="Times New Roman"/>
                <a:cs typeface="Times New Roman"/>
              </a:rPr>
              <a:t> </a:t>
            </a:r>
            <a:r>
              <a:rPr sz="1800" spc="-35" dirty="0">
                <a:solidFill>
                  <a:srgbClr val="FFFFFF"/>
                </a:solidFill>
                <a:latin typeface="Verdana"/>
                <a:cs typeface="Verdana"/>
              </a:rPr>
              <a:t>software</a:t>
            </a:r>
            <a:r>
              <a:rPr sz="1800" spc="-80"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spc="-45" dirty="0">
                <a:solidFill>
                  <a:srgbClr val="FFFFFF"/>
                </a:solidFill>
                <a:latin typeface="Verdana"/>
                <a:cs typeface="Verdana"/>
              </a:rPr>
              <a:t>installed</a:t>
            </a:r>
            <a:r>
              <a:rPr sz="1800" spc="-95" dirty="0">
                <a:solidFill>
                  <a:srgbClr val="FFFFFF"/>
                </a:solidFill>
                <a:latin typeface="Times New Roman"/>
                <a:cs typeface="Times New Roman"/>
              </a:rPr>
              <a:t> </a:t>
            </a:r>
            <a:r>
              <a:rPr sz="1800" dirty="0">
                <a:solidFill>
                  <a:srgbClr val="FFFFFF"/>
                </a:solidFill>
                <a:latin typeface="Verdana"/>
                <a:cs typeface="Verdana"/>
              </a:rPr>
              <a:t>on</a:t>
            </a:r>
            <a:r>
              <a:rPr sz="1800" spc="5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25" dirty="0">
                <a:solidFill>
                  <a:srgbClr val="FFFFFF"/>
                </a:solidFill>
                <a:latin typeface="Verdana"/>
                <a:cs typeface="Verdana"/>
              </a:rPr>
              <a:t>mail</a:t>
            </a:r>
            <a:r>
              <a:rPr sz="1800" spc="-75" dirty="0">
                <a:solidFill>
                  <a:srgbClr val="FFFFFF"/>
                </a:solidFill>
                <a:latin typeface="Times New Roman"/>
                <a:cs typeface="Times New Roman"/>
              </a:rPr>
              <a:t> </a:t>
            </a:r>
            <a:r>
              <a:rPr sz="1800" spc="-10" dirty="0">
                <a:solidFill>
                  <a:srgbClr val="FFFFFF"/>
                </a:solidFill>
                <a:latin typeface="Verdana"/>
                <a:cs typeface="Verdana"/>
              </a:rPr>
              <a:t>server.</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Mail</a:t>
            </a:r>
            <a:r>
              <a:rPr sz="1800" spc="-70" dirty="0">
                <a:solidFill>
                  <a:srgbClr val="FFFFFF"/>
                </a:solidFill>
                <a:latin typeface="Times New Roman"/>
                <a:cs typeface="Times New Roman"/>
              </a:rPr>
              <a:t> </a:t>
            </a:r>
            <a:r>
              <a:rPr sz="1800" spc="55" dirty="0">
                <a:solidFill>
                  <a:srgbClr val="FFFFFF"/>
                </a:solidFill>
                <a:latin typeface="Verdana"/>
                <a:cs typeface="Verdana"/>
              </a:rPr>
              <a:t>access</a:t>
            </a:r>
            <a:r>
              <a:rPr sz="1800" spc="-75" dirty="0">
                <a:solidFill>
                  <a:srgbClr val="FFFFFF"/>
                </a:solidFill>
                <a:latin typeface="Times New Roman"/>
                <a:cs typeface="Times New Roman"/>
              </a:rPr>
              <a:t> </a:t>
            </a:r>
            <a:r>
              <a:rPr sz="1800" spc="-110" dirty="0">
                <a:solidFill>
                  <a:srgbClr val="FFFFFF"/>
                </a:solidFill>
                <a:latin typeface="Verdana"/>
                <a:cs typeface="Verdana"/>
              </a:rPr>
              <a:t>starts</a:t>
            </a:r>
            <a:r>
              <a:rPr sz="1800" spc="-75" dirty="0">
                <a:solidFill>
                  <a:srgbClr val="FFFFFF"/>
                </a:solidFill>
                <a:latin typeface="Times New Roman"/>
                <a:cs typeface="Times New Roman"/>
              </a:rPr>
              <a:t> </a:t>
            </a:r>
            <a:r>
              <a:rPr sz="1800" spc="-35" dirty="0">
                <a:solidFill>
                  <a:srgbClr val="FFFFFF"/>
                </a:solidFill>
                <a:latin typeface="Verdana"/>
                <a:cs typeface="Verdana"/>
              </a:rPr>
              <a:t>with</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client</a:t>
            </a:r>
            <a:r>
              <a:rPr sz="1800" spc="-30" dirty="0">
                <a:solidFill>
                  <a:srgbClr val="FFFFFF"/>
                </a:solidFill>
                <a:latin typeface="Times New Roman"/>
                <a:cs typeface="Times New Roman"/>
              </a:rPr>
              <a:t> </a:t>
            </a:r>
            <a:r>
              <a:rPr sz="1800" dirty="0">
                <a:solidFill>
                  <a:srgbClr val="FFFFFF"/>
                </a:solidFill>
                <a:latin typeface="Verdana"/>
                <a:cs typeface="Verdana"/>
              </a:rPr>
              <a:t>when</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95" dirty="0">
                <a:solidFill>
                  <a:srgbClr val="FFFFFF"/>
                </a:solidFill>
                <a:latin typeface="Verdana"/>
                <a:cs typeface="Verdana"/>
              </a:rPr>
              <a:t>user</a:t>
            </a:r>
            <a:r>
              <a:rPr sz="1800" spc="45" dirty="0">
                <a:solidFill>
                  <a:srgbClr val="FFFFFF"/>
                </a:solidFill>
                <a:latin typeface="Times New Roman"/>
                <a:cs typeface="Times New Roman"/>
              </a:rPr>
              <a:t> </a:t>
            </a:r>
            <a:r>
              <a:rPr sz="1800" dirty="0">
                <a:solidFill>
                  <a:srgbClr val="FFFFFF"/>
                </a:solidFill>
                <a:latin typeface="Verdana"/>
                <a:cs typeface="Verdana"/>
              </a:rPr>
              <a:t>needs</a:t>
            </a:r>
            <a:r>
              <a:rPr sz="1800" spc="-25" dirty="0">
                <a:solidFill>
                  <a:srgbClr val="FFFFFF"/>
                </a:solidFill>
                <a:latin typeface="Times New Roman"/>
                <a:cs typeface="Times New Roman"/>
              </a:rPr>
              <a:t> </a:t>
            </a:r>
            <a:r>
              <a:rPr sz="1800" dirty="0">
                <a:solidFill>
                  <a:srgbClr val="FFFFFF"/>
                </a:solidFill>
                <a:latin typeface="Verdana"/>
                <a:cs typeface="Verdana"/>
              </a:rPr>
              <a:t>to</a:t>
            </a:r>
            <a:r>
              <a:rPr sz="1800" spc="20" dirty="0">
                <a:solidFill>
                  <a:srgbClr val="FFFFFF"/>
                </a:solidFill>
                <a:latin typeface="Times New Roman"/>
                <a:cs typeface="Times New Roman"/>
              </a:rPr>
              <a:t> </a:t>
            </a:r>
            <a:r>
              <a:rPr sz="1800" spc="60" dirty="0">
                <a:solidFill>
                  <a:srgbClr val="FFFFFF"/>
                </a:solidFill>
                <a:latin typeface="Verdana"/>
                <a:cs typeface="Verdana"/>
              </a:rPr>
              <a:t>download</a:t>
            </a:r>
            <a:r>
              <a:rPr sz="1800" spc="-90" dirty="0">
                <a:solidFill>
                  <a:srgbClr val="FFFFFF"/>
                </a:solidFill>
                <a:latin typeface="Times New Roman"/>
                <a:cs typeface="Times New Roman"/>
              </a:rPr>
              <a:t> </a:t>
            </a:r>
            <a:r>
              <a:rPr sz="1800" spc="-125" dirty="0">
                <a:solidFill>
                  <a:srgbClr val="FFFFFF"/>
                </a:solidFill>
                <a:latin typeface="Verdana"/>
                <a:cs typeface="Verdana"/>
              </a:rPr>
              <a:t>its</a:t>
            </a:r>
            <a:r>
              <a:rPr sz="1800" spc="-20" dirty="0">
                <a:solidFill>
                  <a:srgbClr val="FFFFFF"/>
                </a:solidFill>
                <a:latin typeface="Times New Roman"/>
                <a:cs typeface="Times New Roman"/>
              </a:rPr>
              <a:t> </a:t>
            </a:r>
            <a:r>
              <a:rPr sz="1800" spc="-25" dirty="0">
                <a:solidFill>
                  <a:srgbClr val="FFFFFF"/>
                </a:solidFill>
                <a:latin typeface="Verdana"/>
                <a:cs typeface="Verdana"/>
              </a:rPr>
              <a:t>e-</a:t>
            </a:r>
            <a:endParaRPr sz="1800">
              <a:latin typeface="Verdana"/>
              <a:cs typeface="Verdana"/>
            </a:endParaRPr>
          </a:p>
          <a:p>
            <a:pPr marL="353695">
              <a:lnSpc>
                <a:spcPct val="100000"/>
              </a:lnSpc>
            </a:pPr>
            <a:r>
              <a:rPr sz="1800" spc="-25" dirty="0">
                <a:solidFill>
                  <a:srgbClr val="FFFFFF"/>
                </a:solidFill>
                <a:latin typeface="Verdana"/>
                <a:cs typeface="Verdana"/>
              </a:rPr>
              <a:t>mail</a:t>
            </a:r>
            <a:r>
              <a:rPr sz="1800" spc="-90" dirty="0">
                <a:solidFill>
                  <a:srgbClr val="FFFFFF"/>
                </a:solidFill>
                <a:latin typeface="Times New Roman"/>
                <a:cs typeface="Times New Roman"/>
              </a:rPr>
              <a:t> </a:t>
            </a:r>
            <a:r>
              <a:rPr sz="1800" spc="-50" dirty="0">
                <a:solidFill>
                  <a:srgbClr val="FFFFFF"/>
                </a:solidFill>
                <a:latin typeface="Verdana"/>
                <a:cs typeface="Verdana"/>
              </a:rPr>
              <a:t>from</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20" dirty="0">
                <a:solidFill>
                  <a:srgbClr val="FFFFFF"/>
                </a:solidFill>
                <a:latin typeface="Verdana"/>
                <a:cs typeface="Verdana"/>
              </a:rPr>
              <a:t>mailbox</a:t>
            </a:r>
            <a:r>
              <a:rPr sz="1800" spc="-114" dirty="0">
                <a:solidFill>
                  <a:srgbClr val="FFFFFF"/>
                </a:solidFill>
                <a:latin typeface="Times New Roman"/>
                <a:cs typeface="Times New Roman"/>
              </a:rPr>
              <a:t> </a:t>
            </a:r>
            <a:r>
              <a:rPr sz="1800" dirty="0">
                <a:solidFill>
                  <a:srgbClr val="FFFFFF"/>
                </a:solidFill>
                <a:latin typeface="Verdana"/>
                <a:cs typeface="Verdana"/>
              </a:rPr>
              <a:t>on</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spc="-25" dirty="0">
                <a:solidFill>
                  <a:srgbClr val="FFFFFF"/>
                </a:solidFill>
                <a:latin typeface="Verdana"/>
                <a:cs typeface="Verdana"/>
              </a:rPr>
              <a:t>mail</a:t>
            </a:r>
            <a:r>
              <a:rPr sz="1800" spc="-85" dirty="0">
                <a:solidFill>
                  <a:srgbClr val="FFFFFF"/>
                </a:solidFill>
                <a:latin typeface="Times New Roman"/>
                <a:cs typeface="Times New Roman"/>
              </a:rPr>
              <a:t> </a:t>
            </a:r>
            <a:r>
              <a:rPr sz="1800" spc="-10" dirty="0">
                <a:solidFill>
                  <a:srgbClr val="FFFFFF"/>
                </a:solidFill>
                <a:latin typeface="Verdana"/>
                <a:cs typeface="Verdana"/>
              </a:rPr>
              <a:t>server.</a:t>
            </a:r>
            <a:endParaRPr sz="1800">
              <a:latin typeface="Verdana"/>
              <a:cs typeface="Verdana"/>
            </a:endParaRPr>
          </a:p>
          <a:p>
            <a:pPr marL="1270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65" dirty="0">
                <a:solidFill>
                  <a:srgbClr val="FFFFFF"/>
                </a:solidFill>
                <a:latin typeface="Times New Roman"/>
                <a:cs typeface="Times New Roman"/>
              </a:rPr>
              <a:t> </a:t>
            </a:r>
            <a:r>
              <a:rPr sz="1800" dirty="0">
                <a:solidFill>
                  <a:srgbClr val="FFFFFF"/>
                </a:solidFill>
                <a:latin typeface="Verdana"/>
                <a:cs typeface="Verdana"/>
              </a:rPr>
              <a:t>client</a:t>
            </a:r>
            <a:r>
              <a:rPr sz="1800" spc="-45" dirty="0">
                <a:solidFill>
                  <a:srgbClr val="FFFFFF"/>
                </a:solidFill>
                <a:latin typeface="Times New Roman"/>
                <a:cs typeface="Times New Roman"/>
              </a:rPr>
              <a:t> </a:t>
            </a:r>
            <a:r>
              <a:rPr sz="1800" dirty="0">
                <a:solidFill>
                  <a:srgbClr val="FFFFFF"/>
                </a:solidFill>
                <a:latin typeface="Verdana"/>
                <a:cs typeface="Verdana"/>
              </a:rPr>
              <a:t>opens</a:t>
            </a:r>
            <a:r>
              <a:rPr sz="1800" spc="-30" dirty="0">
                <a:solidFill>
                  <a:srgbClr val="FFFFFF"/>
                </a:solidFill>
                <a:latin typeface="Times New Roman"/>
                <a:cs typeface="Times New Roman"/>
              </a:rPr>
              <a:t> </a:t>
            </a:r>
            <a:r>
              <a:rPr sz="1800" spc="160" dirty="0">
                <a:solidFill>
                  <a:srgbClr val="FFFFFF"/>
                </a:solidFill>
                <a:latin typeface="Verdana"/>
                <a:cs typeface="Verdana"/>
              </a:rPr>
              <a:t>a</a:t>
            </a:r>
            <a:r>
              <a:rPr sz="1800" spc="55" dirty="0">
                <a:solidFill>
                  <a:srgbClr val="FFFFFF"/>
                </a:solidFill>
                <a:latin typeface="Times New Roman"/>
                <a:cs typeface="Times New Roman"/>
              </a:rPr>
              <a:t> </a:t>
            </a:r>
            <a:r>
              <a:rPr sz="1800" dirty="0">
                <a:solidFill>
                  <a:srgbClr val="FFFFFF"/>
                </a:solidFill>
                <a:latin typeface="Verdana"/>
                <a:cs typeface="Verdana"/>
              </a:rPr>
              <a:t>connection</a:t>
            </a:r>
            <a:r>
              <a:rPr sz="1800" spc="-100" dirty="0">
                <a:solidFill>
                  <a:srgbClr val="FFFFFF"/>
                </a:solidFill>
                <a:latin typeface="Times New Roman"/>
                <a:cs typeface="Times New Roman"/>
              </a:rPr>
              <a:t> </a:t>
            </a:r>
            <a:r>
              <a:rPr sz="1800" dirty="0">
                <a:solidFill>
                  <a:srgbClr val="FFFFFF"/>
                </a:solidFill>
                <a:latin typeface="Verdana"/>
                <a:cs typeface="Verdana"/>
              </a:rPr>
              <a:t>to</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95" dirty="0">
                <a:solidFill>
                  <a:srgbClr val="FFFFFF"/>
                </a:solidFill>
                <a:latin typeface="Verdana"/>
                <a:cs typeface="Verdana"/>
              </a:rPr>
              <a:t>server</a:t>
            </a:r>
            <a:r>
              <a:rPr sz="1800" spc="-20" dirty="0">
                <a:solidFill>
                  <a:srgbClr val="FFFFFF"/>
                </a:solidFill>
                <a:latin typeface="Times New Roman"/>
                <a:cs typeface="Times New Roman"/>
              </a:rPr>
              <a:t> </a:t>
            </a:r>
            <a:r>
              <a:rPr sz="1800" dirty="0">
                <a:solidFill>
                  <a:srgbClr val="FFFFFF"/>
                </a:solidFill>
                <a:latin typeface="Verdana"/>
                <a:cs typeface="Verdana"/>
              </a:rPr>
              <a:t>on</a:t>
            </a:r>
            <a:r>
              <a:rPr sz="1800" dirty="0">
                <a:solidFill>
                  <a:srgbClr val="FFFFFF"/>
                </a:solidFill>
                <a:latin typeface="Times New Roman"/>
                <a:cs typeface="Times New Roman"/>
              </a:rPr>
              <a:t> </a:t>
            </a:r>
            <a:r>
              <a:rPr sz="1800" spc="-20" dirty="0">
                <a:solidFill>
                  <a:srgbClr val="FFFFFF"/>
                </a:solidFill>
                <a:latin typeface="Verdana"/>
                <a:cs typeface="Verdana"/>
              </a:rPr>
              <a:t>TCP</a:t>
            </a:r>
            <a:r>
              <a:rPr sz="1800" spc="35" dirty="0">
                <a:solidFill>
                  <a:srgbClr val="FFFFFF"/>
                </a:solidFill>
                <a:latin typeface="Times New Roman"/>
                <a:cs typeface="Times New Roman"/>
              </a:rPr>
              <a:t> </a:t>
            </a:r>
            <a:r>
              <a:rPr sz="1800" dirty="0">
                <a:solidFill>
                  <a:srgbClr val="FFFFFF"/>
                </a:solidFill>
                <a:latin typeface="Verdana"/>
                <a:cs typeface="Verdana"/>
              </a:rPr>
              <a:t>port</a:t>
            </a:r>
            <a:r>
              <a:rPr sz="1800" spc="125" dirty="0">
                <a:solidFill>
                  <a:srgbClr val="FFFFFF"/>
                </a:solidFill>
                <a:latin typeface="Times New Roman"/>
                <a:cs typeface="Times New Roman"/>
              </a:rPr>
              <a:t> </a:t>
            </a:r>
            <a:r>
              <a:rPr sz="1800" spc="-160" dirty="0">
                <a:solidFill>
                  <a:srgbClr val="FFFFFF"/>
                </a:solidFill>
                <a:latin typeface="Verdana"/>
                <a:cs typeface="Verdana"/>
              </a:rPr>
              <a:t>110.</a:t>
            </a:r>
            <a:r>
              <a:rPr sz="1800" spc="25" dirty="0">
                <a:solidFill>
                  <a:srgbClr val="FFFFFF"/>
                </a:solidFill>
                <a:latin typeface="Times New Roman"/>
                <a:cs typeface="Times New Roman"/>
              </a:rPr>
              <a:t> </a:t>
            </a:r>
            <a:r>
              <a:rPr sz="1800" spc="-180" dirty="0">
                <a:solidFill>
                  <a:srgbClr val="FFFFFF"/>
                </a:solidFill>
                <a:latin typeface="Verdana"/>
                <a:cs typeface="Verdana"/>
              </a:rPr>
              <a:t>It</a:t>
            </a:r>
            <a:r>
              <a:rPr sz="1800" spc="-45" dirty="0">
                <a:solidFill>
                  <a:srgbClr val="FFFFFF"/>
                </a:solidFill>
                <a:latin typeface="Times New Roman"/>
                <a:cs typeface="Times New Roman"/>
              </a:rPr>
              <a:t> </a:t>
            </a:r>
            <a:r>
              <a:rPr sz="1800" dirty="0">
                <a:solidFill>
                  <a:srgbClr val="FFFFFF"/>
                </a:solidFill>
                <a:latin typeface="Verdana"/>
                <a:cs typeface="Verdana"/>
              </a:rPr>
              <a:t>then</a:t>
            </a:r>
            <a:r>
              <a:rPr sz="1800" spc="-50" dirty="0">
                <a:solidFill>
                  <a:srgbClr val="FFFFFF"/>
                </a:solidFill>
                <a:latin typeface="Times New Roman"/>
                <a:cs typeface="Times New Roman"/>
              </a:rPr>
              <a:t> </a:t>
            </a:r>
            <a:r>
              <a:rPr sz="1800" spc="-45" dirty="0">
                <a:solidFill>
                  <a:srgbClr val="FFFFFF"/>
                </a:solidFill>
                <a:latin typeface="Verdana"/>
                <a:cs typeface="Verdana"/>
              </a:rPr>
              <a:t>sends</a:t>
            </a:r>
            <a:r>
              <a:rPr sz="1800" spc="15" dirty="0">
                <a:solidFill>
                  <a:srgbClr val="FFFFFF"/>
                </a:solidFill>
                <a:latin typeface="Times New Roman"/>
                <a:cs typeface="Times New Roman"/>
              </a:rPr>
              <a:t> </a:t>
            </a:r>
            <a:r>
              <a:rPr sz="1800" spc="-25" dirty="0">
                <a:solidFill>
                  <a:srgbClr val="FFFFFF"/>
                </a:solidFill>
                <a:latin typeface="Verdana"/>
                <a:cs typeface="Verdana"/>
              </a:rPr>
              <a:t>its</a:t>
            </a:r>
            <a:endParaRPr sz="1800">
              <a:latin typeface="Verdana"/>
              <a:cs typeface="Verdana"/>
            </a:endParaRPr>
          </a:p>
          <a:p>
            <a:pPr marL="353695">
              <a:lnSpc>
                <a:spcPct val="100000"/>
              </a:lnSpc>
            </a:pPr>
            <a:r>
              <a:rPr sz="1800" spc="-85" dirty="0">
                <a:solidFill>
                  <a:srgbClr val="FFFFFF"/>
                </a:solidFill>
                <a:latin typeface="Verdana"/>
                <a:cs typeface="Verdana"/>
              </a:rPr>
              <a:t>user</a:t>
            </a:r>
            <a:r>
              <a:rPr sz="1800" spc="20" dirty="0">
                <a:solidFill>
                  <a:srgbClr val="FFFFFF"/>
                </a:solidFill>
                <a:latin typeface="Times New Roman"/>
                <a:cs typeface="Times New Roman"/>
              </a:rPr>
              <a:t> </a:t>
            </a:r>
            <a:r>
              <a:rPr sz="1800" spc="55" dirty="0">
                <a:solidFill>
                  <a:srgbClr val="FFFFFF"/>
                </a:solidFill>
                <a:latin typeface="Verdana"/>
                <a:cs typeface="Verdana"/>
              </a:rPr>
              <a:t>name</a:t>
            </a:r>
            <a:r>
              <a:rPr sz="1800" spc="-90" dirty="0">
                <a:solidFill>
                  <a:srgbClr val="FFFFFF"/>
                </a:solidFill>
                <a:latin typeface="Times New Roman"/>
                <a:cs typeface="Times New Roman"/>
              </a:rPr>
              <a:t> </a:t>
            </a:r>
            <a:r>
              <a:rPr sz="1800" spc="80" dirty="0">
                <a:solidFill>
                  <a:srgbClr val="FFFFFF"/>
                </a:solidFill>
                <a:latin typeface="Verdana"/>
                <a:cs typeface="Verdana"/>
              </a:rPr>
              <a:t>and</a:t>
            </a:r>
            <a:r>
              <a:rPr sz="1800" spc="45" dirty="0">
                <a:solidFill>
                  <a:srgbClr val="FFFFFF"/>
                </a:solidFill>
                <a:latin typeface="Times New Roman"/>
                <a:cs typeface="Times New Roman"/>
              </a:rPr>
              <a:t> </a:t>
            </a:r>
            <a:r>
              <a:rPr sz="1800" spc="-25" dirty="0">
                <a:solidFill>
                  <a:srgbClr val="FFFFFF"/>
                </a:solidFill>
                <a:latin typeface="Verdana"/>
                <a:cs typeface="Verdana"/>
              </a:rPr>
              <a:t>password</a:t>
            </a:r>
            <a:r>
              <a:rPr sz="1800" spc="-105"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spc="55" dirty="0">
                <a:solidFill>
                  <a:srgbClr val="FFFFFF"/>
                </a:solidFill>
                <a:latin typeface="Verdana"/>
                <a:cs typeface="Verdana"/>
              </a:rPr>
              <a:t>access</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10" dirty="0">
                <a:solidFill>
                  <a:srgbClr val="FFFFFF"/>
                </a:solidFill>
                <a:latin typeface="Verdana"/>
                <a:cs typeface="Verdana"/>
              </a:rPr>
              <a:t>mailbox.</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70" dirty="0">
                <a:solidFill>
                  <a:srgbClr val="FFFFFF"/>
                </a:solidFill>
                <a:latin typeface="Verdana"/>
                <a:cs typeface="Verdana"/>
              </a:rPr>
              <a:t>The</a:t>
            </a:r>
            <a:r>
              <a:rPr sz="1800" spc="45" dirty="0">
                <a:solidFill>
                  <a:srgbClr val="FFFFFF"/>
                </a:solidFill>
                <a:latin typeface="Times New Roman"/>
                <a:cs typeface="Times New Roman"/>
              </a:rPr>
              <a:t> </a:t>
            </a:r>
            <a:r>
              <a:rPr sz="1800" spc="-100" dirty="0">
                <a:solidFill>
                  <a:srgbClr val="FFFFFF"/>
                </a:solidFill>
                <a:latin typeface="Verdana"/>
                <a:cs typeface="Verdana"/>
              </a:rPr>
              <a:t>user</a:t>
            </a:r>
            <a:r>
              <a:rPr sz="1800" spc="-35" dirty="0">
                <a:solidFill>
                  <a:srgbClr val="FFFFFF"/>
                </a:solidFill>
                <a:latin typeface="Times New Roman"/>
                <a:cs typeface="Times New Roman"/>
              </a:rPr>
              <a:t> </a:t>
            </a:r>
            <a:r>
              <a:rPr sz="1800" spc="125" dirty="0">
                <a:solidFill>
                  <a:srgbClr val="FFFFFF"/>
                </a:solidFill>
                <a:latin typeface="Verdana"/>
                <a:cs typeface="Verdana"/>
              </a:rPr>
              <a:t>can</a:t>
            </a:r>
            <a:r>
              <a:rPr sz="1800" spc="-20" dirty="0">
                <a:solidFill>
                  <a:srgbClr val="FFFFFF"/>
                </a:solidFill>
                <a:latin typeface="Times New Roman"/>
                <a:cs typeface="Times New Roman"/>
              </a:rPr>
              <a:t> </a:t>
            </a:r>
            <a:r>
              <a:rPr sz="1800" dirty="0">
                <a:solidFill>
                  <a:srgbClr val="FFFFFF"/>
                </a:solidFill>
                <a:latin typeface="Verdana"/>
                <a:cs typeface="Verdana"/>
              </a:rPr>
              <a:t>then</a:t>
            </a:r>
            <a:r>
              <a:rPr sz="1800" spc="-20" dirty="0">
                <a:solidFill>
                  <a:srgbClr val="FFFFFF"/>
                </a:solidFill>
                <a:latin typeface="Times New Roman"/>
                <a:cs typeface="Times New Roman"/>
              </a:rPr>
              <a:t> </a:t>
            </a:r>
            <a:r>
              <a:rPr sz="1800" spc="-135" dirty="0">
                <a:solidFill>
                  <a:srgbClr val="FFFFFF"/>
                </a:solidFill>
                <a:latin typeface="Verdana"/>
                <a:cs typeface="Verdana"/>
              </a:rPr>
              <a:t>list</a:t>
            </a:r>
            <a:r>
              <a:rPr sz="1800" spc="-60" dirty="0">
                <a:solidFill>
                  <a:srgbClr val="FFFFFF"/>
                </a:solidFill>
                <a:latin typeface="Times New Roman"/>
                <a:cs typeface="Times New Roman"/>
              </a:rPr>
              <a:t> </a:t>
            </a:r>
            <a:r>
              <a:rPr sz="1800" spc="80" dirty="0">
                <a:solidFill>
                  <a:srgbClr val="FFFFFF"/>
                </a:solidFill>
                <a:latin typeface="Verdana"/>
                <a:cs typeface="Verdana"/>
              </a:rPr>
              <a:t>and</a:t>
            </a:r>
            <a:r>
              <a:rPr sz="1800" spc="-15" dirty="0">
                <a:solidFill>
                  <a:srgbClr val="FFFFFF"/>
                </a:solidFill>
                <a:latin typeface="Times New Roman"/>
                <a:cs typeface="Times New Roman"/>
              </a:rPr>
              <a:t> </a:t>
            </a:r>
            <a:r>
              <a:rPr sz="1800" spc="-50" dirty="0">
                <a:solidFill>
                  <a:srgbClr val="FFFFFF"/>
                </a:solidFill>
                <a:latin typeface="Verdana"/>
                <a:cs typeface="Verdana"/>
              </a:rPr>
              <a:t>retrieve</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10" dirty="0">
                <a:solidFill>
                  <a:srgbClr val="FFFFFF"/>
                </a:solidFill>
                <a:latin typeface="Verdana"/>
                <a:cs typeface="Verdana"/>
              </a:rPr>
              <a:t>mail</a:t>
            </a:r>
            <a:r>
              <a:rPr sz="1800" spc="-45" dirty="0">
                <a:solidFill>
                  <a:srgbClr val="FFFFFF"/>
                </a:solidFill>
                <a:latin typeface="Times New Roman"/>
                <a:cs typeface="Times New Roman"/>
              </a:rPr>
              <a:t> </a:t>
            </a:r>
            <a:r>
              <a:rPr sz="1800" spc="-55" dirty="0">
                <a:solidFill>
                  <a:srgbClr val="FFFFFF"/>
                </a:solidFill>
                <a:latin typeface="Verdana"/>
                <a:cs typeface="Verdana"/>
              </a:rPr>
              <a:t>messages,</a:t>
            </a:r>
            <a:r>
              <a:rPr sz="1800" spc="-90" dirty="0">
                <a:solidFill>
                  <a:srgbClr val="FFFFFF"/>
                </a:solidFill>
                <a:latin typeface="Times New Roman"/>
                <a:cs typeface="Times New Roman"/>
              </a:rPr>
              <a:t> </a:t>
            </a:r>
            <a:r>
              <a:rPr sz="1800" spc="55" dirty="0">
                <a:solidFill>
                  <a:srgbClr val="FFFFFF"/>
                </a:solidFill>
                <a:latin typeface="Verdana"/>
                <a:cs typeface="Verdana"/>
              </a:rPr>
              <a:t>one</a:t>
            </a:r>
            <a:r>
              <a:rPr sz="1800" dirty="0">
                <a:solidFill>
                  <a:srgbClr val="FFFFFF"/>
                </a:solidFill>
                <a:latin typeface="Times New Roman"/>
                <a:cs typeface="Times New Roman"/>
              </a:rPr>
              <a:t> </a:t>
            </a:r>
            <a:r>
              <a:rPr sz="1800" dirty="0">
                <a:solidFill>
                  <a:srgbClr val="FFFFFF"/>
                </a:solidFill>
                <a:latin typeface="Verdana"/>
                <a:cs typeface="Verdana"/>
              </a:rPr>
              <a:t>by</a:t>
            </a:r>
            <a:r>
              <a:rPr sz="1800" spc="15" dirty="0">
                <a:solidFill>
                  <a:srgbClr val="FFFFFF"/>
                </a:solidFill>
                <a:latin typeface="Times New Roman"/>
                <a:cs typeface="Times New Roman"/>
              </a:rPr>
              <a:t> </a:t>
            </a:r>
            <a:r>
              <a:rPr sz="1800" spc="-20" dirty="0">
                <a:solidFill>
                  <a:srgbClr val="FFFFFF"/>
                </a:solidFill>
                <a:latin typeface="Verdana"/>
                <a:cs typeface="Verdana"/>
              </a:rPr>
              <a:t>one.</a:t>
            </a:r>
            <a:endParaRPr sz="1800">
              <a:latin typeface="Verdana"/>
              <a:cs typeface="Verdana"/>
            </a:endParaRPr>
          </a:p>
        </p:txBody>
      </p:sp>
      <p:sp>
        <p:nvSpPr>
          <p:cNvPr id="4" name="object 4"/>
          <p:cNvSpPr txBox="1"/>
          <p:nvPr/>
        </p:nvSpPr>
        <p:spPr>
          <a:xfrm>
            <a:off x="10565151" y="572837"/>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33</a:t>
            </a:r>
            <a:endParaRPr sz="2750">
              <a:latin typeface="Verdana"/>
              <a:cs typeface="Verdana"/>
            </a:endParaRPr>
          </a:p>
        </p:txBody>
      </p:sp>
      <p:sp>
        <p:nvSpPr>
          <p:cNvPr id="5" name="Slide Number Placeholder 4">
            <a:extLst>
              <a:ext uri="{FF2B5EF4-FFF2-40B4-BE49-F238E27FC236}">
                <a16:creationId xmlns:a16="http://schemas.microsoft.com/office/drawing/2014/main" id="{81502EEA-91E4-4867-89B4-10AB153967B5}"/>
              </a:ext>
            </a:extLst>
          </p:cNvPr>
          <p:cNvSpPr>
            <a:spLocks noGrp="1"/>
          </p:cNvSpPr>
          <p:nvPr>
            <p:ph type="sldNum" sz="quarter" idx="12"/>
          </p:nvPr>
        </p:nvSpPr>
        <p:spPr/>
        <p:txBody>
          <a:bodyPr/>
          <a:lstStyle/>
          <a:p>
            <a:fld id="{3622CE08-FDFB-40AC-BC00-32E561B45CF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0299" rIns="0" bIns="0" rtlCol="0">
            <a:spAutoFit/>
          </a:bodyPr>
          <a:lstStyle/>
          <a:p>
            <a:pPr marL="314325">
              <a:lnSpc>
                <a:spcPct val="100000"/>
              </a:lnSpc>
              <a:spcBef>
                <a:spcPts val="125"/>
              </a:spcBef>
            </a:pPr>
            <a:r>
              <a:rPr spc="-20" dirty="0"/>
              <a:t>POP3</a:t>
            </a:r>
          </a:p>
        </p:txBody>
      </p:sp>
      <p:sp>
        <p:nvSpPr>
          <p:cNvPr id="3" name="object 3"/>
          <p:cNvSpPr txBox="1"/>
          <p:nvPr/>
        </p:nvSpPr>
        <p:spPr>
          <a:xfrm>
            <a:off x="1182724" y="2081602"/>
            <a:ext cx="8600440" cy="981075"/>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POP3</a:t>
            </a:r>
            <a:r>
              <a:rPr sz="1800" spc="90" dirty="0">
                <a:solidFill>
                  <a:srgbClr val="FFFFFF"/>
                </a:solidFill>
                <a:latin typeface="Times New Roman"/>
                <a:cs typeface="Times New Roman"/>
              </a:rPr>
              <a:t> </a:t>
            </a:r>
            <a:r>
              <a:rPr sz="1800" dirty="0">
                <a:solidFill>
                  <a:srgbClr val="FFFFFF"/>
                </a:solidFill>
                <a:latin typeface="Verdana"/>
                <a:cs typeface="Verdana"/>
              </a:rPr>
              <a:t>has</a:t>
            </a:r>
            <a:r>
              <a:rPr sz="1800" spc="110" dirty="0">
                <a:solidFill>
                  <a:srgbClr val="FFFFFF"/>
                </a:solidFill>
                <a:latin typeface="Times New Roman"/>
                <a:cs typeface="Times New Roman"/>
              </a:rPr>
              <a:t> </a:t>
            </a:r>
            <a:r>
              <a:rPr sz="1800" dirty="0">
                <a:solidFill>
                  <a:srgbClr val="FFFFFF"/>
                </a:solidFill>
                <a:latin typeface="Verdana"/>
                <a:cs typeface="Verdana"/>
              </a:rPr>
              <a:t>two</a:t>
            </a:r>
            <a:r>
              <a:rPr sz="1800" spc="-120" dirty="0">
                <a:solidFill>
                  <a:srgbClr val="FFFFFF"/>
                </a:solidFill>
                <a:latin typeface="Times New Roman"/>
                <a:cs typeface="Times New Roman"/>
              </a:rPr>
              <a:t> </a:t>
            </a:r>
            <a:r>
              <a:rPr sz="1800" spc="-35" dirty="0">
                <a:solidFill>
                  <a:srgbClr val="FFFFFF"/>
                </a:solidFill>
                <a:latin typeface="Verdana"/>
                <a:cs typeface="Verdana"/>
              </a:rPr>
              <a:t>modes:</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dirty="0">
                <a:solidFill>
                  <a:srgbClr val="FFFFFF"/>
                </a:solidFill>
                <a:latin typeface="Verdana"/>
                <a:cs typeface="Verdana"/>
              </a:rPr>
              <a:t>delete</a:t>
            </a:r>
            <a:r>
              <a:rPr sz="1800" spc="-50" dirty="0">
                <a:solidFill>
                  <a:srgbClr val="FFFFFF"/>
                </a:solidFill>
                <a:latin typeface="Times New Roman"/>
                <a:cs typeface="Times New Roman"/>
              </a:rPr>
              <a:t> </a:t>
            </a:r>
            <a:r>
              <a:rPr sz="1800" spc="80" dirty="0">
                <a:solidFill>
                  <a:srgbClr val="FFFFFF"/>
                </a:solidFill>
                <a:latin typeface="Verdana"/>
                <a:cs typeface="Verdana"/>
              </a:rPr>
              <a:t>mode</a:t>
            </a:r>
            <a:r>
              <a:rPr sz="1800" spc="-5" dirty="0">
                <a:solidFill>
                  <a:srgbClr val="FFFFFF"/>
                </a:solidFill>
                <a:latin typeface="Times New Roman"/>
                <a:cs typeface="Times New Roman"/>
              </a:rPr>
              <a:t> </a:t>
            </a:r>
            <a:r>
              <a:rPr sz="1800" spc="80" dirty="0">
                <a:solidFill>
                  <a:srgbClr val="FFFFFF"/>
                </a:solidFill>
                <a:latin typeface="Verdana"/>
                <a:cs typeface="Verdana"/>
              </a:rPr>
              <a:t>and</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keep</a:t>
            </a:r>
            <a:r>
              <a:rPr sz="1800" spc="-10" dirty="0">
                <a:solidFill>
                  <a:srgbClr val="FFFFFF"/>
                </a:solidFill>
                <a:latin typeface="Times New Roman"/>
                <a:cs typeface="Times New Roman"/>
              </a:rPr>
              <a:t> </a:t>
            </a:r>
            <a:r>
              <a:rPr sz="1800" dirty="0">
                <a:solidFill>
                  <a:srgbClr val="FFFFFF"/>
                </a:solidFill>
                <a:latin typeface="Verdana"/>
                <a:cs typeface="Verdana"/>
              </a:rPr>
              <a:t>mode.</a:t>
            </a:r>
            <a:r>
              <a:rPr sz="1800" spc="-45" dirty="0">
                <a:solidFill>
                  <a:srgbClr val="FFFFFF"/>
                </a:solidFill>
                <a:latin typeface="Times New Roman"/>
                <a:cs typeface="Times New Roman"/>
              </a:rPr>
              <a:t> </a:t>
            </a:r>
            <a:r>
              <a:rPr sz="1800" spc="-145" dirty="0">
                <a:solidFill>
                  <a:srgbClr val="FFFFFF"/>
                </a:solidFill>
                <a:latin typeface="Verdana"/>
                <a:cs typeface="Verdana"/>
              </a:rPr>
              <a:t>In</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10" dirty="0">
                <a:solidFill>
                  <a:srgbClr val="FFFFFF"/>
                </a:solidFill>
                <a:latin typeface="Verdana"/>
                <a:cs typeface="Verdana"/>
              </a:rPr>
              <a:t>delete</a:t>
            </a:r>
            <a:r>
              <a:rPr sz="1800" spc="-10" dirty="0">
                <a:solidFill>
                  <a:srgbClr val="FFFFFF"/>
                </a:solidFill>
                <a:latin typeface="Times New Roman"/>
                <a:cs typeface="Times New Roman"/>
              </a:rPr>
              <a:t> </a:t>
            </a:r>
            <a:r>
              <a:rPr sz="1800" dirty="0">
                <a:solidFill>
                  <a:srgbClr val="FFFFFF"/>
                </a:solidFill>
                <a:latin typeface="Verdana"/>
                <a:cs typeface="Verdana"/>
              </a:rPr>
              <a:t>mode,</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25" dirty="0">
                <a:solidFill>
                  <a:srgbClr val="FFFFFF"/>
                </a:solidFill>
                <a:latin typeface="Verdana"/>
                <a:cs typeface="Verdana"/>
              </a:rPr>
              <a:t>mail</a:t>
            </a:r>
            <a:r>
              <a:rPr sz="1800" spc="-80"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spc="60" dirty="0">
                <a:solidFill>
                  <a:srgbClr val="FFFFFF"/>
                </a:solidFill>
                <a:latin typeface="Verdana"/>
                <a:cs typeface="Verdana"/>
              </a:rPr>
              <a:t>deleted</a:t>
            </a:r>
            <a:r>
              <a:rPr sz="1800" spc="-105" dirty="0">
                <a:solidFill>
                  <a:srgbClr val="FFFFFF"/>
                </a:solidFill>
                <a:latin typeface="Times New Roman"/>
                <a:cs typeface="Times New Roman"/>
              </a:rPr>
              <a:t> </a:t>
            </a:r>
            <a:r>
              <a:rPr sz="1800" spc="-50" dirty="0">
                <a:solidFill>
                  <a:srgbClr val="FFFFFF"/>
                </a:solidFill>
                <a:latin typeface="Verdana"/>
                <a:cs typeface="Verdana"/>
              </a:rPr>
              <a:t>from</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20" dirty="0">
                <a:solidFill>
                  <a:srgbClr val="FFFFFF"/>
                </a:solidFill>
                <a:latin typeface="Verdana"/>
                <a:cs typeface="Verdana"/>
              </a:rPr>
              <a:t>mailbox</a:t>
            </a:r>
            <a:r>
              <a:rPr sz="1800" spc="-110" dirty="0">
                <a:solidFill>
                  <a:srgbClr val="FFFFFF"/>
                </a:solidFill>
                <a:latin typeface="Times New Roman"/>
                <a:cs typeface="Times New Roman"/>
              </a:rPr>
              <a:t> </a:t>
            </a:r>
            <a:r>
              <a:rPr sz="1800" dirty="0">
                <a:solidFill>
                  <a:srgbClr val="FFFFFF"/>
                </a:solidFill>
                <a:latin typeface="Verdana"/>
                <a:cs typeface="Verdana"/>
              </a:rPr>
              <a:t>after</a:t>
            </a:r>
            <a:r>
              <a:rPr sz="1800" spc="-15" dirty="0">
                <a:solidFill>
                  <a:srgbClr val="FFFFFF"/>
                </a:solidFill>
                <a:latin typeface="Times New Roman"/>
                <a:cs typeface="Times New Roman"/>
              </a:rPr>
              <a:t> </a:t>
            </a:r>
            <a:r>
              <a:rPr sz="1800" spc="125" dirty="0">
                <a:solidFill>
                  <a:srgbClr val="FFFFFF"/>
                </a:solidFill>
                <a:latin typeface="Verdana"/>
                <a:cs typeface="Verdana"/>
              </a:rPr>
              <a:t>each</a:t>
            </a:r>
            <a:r>
              <a:rPr sz="1800" spc="-60" dirty="0">
                <a:solidFill>
                  <a:srgbClr val="FFFFFF"/>
                </a:solidFill>
                <a:latin typeface="Times New Roman"/>
                <a:cs typeface="Times New Roman"/>
              </a:rPr>
              <a:t> </a:t>
            </a:r>
            <a:r>
              <a:rPr sz="1800" spc="-10" dirty="0">
                <a:solidFill>
                  <a:srgbClr val="FFFFFF"/>
                </a:solidFill>
                <a:latin typeface="Verdana"/>
                <a:cs typeface="Verdana"/>
              </a:rPr>
              <a:t>retrieval.</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4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dirty="0">
                <a:solidFill>
                  <a:srgbClr val="FFFFFF"/>
                </a:solidFill>
                <a:latin typeface="Verdana"/>
                <a:cs typeface="Verdana"/>
              </a:rPr>
              <a:t>keep</a:t>
            </a:r>
            <a:r>
              <a:rPr sz="1800" spc="25" dirty="0">
                <a:solidFill>
                  <a:srgbClr val="FFFFFF"/>
                </a:solidFill>
                <a:latin typeface="Times New Roman"/>
                <a:cs typeface="Times New Roman"/>
              </a:rPr>
              <a:t> </a:t>
            </a:r>
            <a:r>
              <a:rPr sz="1800" dirty="0">
                <a:solidFill>
                  <a:srgbClr val="FFFFFF"/>
                </a:solidFill>
                <a:latin typeface="Verdana"/>
                <a:cs typeface="Verdana"/>
              </a:rPr>
              <a:t>mode,</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10" dirty="0">
                <a:solidFill>
                  <a:srgbClr val="FFFFFF"/>
                </a:solidFill>
                <a:latin typeface="Verdana"/>
                <a:cs typeface="Verdana"/>
              </a:rPr>
              <a:t>mail</a:t>
            </a:r>
            <a:r>
              <a:rPr sz="1800" spc="-15" dirty="0">
                <a:solidFill>
                  <a:srgbClr val="FFFFFF"/>
                </a:solidFill>
                <a:latin typeface="Times New Roman"/>
                <a:cs typeface="Times New Roman"/>
              </a:rPr>
              <a:t> </a:t>
            </a:r>
            <a:r>
              <a:rPr sz="1800" spc="-65" dirty="0">
                <a:solidFill>
                  <a:srgbClr val="FFFFFF"/>
                </a:solidFill>
                <a:latin typeface="Verdana"/>
                <a:cs typeface="Verdana"/>
              </a:rPr>
              <a:t>remains</a:t>
            </a:r>
            <a:r>
              <a:rPr sz="1800" spc="-75" dirty="0">
                <a:solidFill>
                  <a:srgbClr val="FFFFFF"/>
                </a:solidFill>
                <a:latin typeface="Times New Roman"/>
                <a:cs typeface="Times New Roman"/>
              </a:rPr>
              <a:t> </a:t>
            </a:r>
            <a:r>
              <a:rPr sz="1800" spc="-30" dirty="0">
                <a:solidFill>
                  <a:srgbClr val="FFFFFF"/>
                </a:solidFill>
                <a:latin typeface="Verdana"/>
                <a:cs typeface="Verdana"/>
              </a:rPr>
              <a:t>in</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20" dirty="0">
                <a:solidFill>
                  <a:srgbClr val="FFFFFF"/>
                </a:solidFill>
                <a:latin typeface="Verdana"/>
                <a:cs typeface="Verdana"/>
              </a:rPr>
              <a:t>mailbox</a:t>
            </a:r>
            <a:r>
              <a:rPr sz="1800" spc="-90" dirty="0">
                <a:solidFill>
                  <a:srgbClr val="FFFFFF"/>
                </a:solidFill>
                <a:latin typeface="Times New Roman"/>
                <a:cs typeface="Times New Roman"/>
              </a:rPr>
              <a:t> </a:t>
            </a:r>
            <a:r>
              <a:rPr sz="1800" spc="-10" dirty="0">
                <a:solidFill>
                  <a:srgbClr val="FFFFFF"/>
                </a:solidFill>
                <a:latin typeface="Verdana"/>
                <a:cs typeface="Verdana"/>
              </a:rPr>
              <a:t>after</a:t>
            </a:r>
            <a:r>
              <a:rPr sz="1800" spc="-55" dirty="0">
                <a:solidFill>
                  <a:srgbClr val="FFFFFF"/>
                </a:solidFill>
                <a:latin typeface="Times New Roman"/>
                <a:cs typeface="Times New Roman"/>
              </a:rPr>
              <a:t> </a:t>
            </a:r>
            <a:r>
              <a:rPr sz="1800" spc="-10" dirty="0">
                <a:solidFill>
                  <a:srgbClr val="FFFFFF"/>
                </a:solidFill>
                <a:latin typeface="Verdana"/>
                <a:cs typeface="Verdana"/>
              </a:rPr>
              <a:t>retrieval</a:t>
            </a:r>
            <a:endParaRPr sz="1800">
              <a:latin typeface="Verdana"/>
              <a:cs typeface="Verdana"/>
            </a:endParaRPr>
          </a:p>
        </p:txBody>
      </p:sp>
      <p:sp>
        <p:nvSpPr>
          <p:cNvPr id="4" name="object 4"/>
          <p:cNvSpPr txBox="1"/>
          <p:nvPr/>
        </p:nvSpPr>
        <p:spPr>
          <a:xfrm>
            <a:off x="10565138" y="572828"/>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34</a:t>
            </a:r>
            <a:endParaRPr sz="2750">
              <a:latin typeface="Verdana"/>
              <a:cs typeface="Verdana"/>
            </a:endParaRPr>
          </a:p>
        </p:txBody>
      </p:sp>
      <p:pic>
        <p:nvPicPr>
          <p:cNvPr id="5" name="object 5"/>
          <p:cNvPicPr/>
          <p:nvPr/>
        </p:nvPicPr>
        <p:blipFill>
          <a:blip r:embed="rId2" cstate="print"/>
          <a:stretch>
            <a:fillRect/>
          </a:stretch>
        </p:blipFill>
        <p:spPr>
          <a:xfrm>
            <a:off x="2793238" y="3169358"/>
            <a:ext cx="5860420" cy="3546591"/>
          </a:xfrm>
          <a:prstGeom prst="rect">
            <a:avLst/>
          </a:prstGeom>
        </p:spPr>
      </p:pic>
      <p:sp>
        <p:nvSpPr>
          <p:cNvPr id="6" name="Slide Number Placeholder 5">
            <a:extLst>
              <a:ext uri="{FF2B5EF4-FFF2-40B4-BE49-F238E27FC236}">
                <a16:creationId xmlns:a16="http://schemas.microsoft.com/office/drawing/2014/main" id="{0527054E-D528-4AE6-8A9F-89050A9D845A}"/>
              </a:ext>
            </a:extLst>
          </p:cNvPr>
          <p:cNvSpPr>
            <a:spLocks noGrp="1"/>
          </p:cNvSpPr>
          <p:nvPr>
            <p:ph type="sldNum" sz="quarter" idx="12"/>
          </p:nvPr>
        </p:nvSpPr>
        <p:spPr/>
        <p:txBody>
          <a:bodyPr/>
          <a:lstStyle/>
          <a:p>
            <a:fld id="{3622CE08-FDFB-40AC-BC00-32E561B45CF1}"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361440" cy="669925"/>
          </a:xfrm>
          <a:prstGeom prst="rect">
            <a:avLst/>
          </a:prstGeom>
        </p:spPr>
        <p:txBody>
          <a:bodyPr vert="horz" wrap="square" lIns="0" tIns="15875" rIns="0" bIns="0" rtlCol="0">
            <a:spAutoFit/>
          </a:bodyPr>
          <a:lstStyle/>
          <a:p>
            <a:pPr marL="12700">
              <a:lnSpc>
                <a:spcPct val="100000"/>
              </a:lnSpc>
              <a:spcBef>
                <a:spcPts val="125"/>
              </a:spcBef>
            </a:pPr>
            <a:r>
              <a:rPr spc="-45" dirty="0"/>
              <a:t>IMAP</a:t>
            </a:r>
          </a:p>
        </p:txBody>
      </p:sp>
      <p:sp>
        <p:nvSpPr>
          <p:cNvPr id="3" name="object 3"/>
          <p:cNvSpPr txBox="1"/>
          <p:nvPr/>
        </p:nvSpPr>
        <p:spPr>
          <a:xfrm>
            <a:off x="1182724" y="2051122"/>
            <a:ext cx="8684260" cy="4159885"/>
          </a:xfrm>
          <a:prstGeom prst="rect">
            <a:avLst/>
          </a:prstGeom>
        </p:spPr>
        <p:txBody>
          <a:bodyPr vert="horz" wrap="square" lIns="0" tIns="44450" rIns="0" bIns="0" rtlCol="0">
            <a:spAutoFit/>
          </a:bodyPr>
          <a:lstStyle/>
          <a:p>
            <a:pPr marL="353695" marR="484505" indent="-341630">
              <a:lnSpc>
                <a:spcPts val="1970"/>
              </a:lnSpc>
              <a:spcBef>
                <a:spcPts val="35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Another</a:t>
            </a:r>
            <a:r>
              <a:rPr sz="1800" spc="20" dirty="0">
                <a:solidFill>
                  <a:srgbClr val="FFFFFF"/>
                </a:solidFill>
                <a:latin typeface="Times New Roman"/>
                <a:cs typeface="Times New Roman"/>
              </a:rPr>
              <a:t> </a:t>
            </a:r>
            <a:r>
              <a:rPr sz="1800" spc="-25" dirty="0">
                <a:solidFill>
                  <a:srgbClr val="FFFFFF"/>
                </a:solidFill>
                <a:latin typeface="Verdana"/>
                <a:cs typeface="Verdana"/>
              </a:rPr>
              <a:t>mail</a:t>
            </a:r>
            <a:r>
              <a:rPr sz="1800" spc="-45" dirty="0">
                <a:solidFill>
                  <a:srgbClr val="FFFFFF"/>
                </a:solidFill>
                <a:latin typeface="Times New Roman"/>
                <a:cs typeface="Times New Roman"/>
              </a:rPr>
              <a:t> </a:t>
            </a:r>
            <a:r>
              <a:rPr sz="1800" spc="55" dirty="0">
                <a:solidFill>
                  <a:srgbClr val="FFFFFF"/>
                </a:solidFill>
                <a:latin typeface="Verdana"/>
                <a:cs typeface="Verdana"/>
              </a:rPr>
              <a:t>access</a:t>
            </a:r>
            <a:r>
              <a:rPr sz="1800" spc="-60" dirty="0">
                <a:solidFill>
                  <a:srgbClr val="FFFFFF"/>
                </a:solidFill>
                <a:latin typeface="Times New Roman"/>
                <a:cs typeface="Times New Roman"/>
              </a:rPr>
              <a:t> </a:t>
            </a:r>
            <a:r>
              <a:rPr sz="1800" dirty="0">
                <a:solidFill>
                  <a:srgbClr val="FFFFFF"/>
                </a:solidFill>
                <a:latin typeface="Verdana"/>
                <a:cs typeface="Verdana"/>
              </a:rPr>
              <a:t>protocol</a:t>
            </a:r>
            <a:r>
              <a:rPr sz="1800" spc="-45" dirty="0">
                <a:solidFill>
                  <a:srgbClr val="FFFFFF"/>
                </a:solidFill>
                <a:latin typeface="Times New Roman"/>
                <a:cs typeface="Times New Roman"/>
              </a:rPr>
              <a:t> </a:t>
            </a:r>
            <a:r>
              <a:rPr sz="1800" spc="-160" dirty="0">
                <a:solidFill>
                  <a:srgbClr val="FFFFFF"/>
                </a:solidFill>
                <a:latin typeface="Verdana"/>
                <a:cs typeface="Verdana"/>
              </a:rPr>
              <a:t>is</a:t>
            </a:r>
            <a:r>
              <a:rPr sz="1800" spc="55" dirty="0">
                <a:solidFill>
                  <a:srgbClr val="FFFFFF"/>
                </a:solidFill>
                <a:latin typeface="Times New Roman"/>
                <a:cs typeface="Times New Roman"/>
              </a:rPr>
              <a:t> </a:t>
            </a:r>
            <a:r>
              <a:rPr sz="1800" spc="-80" dirty="0">
                <a:solidFill>
                  <a:srgbClr val="FFFFFF"/>
                </a:solidFill>
                <a:latin typeface="Verdana"/>
                <a:cs typeface="Verdana"/>
              </a:rPr>
              <a:t>Internet</a:t>
            </a:r>
            <a:r>
              <a:rPr sz="1800" spc="-55" dirty="0">
                <a:solidFill>
                  <a:srgbClr val="FFFFFF"/>
                </a:solidFill>
                <a:latin typeface="Times New Roman"/>
                <a:cs typeface="Times New Roman"/>
              </a:rPr>
              <a:t> </a:t>
            </a:r>
            <a:r>
              <a:rPr sz="1800" dirty="0">
                <a:solidFill>
                  <a:srgbClr val="FFFFFF"/>
                </a:solidFill>
                <a:latin typeface="Verdana"/>
                <a:cs typeface="Verdana"/>
              </a:rPr>
              <a:t>Mail</a:t>
            </a:r>
            <a:r>
              <a:rPr sz="1800" spc="5" dirty="0">
                <a:solidFill>
                  <a:srgbClr val="FFFFFF"/>
                </a:solidFill>
                <a:latin typeface="Times New Roman"/>
                <a:cs typeface="Times New Roman"/>
              </a:rPr>
              <a:t> </a:t>
            </a:r>
            <a:r>
              <a:rPr sz="1800" dirty="0">
                <a:solidFill>
                  <a:srgbClr val="FFFFFF"/>
                </a:solidFill>
                <a:latin typeface="Verdana"/>
                <a:cs typeface="Verdana"/>
              </a:rPr>
              <a:t>Access</a:t>
            </a:r>
            <a:r>
              <a:rPr sz="1800" spc="-5" dirty="0">
                <a:solidFill>
                  <a:srgbClr val="FFFFFF"/>
                </a:solidFill>
                <a:latin typeface="Times New Roman"/>
                <a:cs typeface="Times New Roman"/>
              </a:rPr>
              <a:t> </a:t>
            </a:r>
            <a:r>
              <a:rPr sz="1800" spc="-10" dirty="0">
                <a:solidFill>
                  <a:srgbClr val="FFFFFF"/>
                </a:solidFill>
                <a:latin typeface="Verdana"/>
                <a:cs typeface="Verdana"/>
              </a:rPr>
              <a:t>Protocol,</a:t>
            </a:r>
            <a:r>
              <a:rPr sz="1800" spc="-90" dirty="0">
                <a:solidFill>
                  <a:srgbClr val="FFFFFF"/>
                </a:solidFill>
                <a:latin typeface="Times New Roman"/>
                <a:cs typeface="Times New Roman"/>
              </a:rPr>
              <a:t> </a:t>
            </a:r>
            <a:r>
              <a:rPr sz="1800" spc="-50" dirty="0">
                <a:solidFill>
                  <a:srgbClr val="FFFFFF"/>
                </a:solidFill>
                <a:latin typeface="Verdana"/>
                <a:cs typeface="Verdana"/>
              </a:rPr>
              <a:t>version</a:t>
            </a:r>
            <a:r>
              <a:rPr sz="1800" spc="85" dirty="0">
                <a:solidFill>
                  <a:srgbClr val="FFFFFF"/>
                </a:solidFill>
                <a:latin typeface="Times New Roman"/>
                <a:cs typeface="Times New Roman"/>
              </a:rPr>
              <a:t> </a:t>
            </a:r>
            <a:r>
              <a:rPr sz="1800" spc="-50" dirty="0">
                <a:solidFill>
                  <a:srgbClr val="FFFFFF"/>
                </a:solidFill>
                <a:latin typeface="Verdana"/>
                <a:cs typeface="Verdana"/>
              </a:rPr>
              <a:t>4</a:t>
            </a:r>
            <a:r>
              <a:rPr sz="1800" spc="-50" dirty="0">
                <a:solidFill>
                  <a:srgbClr val="FFFFFF"/>
                </a:solidFill>
                <a:latin typeface="Times New Roman"/>
                <a:cs typeface="Times New Roman"/>
              </a:rPr>
              <a:t> </a:t>
            </a:r>
            <a:r>
              <a:rPr sz="1800" spc="-10" dirty="0">
                <a:solidFill>
                  <a:srgbClr val="FFFFFF"/>
                </a:solidFill>
                <a:latin typeface="Verdana"/>
                <a:cs typeface="Verdana"/>
              </a:rPr>
              <a:t>(IMAP4)</a:t>
            </a:r>
            <a:r>
              <a:rPr sz="1800" i="1" spc="-10" dirty="0">
                <a:solidFill>
                  <a:srgbClr val="FFFFFF"/>
                </a:solidFill>
                <a:latin typeface="Verdana"/>
                <a:cs typeface="Verdana"/>
              </a:rPr>
              <a:t>.</a:t>
            </a:r>
            <a:endParaRPr sz="1800">
              <a:latin typeface="Verdana"/>
              <a:cs typeface="Verdana"/>
            </a:endParaRPr>
          </a:p>
          <a:p>
            <a:pPr marL="353695" marR="294640" indent="-341630">
              <a:lnSpc>
                <a:spcPts val="197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40" dirty="0">
                <a:solidFill>
                  <a:srgbClr val="FFFFFF"/>
                </a:solidFill>
                <a:latin typeface="Verdana"/>
                <a:cs typeface="Verdana"/>
              </a:rPr>
              <a:t>IMAP4</a:t>
            </a:r>
            <a:r>
              <a:rPr sz="1800" spc="-75"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105" dirty="0">
                <a:solidFill>
                  <a:srgbClr val="FFFFFF"/>
                </a:solidFill>
                <a:latin typeface="Verdana"/>
                <a:cs typeface="Verdana"/>
              </a:rPr>
              <a:t>similar</a:t>
            </a:r>
            <a:r>
              <a:rPr sz="1800" spc="-140" dirty="0">
                <a:solidFill>
                  <a:srgbClr val="FFFFFF"/>
                </a:solidFill>
                <a:latin typeface="Times New Roman"/>
                <a:cs typeface="Times New Roman"/>
              </a:rPr>
              <a:t> </a:t>
            </a:r>
            <a:r>
              <a:rPr sz="1800" dirty="0">
                <a:solidFill>
                  <a:srgbClr val="FFFFFF"/>
                </a:solidFill>
                <a:latin typeface="Verdana"/>
                <a:cs typeface="Verdana"/>
              </a:rPr>
              <a:t>to</a:t>
            </a:r>
            <a:r>
              <a:rPr sz="1800" spc="-35" dirty="0">
                <a:solidFill>
                  <a:srgbClr val="FFFFFF"/>
                </a:solidFill>
                <a:latin typeface="Times New Roman"/>
                <a:cs typeface="Times New Roman"/>
              </a:rPr>
              <a:t> </a:t>
            </a:r>
            <a:r>
              <a:rPr sz="1800" spc="-25" dirty="0">
                <a:solidFill>
                  <a:srgbClr val="FFFFFF"/>
                </a:solidFill>
                <a:latin typeface="Verdana"/>
                <a:cs typeface="Verdana"/>
              </a:rPr>
              <a:t>POP3,</a:t>
            </a:r>
            <a:r>
              <a:rPr sz="1800" dirty="0">
                <a:solidFill>
                  <a:srgbClr val="FFFFFF"/>
                </a:solidFill>
                <a:latin typeface="Times New Roman"/>
                <a:cs typeface="Times New Roman"/>
              </a:rPr>
              <a:t> </a:t>
            </a:r>
            <a:r>
              <a:rPr sz="1800" dirty="0">
                <a:solidFill>
                  <a:srgbClr val="FFFFFF"/>
                </a:solidFill>
                <a:latin typeface="Verdana"/>
                <a:cs typeface="Verdana"/>
              </a:rPr>
              <a:t>but</a:t>
            </a:r>
            <a:r>
              <a:rPr sz="1800" spc="25" dirty="0">
                <a:solidFill>
                  <a:srgbClr val="FFFFFF"/>
                </a:solidFill>
                <a:latin typeface="Times New Roman"/>
                <a:cs typeface="Times New Roman"/>
              </a:rPr>
              <a:t> </a:t>
            </a:r>
            <a:r>
              <a:rPr sz="1800" spc="-85" dirty="0">
                <a:solidFill>
                  <a:srgbClr val="FFFFFF"/>
                </a:solidFill>
                <a:latin typeface="Verdana"/>
                <a:cs typeface="Verdana"/>
              </a:rPr>
              <a:t>it</a:t>
            </a:r>
            <a:r>
              <a:rPr sz="1800" spc="-20" dirty="0">
                <a:solidFill>
                  <a:srgbClr val="FFFFFF"/>
                </a:solidFill>
                <a:latin typeface="Times New Roman"/>
                <a:cs typeface="Times New Roman"/>
              </a:rPr>
              <a:t> </a:t>
            </a:r>
            <a:r>
              <a:rPr sz="1800" spc="-10" dirty="0">
                <a:solidFill>
                  <a:srgbClr val="FFFFFF"/>
                </a:solidFill>
                <a:latin typeface="Verdana"/>
                <a:cs typeface="Verdana"/>
              </a:rPr>
              <a:t>has</a:t>
            </a:r>
            <a:r>
              <a:rPr sz="1800" spc="-15" dirty="0">
                <a:solidFill>
                  <a:srgbClr val="FFFFFF"/>
                </a:solidFill>
                <a:latin typeface="Times New Roman"/>
                <a:cs typeface="Times New Roman"/>
              </a:rPr>
              <a:t> </a:t>
            </a:r>
            <a:r>
              <a:rPr sz="1800" dirty="0">
                <a:solidFill>
                  <a:srgbClr val="FFFFFF"/>
                </a:solidFill>
                <a:latin typeface="Verdana"/>
                <a:cs typeface="Verdana"/>
              </a:rPr>
              <a:t>more</a:t>
            </a:r>
            <a:r>
              <a:rPr sz="1800" spc="-65" dirty="0">
                <a:solidFill>
                  <a:srgbClr val="FFFFFF"/>
                </a:solidFill>
                <a:latin typeface="Times New Roman"/>
                <a:cs typeface="Times New Roman"/>
              </a:rPr>
              <a:t> </a:t>
            </a:r>
            <a:r>
              <a:rPr sz="1800" spc="-65" dirty="0">
                <a:solidFill>
                  <a:srgbClr val="FFFFFF"/>
                </a:solidFill>
                <a:latin typeface="Verdana"/>
                <a:cs typeface="Verdana"/>
              </a:rPr>
              <a:t>features;</a:t>
            </a:r>
            <a:r>
              <a:rPr sz="1800" spc="-140" dirty="0">
                <a:solidFill>
                  <a:srgbClr val="FFFFFF"/>
                </a:solidFill>
                <a:latin typeface="Times New Roman"/>
                <a:cs typeface="Times New Roman"/>
              </a:rPr>
              <a:t> </a:t>
            </a:r>
            <a:r>
              <a:rPr sz="1800" spc="-25" dirty="0">
                <a:solidFill>
                  <a:srgbClr val="FFFFFF"/>
                </a:solidFill>
                <a:latin typeface="Verdana"/>
                <a:cs typeface="Verdana"/>
              </a:rPr>
              <a:t>IMAP4</a:t>
            </a:r>
            <a:r>
              <a:rPr sz="1800" spc="-25" dirty="0">
                <a:solidFill>
                  <a:srgbClr val="FFFFFF"/>
                </a:solidFill>
                <a:latin typeface="Times New Roman"/>
                <a:cs typeface="Times New Roman"/>
              </a:rPr>
              <a:t> </a:t>
            </a:r>
            <a:r>
              <a:rPr sz="1800" spc="-160" dirty="0">
                <a:solidFill>
                  <a:srgbClr val="FFFFFF"/>
                </a:solidFill>
                <a:latin typeface="Verdana"/>
                <a:cs typeface="Verdana"/>
              </a:rPr>
              <a:t>is</a:t>
            </a:r>
            <a:r>
              <a:rPr sz="1800" spc="-60" dirty="0">
                <a:solidFill>
                  <a:srgbClr val="FFFFFF"/>
                </a:solidFill>
                <a:latin typeface="Times New Roman"/>
                <a:cs typeface="Times New Roman"/>
              </a:rPr>
              <a:t> </a:t>
            </a:r>
            <a:r>
              <a:rPr sz="1800" dirty="0">
                <a:solidFill>
                  <a:srgbClr val="FFFFFF"/>
                </a:solidFill>
                <a:latin typeface="Verdana"/>
                <a:cs typeface="Verdana"/>
              </a:rPr>
              <a:t>more</a:t>
            </a:r>
            <a:r>
              <a:rPr sz="1800" spc="-65" dirty="0">
                <a:solidFill>
                  <a:srgbClr val="FFFFFF"/>
                </a:solidFill>
                <a:latin typeface="Times New Roman"/>
                <a:cs typeface="Times New Roman"/>
              </a:rPr>
              <a:t> </a:t>
            </a:r>
            <a:r>
              <a:rPr sz="1800" spc="-10" dirty="0">
                <a:solidFill>
                  <a:srgbClr val="FFFFFF"/>
                </a:solidFill>
                <a:latin typeface="Verdana"/>
                <a:cs typeface="Verdana"/>
              </a:rPr>
              <a:t>powerful</a:t>
            </a:r>
            <a:r>
              <a:rPr sz="1800" spc="-10" dirty="0">
                <a:solidFill>
                  <a:srgbClr val="FFFFFF"/>
                </a:solidFill>
                <a:latin typeface="Times New Roman"/>
                <a:cs typeface="Times New Roman"/>
              </a:rPr>
              <a:t> </a:t>
            </a:r>
            <a:r>
              <a:rPr sz="1800" spc="80" dirty="0">
                <a:solidFill>
                  <a:srgbClr val="FFFFFF"/>
                </a:solidFill>
                <a:latin typeface="Verdana"/>
                <a:cs typeface="Verdana"/>
              </a:rPr>
              <a:t>and</a:t>
            </a:r>
            <a:r>
              <a:rPr sz="1800" spc="40" dirty="0">
                <a:solidFill>
                  <a:srgbClr val="FFFFFF"/>
                </a:solidFill>
                <a:latin typeface="Times New Roman"/>
                <a:cs typeface="Times New Roman"/>
              </a:rPr>
              <a:t> </a:t>
            </a:r>
            <a:r>
              <a:rPr sz="1800" spc="-10" dirty="0">
                <a:solidFill>
                  <a:srgbClr val="FFFFFF"/>
                </a:solidFill>
                <a:latin typeface="Verdana"/>
                <a:cs typeface="Verdana"/>
              </a:rPr>
              <a:t>more</a:t>
            </a:r>
            <a:r>
              <a:rPr sz="1800" spc="-90" dirty="0">
                <a:solidFill>
                  <a:srgbClr val="FFFFFF"/>
                </a:solidFill>
                <a:latin typeface="Times New Roman"/>
                <a:cs typeface="Times New Roman"/>
              </a:rPr>
              <a:t> </a:t>
            </a:r>
            <a:r>
              <a:rPr sz="1800" spc="-10" dirty="0">
                <a:solidFill>
                  <a:srgbClr val="FFFFFF"/>
                </a:solidFill>
                <a:latin typeface="Verdana"/>
                <a:cs typeface="Verdana"/>
              </a:rPr>
              <a:t>complex.</a:t>
            </a:r>
            <a:endParaRPr sz="1800">
              <a:latin typeface="Verdana"/>
              <a:cs typeface="Verdana"/>
            </a:endParaRPr>
          </a:p>
          <a:p>
            <a:pPr marL="12700">
              <a:lnSpc>
                <a:spcPct val="100000"/>
              </a:lnSpc>
              <a:spcBef>
                <a:spcPts val="73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40" dirty="0">
                <a:solidFill>
                  <a:srgbClr val="FFFFFF"/>
                </a:solidFill>
                <a:latin typeface="Verdana"/>
                <a:cs typeface="Verdana"/>
              </a:rPr>
              <a:t>IMAP4</a:t>
            </a:r>
            <a:r>
              <a:rPr sz="1800" spc="-40" dirty="0">
                <a:solidFill>
                  <a:srgbClr val="FFFFFF"/>
                </a:solidFill>
                <a:latin typeface="Times New Roman"/>
                <a:cs typeface="Times New Roman"/>
              </a:rPr>
              <a:t> </a:t>
            </a:r>
            <a:r>
              <a:rPr sz="1800" spc="-30" dirty="0">
                <a:solidFill>
                  <a:srgbClr val="FFFFFF"/>
                </a:solidFill>
                <a:latin typeface="Verdana"/>
                <a:cs typeface="Verdana"/>
              </a:rPr>
              <a:t>provides</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25" dirty="0">
                <a:solidFill>
                  <a:srgbClr val="FFFFFF"/>
                </a:solidFill>
                <a:latin typeface="Verdana"/>
                <a:cs typeface="Verdana"/>
              </a:rPr>
              <a:t>following</a:t>
            </a:r>
            <a:r>
              <a:rPr sz="1800" spc="-65" dirty="0">
                <a:solidFill>
                  <a:srgbClr val="FFFFFF"/>
                </a:solidFill>
                <a:latin typeface="Times New Roman"/>
                <a:cs typeface="Times New Roman"/>
              </a:rPr>
              <a:t> </a:t>
            </a:r>
            <a:r>
              <a:rPr sz="1800" spc="-10" dirty="0">
                <a:solidFill>
                  <a:srgbClr val="FFFFFF"/>
                </a:solidFill>
                <a:latin typeface="Verdana"/>
                <a:cs typeface="Verdana"/>
              </a:rPr>
              <a:t>functions:</a:t>
            </a:r>
            <a:endParaRPr sz="1800">
              <a:latin typeface="Verdana"/>
              <a:cs typeface="Verdana"/>
            </a:endParaRPr>
          </a:p>
          <a:p>
            <a:pPr marL="12700">
              <a:lnSpc>
                <a:spcPct val="100000"/>
              </a:lnSpc>
              <a:spcBef>
                <a:spcPts val="77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65" dirty="0">
                <a:solidFill>
                  <a:srgbClr val="FFFFFF"/>
                </a:solidFill>
                <a:latin typeface="Times New Roman"/>
                <a:cs typeface="Times New Roman"/>
              </a:rPr>
              <a:t> </a:t>
            </a:r>
            <a:r>
              <a:rPr sz="1800" spc="-95" dirty="0">
                <a:solidFill>
                  <a:srgbClr val="FFFFFF"/>
                </a:solidFill>
                <a:latin typeface="Verdana"/>
                <a:cs typeface="Verdana"/>
              </a:rPr>
              <a:t>user</a:t>
            </a:r>
            <a:r>
              <a:rPr sz="1800" spc="55" dirty="0">
                <a:solidFill>
                  <a:srgbClr val="FFFFFF"/>
                </a:solidFill>
                <a:latin typeface="Times New Roman"/>
                <a:cs typeface="Times New Roman"/>
              </a:rPr>
              <a:t> </a:t>
            </a:r>
            <a:r>
              <a:rPr sz="1800" spc="125" dirty="0">
                <a:solidFill>
                  <a:srgbClr val="FFFFFF"/>
                </a:solidFill>
                <a:latin typeface="Verdana"/>
                <a:cs typeface="Verdana"/>
              </a:rPr>
              <a:t>can</a:t>
            </a:r>
            <a:r>
              <a:rPr sz="1800" spc="20" dirty="0">
                <a:solidFill>
                  <a:srgbClr val="FFFFFF"/>
                </a:solidFill>
                <a:latin typeface="Times New Roman"/>
                <a:cs typeface="Times New Roman"/>
              </a:rPr>
              <a:t> </a:t>
            </a:r>
            <a:r>
              <a:rPr sz="1800" spc="80" dirty="0">
                <a:solidFill>
                  <a:srgbClr val="FFFFFF"/>
                </a:solidFill>
                <a:latin typeface="Verdana"/>
                <a:cs typeface="Verdana"/>
              </a:rPr>
              <a:t>check</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30" dirty="0">
                <a:solidFill>
                  <a:srgbClr val="FFFFFF"/>
                </a:solidFill>
                <a:latin typeface="Verdana"/>
                <a:cs typeface="Verdana"/>
              </a:rPr>
              <a:t>e-</a:t>
            </a:r>
            <a:r>
              <a:rPr sz="1800" spc="-35" dirty="0">
                <a:solidFill>
                  <a:srgbClr val="FFFFFF"/>
                </a:solidFill>
                <a:latin typeface="Verdana"/>
                <a:cs typeface="Verdana"/>
              </a:rPr>
              <a:t>mail</a:t>
            </a:r>
            <a:r>
              <a:rPr sz="1800" spc="-55" dirty="0">
                <a:solidFill>
                  <a:srgbClr val="FFFFFF"/>
                </a:solidFill>
                <a:latin typeface="Times New Roman"/>
                <a:cs typeface="Times New Roman"/>
              </a:rPr>
              <a:t> </a:t>
            </a:r>
            <a:r>
              <a:rPr sz="1800" dirty="0">
                <a:solidFill>
                  <a:srgbClr val="FFFFFF"/>
                </a:solidFill>
                <a:latin typeface="Verdana"/>
                <a:cs typeface="Verdana"/>
              </a:rPr>
              <a:t>header</a:t>
            </a:r>
            <a:r>
              <a:rPr sz="1800" spc="-55" dirty="0">
                <a:solidFill>
                  <a:srgbClr val="FFFFFF"/>
                </a:solidFill>
                <a:latin typeface="Times New Roman"/>
                <a:cs typeface="Times New Roman"/>
              </a:rPr>
              <a:t> </a:t>
            </a:r>
            <a:r>
              <a:rPr sz="1800" spc="-65" dirty="0">
                <a:solidFill>
                  <a:srgbClr val="FFFFFF"/>
                </a:solidFill>
                <a:latin typeface="Verdana"/>
                <a:cs typeface="Verdana"/>
              </a:rPr>
              <a:t>prior</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25" dirty="0">
                <a:solidFill>
                  <a:srgbClr val="FFFFFF"/>
                </a:solidFill>
                <a:latin typeface="Times New Roman"/>
                <a:cs typeface="Times New Roman"/>
              </a:rPr>
              <a:t> </a:t>
            </a:r>
            <a:r>
              <a:rPr sz="1800" spc="-10" dirty="0">
                <a:solidFill>
                  <a:srgbClr val="FFFFFF"/>
                </a:solidFill>
                <a:latin typeface="Verdana"/>
                <a:cs typeface="Verdana"/>
              </a:rPr>
              <a:t>downloading.</a:t>
            </a:r>
            <a:endParaRPr sz="1800">
              <a:latin typeface="Verdana"/>
              <a:cs typeface="Verdana"/>
            </a:endParaRPr>
          </a:p>
          <a:p>
            <a:pPr marL="353695" marR="984250" indent="-341630">
              <a:lnSpc>
                <a:spcPts val="1920"/>
              </a:lnSpc>
              <a:spcBef>
                <a:spcPts val="108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45" dirty="0">
                <a:solidFill>
                  <a:srgbClr val="FFFFFF"/>
                </a:solidFill>
                <a:latin typeface="Times New Roman"/>
                <a:cs typeface="Times New Roman"/>
              </a:rPr>
              <a:t> </a:t>
            </a:r>
            <a:r>
              <a:rPr sz="1800" spc="-85" dirty="0">
                <a:solidFill>
                  <a:srgbClr val="FFFFFF"/>
                </a:solidFill>
                <a:latin typeface="Verdana"/>
                <a:cs typeface="Verdana"/>
              </a:rPr>
              <a:t>user</a:t>
            </a:r>
            <a:r>
              <a:rPr sz="1800" spc="30" dirty="0">
                <a:solidFill>
                  <a:srgbClr val="FFFFFF"/>
                </a:solidFill>
                <a:latin typeface="Times New Roman"/>
                <a:cs typeface="Times New Roman"/>
              </a:rPr>
              <a:t> </a:t>
            </a:r>
            <a:r>
              <a:rPr sz="1800" spc="130" dirty="0">
                <a:solidFill>
                  <a:srgbClr val="FFFFFF"/>
                </a:solidFill>
                <a:latin typeface="Verdana"/>
                <a:cs typeface="Verdana"/>
              </a:rPr>
              <a:t>can</a:t>
            </a:r>
            <a:r>
              <a:rPr sz="1800" spc="-10" dirty="0">
                <a:solidFill>
                  <a:srgbClr val="FFFFFF"/>
                </a:solidFill>
                <a:latin typeface="Times New Roman"/>
                <a:cs typeface="Times New Roman"/>
              </a:rPr>
              <a:t> </a:t>
            </a:r>
            <a:r>
              <a:rPr sz="1800" dirty="0">
                <a:solidFill>
                  <a:srgbClr val="FFFFFF"/>
                </a:solidFill>
                <a:latin typeface="Verdana"/>
                <a:cs typeface="Verdana"/>
              </a:rPr>
              <a:t>search</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10" dirty="0">
                <a:solidFill>
                  <a:srgbClr val="FFFFFF"/>
                </a:solidFill>
                <a:latin typeface="Verdana"/>
                <a:cs typeface="Verdana"/>
              </a:rPr>
              <a:t>contents</a:t>
            </a:r>
            <a:r>
              <a:rPr sz="1800" spc="-80" dirty="0">
                <a:solidFill>
                  <a:srgbClr val="FFFFFF"/>
                </a:solidFill>
                <a:latin typeface="Times New Roman"/>
                <a:cs typeface="Times New Roman"/>
              </a:rPr>
              <a:t> </a:t>
            </a:r>
            <a:r>
              <a:rPr sz="1800" dirty="0">
                <a:solidFill>
                  <a:srgbClr val="FFFFFF"/>
                </a:solidFill>
                <a:latin typeface="Verdana"/>
                <a:cs typeface="Verdana"/>
              </a:rPr>
              <a:t>of</a:t>
            </a:r>
            <a:r>
              <a:rPr sz="1800" spc="5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20" dirty="0">
                <a:solidFill>
                  <a:srgbClr val="FFFFFF"/>
                </a:solidFill>
                <a:latin typeface="Verdana"/>
                <a:cs typeface="Verdana"/>
              </a:rPr>
              <a:t>e-</a:t>
            </a:r>
            <a:r>
              <a:rPr sz="1800" spc="-35" dirty="0">
                <a:solidFill>
                  <a:srgbClr val="FFFFFF"/>
                </a:solidFill>
                <a:latin typeface="Verdana"/>
                <a:cs typeface="Verdana"/>
              </a:rPr>
              <a:t>mail</a:t>
            </a:r>
            <a:r>
              <a:rPr sz="1800" spc="-80" dirty="0">
                <a:solidFill>
                  <a:srgbClr val="FFFFFF"/>
                </a:solidFill>
                <a:latin typeface="Times New Roman"/>
                <a:cs typeface="Times New Roman"/>
              </a:rPr>
              <a:t> </a:t>
            </a:r>
            <a:r>
              <a:rPr sz="1800" spc="-40" dirty="0">
                <a:solidFill>
                  <a:srgbClr val="FFFFFF"/>
                </a:solidFill>
                <a:latin typeface="Verdana"/>
                <a:cs typeface="Verdana"/>
              </a:rPr>
              <a:t>for</a:t>
            </a:r>
            <a:r>
              <a:rPr sz="1800" spc="30" dirty="0">
                <a:solidFill>
                  <a:srgbClr val="FFFFFF"/>
                </a:solidFill>
                <a:latin typeface="Times New Roman"/>
                <a:cs typeface="Times New Roman"/>
              </a:rPr>
              <a:t> </a:t>
            </a:r>
            <a:r>
              <a:rPr sz="1800" spc="170" dirty="0">
                <a:solidFill>
                  <a:srgbClr val="FFFFFF"/>
                </a:solidFill>
                <a:latin typeface="Verdana"/>
                <a:cs typeface="Verdana"/>
              </a:rPr>
              <a:t>a</a:t>
            </a:r>
            <a:r>
              <a:rPr sz="1800" dirty="0">
                <a:solidFill>
                  <a:srgbClr val="FFFFFF"/>
                </a:solidFill>
                <a:latin typeface="Times New Roman"/>
                <a:cs typeface="Times New Roman"/>
              </a:rPr>
              <a:t> </a:t>
            </a:r>
            <a:r>
              <a:rPr sz="1800" dirty="0">
                <a:solidFill>
                  <a:srgbClr val="FFFFFF"/>
                </a:solidFill>
                <a:latin typeface="Verdana"/>
                <a:cs typeface="Verdana"/>
              </a:rPr>
              <a:t>specific</a:t>
            </a:r>
            <a:r>
              <a:rPr sz="1800" spc="-80" dirty="0">
                <a:solidFill>
                  <a:srgbClr val="FFFFFF"/>
                </a:solidFill>
                <a:latin typeface="Times New Roman"/>
                <a:cs typeface="Times New Roman"/>
              </a:rPr>
              <a:t> </a:t>
            </a:r>
            <a:r>
              <a:rPr sz="1800" spc="-95" dirty="0">
                <a:solidFill>
                  <a:srgbClr val="FFFFFF"/>
                </a:solidFill>
                <a:latin typeface="Verdana"/>
                <a:cs typeface="Verdana"/>
              </a:rPr>
              <a:t>string</a:t>
            </a:r>
            <a:r>
              <a:rPr sz="1800" spc="-130" dirty="0">
                <a:solidFill>
                  <a:srgbClr val="FFFFFF"/>
                </a:solidFill>
                <a:latin typeface="Times New Roman"/>
                <a:cs typeface="Times New Roman"/>
              </a:rPr>
              <a:t> </a:t>
            </a:r>
            <a:r>
              <a:rPr sz="1800" spc="-25" dirty="0">
                <a:solidFill>
                  <a:srgbClr val="FFFFFF"/>
                </a:solidFill>
                <a:latin typeface="Verdana"/>
                <a:cs typeface="Verdana"/>
              </a:rPr>
              <a:t>of</a:t>
            </a:r>
            <a:r>
              <a:rPr sz="1800" spc="-25" dirty="0">
                <a:solidFill>
                  <a:srgbClr val="FFFFFF"/>
                </a:solidFill>
                <a:latin typeface="Times New Roman"/>
                <a:cs typeface="Times New Roman"/>
              </a:rPr>
              <a:t> </a:t>
            </a:r>
            <a:r>
              <a:rPr sz="1800" dirty="0">
                <a:solidFill>
                  <a:srgbClr val="FFFFFF"/>
                </a:solidFill>
                <a:latin typeface="Verdana"/>
                <a:cs typeface="Verdana"/>
              </a:rPr>
              <a:t>characters</a:t>
            </a:r>
            <a:r>
              <a:rPr sz="1800" spc="-65" dirty="0">
                <a:solidFill>
                  <a:srgbClr val="FFFFFF"/>
                </a:solidFill>
                <a:latin typeface="Times New Roman"/>
                <a:cs typeface="Times New Roman"/>
              </a:rPr>
              <a:t> </a:t>
            </a:r>
            <a:r>
              <a:rPr sz="1800" spc="-60" dirty="0">
                <a:solidFill>
                  <a:srgbClr val="FFFFFF"/>
                </a:solidFill>
                <a:latin typeface="Verdana"/>
                <a:cs typeface="Verdana"/>
              </a:rPr>
              <a:t>prior</a:t>
            </a:r>
            <a:r>
              <a:rPr sz="1800" spc="-35" dirty="0">
                <a:solidFill>
                  <a:srgbClr val="FFFFFF"/>
                </a:solidFill>
                <a:latin typeface="Times New Roman"/>
                <a:cs typeface="Times New Roman"/>
              </a:rPr>
              <a:t> </a:t>
            </a:r>
            <a:r>
              <a:rPr sz="1800" dirty="0">
                <a:solidFill>
                  <a:srgbClr val="FFFFFF"/>
                </a:solidFill>
                <a:latin typeface="Verdana"/>
                <a:cs typeface="Verdana"/>
              </a:rPr>
              <a:t>to</a:t>
            </a:r>
            <a:r>
              <a:rPr sz="1800" spc="45" dirty="0">
                <a:solidFill>
                  <a:srgbClr val="FFFFFF"/>
                </a:solidFill>
                <a:latin typeface="Times New Roman"/>
                <a:cs typeface="Times New Roman"/>
              </a:rPr>
              <a:t> </a:t>
            </a:r>
            <a:r>
              <a:rPr sz="1800" spc="-10" dirty="0">
                <a:solidFill>
                  <a:srgbClr val="FFFFFF"/>
                </a:solidFill>
                <a:latin typeface="Verdana"/>
                <a:cs typeface="Verdana"/>
              </a:rPr>
              <a:t>downloading.</a:t>
            </a:r>
            <a:endParaRPr sz="1800">
              <a:latin typeface="Verdana"/>
              <a:cs typeface="Verdana"/>
            </a:endParaRPr>
          </a:p>
          <a:p>
            <a:pPr marL="353695" marR="5080" indent="-341630">
              <a:lnSpc>
                <a:spcPct val="9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75" dirty="0">
                <a:solidFill>
                  <a:srgbClr val="FFFFFF"/>
                </a:solidFill>
                <a:latin typeface="Times New Roman"/>
                <a:cs typeface="Times New Roman"/>
              </a:rPr>
              <a:t> </a:t>
            </a:r>
            <a:r>
              <a:rPr sz="1800" spc="-95" dirty="0">
                <a:solidFill>
                  <a:srgbClr val="FFFFFF"/>
                </a:solidFill>
                <a:latin typeface="Verdana"/>
                <a:cs typeface="Verdana"/>
              </a:rPr>
              <a:t>user</a:t>
            </a:r>
            <a:r>
              <a:rPr sz="1800" spc="60" dirty="0">
                <a:solidFill>
                  <a:srgbClr val="FFFFFF"/>
                </a:solidFill>
                <a:latin typeface="Times New Roman"/>
                <a:cs typeface="Times New Roman"/>
              </a:rPr>
              <a:t> </a:t>
            </a:r>
            <a:r>
              <a:rPr sz="1800" spc="125" dirty="0">
                <a:solidFill>
                  <a:srgbClr val="FFFFFF"/>
                </a:solidFill>
                <a:latin typeface="Verdana"/>
                <a:cs typeface="Verdana"/>
              </a:rPr>
              <a:t>can</a:t>
            </a:r>
            <a:r>
              <a:rPr sz="1800" spc="30" dirty="0">
                <a:solidFill>
                  <a:srgbClr val="FFFFFF"/>
                </a:solidFill>
                <a:latin typeface="Times New Roman"/>
                <a:cs typeface="Times New Roman"/>
              </a:rPr>
              <a:t> </a:t>
            </a:r>
            <a:r>
              <a:rPr sz="1800" spc="-45" dirty="0">
                <a:solidFill>
                  <a:srgbClr val="FFFFFF"/>
                </a:solidFill>
                <a:latin typeface="Verdana"/>
                <a:cs typeface="Verdana"/>
              </a:rPr>
              <a:t>partially</a:t>
            </a:r>
            <a:r>
              <a:rPr sz="1800" spc="-40" dirty="0">
                <a:solidFill>
                  <a:srgbClr val="FFFFFF"/>
                </a:solidFill>
                <a:latin typeface="Times New Roman"/>
                <a:cs typeface="Times New Roman"/>
              </a:rPr>
              <a:t> </a:t>
            </a:r>
            <a:r>
              <a:rPr sz="1800" spc="60" dirty="0">
                <a:solidFill>
                  <a:srgbClr val="FFFFFF"/>
                </a:solidFill>
                <a:latin typeface="Verdana"/>
                <a:cs typeface="Verdana"/>
              </a:rPr>
              <a:t>download</a:t>
            </a:r>
            <a:r>
              <a:rPr sz="1800" spc="-75" dirty="0">
                <a:solidFill>
                  <a:srgbClr val="FFFFFF"/>
                </a:solidFill>
                <a:latin typeface="Times New Roman"/>
                <a:cs typeface="Times New Roman"/>
              </a:rPr>
              <a:t> </a:t>
            </a:r>
            <a:r>
              <a:rPr sz="1800" spc="-30" dirty="0">
                <a:solidFill>
                  <a:srgbClr val="FFFFFF"/>
                </a:solidFill>
                <a:latin typeface="Verdana"/>
                <a:cs typeface="Verdana"/>
              </a:rPr>
              <a:t>e-</a:t>
            </a:r>
            <a:r>
              <a:rPr sz="1800" spc="-60" dirty="0">
                <a:solidFill>
                  <a:srgbClr val="FFFFFF"/>
                </a:solidFill>
                <a:latin typeface="Verdana"/>
                <a:cs typeface="Verdana"/>
              </a:rPr>
              <a:t>mail.</a:t>
            </a:r>
            <a:r>
              <a:rPr sz="1800" spc="-100" dirty="0">
                <a:solidFill>
                  <a:srgbClr val="FFFFFF"/>
                </a:solidFill>
                <a:latin typeface="Times New Roman"/>
                <a:cs typeface="Times New Roman"/>
              </a:rPr>
              <a:t> </a:t>
            </a:r>
            <a:r>
              <a:rPr sz="1800" spc="-185" dirty="0">
                <a:solidFill>
                  <a:srgbClr val="FFFFFF"/>
                </a:solidFill>
                <a:latin typeface="Verdana"/>
                <a:cs typeface="Verdana"/>
              </a:rPr>
              <a:t>This</a:t>
            </a:r>
            <a:r>
              <a:rPr sz="1800" spc="45"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dirty="0">
                <a:solidFill>
                  <a:srgbClr val="FFFFFF"/>
                </a:solidFill>
                <a:latin typeface="Verdana"/>
                <a:cs typeface="Verdana"/>
              </a:rPr>
              <a:t>especially</a:t>
            </a:r>
            <a:r>
              <a:rPr sz="1800" spc="-100" dirty="0">
                <a:solidFill>
                  <a:srgbClr val="FFFFFF"/>
                </a:solidFill>
                <a:latin typeface="Times New Roman"/>
                <a:cs typeface="Times New Roman"/>
              </a:rPr>
              <a:t> </a:t>
            </a:r>
            <a:r>
              <a:rPr sz="1800" spc="-70" dirty="0">
                <a:solidFill>
                  <a:srgbClr val="FFFFFF"/>
                </a:solidFill>
                <a:latin typeface="Verdana"/>
                <a:cs typeface="Verdana"/>
              </a:rPr>
              <a:t>useful</a:t>
            </a:r>
            <a:r>
              <a:rPr sz="1800" spc="50" dirty="0">
                <a:solidFill>
                  <a:srgbClr val="FFFFFF"/>
                </a:solidFill>
                <a:latin typeface="Times New Roman"/>
                <a:cs typeface="Times New Roman"/>
              </a:rPr>
              <a:t> </a:t>
            </a:r>
            <a:r>
              <a:rPr sz="1800" spc="-75" dirty="0">
                <a:solidFill>
                  <a:srgbClr val="FFFFFF"/>
                </a:solidFill>
                <a:latin typeface="Verdana"/>
                <a:cs typeface="Verdana"/>
              </a:rPr>
              <a:t>if</a:t>
            </a:r>
            <a:r>
              <a:rPr sz="1800" spc="-15" dirty="0">
                <a:solidFill>
                  <a:srgbClr val="FFFFFF"/>
                </a:solidFill>
                <a:latin typeface="Times New Roman"/>
                <a:cs typeface="Times New Roman"/>
              </a:rPr>
              <a:t> </a:t>
            </a:r>
            <a:r>
              <a:rPr sz="1800" dirty="0">
                <a:solidFill>
                  <a:srgbClr val="FFFFFF"/>
                </a:solidFill>
                <a:latin typeface="Verdana"/>
                <a:cs typeface="Verdana"/>
              </a:rPr>
              <a:t>bandwidth</a:t>
            </a:r>
            <a:r>
              <a:rPr sz="1800" spc="-80"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spc="-45" dirty="0">
                <a:solidFill>
                  <a:srgbClr val="FFFFFF"/>
                </a:solidFill>
                <a:latin typeface="Verdana"/>
                <a:cs typeface="Verdana"/>
              </a:rPr>
              <a:t>limited</a:t>
            </a:r>
            <a:r>
              <a:rPr sz="1800" spc="-100" dirty="0">
                <a:solidFill>
                  <a:srgbClr val="FFFFFF"/>
                </a:solidFill>
                <a:latin typeface="Times New Roman"/>
                <a:cs typeface="Times New Roman"/>
              </a:rPr>
              <a:t> </a:t>
            </a:r>
            <a:r>
              <a:rPr sz="1800" spc="80" dirty="0">
                <a:solidFill>
                  <a:srgbClr val="FFFFFF"/>
                </a:solidFill>
                <a:latin typeface="Verdana"/>
                <a:cs typeface="Verdana"/>
              </a:rPr>
              <a:t>and</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35" dirty="0">
                <a:solidFill>
                  <a:srgbClr val="FFFFFF"/>
                </a:solidFill>
                <a:latin typeface="Verdana"/>
                <a:cs typeface="Verdana"/>
              </a:rPr>
              <a:t>e-</a:t>
            </a:r>
            <a:r>
              <a:rPr sz="1800" spc="-25" dirty="0">
                <a:solidFill>
                  <a:srgbClr val="FFFFFF"/>
                </a:solidFill>
                <a:latin typeface="Verdana"/>
                <a:cs typeface="Verdana"/>
              </a:rPr>
              <a:t>mail</a:t>
            </a:r>
            <a:r>
              <a:rPr sz="1800" spc="-70" dirty="0">
                <a:solidFill>
                  <a:srgbClr val="FFFFFF"/>
                </a:solidFill>
                <a:latin typeface="Times New Roman"/>
                <a:cs typeface="Times New Roman"/>
              </a:rPr>
              <a:t> </a:t>
            </a:r>
            <a:r>
              <a:rPr sz="1800" spc="-10" dirty="0">
                <a:solidFill>
                  <a:srgbClr val="FFFFFF"/>
                </a:solidFill>
                <a:latin typeface="Verdana"/>
                <a:cs typeface="Verdana"/>
              </a:rPr>
              <a:t>contains</a:t>
            </a:r>
            <a:r>
              <a:rPr sz="1800" spc="-80" dirty="0">
                <a:solidFill>
                  <a:srgbClr val="FFFFFF"/>
                </a:solidFill>
                <a:latin typeface="Times New Roman"/>
                <a:cs typeface="Times New Roman"/>
              </a:rPr>
              <a:t> </a:t>
            </a:r>
            <a:r>
              <a:rPr sz="1800" spc="-30" dirty="0">
                <a:solidFill>
                  <a:srgbClr val="FFFFFF"/>
                </a:solidFill>
                <a:latin typeface="Verdana"/>
                <a:cs typeface="Verdana"/>
              </a:rPr>
              <a:t>multimedia</a:t>
            </a:r>
            <a:r>
              <a:rPr sz="1800" spc="-95" dirty="0">
                <a:solidFill>
                  <a:srgbClr val="FFFFFF"/>
                </a:solidFill>
                <a:latin typeface="Times New Roman"/>
                <a:cs typeface="Times New Roman"/>
              </a:rPr>
              <a:t> </a:t>
            </a:r>
            <a:r>
              <a:rPr sz="1800" spc="-40" dirty="0">
                <a:solidFill>
                  <a:srgbClr val="FFFFFF"/>
                </a:solidFill>
                <a:latin typeface="Verdana"/>
                <a:cs typeface="Verdana"/>
              </a:rPr>
              <a:t>with</a:t>
            </a:r>
            <a:r>
              <a:rPr sz="1800" spc="-50" dirty="0">
                <a:solidFill>
                  <a:srgbClr val="FFFFFF"/>
                </a:solidFill>
                <a:latin typeface="Times New Roman"/>
                <a:cs typeface="Times New Roman"/>
              </a:rPr>
              <a:t> </a:t>
            </a:r>
            <a:r>
              <a:rPr sz="1800" dirty="0">
                <a:solidFill>
                  <a:srgbClr val="FFFFFF"/>
                </a:solidFill>
                <a:latin typeface="Verdana"/>
                <a:cs typeface="Verdana"/>
              </a:rPr>
              <a:t>high</a:t>
            </a:r>
            <a:r>
              <a:rPr sz="1800" spc="-50" dirty="0">
                <a:solidFill>
                  <a:srgbClr val="FFFFFF"/>
                </a:solidFill>
                <a:latin typeface="Times New Roman"/>
                <a:cs typeface="Times New Roman"/>
              </a:rPr>
              <a:t> </a:t>
            </a:r>
            <a:r>
              <a:rPr sz="1800" spc="-10" dirty="0">
                <a:solidFill>
                  <a:srgbClr val="FFFFFF"/>
                </a:solidFill>
                <a:latin typeface="Verdana"/>
                <a:cs typeface="Verdana"/>
              </a:rPr>
              <a:t>bandwidth</a:t>
            </a:r>
            <a:r>
              <a:rPr sz="1800" spc="-10" dirty="0">
                <a:solidFill>
                  <a:srgbClr val="FFFFFF"/>
                </a:solidFill>
                <a:latin typeface="Times New Roman"/>
                <a:cs typeface="Times New Roman"/>
              </a:rPr>
              <a:t> </a:t>
            </a:r>
            <a:r>
              <a:rPr sz="1800" spc="-10" dirty="0">
                <a:solidFill>
                  <a:srgbClr val="FFFFFF"/>
                </a:solidFill>
                <a:latin typeface="Verdana"/>
                <a:cs typeface="Verdana"/>
              </a:rPr>
              <a:t>requirements.</a:t>
            </a:r>
            <a:endParaRPr sz="1800">
              <a:latin typeface="Verdana"/>
              <a:cs typeface="Verdana"/>
            </a:endParaRPr>
          </a:p>
          <a:p>
            <a:pPr marL="12700">
              <a:lnSpc>
                <a:spcPct val="100000"/>
              </a:lnSpc>
              <a:spcBef>
                <a:spcPts val="82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70" dirty="0">
                <a:solidFill>
                  <a:srgbClr val="FFFFFF"/>
                </a:solidFill>
                <a:latin typeface="Times New Roman"/>
                <a:cs typeface="Times New Roman"/>
              </a:rPr>
              <a:t> </a:t>
            </a:r>
            <a:r>
              <a:rPr sz="1800" spc="-85" dirty="0">
                <a:solidFill>
                  <a:srgbClr val="FFFFFF"/>
                </a:solidFill>
                <a:latin typeface="Verdana"/>
                <a:cs typeface="Verdana"/>
              </a:rPr>
              <a:t>user</a:t>
            </a:r>
            <a:r>
              <a:rPr sz="1800" spc="55" dirty="0">
                <a:solidFill>
                  <a:srgbClr val="FFFFFF"/>
                </a:solidFill>
                <a:latin typeface="Times New Roman"/>
                <a:cs typeface="Times New Roman"/>
              </a:rPr>
              <a:t> </a:t>
            </a:r>
            <a:r>
              <a:rPr sz="1800" spc="130" dirty="0">
                <a:solidFill>
                  <a:srgbClr val="FFFFFF"/>
                </a:solidFill>
                <a:latin typeface="Verdana"/>
                <a:cs typeface="Verdana"/>
              </a:rPr>
              <a:t>can</a:t>
            </a:r>
            <a:r>
              <a:rPr sz="1800" spc="20" dirty="0">
                <a:solidFill>
                  <a:srgbClr val="FFFFFF"/>
                </a:solidFill>
                <a:latin typeface="Times New Roman"/>
                <a:cs typeface="Times New Roman"/>
              </a:rPr>
              <a:t> </a:t>
            </a:r>
            <a:r>
              <a:rPr sz="1800" dirty="0">
                <a:solidFill>
                  <a:srgbClr val="FFFFFF"/>
                </a:solidFill>
                <a:latin typeface="Verdana"/>
                <a:cs typeface="Verdana"/>
              </a:rPr>
              <a:t>create,</a:t>
            </a:r>
            <a:r>
              <a:rPr sz="1800" spc="-105" dirty="0">
                <a:solidFill>
                  <a:srgbClr val="FFFFFF"/>
                </a:solidFill>
                <a:latin typeface="Times New Roman"/>
                <a:cs typeface="Times New Roman"/>
              </a:rPr>
              <a:t> </a:t>
            </a:r>
            <a:r>
              <a:rPr sz="1800" dirty="0">
                <a:solidFill>
                  <a:srgbClr val="FFFFFF"/>
                </a:solidFill>
                <a:latin typeface="Verdana"/>
                <a:cs typeface="Verdana"/>
              </a:rPr>
              <a:t>delete,</a:t>
            </a:r>
            <a:r>
              <a:rPr sz="1800" spc="-55" dirty="0">
                <a:solidFill>
                  <a:srgbClr val="FFFFFF"/>
                </a:solidFill>
                <a:latin typeface="Times New Roman"/>
                <a:cs typeface="Times New Roman"/>
              </a:rPr>
              <a:t> </a:t>
            </a:r>
            <a:r>
              <a:rPr sz="1800" dirty="0">
                <a:solidFill>
                  <a:srgbClr val="FFFFFF"/>
                </a:solidFill>
                <a:latin typeface="Verdana"/>
                <a:cs typeface="Verdana"/>
              </a:rPr>
              <a:t>or</a:t>
            </a:r>
            <a:r>
              <a:rPr sz="1800" spc="60" dirty="0">
                <a:solidFill>
                  <a:srgbClr val="FFFFFF"/>
                </a:solidFill>
                <a:latin typeface="Times New Roman"/>
                <a:cs typeface="Times New Roman"/>
              </a:rPr>
              <a:t> </a:t>
            </a:r>
            <a:r>
              <a:rPr sz="1800" dirty="0">
                <a:solidFill>
                  <a:srgbClr val="FFFFFF"/>
                </a:solidFill>
                <a:latin typeface="Verdana"/>
                <a:cs typeface="Verdana"/>
              </a:rPr>
              <a:t>rename</a:t>
            </a:r>
            <a:r>
              <a:rPr sz="1800" spc="-65" dirty="0">
                <a:solidFill>
                  <a:srgbClr val="FFFFFF"/>
                </a:solidFill>
                <a:latin typeface="Times New Roman"/>
                <a:cs typeface="Times New Roman"/>
              </a:rPr>
              <a:t> </a:t>
            </a:r>
            <a:r>
              <a:rPr sz="1800" spc="-35" dirty="0">
                <a:solidFill>
                  <a:srgbClr val="FFFFFF"/>
                </a:solidFill>
                <a:latin typeface="Verdana"/>
                <a:cs typeface="Verdana"/>
              </a:rPr>
              <a:t>mailboxes</a:t>
            </a:r>
            <a:r>
              <a:rPr sz="1800" spc="-75" dirty="0">
                <a:solidFill>
                  <a:srgbClr val="FFFFFF"/>
                </a:solidFill>
                <a:latin typeface="Times New Roman"/>
                <a:cs typeface="Times New Roman"/>
              </a:rPr>
              <a:t> </a:t>
            </a:r>
            <a:r>
              <a:rPr sz="1800" dirty="0">
                <a:solidFill>
                  <a:srgbClr val="FFFFFF"/>
                </a:solidFill>
                <a:latin typeface="Verdana"/>
                <a:cs typeface="Verdana"/>
              </a:rPr>
              <a:t>on</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25" dirty="0">
                <a:solidFill>
                  <a:srgbClr val="FFFFFF"/>
                </a:solidFill>
                <a:latin typeface="Verdana"/>
                <a:cs typeface="Verdana"/>
              </a:rPr>
              <a:t>mail</a:t>
            </a:r>
            <a:r>
              <a:rPr sz="1800" spc="-60" dirty="0">
                <a:solidFill>
                  <a:srgbClr val="FFFFFF"/>
                </a:solidFill>
                <a:latin typeface="Times New Roman"/>
                <a:cs typeface="Times New Roman"/>
              </a:rPr>
              <a:t> </a:t>
            </a:r>
            <a:r>
              <a:rPr sz="1800" spc="-10" dirty="0">
                <a:solidFill>
                  <a:srgbClr val="FFFFFF"/>
                </a:solidFill>
                <a:latin typeface="Verdana"/>
                <a:cs typeface="Verdana"/>
              </a:rPr>
              <a:t>server.</a:t>
            </a:r>
            <a:endParaRPr sz="1800">
              <a:latin typeface="Verdana"/>
              <a:cs typeface="Verdana"/>
            </a:endParaRPr>
          </a:p>
          <a:p>
            <a:pPr marL="12700">
              <a:lnSpc>
                <a:spcPct val="100000"/>
              </a:lnSpc>
              <a:spcBef>
                <a:spcPts val="77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20" dirty="0">
                <a:solidFill>
                  <a:srgbClr val="FFFFFF"/>
                </a:solidFill>
                <a:latin typeface="Verdana"/>
                <a:cs typeface="Verdana"/>
              </a:rPr>
              <a:t>A</a:t>
            </a:r>
            <a:r>
              <a:rPr sz="1800" spc="25" dirty="0">
                <a:solidFill>
                  <a:srgbClr val="FFFFFF"/>
                </a:solidFill>
                <a:latin typeface="Times New Roman"/>
                <a:cs typeface="Times New Roman"/>
              </a:rPr>
              <a:t> </a:t>
            </a:r>
            <a:r>
              <a:rPr sz="1800" spc="-85" dirty="0">
                <a:solidFill>
                  <a:srgbClr val="FFFFFF"/>
                </a:solidFill>
                <a:latin typeface="Verdana"/>
                <a:cs typeface="Verdana"/>
              </a:rPr>
              <a:t>user</a:t>
            </a:r>
            <a:r>
              <a:rPr sz="1800" spc="15" dirty="0">
                <a:solidFill>
                  <a:srgbClr val="FFFFFF"/>
                </a:solidFill>
                <a:latin typeface="Times New Roman"/>
                <a:cs typeface="Times New Roman"/>
              </a:rPr>
              <a:t> </a:t>
            </a:r>
            <a:r>
              <a:rPr sz="1800" spc="130" dirty="0">
                <a:solidFill>
                  <a:srgbClr val="FFFFFF"/>
                </a:solidFill>
                <a:latin typeface="Verdana"/>
                <a:cs typeface="Verdana"/>
              </a:rPr>
              <a:t>can</a:t>
            </a:r>
            <a:r>
              <a:rPr sz="1800" spc="-25" dirty="0">
                <a:solidFill>
                  <a:srgbClr val="FFFFFF"/>
                </a:solidFill>
                <a:latin typeface="Times New Roman"/>
                <a:cs typeface="Times New Roman"/>
              </a:rPr>
              <a:t> </a:t>
            </a:r>
            <a:r>
              <a:rPr sz="1800" spc="60" dirty="0">
                <a:solidFill>
                  <a:srgbClr val="FFFFFF"/>
                </a:solidFill>
                <a:latin typeface="Verdana"/>
                <a:cs typeface="Verdana"/>
              </a:rPr>
              <a:t>create</a:t>
            </a:r>
            <a:r>
              <a:rPr sz="1800" spc="-95" dirty="0">
                <a:solidFill>
                  <a:srgbClr val="FFFFFF"/>
                </a:solidFill>
                <a:latin typeface="Times New Roman"/>
                <a:cs typeface="Times New Roman"/>
              </a:rPr>
              <a:t> </a:t>
            </a:r>
            <a:r>
              <a:rPr sz="1800" spc="170" dirty="0">
                <a:solidFill>
                  <a:srgbClr val="FFFFFF"/>
                </a:solidFill>
                <a:latin typeface="Verdana"/>
                <a:cs typeface="Verdana"/>
              </a:rPr>
              <a:t>a</a:t>
            </a:r>
            <a:r>
              <a:rPr sz="1800" spc="35" dirty="0">
                <a:solidFill>
                  <a:srgbClr val="FFFFFF"/>
                </a:solidFill>
                <a:latin typeface="Times New Roman"/>
                <a:cs typeface="Times New Roman"/>
              </a:rPr>
              <a:t> </a:t>
            </a:r>
            <a:r>
              <a:rPr sz="1800" spc="-30" dirty="0">
                <a:solidFill>
                  <a:srgbClr val="FFFFFF"/>
                </a:solidFill>
                <a:latin typeface="Verdana"/>
                <a:cs typeface="Verdana"/>
              </a:rPr>
              <a:t>hierarchy</a:t>
            </a:r>
            <a:r>
              <a:rPr sz="1800" spc="-130" dirty="0">
                <a:solidFill>
                  <a:srgbClr val="FFFFFF"/>
                </a:solidFill>
                <a:latin typeface="Times New Roman"/>
                <a:cs typeface="Times New Roman"/>
              </a:rPr>
              <a:t> </a:t>
            </a:r>
            <a:r>
              <a:rPr sz="1800" dirty="0">
                <a:solidFill>
                  <a:srgbClr val="FFFFFF"/>
                </a:solidFill>
                <a:latin typeface="Verdana"/>
                <a:cs typeface="Verdana"/>
              </a:rPr>
              <a:t>of</a:t>
            </a:r>
            <a:r>
              <a:rPr sz="1800" spc="40" dirty="0">
                <a:solidFill>
                  <a:srgbClr val="FFFFFF"/>
                </a:solidFill>
                <a:latin typeface="Times New Roman"/>
                <a:cs typeface="Times New Roman"/>
              </a:rPr>
              <a:t> </a:t>
            </a:r>
            <a:r>
              <a:rPr sz="1800" spc="-35" dirty="0">
                <a:solidFill>
                  <a:srgbClr val="FFFFFF"/>
                </a:solidFill>
                <a:latin typeface="Verdana"/>
                <a:cs typeface="Verdana"/>
              </a:rPr>
              <a:t>mailboxes</a:t>
            </a:r>
            <a:r>
              <a:rPr sz="1800" spc="-105" dirty="0">
                <a:solidFill>
                  <a:srgbClr val="FFFFFF"/>
                </a:solidFill>
                <a:latin typeface="Times New Roman"/>
                <a:cs typeface="Times New Roman"/>
              </a:rPr>
              <a:t> </a:t>
            </a:r>
            <a:r>
              <a:rPr sz="1800" spc="-30" dirty="0">
                <a:solidFill>
                  <a:srgbClr val="FFFFFF"/>
                </a:solidFill>
                <a:latin typeface="Verdana"/>
                <a:cs typeface="Verdana"/>
              </a:rPr>
              <a:t>in</a:t>
            </a:r>
            <a:r>
              <a:rPr sz="1800" spc="-20" dirty="0">
                <a:solidFill>
                  <a:srgbClr val="FFFFFF"/>
                </a:solidFill>
                <a:latin typeface="Times New Roman"/>
                <a:cs typeface="Times New Roman"/>
              </a:rPr>
              <a:t> </a:t>
            </a:r>
            <a:r>
              <a:rPr sz="1800" spc="170" dirty="0">
                <a:solidFill>
                  <a:srgbClr val="FFFFFF"/>
                </a:solidFill>
                <a:latin typeface="Verdana"/>
                <a:cs typeface="Verdana"/>
              </a:rPr>
              <a:t>a</a:t>
            </a:r>
            <a:r>
              <a:rPr sz="1800" spc="40" dirty="0">
                <a:solidFill>
                  <a:srgbClr val="FFFFFF"/>
                </a:solidFill>
                <a:latin typeface="Times New Roman"/>
                <a:cs typeface="Times New Roman"/>
              </a:rPr>
              <a:t> </a:t>
            </a:r>
            <a:r>
              <a:rPr sz="1800" spc="-10" dirty="0">
                <a:solidFill>
                  <a:srgbClr val="FFFFFF"/>
                </a:solidFill>
                <a:latin typeface="Verdana"/>
                <a:cs typeface="Verdana"/>
              </a:rPr>
              <a:t>folder</a:t>
            </a:r>
            <a:r>
              <a:rPr sz="1800" spc="-85" dirty="0">
                <a:solidFill>
                  <a:srgbClr val="FFFFFF"/>
                </a:solidFill>
                <a:latin typeface="Times New Roman"/>
                <a:cs typeface="Times New Roman"/>
              </a:rPr>
              <a:t> </a:t>
            </a:r>
            <a:r>
              <a:rPr sz="1800" spc="-40" dirty="0">
                <a:solidFill>
                  <a:srgbClr val="FFFFFF"/>
                </a:solidFill>
                <a:latin typeface="Verdana"/>
                <a:cs typeface="Verdana"/>
              </a:rPr>
              <a:t>for</a:t>
            </a:r>
            <a:r>
              <a:rPr sz="1800" spc="15" dirty="0">
                <a:solidFill>
                  <a:srgbClr val="FFFFFF"/>
                </a:solidFill>
                <a:latin typeface="Times New Roman"/>
                <a:cs typeface="Times New Roman"/>
              </a:rPr>
              <a:t> </a:t>
            </a:r>
            <a:r>
              <a:rPr sz="1800" spc="-10" dirty="0">
                <a:solidFill>
                  <a:srgbClr val="FFFFFF"/>
                </a:solidFill>
                <a:latin typeface="Verdana"/>
                <a:cs typeface="Verdana"/>
              </a:rPr>
              <a:t>e-</a:t>
            </a:r>
            <a:r>
              <a:rPr sz="1800" spc="-35" dirty="0">
                <a:solidFill>
                  <a:srgbClr val="FFFFFF"/>
                </a:solidFill>
                <a:latin typeface="Verdana"/>
                <a:cs typeface="Verdana"/>
              </a:rPr>
              <a:t>mail</a:t>
            </a:r>
            <a:r>
              <a:rPr sz="1800" spc="-95" dirty="0">
                <a:solidFill>
                  <a:srgbClr val="FFFFFF"/>
                </a:solidFill>
                <a:latin typeface="Times New Roman"/>
                <a:cs typeface="Times New Roman"/>
              </a:rPr>
              <a:t> </a:t>
            </a:r>
            <a:r>
              <a:rPr sz="1800" spc="-10" dirty="0">
                <a:solidFill>
                  <a:srgbClr val="FFFFFF"/>
                </a:solidFill>
                <a:latin typeface="Verdana"/>
                <a:cs typeface="Verdana"/>
              </a:rPr>
              <a:t>storage.</a:t>
            </a:r>
            <a:endParaRPr sz="1800">
              <a:latin typeface="Verdana"/>
              <a:cs typeface="Verdana"/>
            </a:endParaRPr>
          </a:p>
        </p:txBody>
      </p:sp>
      <p:sp>
        <p:nvSpPr>
          <p:cNvPr id="4" name="object 4"/>
          <p:cNvSpPr txBox="1"/>
          <p:nvPr/>
        </p:nvSpPr>
        <p:spPr>
          <a:xfrm>
            <a:off x="10565138" y="57283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35</a:t>
            </a:r>
            <a:endParaRPr sz="2750">
              <a:latin typeface="Verdana"/>
              <a:cs typeface="Verdana"/>
            </a:endParaRPr>
          </a:p>
        </p:txBody>
      </p:sp>
      <p:sp>
        <p:nvSpPr>
          <p:cNvPr id="5" name="Slide Number Placeholder 4">
            <a:extLst>
              <a:ext uri="{FF2B5EF4-FFF2-40B4-BE49-F238E27FC236}">
                <a16:creationId xmlns:a16="http://schemas.microsoft.com/office/drawing/2014/main" id="{4BC2F047-3824-4879-A57D-7EBDCD2A9C20}"/>
              </a:ext>
            </a:extLst>
          </p:cNvPr>
          <p:cNvSpPr>
            <a:spLocks noGrp="1"/>
          </p:cNvSpPr>
          <p:nvPr>
            <p:ph type="sldNum" sz="quarter" idx="12"/>
          </p:nvPr>
        </p:nvSpPr>
        <p:spPr/>
        <p:txBody>
          <a:bodyPr/>
          <a:lstStyle/>
          <a:p>
            <a:fld id="{3622CE08-FDFB-40AC-BC00-32E561B45CF1}"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501140" cy="669925"/>
          </a:xfrm>
          <a:prstGeom prst="rect">
            <a:avLst/>
          </a:prstGeom>
        </p:spPr>
        <p:txBody>
          <a:bodyPr vert="horz" wrap="square" lIns="0" tIns="15875" rIns="0" bIns="0" rtlCol="0">
            <a:spAutoFit/>
          </a:bodyPr>
          <a:lstStyle/>
          <a:p>
            <a:pPr marL="12700">
              <a:lnSpc>
                <a:spcPct val="100000"/>
              </a:lnSpc>
              <a:spcBef>
                <a:spcPts val="125"/>
              </a:spcBef>
            </a:pPr>
            <a:r>
              <a:rPr spc="-110" dirty="0"/>
              <a:t>SNMP</a:t>
            </a:r>
          </a:p>
        </p:txBody>
      </p:sp>
      <p:sp>
        <p:nvSpPr>
          <p:cNvPr id="3" name="object 3"/>
          <p:cNvSpPr txBox="1"/>
          <p:nvPr/>
        </p:nvSpPr>
        <p:spPr>
          <a:xfrm>
            <a:off x="1182724" y="1957355"/>
            <a:ext cx="8755380" cy="3680460"/>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65" dirty="0">
                <a:solidFill>
                  <a:srgbClr val="FFFFFF"/>
                </a:solidFill>
                <a:latin typeface="Verdana"/>
                <a:cs typeface="Verdana"/>
              </a:rPr>
              <a:t>Simple</a:t>
            </a:r>
            <a:r>
              <a:rPr sz="1800" spc="-125" dirty="0">
                <a:solidFill>
                  <a:srgbClr val="FFFFFF"/>
                </a:solidFill>
                <a:latin typeface="Times New Roman"/>
                <a:cs typeface="Times New Roman"/>
              </a:rPr>
              <a:t> </a:t>
            </a:r>
            <a:r>
              <a:rPr sz="1800" spc="-30" dirty="0">
                <a:solidFill>
                  <a:srgbClr val="FFFFFF"/>
                </a:solidFill>
                <a:latin typeface="Verdana"/>
                <a:cs typeface="Verdana"/>
              </a:rPr>
              <a:t>Network</a:t>
            </a:r>
            <a:r>
              <a:rPr sz="1800" spc="-40" dirty="0">
                <a:solidFill>
                  <a:srgbClr val="FFFFFF"/>
                </a:solidFill>
                <a:latin typeface="Times New Roman"/>
                <a:cs typeface="Times New Roman"/>
              </a:rPr>
              <a:t> </a:t>
            </a:r>
            <a:r>
              <a:rPr sz="1800" spc="50" dirty="0">
                <a:solidFill>
                  <a:srgbClr val="FFFFFF"/>
                </a:solidFill>
                <a:latin typeface="Verdana"/>
                <a:cs typeface="Verdana"/>
              </a:rPr>
              <a:t>Management</a:t>
            </a:r>
            <a:r>
              <a:rPr sz="1800" spc="-80" dirty="0">
                <a:solidFill>
                  <a:srgbClr val="FFFFFF"/>
                </a:solidFill>
                <a:latin typeface="Times New Roman"/>
                <a:cs typeface="Times New Roman"/>
              </a:rPr>
              <a:t> </a:t>
            </a:r>
            <a:r>
              <a:rPr sz="1800" spc="-10" dirty="0">
                <a:solidFill>
                  <a:srgbClr val="FFFFFF"/>
                </a:solidFill>
                <a:latin typeface="Verdana"/>
                <a:cs typeface="Verdana"/>
              </a:rPr>
              <a:t>Protocol</a:t>
            </a:r>
            <a:endParaRPr sz="1800">
              <a:latin typeface="Verdana"/>
              <a:cs typeface="Verdana"/>
            </a:endParaRPr>
          </a:p>
          <a:p>
            <a:pPr marL="353695" marR="5080"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80" dirty="0">
                <a:solidFill>
                  <a:srgbClr val="FFFFFF"/>
                </a:solidFill>
                <a:latin typeface="Verdana"/>
                <a:cs typeface="Verdana"/>
              </a:rPr>
              <a:t>It</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spc="65" dirty="0">
                <a:solidFill>
                  <a:srgbClr val="FFFFFF"/>
                </a:solidFill>
                <a:latin typeface="Verdana"/>
                <a:cs typeface="Verdana"/>
              </a:rPr>
              <a:t>an</a:t>
            </a:r>
            <a:r>
              <a:rPr sz="1800" spc="95" dirty="0">
                <a:solidFill>
                  <a:srgbClr val="FFFFFF"/>
                </a:solidFill>
                <a:latin typeface="Times New Roman"/>
                <a:cs typeface="Times New Roman"/>
              </a:rPr>
              <a:t> </a:t>
            </a:r>
            <a:r>
              <a:rPr sz="1800" b="1" spc="-35" dirty="0">
                <a:solidFill>
                  <a:srgbClr val="FFFFFF"/>
                </a:solidFill>
                <a:latin typeface="Tahoma"/>
                <a:cs typeface="Tahoma"/>
              </a:rPr>
              <a:t>application</a:t>
            </a:r>
            <a:r>
              <a:rPr sz="1800" b="1" spc="-35" dirty="0">
                <a:solidFill>
                  <a:srgbClr val="FFFFFF"/>
                </a:solidFill>
                <a:latin typeface="Verdana"/>
                <a:cs typeface="Verdana"/>
              </a:rPr>
              <a:t>–</a:t>
            </a:r>
            <a:r>
              <a:rPr sz="1800" b="1" spc="-35" dirty="0">
                <a:solidFill>
                  <a:srgbClr val="FFFFFF"/>
                </a:solidFill>
                <a:latin typeface="Tahoma"/>
                <a:cs typeface="Tahoma"/>
              </a:rPr>
              <a:t>layer</a:t>
            </a:r>
            <a:r>
              <a:rPr sz="1800" spc="195" dirty="0">
                <a:solidFill>
                  <a:srgbClr val="FFFFFF"/>
                </a:solidFill>
                <a:latin typeface="Times New Roman"/>
                <a:cs typeface="Times New Roman"/>
              </a:rPr>
              <a:t> </a:t>
            </a:r>
            <a:r>
              <a:rPr sz="1800" b="1" spc="-10" dirty="0">
                <a:solidFill>
                  <a:srgbClr val="FFFFFF"/>
                </a:solidFill>
                <a:latin typeface="Tahoma"/>
                <a:cs typeface="Tahoma"/>
              </a:rPr>
              <a:t>protocol</a:t>
            </a:r>
            <a:r>
              <a:rPr sz="1800" spc="95" dirty="0">
                <a:solidFill>
                  <a:srgbClr val="FFFFFF"/>
                </a:solidFill>
                <a:latin typeface="Times New Roman"/>
                <a:cs typeface="Times New Roman"/>
              </a:rPr>
              <a:t> </a:t>
            </a:r>
            <a:r>
              <a:rPr sz="1800" spc="-40" dirty="0">
                <a:solidFill>
                  <a:srgbClr val="FFFFFF"/>
                </a:solidFill>
                <a:latin typeface="Verdana"/>
                <a:cs typeface="Verdana"/>
              </a:rPr>
              <a:t>for</a:t>
            </a:r>
            <a:r>
              <a:rPr sz="1800" spc="70" dirty="0">
                <a:solidFill>
                  <a:srgbClr val="FFFFFF"/>
                </a:solidFill>
                <a:latin typeface="Times New Roman"/>
                <a:cs typeface="Times New Roman"/>
              </a:rPr>
              <a:t> </a:t>
            </a:r>
            <a:r>
              <a:rPr sz="1800" dirty="0">
                <a:solidFill>
                  <a:srgbClr val="FFFFFF"/>
                </a:solidFill>
                <a:latin typeface="Verdana"/>
                <a:cs typeface="Verdana"/>
              </a:rPr>
              <a:t>exchanging</a:t>
            </a:r>
            <a:r>
              <a:rPr sz="1800" spc="-100" dirty="0">
                <a:solidFill>
                  <a:srgbClr val="FFFFFF"/>
                </a:solidFill>
                <a:latin typeface="Times New Roman"/>
                <a:cs typeface="Times New Roman"/>
              </a:rPr>
              <a:t> </a:t>
            </a:r>
            <a:r>
              <a:rPr sz="1800" dirty="0">
                <a:solidFill>
                  <a:srgbClr val="FFFFFF"/>
                </a:solidFill>
                <a:latin typeface="Verdana"/>
                <a:cs typeface="Verdana"/>
              </a:rPr>
              <a:t>management</a:t>
            </a:r>
            <a:r>
              <a:rPr sz="1800" spc="-60" dirty="0">
                <a:solidFill>
                  <a:srgbClr val="FFFFFF"/>
                </a:solidFill>
                <a:latin typeface="Times New Roman"/>
                <a:cs typeface="Times New Roman"/>
              </a:rPr>
              <a:t> </a:t>
            </a:r>
            <a:r>
              <a:rPr sz="1800" spc="-10" dirty="0">
                <a:solidFill>
                  <a:srgbClr val="FFFFFF"/>
                </a:solidFill>
                <a:latin typeface="Verdana"/>
                <a:cs typeface="Verdana"/>
              </a:rPr>
              <a:t>information</a:t>
            </a:r>
            <a:r>
              <a:rPr sz="1800" spc="-10" dirty="0">
                <a:solidFill>
                  <a:srgbClr val="FFFFFF"/>
                </a:solidFill>
                <a:latin typeface="Times New Roman"/>
                <a:cs typeface="Times New Roman"/>
              </a:rPr>
              <a:t> </a:t>
            </a:r>
            <a:r>
              <a:rPr sz="1800" spc="50" dirty="0">
                <a:solidFill>
                  <a:srgbClr val="FFFFFF"/>
                </a:solidFill>
                <a:latin typeface="Verdana"/>
                <a:cs typeface="Verdana"/>
              </a:rPr>
              <a:t>between</a:t>
            </a:r>
            <a:r>
              <a:rPr sz="1800" spc="-105" dirty="0">
                <a:solidFill>
                  <a:srgbClr val="FFFFFF"/>
                </a:solidFill>
                <a:latin typeface="Times New Roman"/>
                <a:cs typeface="Times New Roman"/>
              </a:rPr>
              <a:t> </a:t>
            </a:r>
            <a:r>
              <a:rPr sz="1800" spc="-35" dirty="0">
                <a:solidFill>
                  <a:srgbClr val="FFFFFF"/>
                </a:solidFill>
                <a:latin typeface="Verdana"/>
                <a:cs typeface="Verdana"/>
              </a:rPr>
              <a:t>network</a:t>
            </a:r>
            <a:r>
              <a:rPr sz="1800" spc="-45" dirty="0">
                <a:solidFill>
                  <a:srgbClr val="FFFFFF"/>
                </a:solidFill>
                <a:latin typeface="Times New Roman"/>
                <a:cs typeface="Times New Roman"/>
              </a:rPr>
              <a:t> </a:t>
            </a:r>
            <a:r>
              <a:rPr sz="1800" spc="-10" dirty="0">
                <a:solidFill>
                  <a:srgbClr val="FFFFFF"/>
                </a:solidFill>
                <a:latin typeface="Verdana"/>
                <a:cs typeface="Verdana"/>
              </a:rPr>
              <a:t>devices.</a:t>
            </a:r>
            <a:endParaRPr sz="1800">
              <a:latin typeface="Verdana"/>
              <a:cs typeface="Verdana"/>
            </a:endParaRPr>
          </a:p>
          <a:p>
            <a:pPr marL="12700">
              <a:lnSpc>
                <a:spcPct val="100000"/>
              </a:lnSpc>
              <a:spcBef>
                <a:spcPts val="96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0" dirty="0">
                <a:solidFill>
                  <a:srgbClr val="FFFFFF"/>
                </a:solidFill>
                <a:latin typeface="Verdana"/>
                <a:cs typeface="Verdana"/>
              </a:rPr>
              <a:t>•It</a:t>
            </a:r>
            <a:r>
              <a:rPr sz="1800" spc="-215" dirty="0">
                <a:solidFill>
                  <a:srgbClr val="FFFFFF"/>
                </a:solidFill>
                <a:latin typeface="Verdana"/>
                <a:cs typeface="Verdana"/>
              </a:rPr>
              <a:t> </a:t>
            </a:r>
            <a:r>
              <a:rPr sz="1800" spc="-160" dirty="0">
                <a:solidFill>
                  <a:srgbClr val="FFFFFF"/>
                </a:solidFill>
                <a:latin typeface="Verdana"/>
                <a:cs typeface="Verdana"/>
              </a:rPr>
              <a:t>is</a:t>
            </a:r>
            <a:r>
              <a:rPr sz="1800" spc="-150" dirty="0">
                <a:solidFill>
                  <a:srgbClr val="FFFFFF"/>
                </a:solidFill>
                <a:latin typeface="Verdana"/>
                <a:cs typeface="Verdana"/>
              </a:rPr>
              <a:t> </a:t>
            </a:r>
            <a:r>
              <a:rPr sz="1800" spc="170" dirty="0">
                <a:solidFill>
                  <a:srgbClr val="FFFFFF"/>
                </a:solidFill>
                <a:latin typeface="Verdana"/>
                <a:cs typeface="Verdana"/>
              </a:rPr>
              <a:t>a</a:t>
            </a:r>
            <a:r>
              <a:rPr sz="1800" spc="-105" dirty="0">
                <a:solidFill>
                  <a:srgbClr val="FFFFFF"/>
                </a:solidFill>
                <a:latin typeface="Verdana"/>
                <a:cs typeface="Verdana"/>
              </a:rPr>
              <a:t> </a:t>
            </a:r>
            <a:r>
              <a:rPr sz="1800" spc="-25" dirty="0">
                <a:solidFill>
                  <a:srgbClr val="FFFFFF"/>
                </a:solidFill>
                <a:latin typeface="Verdana"/>
                <a:cs typeface="Verdana"/>
              </a:rPr>
              <a:t>part</a:t>
            </a:r>
            <a:r>
              <a:rPr sz="1800" spc="-155" dirty="0">
                <a:solidFill>
                  <a:srgbClr val="FFFFFF"/>
                </a:solidFill>
                <a:latin typeface="Verdana"/>
                <a:cs typeface="Verdana"/>
              </a:rPr>
              <a:t> </a:t>
            </a:r>
            <a:r>
              <a:rPr sz="1800" dirty="0">
                <a:solidFill>
                  <a:srgbClr val="FFFFFF"/>
                </a:solidFill>
                <a:latin typeface="Verdana"/>
                <a:cs typeface="Verdana"/>
              </a:rPr>
              <a:t>of</a:t>
            </a:r>
            <a:r>
              <a:rPr sz="1800" spc="-100" dirty="0">
                <a:solidFill>
                  <a:srgbClr val="FFFFFF"/>
                </a:solidFill>
                <a:latin typeface="Verdana"/>
                <a:cs typeface="Verdana"/>
              </a:rPr>
              <a:t> </a:t>
            </a:r>
            <a:r>
              <a:rPr sz="1800" spc="-125" dirty="0">
                <a:solidFill>
                  <a:srgbClr val="FFFFFF"/>
                </a:solidFill>
                <a:latin typeface="Verdana"/>
                <a:cs typeface="Verdana"/>
              </a:rPr>
              <a:t>Transmission</a:t>
            </a:r>
            <a:r>
              <a:rPr sz="1800" spc="-275" dirty="0">
                <a:solidFill>
                  <a:srgbClr val="FFFFFF"/>
                </a:solidFill>
                <a:latin typeface="Verdana"/>
                <a:cs typeface="Verdana"/>
              </a:rPr>
              <a:t> </a:t>
            </a:r>
            <a:r>
              <a:rPr sz="1800" spc="-10" dirty="0">
                <a:solidFill>
                  <a:srgbClr val="FFFFFF"/>
                </a:solidFill>
                <a:latin typeface="Verdana"/>
                <a:cs typeface="Verdana"/>
              </a:rPr>
              <a:t>Control</a:t>
            </a:r>
            <a:r>
              <a:rPr sz="1800" spc="-185" dirty="0">
                <a:solidFill>
                  <a:srgbClr val="FFFFFF"/>
                </a:solidFill>
                <a:latin typeface="Verdana"/>
                <a:cs typeface="Verdana"/>
              </a:rPr>
              <a:t> </a:t>
            </a:r>
            <a:r>
              <a:rPr sz="1800" dirty="0">
                <a:solidFill>
                  <a:srgbClr val="FFFFFF"/>
                </a:solidFill>
                <a:latin typeface="Verdana"/>
                <a:cs typeface="Verdana"/>
              </a:rPr>
              <a:t>Protocol</a:t>
            </a:r>
            <a:r>
              <a:rPr sz="1800" spc="-250" dirty="0">
                <a:solidFill>
                  <a:srgbClr val="FFFFFF"/>
                </a:solidFill>
                <a:latin typeface="Verdana"/>
                <a:cs typeface="Verdana"/>
              </a:rPr>
              <a:t> </a:t>
            </a:r>
            <a:r>
              <a:rPr sz="1800" spc="-355" dirty="0">
                <a:solidFill>
                  <a:srgbClr val="FFFFFF"/>
                </a:solidFill>
                <a:latin typeface="Verdana"/>
                <a:cs typeface="Verdana"/>
              </a:rPr>
              <a:t>⁄</a:t>
            </a:r>
            <a:r>
              <a:rPr sz="1800" spc="-75" dirty="0">
                <a:solidFill>
                  <a:srgbClr val="FFFFFF"/>
                </a:solidFill>
                <a:latin typeface="Verdana"/>
                <a:cs typeface="Verdana"/>
              </a:rPr>
              <a:t> </a:t>
            </a:r>
            <a:r>
              <a:rPr sz="1800" spc="-80" dirty="0">
                <a:solidFill>
                  <a:srgbClr val="FFFFFF"/>
                </a:solidFill>
                <a:latin typeface="Verdana"/>
                <a:cs typeface="Verdana"/>
              </a:rPr>
              <a:t>Internet</a:t>
            </a:r>
            <a:r>
              <a:rPr sz="1800" spc="-260" dirty="0">
                <a:solidFill>
                  <a:srgbClr val="FFFFFF"/>
                </a:solidFill>
                <a:latin typeface="Verdana"/>
                <a:cs typeface="Verdana"/>
              </a:rPr>
              <a:t> </a:t>
            </a:r>
            <a:r>
              <a:rPr sz="1800" dirty="0">
                <a:solidFill>
                  <a:srgbClr val="FFFFFF"/>
                </a:solidFill>
                <a:latin typeface="Verdana"/>
                <a:cs typeface="Verdana"/>
              </a:rPr>
              <a:t>Protocol</a:t>
            </a:r>
            <a:r>
              <a:rPr sz="1800" spc="-245" dirty="0">
                <a:solidFill>
                  <a:srgbClr val="FFFFFF"/>
                </a:solidFill>
                <a:latin typeface="Verdana"/>
                <a:cs typeface="Verdana"/>
              </a:rPr>
              <a:t> </a:t>
            </a:r>
            <a:r>
              <a:rPr sz="1800" spc="-10" dirty="0">
                <a:solidFill>
                  <a:srgbClr val="FFFFFF"/>
                </a:solidFill>
                <a:latin typeface="Verdana"/>
                <a:cs typeface="Verdana"/>
              </a:rPr>
              <a:t>(TCP⁄IP)</a:t>
            </a:r>
            <a:endParaRPr sz="1800">
              <a:latin typeface="Verdana"/>
              <a:cs typeface="Verdana"/>
            </a:endParaRPr>
          </a:p>
          <a:p>
            <a:pPr marL="353695">
              <a:lnSpc>
                <a:spcPct val="100000"/>
              </a:lnSpc>
            </a:pPr>
            <a:r>
              <a:rPr sz="1800" dirty="0">
                <a:solidFill>
                  <a:srgbClr val="FFFFFF"/>
                </a:solidFill>
                <a:latin typeface="Verdana"/>
                <a:cs typeface="Verdana"/>
              </a:rPr>
              <a:t>protocol</a:t>
            </a:r>
            <a:r>
              <a:rPr sz="1800" spc="120" dirty="0">
                <a:solidFill>
                  <a:srgbClr val="FFFFFF"/>
                </a:solidFill>
                <a:latin typeface="Times New Roman"/>
                <a:cs typeface="Times New Roman"/>
              </a:rPr>
              <a:t> </a:t>
            </a:r>
            <a:r>
              <a:rPr sz="1800" spc="-10" dirty="0">
                <a:solidFill>
                  <a:srgbClr val="FFFFFF"/>
                </a:solidFill>
                <a:latin typeface="Verdana"/>
                <a:cs typeface="Verdana"/>
              </a:rPr>
              <a:t>suite.</a:t>
            </a:r>
            <a:endParaRPr sz="1800">
              <a:latin typeface="Verdana"/>
              <a:cs typeface="Verdana"/>
            </a:endParaRPr>
          </a:p>
          <a:p>
            <a:pPr marL="353695" marR="464820"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5" dirty="0">
                <a:solidFill>
                  <a:srgbClr val="FFFFFF"/>
                </a:solidFill>
                <a:latin typeface="Verdana"/>
                <a:cs typeface="Verdana"/>
              </a:rPr>
              <a:t>•SNMP</a:t>
            </a:r>
            <a:r>
              <a:rPr sz="1800" spc="-80" dirty="0">
                <a:solidFill>
                  <a:srgbClr val="FFFFFF"/>
                </a:solidFill>
                <a:latin typeface="Verdana"/>
                <a:cs typeface="Verdana"/>
              </a:rPr>
              <a:t> </a:t>
            </a:r>
            <a:r>
              <a:rPr sz="1800" spc="-160" dirty="0">
                <a:solidFill>
                  <a:srgbClr val="FFFFFF"/>
                </a:solidFill>
                <a:latin typeface="Verdana"/>
                <a:cs typeface="Verdana"/>
              </a:rPr>
              <a:t>is</a:t>
            </a:r>
            <a:r>
              <a:rPr sz="1800" spc="-85" dirty="0">
                <a:solidFill>
                  <a:srgbClr val="FFFFFF"/>
                </a:solidFill>
                <a:latin typeface="Verdana"/>
                <a:cs typeface="Verdana"/>
              </a:rPr>
              <a:t> </a:t>
            </a:r>
            <a:r>
              <a:rPr sz="1800" spc="50" dirty="0">
                <a:solidFill>
                  <a:srgbClr val="FFFFFF"/>
                </a:solidFill>
                <a:latin typeface="Verdana"/>
                <a:cs typeface="Verdana"/>
              </a:rPr>
              <a:t>one</a:t>
            </a:r>
            <a:r>
              <a:rPr sz="1800" spc="-80" dirty="0">
                <a:solidFill>
                  <a:srgbClr val="FFFFFF"/>
                </a:solidFill>
                <a:latin typeface="Verdana"/>
                <a:cs typeface="Verdana"/>
              </a:rPr>
              <a:t> </a:t>
            </a:r>
            <a:r>
              <a:rPr sz="1800" dirty="0">
                <a:solidFill>
                  <a:srgbClr val="FFFFFF"/>
                </a:solidFill>
                <a:latin typeface="Verdana"/>
                <a:cs typeface="Verdana"/>
              </a:rPr>
              <a:t>of</a:t>
            </a:r>
            <a:r>
              <a:rPr sz="1800" spc="-35" dirty="0">
                <a:solidFill>
                  <a:srgbClr val="FFFFFF"/>
                </a:solidFill>
                <a:latin typeface="Verdana"/>
                <a:cs typeface="Verdana"/>
              </a:rPr>
              <a:t> </a:t>
            </a:r>
            <a:r>
              <a:rPr sz="1800" dirty="0">
                <a:solidFill>
                  <a:srgbClr val="FFFFFF"/>
                </a:solidFill>
                <a:latin typeface="Verdana"/>
                <a:cs typeface="Verdana"/>
              </a:rPr>
              <a:t>the</a:t>
            </a:r>
            <a:r>
              <a:rPr sz="1800" spc="-145" dirty="0">
                <a:solidFill>
                  <a:srgbClr val="FFFFFF"/>
                </a:solidFill>
                <a:latin typeface="Verdana"/>
                <a:cs typeface="Verdana"/>
              </a:rPr>
              <a:t> </a:t>
            </a:r>
            <a:r>
              <a:rPr sz="1800" spc="-10" dirty="0">
                <a:solidFill>
                  <a:srgbClr val="FFFFFF"/>
                </a:solidFill>
                <a:latin typeface="Verdana"/>
                <a:cs typeface="Verdana"/>
              </a:rPr>
              <a:t>widely</a:t>
            </a:r>
            <a:r>
              <a:rPr sz="1800" spc="-204" dirty="0">
                <a:solidFill>
                  <a:srgbClr val="FFFFFF"/>
                </a:solidFill>
                <a:latin typeface="Verdana"/>
                <a:cs typeface="Verdana"/>
              </a:rPr>
              <a:t> </a:t>
            </a:r>
            <a:r>
              <a:rPr sz="1800" dirty="0">
                <a:solidFill>
                  <a:srgbClr val="FFFFFF"/>
                </a:solidFill>
                <a:latin typeface="Verdana"/>
                <a:cs typeface="Verdana"/>
              </a:rPr>
              <a:t>acceptednetwork</a:t>
            </a:r>
            <a:r>
              <a:rPr sz="1800" spc="40" dirty="0">
                <a:solidFill>
                  <a:srgbClr val="FFFFFF"/>
                </a:solidFill>
                <a:latin typeface="Times New Roman"/>
                <a:cs typeface="Times New Roman"/>
              </a:rPr>
              <a:t> </a:t>
            </a:r>
            <a:r>
              <a:rPr sz="1800" spc="-10" dirty="0">
                <a:solidFill>
                  <a:srgbClr val="FFFFFF"/>
                </a:solidFill>
                <a:latin typeface="Verdana"/>
                <a:cs typeface="Verdana"/>
              </a:rPr>
              <a:t>protocolsto</a:t>
            </a:r>
            <a:r>
              <a:rPr sz="1800" spc="-65" dirty="0">
                <a:solidFill>
                  <a:srgbClr val="FFFFFF"/>
                </a:solidFill>
                <a:latin typeface="Times New Roman"/>
                <a:cs typeface="Times New Roman"/>
              </a:rPr>
              <a:t> </a:t>
            </a:r>
            <a:r>
              <a:rPr sz="1800" spc="85" dirty="0">
                <a:solidFill>
                  <a:srgbClr val="FFFFFF"/>
                </a:solidFill>
                <a:latin typeface="Verdana"/>
                <a:cs typeface="Verdana"/>
              </a:rPr>
              <a:t>manage</a:t>
            </a:r>
            <a:r>
              <a:rPr sz="1800" spc="-20" dirty="0">
                <a:solidFill>
                  <a:srgbClr val="FFFFFF"/>
                </a:solidFill>
                <a:latin typeface="Times New Roman"/>
                <a:cs typeface="Times New Roman"/>
              </a:rPr>
              <a:t> </a:t>
            </a:r>
            <a:r>
              <a:rPr sz="1800" spc="55" dirty="0">
                <a:solidFill>
                  <a:srgbClr val="FFFFFF"/>
                </a:solidFill>
                <a:latin typeface="Verdana"/>
                <a:cs typeface="Verdana"/>
              </a:rPr>
              <a:t>and</a:t>
            </a:r>
            <a:r>
              <a:rPr sz="1800" spc="55" dirty="0">
                <a:solidFill>
                  <a:srgbClr val="FFFFFF"/>
                </a:solidFill>
                <a:latin typeface="Times New Roman"/>
                <a:cs typeface="Times New Roman"/>
              </a:rPr>
              <a:t> </a:t>
            </a:r>
            <a:r>
              <a:rPr sz="1800" spc="-50" dirty="0">
                <a:solidFill>
                  <a:srgbClr val="FFFFFF"/>
                </a:solidFill>
                <a:latin typeface="Verdana"/>
                <a:cs typeface="Verdana"/>
              </a:rPr>
              <a:t>monitor</a:t>
            </a:r>
            <a:r>
              <a:rPr sz="1800" spc="-40" dirty="0">
                <a:solidFill>
                  <a:srgbClr val="FFFFFF"/>
                </a:solidFill>
                <a:latin typeface="Times New Roman"/>
                <a:cs typeface="Times New Roman"/>
              </a:rPr>
              <a:t> </a:t>
            </a:r>
            <a:r>
              <a:rPr sz="1800" spc="-40" dirty="0">
                <a:solidFill>
                  <a:srgbClr val="FFFFFF"/>
                </a:solidFill>
                <a:latin typeface="Verdana"/>
                <a:cs typeface="Verdana"/>
              </a:rPr>
              <a:t>network</a:t>
            </a:r>
            <a:r>
              <a:rPr sz="1800" spc="-70" dirty="0">
                <a:solidFill>
                  <a:srgbClr val="FFFFFF"/>
                </a:solidFill>
                <a:latin typeface="Times New Roman"/>
                <a:cs typeface="Times New Roman"/>
              </a:rPr>
              <a:t> </a:t>
            </a:r>
            <a:r>
              <a:rPr sz="1800" spc="-10" dirty="0">
                <a:solidFill>
                  <a:srgbClr val="FFFFFF"/>
                </a:solidFill>
                <a:latin typeface="Verdana"/>
                <a:cs typeface="Verdana"/>
              </a:rPr>
              <a:t>elements.</a:t>
            </a:r>
            <a:endParaRPr sz="1800">
              <a:latin typeface="Verdana"/>
              <a:cs typeface="Verdana"/>
            </a:endParaRPr>
          </a:p>
          <a:p>
            <a:pPr marL="353695" marR="35179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0" dirty="0">
                <a:solidFill>
                  <a:srgbClr val="FFFFFF"/>
                </a:solidFill>
                <a:latin typeface="Verdana"/>
                <a:cs typeface="Verdana"/>
              </a:rPr>
              <a:t>•Most</a:t>
            </a:r>
            <a:r>
              <a:rPr sz="1800" spc="-150" dirty="0">
                <a:solidFill>
                  <a:srgbClr val="FFFFFF"/>
                </a:solidFill>
                <a:latin typeface="Verdana"/>
                <a:cs typeface="Verdana"/>
              </a:rPr>
              <a:t> </a:t>
            </a:r>
            <a:r>
              <a:rPr sz="1800" dirty="0">
                <a:solidFill>
                  <a:srgbClr val="FFFFFF"/>
                </a:solidFill>
                <a:latin typeface="Verdana"/>
                <a:cs typeface="Verdana"/>
              </a:rPr>
              <a:t>of</a:t>
            </a:r>
            <a:r>
              <a:rPr sz="1800" spc="-90" dirty="0">
                <a:solidFill>
                  <a:srgbClr val="FFFFFF"/>
                </a:solidFill>
                <a:latin typeface="Verdana"/>
                <a:cs typeface="Verdana"/>
              </a:rPr>
              <a:t> </a:t>
            </a:r>
            <a:r>
              <a:rPr sz="1800" dirty="0">
                <a:solidFill>
                  <a:srgbClr val="FFFFFF"/>
                </a:solidFill>
                <a:latin typeface="Verdana"/>
                <a:cs typeface="Verdana"/>
              </a:rPr>
              <a:t>the</a:t>
            </a:r>
            <a:r>
              <a:rPr sz="1800" spc="-190" dirty="0">
                <a:solidFill>
                  <a:srgbClr val="FFFFFF"/>
                </a:solidFill>
                <a:latin typeface="Verdana"/>
                <a:cs typeface="Verdana"/>
              </a:rPr>
              <a:t> </a:t>
            </a:r>
            <a:r>
              <a:rPr sz="1800" spc="-35" dirty="0">
                <a:solidFill>
                  <a:srgbClr val="FFFFFF"/>
                </a:solidFill>
                <a:latin typeface="Verdana"/>
                <a:cs typeface="Verdana"/>
              </a:rPr>
              <a:t>professional–grade</a:t>
            </a:r>
            <a:r>
              <a:rPr sz="1800" spc="-120" dirty="0">
                <a:solidFill>
                  <a:srgbClr val="FFFFFF"/>
                </a:solidFill>
                <a:latin typeface="Times New Roman"/>
                <a:cs typeface="Times New Roman"/>
              </a:rPr>
              <a:t> </a:t>
            </a:r>
            <a:r>
              <a:rPr sz="1800" spc="-35" dirty="0">
                <a:solidFill>
                  <a:srgbClr val="FFFFFF"/>
                </a:solidFill>
                <a:latin typeface="Verdana"/>
                <a:cs typeface="Verdana"/>
              </a:rPr>
              <a:t>network</a:t>
            </a:r>
            <a:r>
              <a:rPr sz="1800" spc="-25" dirty="0">
                <a:solidFill>
                  <a:srgbClr val="FFFFFF"/>
                </a:solidFill>
                <a:latin typeface="Times New Roman"/>
                <a:cs typeface="Times New Roman"/>
              </a:rPr>
              <a:t> </a:t>
            </a:r>
            <a:r>
              <a:rPr sz="1800" spc="-30" dirty="0">
                <a:solidFill>
                  <a:srgbClr val="FFFFFF"/>
                </a:solidFill>
                <a:latin typeface="Verdana"/>
                <a:cs typeface="Verdana"/>
              </a:rPr>
              <a:t>elements</a:t>
            </a:r>
            <a:r>
              <a:rPr sz="1800" spc="-55" dirty="0">
                <a:solidFill>
                  <a:srgbClr val="FFFFFF"/>
                </a:solidFill>
                <a:latin typeface="Times New Roman"/>
                <a:cs typeface="Times New Roman"/>
              </a:rPr>
              <a:t> </a:t>
            </a:r>
            <a:r>
              <a:rPr sz="1800" spc="105" dirty="0">
                <a:solidFill>
                  <a:srgbClr val="FFFFFF"/>
                </a:solidFill>
                <a:latin typeface="Verdana"/>
                <a:cs typeface="Verdana"/>
              </a:rPr>
              <a:t>come</a:t>
            </a:r>
            <a:r>
              <a:rPr sz="1800" spc="-65" dirty="0">
                <a:solidFill>
                  <a:srgbClr val="FFFFFF"/>
                </a:solidFill>
                <a:latin typeface="Times New Roman"/>
                <a:cs typeface="Times New Roman"/>
              </a:rPr>
              <a:t> </a:t>
            </a:r>
            <a:r>
              <a:rPr sz="1800" spc="-35" dirty="0">
                <a:solidFill>
                  <a:srgbClr val="FFFFFF"/>
                </a:solidFill>
                <a:latin typeface="Verdana"/>
                <a:cs typeface="Verdana"/>
              </a:rPr>
              <a:t>with</a:t>
            </a:r>
            <a:r>
              <a:rPr sz="1800" spc="-80" dirty="0">
                <a:solidFill>
                  <a:srgbClr val="FFFFFF"/>
                </a:solidFill>
                <a:latin typeface="Times New Roman"/>
                <a:cs typeface="Times New Roman"/>
              </a:rPr>
              <a:t> </a:t>
            </a:r>
            <a:r>
              <a:rPr sz="1800" spc="35" dirty="0">
                <a:solidFill>
                  <a:srgbClr val="FFFFFF"/>
                </a:solidFill>
                <a:latin typeface="Verdana"/>
                <a:cs typeface="Verdana"/>
              </a:rPr>
              <a:t>bundled</a:t>
            </a:r>
            <a:r>
              <a:rPr sz="1800" spc="35" dirty="0">
                <a:solidFill>
                  <a:srgbClr val="FFFFFF"/>
                </a:solidFill>
                <a:latin typeface="Times New Roman"/>
                <a:cs typeface="Times New Roman"/>
              </a:rPr>
              <a:t> </a:t>
            </a:r>
            <a:r>
              <a:rPr sz="1800" spc="-20" dirty="0">
                <a:solidFill>
                  <a:srgbClr val="FFFFFF"/>
                </a:solidFill>
                <a:latin typeface="Verdana"/>
                <a:cs typeface="Verdana"/>
              </a:rPr>
              <a:t>SNMP</a:t>
            </a:r>
            <a:r>
              <a:rPr sz="1800" spc="50" dirty="0">
                <a:solidFill>
                  <a:srgbClr val="FFFFFF"/>
                </a:solidFill>
                <a:latin typeface="Times New Roman"/>
                <a:cs typeface="Times New Roman"/>
              </a:rPr>
              <a:t> </a:t>
            </a:r>
            <a:r>
              <a:rPr sz="1800" dirty="0">
                <a:solidFill>
                  <a:srgbClr val="FFFFFF"/>
                </a:solidFill>
                <a:latin typeface="Verdana"/>
                <a:cs typeface="Verdana"/>
              </a:rPr>
              <a:t>agent.</a:t>
            </a:r>
            <a:r>
              <a:rPr sz="1800" spc="-50" dirty="0">
                <a:solidFill>
                  <a:srgbClr val="FFFFFF"/>
                </a:solidFill>
                <a:latin typeface="Times New Roman"/>
                <a:cs typeface="Times New Roman"/>
              </a:rPr>
              <a:t> </a:t>
            </a:r>
            <a:r>
              <a:rPr sz="1800" spc="-80" dirty="0">
                <a:solidFill>
                  <a:srgbClr val="FFFFFF"/>
                </a:solidFill>
                <a:latin typeface="Verdana"/>
                <a:cs typeface="Verdana"/>
              </a:rPr>
              <a:t>These</a:t>
            </a:r>
            <a:r>
              <a:rPr sz="1800" spc="40" dirty="0">
                <a:solidFill>
                  <a:srgbClr val="FFFFFF"/>
                </a:solidFill>
                <a:latin typeface="Times New Roman"/>
                <a:cs typeface="Times New Roman"/>
              </a:rPr>
              <a:t> </a:t>
            </a:r>
            <a:r>
              <a:rPr sz="1800" dirty="0">
                <a:solidFill>
                  <a:srgbClr val="FFFFFF"/>
                </a:solidFill>
                <a:latin typeface="Verdana"/>
                <a:cs typeface="Verdana"/>
              </a:rPr>
              <a:t>agents</a:t>
            </a:r>
            <a:r>
              <a:rPr sz="1800" spc="-70" dirty="0">
                <a:solidFill>
                  <a:srgbClr val="FFFFFF"/>
                </a:solidFill>
                <a:latin typeface="Times New Roman"/>
                <a:cs typeface="Times New Roman"/>
              </a:rPr>
              <a:t> </a:t>
            </a:r>
            <a:r>
              <a:rPr sz="1800" dirty="0">
                <a:solidFill>
                  <a:srgbClr val="FFFFFF"/>
                </a:solidFill>
                <a:latin typeface="Verdana"/>
                <a:cs typeface="Verdana"/>
              </a:rPr>
              <a:t>have</a:t>
            </a:r>
            <a:r>
              <a:rPr sz="1800" spc="40" dirty="0">
                <a:solidFill>
                  <a:srgbClr val="FFFFFF"/>
                </a:solidFill>
                <a:latin typeface="Times New Roman"/>
                <a:cs typeface="Times New Roman"/>
              </a:rPr>
              <a:t> </a:t>
            </a:r>
            <a:r>
              <a:rPr sz="1800" dirty="0">
                <a:solidFill>
                  <a:srgbClr val="FFFFFF"/>
                </a:solidFill>
                <a:latin typeface="Verdana"/>
                <a:cs typeface="Verdana"/>
              </a:rPr>
              <a:t>to</a:t>
            </a:r>
            <a:r>
              <a:rPr sz="1800" spc="35" dirty="0">
                <a:solidFill>
                  <a:srgbClr val="FFFFFF"/>
                </a:solidFill>
                <a:latin typeface="Times New Roman"/>
                <a:cs typeface="Times New Roman"/>
              </a:rPr>
              <a:t> </a:t>
            </a:r>
            <a:r>
              <a:rPr sz="1800" spc="110" dirty="0">
                <a:solidFill>
                  <a:srgbClr val="FFFFFF"/>
                </a:solidFill>
                <a:latin typeface="Verdana"/>
                <a:cs typeface="Verdana"/>
              </a:rPr>
              <a:t>be</a:t>
            </a:r>
            <a:r>
              <a:rPr sz="1800" spc="50" dirty="0">
                <a:solidFill>
                  <a:srgbClr val="FFFFFF"/>
                </a:solidFill>
                <a:latin typeface="Times New Roman"/>
                <a:cs typeface="Times New Roman"/>
              </a:rPr>
              <a:t> </a:t>
            </a:r>
            <a:r>
              <a:rPr sz="1800" spc="70" dirty="0">
                <a:solidFill>
                  <a:srgbClr val="FFFFFF"/>
                </a:solidFill>
                <a:latin typeface="Verdana"/>
                <a:cs typeface="Verdana"/>
              </a:rPr>
              <a:t>enabled</a:t>
            </a:r>
            <a:r>
              <a:rPr sz="1800" spc="-85" dirty="0">
                <a:solidFill>
                  <a:srgbClr val="FFFFFF"/>
                </a:solidFill>
                <a:latin typeface="Times New Roman"/>
                <a:cs typeface="Times New Roman"/>
              </a:rPr>
              <a:t> </a:t>
            </a:r>
            <a:r>
              <a:rPr sz="1800" spc="80" dirty="0">
                <a:solidFill>
                  <a:srgbClr val="FFFFFF"/>
                </a:solidFill>
                <a:latin typeface="Verdana"/>
                <a:cs typeface="Verdana"/>
              </a:rPr>
              <a:t>and</a:t>
            </a:r>
            <a:r>
              <a:rPr sz="1800" spc="80" dirty="0">
                <a:solidFill>
                  <a:srgbClr val="FFFFFF"/>
                </a:solidFill>
                <a:latin typeface="Times New Roman"/>
                <a:cs typeface="Times New Roman"/>
              </a:rPr>
              <a:t> </a:t>
            </a:r>
            <a:r>
              <a:rPr sz="1800" dirty="0">
                <a:solidFill>
                  <a:srgbClr val="FFFFFF"/>
                </a:solidFill>
                <a:latin typeface="Verdana"/>
                <a:cs typeface="Verdana"/>
              </a:rPr>
              <a:t>configured</a:t>
            </a:r>
            <a:r>
              <a:rPr sz="1800" spc="-80" dirty="0">
                <a:solidFill>
                  <a:srgbClr val="FFFFFF"/>
                </a:solidFill>
                <a:latin typeface="Times New Roman"/>
                <a:cs typeface="Times New Roman"/>
              </a:rPr>
              <a:t> </a:t>
            </a:r>
            <a:r>
              <a:rPr sz="1800" spc="-25" dirty="0">
                <a:solidFill>
                  <a:srgbClr val="FFFFFF"/>
                </a:solidFill>
                <a:latin typeface="Verdana"/>
                <a:cs typeface="Verdana"/>
              </a:rPr>
              <a:t>to</a:t>
            </a:r>
            <a:r>
              <a:rPr sz="1800" spc="-25" dirty="0">
                <a:solidFill>
                  <a:srgbClr val="FFFFFF"/>
                </a:solidFill>
                <a:latin typeface="Times New Roman"/>
                <a:cs typeface="Times New Roman"/>
              </a:rPr>
              <a:t> </a:t>
            </a:r>
            <a:r>
              <a:rPr sz="1800" dirty="0">
                <a:solidFill>
                  <a:srgbClr val="FFFFFF"/>
                </a:solidFill>
                <a:latin typeface="Verdana"/>
                <a:cs typeface="Verdana"/>
              </a:rPr>
              <a:t>communicate</a:t>
            </a:r>
            <a:r>
              <a:rPr sz="1800" spc="-5" dirty="0">
                <a:solidFill>
                  <a:srgbClr val="FFFFFF"/>
                </a:solidFill>
                <a:latin typeface="Times New Roman"/>
                <a:cs typeface="Times New Roman"/>
              </a:rPr>
              <a:t> </a:t>
            </a:r>
            <a:r>
              <a:rPr sz="1800" spc="-35" dirty="0">
                <a:solidFill>
                  <a:srgbClr val="FFFFFF"/>
                </a:solidFill>
                <a:latin typeface="Verdana"/>
                <a:cs typeface="Verdana"/>
              </a:rPr>
              <a:t>with</a:t>
            </a:r>
            <a:r>
              <a:rPr sz="1800" spc="55" dirty="0">
                <a:solidFill>
                  <a:srgbClr val="FFFFFF"/>
                </a:solidFill>
                <a:latin typeface="Times New Roman"/>
                <a:cs typeface="Times New Roman"/>
              </a:rPr>
              <a:t> </a:t>
            </a:r>
            <a:r>
              <a:rPr sz="1800" spc="-35" dirty="0">
                <a:solidFill>
                  <a:srgbClr val="FFFFFF"/>
                </a:solidFill>
                <a:latin typeface="Verdana"/>
                <a:cs typeface="Verdana"/>
              </a:rPr>
              <a:t>thenetwork</a:t>
            </a:r>
            <a:r>
              <a:rPr sz="1800" spc="-10" dirty="0">
                <a:solidFill>
                  <a:srgbClr val="FFFFFF"/>
                </a:solidFill>
                <a:latin typeface="Times New Roman"/>
                <a:cs typeface="Times New Roman"/>
              </a:rPr>
              <a:t> </a:t>
            </a:r>
            <a:r>
              <a:rPr sz="1800" spc="-45" dirty="0">
                <a:solidFill>
                  <a:srgbClr val="FFFFFF"/>
                </a:solidFill>
                <a:latin typeface="Verdana"/>
                <a:cs typeface="Verdana"/>
              </a:rPr>
              <a:t>monitoring</a:t>
            </a:r>
            <a:r>
              <a:rPr sz="1800" spc="20" dirty="0">
                <a:solidFill>
                  <a:srgbClr val="FFFFFF"/>
                </a:solidFill>
                <a:latin typeface="Times New Roman"/>
                <a:cs typeface="Times New Roman"/>
              </a:rPr>
              <a:t> </a:t>
            </a:r>
            <a:r>
              <a:rPr sz="1800" spc="-55" dirty="0">
                <a:solidFill>
                  <a:srgbClr val="FFFFFF"/>
                </a:solidFill>
                <a:latin typeface="Verdana"/>
                <a:cs typeface="Verdana"/>
              </a:rPr>
              <a:t>toolsor</a:t>
            </a:r>
            <a:r>
              <a:rPr sz="1800" spc="25" dirty="0">
                <a:solidFill>
                  <a:srgbClr val="FFFFFF"/>
                </a:solidFill>
                <a:latin typeface="Times New Roman"/>
                <a:cs typeface="Times New Roman"/>
              </a:rPr>
              <a:t> </a:t>
            </a:r>
            <a:r>
              <a:rPr sz="1800" spc="-40" dirty="0">
                <a:solidFill>
                  <a:srgbClr val="FFFFFF"/>
                </a:solidFill>
                <a:latin typeface="Verdana"/>
                <a:cs typeface="Verdana"/>
              </a:rPr>
              <a:t>network</a:t>
            </a:r>
            <a:r>
              <a:rPr sz="1800" spc="-30" dirty="0">
                <a:solidFill>
                  <a:srgbClr val="FFFFFF"/>
                </a:solidFill>
                <a:latin typeface="Times New Roman"/>
                <a:cs typeface="Times New Roman"/>
              </a:rPr>
              <a:t> </a:t>
            </a:r>
            <a:r>
              <a:rPr sz="1800" spc="-10" dirty="0">
                <a:solidFill>
                  <a:srgbClr val="FFFFFF"/>
                </a:solidFill>
                <a:latin typeface="Verdana"/>
                <a:cs typeface="Verdana"/>
              </a:rPr>
              <a:t>management</a:t>
            </a:r>
            <a:r>
              <a:rPr sz="1800" spc="-10" dirty="0">
                <a:solidFill>
                  <a:srgbClr val="FFFFFF"/>
                </a:solidFill>
                <a:latin typeface="Times New Roman"/>
                <a:cs typeface="Times New Roman"/>
              </a:rPr>
              <a:t> </a:t>
            </a:r>
            <a:r>
              <a:rPr sz="1800" spc="-100" dirty="0">
                <a:solidFill>
                  <a:srgbClr val="FFFFFF"/>
                </a:solidFill>
                <a:latin typeface="Verdana"/>
                <a:cs typeface="Verdana"/>
              </a:rPr>
              <a:t>system</a:t>
            </a:r>
            <a:r>
              <a:rPr sz="1800" spc="-55" dirty="0">
                <a:solidFill>
                  <a:srgbClr val="FFFFFF"/>
                </a:solidFill>
                <a:latin typeface="Times New Roman"/>
                <a:cs typeface="Times New Roman"/>
              </a:rPr>
              <a:t> </a:t>
            </a:r>
            <a:r>
              <a:rPr sz="1800" spc="-10" dirty="0">
                <a:solidFill>
                  <a:srgbClr val="FFFFFF"/>
                </a:solidFill>
                <a:latin typeface="Verdana"/>
                <a:cs typeface="Verdana"/>
              </a:rPr>
              <a:t>(NMS).</a:t>
            </a:r>
            <a:endParaRPr sz="1800">
              <a:latin typeface="Verdana"/>
              <a:cs typeface="Verdana"/>
            </a:endParaRPr>
          </a:p>
        </p:txBody>
      </p:sp>
      <p:sp>
        <p:nvSpPr>
          <p:cNvPr id="4" name="object 4"/>
          <p:cNvSpPr txBox="1"/>
          <p:nvPr/>
        </p:nvSpPr>
        <p:spPr>
          <a:xfrm>
            <a:off x="10565151" y="572827"/>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36</a:t>
            </a:r>
            <a:endParaRPr sz="2750">
              <a:latin typeface="Verdana"/>
              <a:cs typeface="Verdana"/>
            </a:endParaRPr>
          </a:p>
        </p:txBody>
      </p:sp>
      <p:sp>
        <p:nvSpPr>
          <p:cNvPr id="5" name="Slide Number Placeholder 4">
            <a:extLst>
              <a:ext uri="{FF2B5EF4-FFF2-40B4-BE49-F238E27FC236}">
                <a16:creationId xmlns:a16="http://schemas.microsoft.com/office/drawing/2014/main" id="{DD162F8B-2587-41F7-ABA8-AC1AF299B7B3}"/>
              </a:ext>
            </a:extLst>
          </p:cNvPr>
          <p:cNvSpPr>
            <a:spLocks noGrp="1"/>
          </p:cNvSpPr>
          <p:nvPr>
            <p:ph type="sldNum" sz="quarter" idx="12"/>
          </p:nvPr>
        </p:nvSpPr>
        <p:spPr/>
        <p:txBody>
          <a:bodyPr/>
          <a:lstStyle/>
          <a:p>
            <a:fld id="{3622CE08-FDFB-40AC-BC00-32E561B45CF1}"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501140" cy="669925"/>
          </a:xfrm>
          <a:prstGeom prst="rect">
            <a:avLst/>
          </a:prstGeom>
        </p:spPr>
        <p:txBody>
          <a:bodyPr vert="horz" wrap="square" lIns="0" tIns="15875" rIns="0" bIns="0" rtlCol="0">
            <a:spAutoFit/>
          </a:bodyPr>
          <a:lstStyle/>
          <a:p>
            <a:pPr marL="12700">
              <a:lnSpc>
                <a:spcPct val="100000"/>
              </a:lnSpc>
              <a:spcBef>
                <a:spcPts val="125"/>
              </a:spcBef>
            </a:pPr>
            <a:r>
              <a:rPr spc="-110" dirty="0"/>
              <a:t>SNMP</a:t>
            </a:r>
          </a:p>
        </p:txBody>
      </p:sp>
      <p:sp>
        <p:nvSpPr>
          <p:cNvPr id="3" name="object 3"/>
          <p:cNvSpPr txBox="1"/>
          <p:nvPr/>
        </p:nvSpPr>
        <p:spPr>
          <a:xfrm>
            <a:off x="1182724" y="1957355"/>
            <a:ext cx="8228330" cy="3326765"/>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SNMP</a:t>
            </a:r>
            <a:r>
              <a:rPr sz="1800" spc="-35" dirty="0">
                <a:solidFill>
                  <a:srgbClr val="FFFFFF"/>
                </a:solidFill>
                <a:latin typeface="Times New Roman"/>
                <a:cs typeface="Times New Roman"/>
              </a:rPr>
              <a:t> </a:t>
            </a:r>
            <a:r>
              <a:rPr sz="1800" spc="-80" dirty="0">
                <a:solidFill>
                  <a:srgbClr val="FFFFFF"/>
                </a:solidFill>
                <a:latin typeface="Verdana"/>
                <a:cs typeface="Verdana"/>
              </a:rPr>
              <a:t>consists</a:t>
            </a:r>
            <a:r>
              <a:rPr sz="1800" spc="-100" dirty="0">
                <a:solidFill>
                  <a:srgbClr val="FFFFFF"/>
                </a:solidFill>
                <a:latin typeface="Times New Roman"/>
                <a:cs typeface="Times New Roman"/>
              </a:rPr>
              <a:t> </a:t>
            </a:r>
            <a:r>
              <a:rPr sz="1800" spc="-25" dirty="0">
                <a:solidFill>
                  <a:srgbClr val="FFFFFF"/>
                </a:solidFill>
                <a:latin typeface="Verdana"/>
                <a:cs typeface="Verdana"/>
              </a:rPr>
              <a:t>of</a:t>
            </a:r>
            <a:endParaRPr sz="1800">
              <a:latin typeface="Verdana"/>
              <a:cs typeface="Verdana"/>
            </a:endParaRPr>
          </a:p>
          <a:p>
            <a:pPr marL="1270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SNMP</a:t>
            </a:r>
            <a:r>
              <a:rPr sz="1800" spc="-80" dirty="0">
                <a:solidFill>
                  <a:srgbClr val="FFFFFF"/>
                </a:solidFill>
                <a:latin typeface="Times New Roman"/>
                <a:cs typeface="Times New Roman"/>
              </a:rPr>
              <a:t> </a:t>
            </a:r>
            <a:r>
              <a:rPr sz="1800" spc="55" dirty="0">
                <a:solidFill>
                  <a:srgbClr val="FFFFFF"/>
                </a:solidFill>
                <a:latin typeface="Verdana"/>
                <a:cs typeface="Verdana"/>
              </a:rPr>
              <a:t>Manager</a:t>
            </a:r>
            <a:endParaRPr sz="1800">
              <a:latin typeface="Verdana"/>
              <a:cs typeface="Verdana"/>
            </a:endParaRPr>
          </a:p>
          <a:p>
            <a:pPr marL="469900">
              <a:lnSpc>
                <a:spcPct val="100000"/>
              </a:lnSpc>
              <a:spcBef>
                <a:spcPts val="1019"/>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75" dirty="0">
                <a:solidFill>
                  <a:srgbClr val="FFFFFF"/>
                </a:solidFill>
                <a:latin typeface="Times New Roman"/>
                <a:cs typeface="Times New Roman"/>
              </a:rPr>
              <a:t> </a:t>
            </a:r>
            <a:r>
              <a:rPr sz="1550" dirty="0">
                <a:solidFill>
                  <a:srgbClr val="FFFFFF"/>
                </a:solidFill>
                <a:latin typeface="Verdana"/>
                <a:cs typeface="Verdana"/>
              </a:rPr>
              <a:t>manager</a:t>
            </a:r>
            <a:r>
              <a:rPr sz="1550" spc="150" dirty="0">
                <a:solidFill>
                  <a:srgbClr val="FFFFFF"/>
                </a:solidFill>
                <a:latin typeface="Times New Roman"/>
                <a:cs typeface="Times New Roman"/>
              </a:rPr>
              <a:t> </a:t>
            </a:r>
            <a:r>
              <a:rPr sz="1550" dirty="0">
                <a:solidFill>
                  <a:srgbClr val="FFFFFF"/>
                </a:solidFill>
                <a:latin typeface="Verdana"/>
                <a:cs typeface="Verdana"/>
              </a:rPr>
              <a:t>or</a:t>
            </a:r>
            <a:r>
              <a:rPr sz="1550" spc="55" dirty="0">
                <a:solidFill>
                  <a:srgbClr val="FFFFFF"/>
                </a:solidFill>
                <a:latin typeface="Times New Roman"/>
                <a:cs typeface="Times New Roman"/>
              </a:rPr>
              <a:t> </a:t>
            </a:r>
            <a:r>
              <a:rPr sz="1550" dirty="0">
                <a:solidFill>
                  <a:srgbClr val="FFFFFF"/>
                </a:solidFill>
                <a:latin typeface="Verdana"/>
                <a:cs typeface="Verdana"/>
              </a:rPr>
              <a:t>management</a:t>
            </a:r>
            <a:r>
              <a:rPr sz="1550" spc="285" dirty="0">
                <a:solidFill>
                  <a:srgbClr val="FFFFFF"/>
                </a:solidFill>
                <a:latin typeface="Times New Roman"/>
                <a:cs typeface="Times New Roman"/>
              </a:rPr>
              <a:t> </a:t>
            </a:r>
            <a:r>
              <a:rPr sz="1550" spc="-75" dirty="0">
                <a:solidFill>
                  <a:srgbClr val="FFFFFF"/>
                </a:solidFill>
                <a:latin typeface="Verdana"/>
                <a:cs typeface="Verdana"/>
              </a:rPr>
              <a:t>system</a:t>
            </a:r>
            <a:r>
              <a:rPr sz="1550" spc="200" dirty="0">
                <a:solidFill>
                  <a:srgbClr val="FFFFFF"/>
                </a:solidFill>
                <a:latin typeface="Times New Roman"/>
                <a:cs typeface="Times New Roman"/>
              </a:rPr>
              <a:t> </a:t>
            </a:r>
            <a:r>
              <a:rPr sz="1550" spc="-150" dirty="0">
                <a:solidFill>
                  <a:srgbClr val="FFFFFF"/>
                </a:solidFill>
                <a:latin typeface="Verdana"/>
                <a:cs typeface="Verdana"/>
              </a:rPr>
              <a:t>is</a:t>
            </a:r>
            <a:r>
              <a:rPr sz="1550" spc="60" dirty="0">
                <a:solidFill>
                  <a:srgbClr val="FFFFFF"/>
                </a:solidFill>
                <a:latin typeface="Times New Roman"/>
                <a:cs typeface="Times New Roman"/>
              </a:rPr>
              <a:t> </a:t>
            </a:r>
            <a:r>
              <a:rPr sz="1550" spc="155" dirty="0">
                <a:solidFill>
                  <a:srgbClr val="FFFFFF"/>
                </a:solidFill>
                <a:latin typeface="Verdana"/>
                <a:cs typeface="Verdana"/>
              </a:rPr>
              <a:t>a</a:t>
            </a:r>
            <a:r>
              <a:rPr sz="1550" spc="25" dirty="0">
                <a:solidFill>
                  <a:srgbClr val="FFFFFF"/>
                </a:solidFill>
                <a:latin typeface="Times New Roman"/>
                <a:cs typeface="Times New Roman"/>
              </a:rPr>
              <a:t> </a:t>
            </a:r>
            <a:r>
              <a:rPr sz="1550" dirty="0">
                <a:solidFill>
                  <a:srgbClr val="FFFFFF"/>
                </a:solidFill>
                <a:latin typeface="Verdana"/>
                <a:cs typeface="Verdana"/>
              </a:rPr>
              <a:t>separate</a:t>
            </a:r>
            <a:r>
              <a:rPr sz="1550" spc="125" dirty="0">
                <a:solidFill>
                  <a:srgbClr val="FFFFFF"/>
                </a:solidFill>
                <a:latin typeface="Times New Roman"/>
                <a:cs typeface="Times New Roman"/>
              </a:rPr>
              <a:t> </a:t>
            </a:r>
            <a:r>
              <a:rPr sz="1550" spc="-35" dirty="0">
                <a:solidFill>
                  <a:srgbClr val="FFFFFF"/>
                </a:solidFill>
                <a:latin typeface="Verdana"/>
                <a:cs typeface="Verdana"/>
              </a:rPr>
              <a:t>entity</a:t>
            </a:r>
            <a:r>
              <a:rPr sz="1550" spc="210" dirty="0">
                <a:solidFill>
                  <a:srgbClr val="FFFFFF"/>
                </a:solidFill>
                <a:latin typeface="Times New Roman"/>
                <a:cs typeface="Times New Roman"/>
              </a:rPr>
              <a:t> </a:t>
            </a:r>
            <a:r>
              <a:rPr sz="1550" dirty="0">
                <a:solidFill>
                  <a:srgbClr val="FFFFFF"/>
                </a:solidFill>
                <a:latin typeface="Verdana"/>
                <a:cs typeface="Verdana"/>
              </a:rPr>
              <a:t>that</a:t>
            </a:r>
            <a:r>
              <a:rPr sz="1550" spc="140" dirty="0">
                <a:solidFill>
                  <a:srgbClr val="FFFFFF"/>
                </a:solidFill>
                <a:latin typeface="Times New Roman"/>
                <a:cs typeface="Times New Roman"/>
              </a:rPr>
              <a:t> </a:t>
            </a:r>
            <a:r>
              <a:rPr sz="1550" spc="-150" dirty="0">
                <a:solidFill>
                  <a:srgbClr val="FFFFFF"/>
                </a:solidFill>
                <a:latin typeface="Verdana"/>
                <a:cs typeface="Verdana"/>
              </a:rPr>
              <a:t>is</a:t>
            </a:r>
            <a:r>
              <a:rPr sz="1550" spc="60" dirty="0">
                <a:solidFill>
                  <a:srgbClr val="FFFFFF"/>
                </a:solidFill>
                <a:latin typeface="Times New Roman"/>
                <a:cs typeface="Times New Roman"/>
              </a:rPr>
              <a:t> </a:t>
            </a:r>
            <a:r>
              <a:rPr sz="1550" spc="-20" dirty="0">
                <a:solidFill>
                  <a:srgbClr val="FFFFFF"/>
                </a:solidFill>
                <a:latin typeface="Verdana"/>
                <a:cs typeface="Verdana"/>
              </a:rPr>
              <a:t>responsible</a:t>
            </a:r>
            <a:r>
              <a:rPr sz="1550" spc="75" dirty="0">
                <a:solidFill>
                  <a:srgbClr val="FFFFFF"/>
                </a:solidFill>
                <a:latin typeface="Times New Roman"/>
                <a:cs typeface="Times New Roman"/>
              </a:rPr>
              <a:t> </a:t>
            </a:r>
            <a:r>
              <a:rPr sz="1550" spc="-25" dirty="0">
                <a:solidFill>
                  <a:srgbClr val="FFFFFF"/>
                </a:solidFill>
                <a:latin typeface="Verdana"/>
                <a:cs typeface="Verdana"/>
              </a:rPr>
              <a:t>to</a:t>
            </a:r>
            <a:endParaRPr sz="1550">
              <a:latin typeface="Verdana"/>
              <a:cs typeface="Verdana"/>
            </a:endParaRPr>
          </a:p>
          <a:p>
            <a:pPr marL="756285">
              <a:lnSpc>
                <a:spcPct val="100000"/>
              </a:lnSpc>
              <a:spcBef>
                <a:spcPts val="60"/>
              </a:spcBef>
            </a:pPr>
            <a:r>
              <a:rPr sz="1550" dirty="0">
                <a:solidFill>
                  <a:srgbClr val="FFFFFF"/>
                </a:solidFill>
                <a:latin typeface="Verdana"/>
                <a:cs typeface="Verdana"/>
              </a:rPr>
              <a:t>communicate</a:t>
            </a:r>
            <a:r>
              <a:rPr sz="1550" spc="310" dirty="0">
                <a:solidFill>
                  <a:srgbClr val="FFFFFF"/>
                </a:solidFill>
                <a:latin typeface="Times New Roman"/>
                <a:cs typeface="Times New Roman"/>
              </a:rPr>
              <a:t> </a:t>
            </a:r>
            <a:r>
              <a:rPr sz="1550" spc="-10" dirty="0">
                <a:solidFill>
                  <a:srgbClr val="FFFFFF"/>
                </a:solidFill>
                <a:latin typeface="Verdana"/>
                <a:cs typeface="Verdana"/>
              </a:rPr>
              <a:t>with</a:t>
            </a:r>
            <a:r>
              <a:rPr sz="1550" spc="90" dirty="0">
                <a:solidFill>
                  <a:srgbClr val="FFFFFF"/>
                </a:solidFill>
                <a:latin typeface="Times New Roman"/>
                <a:cs typeface="Times New Roman"/>
              </a:rPr>
              <a:t> </a:t>
            </a:r>
            <a:r>
              <a:rPr sz="1550" dirty="0">
                <a:solidFill>
                  <a:srgbClr val="FFFFFF"/>
                </a:solidFill>
                <a:latin typeface="Verdana"/>
                <a:cs typeface="Verdana"/>
              </a:rPr>
              <a:t>the</a:t>
            </a:r>
            <a:r>
              <a:rPr sz="1550" spc="120" dirty="0">
                <a:solidFill>
                  <a:srgbClr val="FFFFFF"/>
                </a:solidFill>
                <a:latin typeface="Times New Roman"/>
                <a:cs typeface="Times New Roman"/>
              </a:rPr>
              <a:t> </a:t>
            </a:r>
            <a:r>
              <a:rPr sz="1550" spc="-10" dirty="0">
                <a:solidFill>
                  <a:srgbClr val="FFFFFF"/>
                </a:solidFill>
                <a:latin typeface="Verdana"/>
                <a:cs typeface="Verdana"/>
              </a:rPr>
              <a:t>SNMP</a:t>
            </a:r>
            <a:r>
              <a:rPr sz="1550" spc="120" dirty="0">
                <a:solidFill>
                  <a:srgbClr val="FFFFFF"/>
                </a:solidFill>
                <a:latin typeface="Times New Roman"/>
                <a:cs typeface="Times New Roman"/>
              </a:rPr>
              <a:t> </a:t>
            </a:r>
            <a:r>
              <a:rPr sz="1550" dirty="0">
                <a:solidFill>
                  <a:srgbClr val="FFFFFF"/>
                </a:solidFill>
                <a:latin typeface="Verdana"/>
                <a:cs typeface="Verdana"/>
              </a:rPr>
              <a:t>agent</a:t>
            </a:r>
            <a:r>
              <a:rPr sz="1550" spc="85" dirty="0">
                <a:solidFill>
                  <a:srgbClr val="FFFFFF"/>
                </a:solidFill>
                <a:latin typeface="Times New Roman"/>
                <a:cs typeface="Times New Roman"/>
              </a:rPr>
              <a:t> </a:t>
            </a:r>
            <a:r>
              <a:rPr sz="1550" dirty="0">
                <a:solidFill>
                  <a:srgbClr val="FFFFFF"/>
                </a:solidFill>
                <a:latin typeface="Verdana"/>
                <a:cs typeface="Verdana"/>
              </a:rPr>
              <a:t>implemented</a:t>
            </a:r>
            <a:r>
              <a:rPr sz="1550" spc="305" dirty="0">
                <a:solidFill>
                  <a:srgbClr val="FFFFFF"/>
                </a:solidFill>
                <a:latin typeface="Times New Roman"/>
                <a:cs typeface="Times New Roman"/>
              </a:rPr>
              <a:t> </a:t>
            </a:r>
            <a:r>
              <a:rPr sz="1550" spc="-10" dirty="0">
                <a:solidFill>
                  <a:srgbClr val="FFFFFF"/>
                </a:solidFill>
                <a:latin typeface="Verdana"/>
                <a:cs typeface="Verdana"/>
              </a:rPr>
              <a:t>network</a:t>
            </a:r>
            <a:r>
              <a:rPr sz="1550" spc="165" dirty="0">
                <a:solidFill>
                  <a:srgbClr val="FFFFFF"/>
                </a:solidFill>
                <a:latin typeface="Times New Roman"/>
                <a:cs typeface="Times New Roman"/>
              </a:rPr>
              <a:t> </a:t>
            </a:r>
            <a:r>
              <a:rPr sz="1550" spc="-10" dirty="0">
                <a:solidFill>
                  <a:srgbClr val="FFFFFF"/>
                </a:solidFill>
                <a:latin typeface="Verdana"/>
                <a:cs typeface="Verdana"/>
              </a:rPr>
              <a:t>devices.</a:t>
            </a:r>
            <a:endParaRPr sz="155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45" dirty="0">
                <a:solidFill>
                  <a:srgbClr val="FFFFFF"/>
                </a:solidFill>
                <a:latin typeface="Verdana"/>
                <a:cs typeface="Verdana"/>
              </a:rPr>
              <a:t>SNMP </a:t>
            </a:r>
            <a:r>
              <a:rPr sz="1800" dirty="0">
                <a:solidFill>
                  <a:srgbClr val="FFFFFF"/>
                </a:solidFill>
                <a:latin typeface="Verdana"/>
                <a:cs typeface="Verdana"/>
              </a:rPr>
              <a:t>Manager’s</a:t>
            </a:r>
            <a:r>
              <a:rPr sz="1800" spc="-180" dirty="0">
                <a:solidFill>
                  <a:srgbClr val="FFFFFF"/>
                </a:solidFill>
                <a:latin typeface="Verdana"/>
                <a:cs typeface="Verdana"/>
              </a:rPr>
              <a:t> </a:t>
            </a:r>
            <a:r>
              <a:rPr sz="1800" spc="-50" dirty="0">
                <a:solidFill>
                  <a:srgbClr val="FFFFFF"/>
                </a:solidFill>
                <a:latin typeface="Verdana"/>
                <a:cs typeface="Verdana"/>
              </a:rPr>
              <a:t>key</a:t>
            </a:r>
            <a:r>
              <a:rPr sz="1800" spc="-35" dirty="0">
                <a:solidFill>
                  <a:srgbClr val="FFFFFF"/>
                </a:solidFill>
                <a:latin typeface="Verdana"/>
                <a:cs typeface="Verdana"/>
              </a:rPr>
              <a:t> </a:t>
            </a:r>
            <a:r>
              <a:rPr sz="1800" spc="-10" dirty="0">
                <a:solidFill>
                  <a:srgbClr val="FFFFFF"/>
                </a:solidFill>
                <a:latin typeface="Verdana"/>
                <a:cs typeface="Verdana"/>
              </a:rPr>
              <a:t>functions</a:t>
            </a:r>
            <a:endParaRPr sz="1800">
              <a:latin typeface="Verdana"/>
              <a:cs typeface="Verdana"/>
            </a:endParaRPr>
          </a:p>
          <a:p>
            <a:pPr marL="469900">
              <a:lnSpc>
                <a:spcPct val="100000"/>
              </a:lnSpc>
              <a:spcBef>
                <a:spcPts val="1065"/>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 dirty="0">
                <a:solidFill>
                  <a:srgbClr val="FFFFFF"/>
                </a:solidFill>
                <a:latin typeface="Verdana"/>
                <a:cs typeface="Verdana"/>
              </a:rPr>
              <a:t>Queries</a:t>
            </a:r>
            <a:r>
              <a:rPr sz="1550" spc="20" dirty="0">
                <a:solidFill>
                  <a:srgbClr val="FFFFFF"/>
                </a:solidFill>
                <a:latin typeface="Times New Roman"/>
                <a:cs typeface="Times New Roman"/>
              </a:rPr>
              <a:t> </a:t>
            </a:r>
            <a:r>
              <a:rPr sz="1550" spc="-10" dirty="0">
                <a:solidFill>
                  <a:srgbClr val="FFFFFF"/>
                </a:solidFill>
                <a:latin typeface="Verdana"/>
                <a:cs typeface="Verdana"/>
              </a:rPr>
              <a:t>agents</a:t>
            </a:r>
            <a:endParaRPr sz="1550">
              <a:latin typeface="Verdana"/>
              <a:cs typeface="Verdana"/>
            </a:endParaRPr>
          </a:p>
          <a:p>
            <a:pPr marL="469900">
              <a:lnSpc>
                <a:spcPct val="100000"/>
              </a:lnSpc>
              <a:spcBef>
                <a:spcPts val="107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Gets</a:t>
            </a:r>
            <a:r>
              <a:rPr sz="1550" spc="30" dirty="0">
                <a:solidFill>
                  <a:srgbClr val="FFFFFF"/>
                </a:solidFill>
                <a:latin typeface="Times New Roman"/>
                <a:cs typeface="Times New Roman"/>
              </a:rPr>
              <a:t> </a:t>
            </a:r>
            <a:r>
              <a:rPr sz="1550" spc="-30" dirty="0">
                <a:solidFill>
                  <a:srgbClr val="FFFFFF"/>
                </a:solidFill>
                <a:latin typeface="Verdana"/>
                <a:cs typeface="Verdana"/>
              </a:rPr>
              <a:t>responses</a:t>
            </a:r>
            <a:r>
              <a:rPr sz="1550" spc="30" dirty="0">
                <a:solidFill>
                  <a:srgbClr val="FFFFFF"/>
                </a:solidFill>
                <a:latin typeface="Times New Roman"/>
                <a:cs typeface="Times New Roman"/>
              </a:rPr>
              <a:t> </a:t>
            </a:r>
            <a:r>
              <a:rPr sz="1550" spc="-20" dirty="0">
                <a:solidFill>
                  <a:srgbClr val="FFFFFF"/>
                </a:solidFill>
                <a:latin typeface="Verdana"/>
                <a:cs typeface="Verdana"/>
              </a:rPr>
              <a:t>from</a:t>
            </a:r>
            <a:r>
              <a:rPr sz="1550" spc="-50" dirty="0">
                <a:solidFill>
                  <a:srgbClr val="FFFFFF"/>
                </a:solidFill>
                <a:latin typeface="Times New Roman"/>
                <a:cs typeface="Times New Roman"/>
              </a:rPr>
              <a:t> </a:t>
            </a:r>
            <a:r>
              <a:rPr sz="1550" spc="-10" dirty="0">
                <a:solidFill>
                  <a:srgbClr val="FFFFFF"/>
                </a:solidFill>
                <a:latin typeface="Verdana"/>
                <a:cs typeface="Verdana"/>
              </a:rPr>
              <a:t>agents</a:t>
            </a:r>
            <a:endParaRPr sz="1550">
              <a:latin typeface="Verdana"/>
              <a:cs typeface="Verdana"/>
            </a:endParaRPr>
          </a:p>
          <a:p>
            <a:pPr marL="469900">
              <a:lnSpc>
                <a:spcPct val="100000"/>
              </a:lnSpc>
              <a:spcBef>
                <a:spcPts val="107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0" dirty="0">
                <a:solidFill>
                  <a:srgbClr val="FFFFFF"/>
                </a:solidFill>
                <a:latin typeface="Verdana"/>
                <a:cs typeface="Verdana"/>
              </a:rPr>
              <a:t>Sets</a:t>
            </a:r>
            <a:r>
              <a:rPr sz="1550" spc="40" dirty="0">
                <a:solidFill>
                  <a:srgbClr val="FFFFFF"/>
                </a:solidFill>
                <a:latin typeface="Times New Roman"/>
                <a:cs typeface="Times New Roman"/>
              </a:rPr>
              <a:t> </a:t>
            </a:r>
            <a:r>
              <a:rPr sz="1550" dirty="0">
                <a:solidFill>
                  <a:srgbClr val="FFFFFF"/>
                </a:solidFill>
                <a:latin typeface="Verdana"/>
                <a:cs typeface="Verdana"/>
              </a:rPr>
              <a:t>variables</a:t>
            </a:r>
            <a:r>
              <a:rPr sz="1550" spc="-60" dirty="0">
                <a:solidFill>
                  <a:srgbClr val="FFFFFF"/>
                </a:solidFill>
                <a:latin typeface="Times New Roman"/>
                <a:cs typeface="Times New Roman"/>
              </a:rPr>
              <a:t> </a:t>
            </a:r>
            <a:r>
              <a:rPr sz="1550" dirty="0">
                <a:solidFill>
                  <a:srgbClr val="FFFFFF"/>
                </a:solidFill>
                <a:latin typeface="Verdana"/>
                <a:cs typeface="Verdana"/>
              </a:rPr>
              <a:t>in</a:t>
            </a:r>
            <a:r>
              <a:rPr sz="1550" spc="-70" dirty="0">
                <a:solidFill>
                  <a:srgbClr val="FFFFFF"/>
                </a:solidFill>
                <a:latin typeface="Times New Roman"/>
                <a:cs typeface="Times New Roman"/>
              </a:rPr>
              <a:t> </a:t>
            </a:r>
            <a:r>
              <a:rPr sz="1550" spc="-10" dirty="0">
                <a:solidFill>
                  <a:srgbClr val="FFFFFF"/>
                </a:solidFill>
                <a:latin typeface="Verdana"/>
                <a:cs typeface="Verdana"/>
              </a:rPr>
              <a:t>agents</a:t>
            </a:r>
            <a:endParaRPr sz="1550">
              <a:latin typeface="Verdana"/>
              <a:cs typeface="Verdana"/>
            </a:endParaRPr>
          </a:p>
          <a:p>
            <a:pPr marL="469900">
              <a:lnSpc>
                <a:spcPct val="100000"/>
              </a:lnSpc>
              <a:spcBef>
                <a:spcPts val="1019"/>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Acknowledges</a:t>
            </a:r>
            <a:r>
              <a:rPr sz="1550" spc="190" dirty="0">
                <a:solidFill>
                  <a:srgbClr val="FFFFFF"/>
                </a:solidFill>
                <a:latin typeface="Times New Roman"/>
                <a:cs typeface="Times New Roman"/>
              </a:rPr>
              <a:t> </a:t>
            </a:r>
            <a:r>
              <a:rPr sz="1550" dirty="0">
                <a:solidFill>
                  <a:srgbClr val="FFFFFF"/>
                </a:solidFill>
                <a:latin typeface="Verdana"/>
                <a:cs typeface="Verdana"/>
              </a:rPr>
              <a:t>asynchronous</a:t>
            </a:r>
            <a:r>
              <a:rPr sz="1550" spc="150" dirty="0">
                <a:solidFill>
                  <a:srgbClr val="FFFFFF"/>
                </a:solidFill>
                <a:latin typeface="Times New Roman"/>
                <a:cs typeface="Times New Roman"/>
              </a:rPr>
              <a:t> </a:t>
            </a:r>
            <a:r>
              <a:rPr sz="1550" spc="-10" dirty="0">
                <a:solidFill>
                  <a:srgbClr val="FFFFFF"/>
                </a:solidFill>
                <a:latin typeface="Verdana"/>
                <a:cs typeface="Verdana"/>
              </a:rPr>
              <a:t>events</a:t>
            </a:r>
            <a:r>
              <a:rPr sz="1550" spc="105" dirty="0">
                <a:solidFill>
                  <a:srgbClr val="FFFFFF"/>
                </a:solidFill>
                <a:latin typeface="Times New Roman"/>
                <a:cs typeface="Times New Roman"/>
              </a:rPr>
              <a:t> </a:t>
            </a:r>
            <a:r>
              <a:rPr sz="1550" spc="-10" dirty="0">
                <a:solidFill>
                  <a:srgbClr val="FFFFFF"/>
                </a:solidFill>
                <a:latin typeface="Verdana"/>
                <a:cs typeface="Verdana"/>
              </a:rPr>
              <a:t>from</a:t>
            </a:r>
            <a:r>
              <a:rPr sz="1550" spc="50" dirty="0">
                <a:solidFill>
                  <a:srgbClr val="FFFFFF"/>
                </a:solidFill>
                <a:latin typeface="Times New Roman"/>
                <a:cs typeface="Times New Roman"/>
              </a:rPr>
              <a:t> </a:t>
            </a:r>
            <a:r>
              <a:rPr sz="1550" spc="-10" dirty="0">
                <a:solidFill>
                  <a:srgbClr val="FFFFFF"/>
                </a:solidFill>
                <a:latin typeface="Verdana"/>
                <a:cs typeface="Verdana"/>
              </a:rPr>
              <a:t>agents</a:t>
            </a:r>
            <a:endParaRPr sz="1550">
              <a:latin typeface="Verdana"/>
              <a:cs typeface="Verdana"/>
            </a:endParaRPr>
          </a:p>
        </p:txBody>
      </p:sp>
      <p:sp>
        <p:nvSpPr>
          <p:cNvPr id="4" name="object 4"/>
          <p:cNvSpPr txBox="1"/>
          <p:nvPr/>
        </p:nvSpPr>
        <p:spPr>
          <a:xfrm>
            <a:off x="10565143" y="572842"/>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37</a:t>
            </a:r>
            <a:endParaRPr sz="2750">
              <a:latin typeface="Verdana"/>
              <a:cs typeface="Verdana"/>
            </a:endParaRPr>
          </a:p>
        </p:txBody>
      </p:sp>
      <p:sp>
        <p:nvSpPr>
          <p:cNvPr id="5" name="Slide Number Placeholder 4">
            <a:extLst>
              <a:ext uri="{FF2B5EF4-FFF2-40B4-BE49-F238E27FC236}">
                <a16:creationId xmlns:a16="http://schemas.microsoft.com/office/drawing/2014/main" id="{714FD4D5-D6B2-480B-A2A8-67E5AF748EA4}"/>
              </a:ext>
            </a:extLst>
          </p:cNvPr>
          <p:cNvSpPr>
            <a:spLocks noGrp="1"/>
          </p:cNvSpPr>
          <p:nvPr>
            <p:ph type="sldNum" sz="quarter" idx="12"/>
          </p:nvPr>
        </p:nvSpPr>
        <p:spPr/>
        <p:txBody>
          <a:bodyPr/>
          <a:lstStyle/>
          <a:p>
            <a:fld id="{3622CE08-FDFB-40AC-BC00-32E561B45CF1}"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501140" cy="669925"/>
          </a:xfrm>
          <a:prstGeom prst="rect">
            <a:avLst/>
          </a:prstGeom>
        </p:spPr>
        <p:txBody>
          <a:bodyPr vert="horz" wrap="square" lIns="0" tIns="15875" rIns="0" bIns="0" rtlCol="0">
            <a:spAutoFit/>
          </a:bodyPr>
          <a:lstStyle/>
          <a:p>
            <a:pPr marL="12700">
              <a:lnSpc>
                <a:spcPct val="100000"/>
              </a:lnSpc>
              <a:spcBef>
                <a:spcPts val="125"/>
              </a:spcBef>
            </a:pPr>
            <a:r>
              <a:rPr spc="-110" dirty="0"/>
              <a:t>SNMP</a:t>
            </a:r>
          </a:p>
        </p:txBody>
      </p:sp>
      <p:sp>
        <p:nvSpPr>
          <p:cNvPr id="3" name="object 3"/>
          <p:cNvSpPr txBox="1"/>
          <p:nvPr/>
        </p:nvSpPr>
        <p:spPr>
          <a:xfrm>
            <a:off x="543250" y="1028449"/>
            <a:ext cx="11089640" cy="5264150"/>
          </a:xfrm>
          <a:prstGeom prst="rect">
            <a:avLst/>
          </a:prstGeom>
        </p:spPr>
        <p:txBody>
          <a:bodyPr vert="horz" wrap="square" lIns="0" tIns="137795" rIns="0" bIns="0" rtlCol="0">
            <a:spAutoFit/>
          </a:bodyPr>
          <a:lstStyle/>
          <a:p>
            <a:pPr marL="12700">
              <a:lnSpc>
                <a:spcPct val="100000"/>
              </a:lnSpc>
              <a:spcBef>
                <a:spcPts val="108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14" dirty="0">
                <a:solidFill>
                  <a:srgbClr val="FFFFFF"/>
                </a:solidFill>
                <a:latin typeface="Verdana"/>
                <a:cs typeface="Verdana"/>
              </a:rPr>
              <a:t>Managed</a:t>
            </a:r>
            <a:r>
              <a:rPr sz="1800" spc="-120" dirty="0">
                <a:solidFill>
                  <a:srgbClr val="FFFFFF"/>
                </a:solidFill>
                <a:latin typeface="Times New Roman"/>
                <a:cs typeface="Times New Roman"/>
              </a:rPr>
              <a:t> </a:t>
            </a:r>
            <a:r>
              <a:rPr sz="1800" spc="-10" dirty="0">
                <a:solidFill>
                  <a:srgbClr val="FFFFFF"/>
                </a:solidFill>
                <a:latin typeface="Verdana"/>
                <a:cs typeface="Verdana"/>
              </a:rPr>
              <a:t>devices</a:t>
            </a:r>
            <a:endParaRPr sz="1800">
              <a:latin typeface="Verdana"/>
              <a:cs typeface="Verdana"/>
            </a:endParaRPr>
          </a:p>
          <a:p>
            <a:pPr marL="756285" marR="5080" indent="-287020">
              <a:lnSpc>
                <a:spcPts val="1730"/>
              </a:lnSpc>
              <a:spcBef>
                <a:spcPts val="104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105" dirty="0">
                <a:solidFill>
                  <a:srgbClr val="FFFFFF"/>
                </a:solidFill>
                <a:latin typeface="Verdana"/>
                <a:cs typeface="Verdana"/>
              </a:rPr>
              <a:t>A</a:t>
            </a:r>
            <a:r>
              <a:rPr sz="1550" spc="-20" dirty="0">
                <a:solidFill>
                  <a:srgbClr val="FFFFFF"/>
                </a:solidFill>
                <a:latin typeface="Times New Roman"/>
                <a:cs typeface="Times New Roman"/>
              </a:rPr>
              <a:t> </a:t>
            </a:r>
            <a:r>
              <a:rPr sz="1550" spc="70" dirty="0">
                <a:solidFill>
                  <a:srgbClr val="FFFFFF"/>
                </a:solidFill>
                <a:latin typeface="Verdana"/>
                <a:cs typeface="Verdana"/>
              </a:rPr>
              <a:t>managed</a:t>
            </a:r>
            <a:r>
              <a:rPr sz="1550" spc="110" dirty="0">
                <a:solidFill>
                  <a:srgbClr val="FFFFFF"/>
                </a:solidFill>
                <a:latin typeface="Times New Roman"/>
                <a:cs typeface="Times New Roman"/>
              </a:rPr>
              <a:t> </a:t>
            </a:r>
            <a:r>
              <a:rPr sz="1550" spc="65" dirty="0">
                <a:solidFill>
                  <a:srgbClr val="FFFFFF"/>
                </a:solidFill>
                <a:latin typeface="Verdana"/>
                <a:cs typeface="Verdana"/>
              </a:rPr>
              <a:t>device</a:t>
            </a:r>
            <a:r>
              <a:rPr sz="1550" spc="20" dirty="0">
                <a:solidFill>
                  <a:srgbClr val="FFFFFF"/>
                </a:solidFill>
                <a:latin typeface="Times New Roman"/>
                <a:cs typeface="Times New Roman"/>
              </a:rPr>
              <a:t> </a:t>
            </a:r>
            <a:r>
              <a:rPr sz="1550" dirty="0">
                <a:solidFill>
                  <a:srgbClr val="FFFFFF"/>
                </a:solidFill>
                <a:latin typeface="Verdana"/>
                <a:cs typeface="Verdana"/>
              </a:rPr>
              <a:t>or</a:t>
            </a:r>
            <a:r>
              <a:rPr sz="1550" spc="10" dirty="0">
                <a:solidFill>
                  <a:srgbClr val="FFFFFF"/>
                </a:solidFill>
                <a:latin typeface="Times New Roman"/>
                <a:cs typeface="Times New Roman"/>
              </a:rPr>
              <a:t> </a:t>
            </a:r>
            <a:r>
              <a:rPr sz="1550" dirty="0">
                <a:solidFill>
                  <a:srgbClr val="FFFFFF"/>
                </a:solidFill>
                <a:latin typeface="Verdana"/>
                <a:cs typeface="Verdana"/>
              </a:rPr>
              <a:t>the</a:t>
            </a:r>
            <a:r>
              <a:rPr sz="1550" spc="70" dirty="0">
                <a:solidFill>
                  <a:srgbClr val="FFFFFF"/>
                </a:solidFill>
                <a:latin typeface="Times New Roman"/>
                <a:cs typeface="Times New Roman"/>
              </a:rPr>
              <a:t> </a:t>
            </a:r>
            <a:r>
              <a:rPr sz="1550" spc="-10" dirty="0">
                <a:solidFill>
                  <a:srgbClr val="FFFFFF"/>
                </a:solidFill>
                <a:latin typeface="Verdana"/>
                <a:cs typeface="Verdana"/>
              </a:rPr>
              <a:t>network</a:t>
            </a:r>
            <a:r>
              <a:rPr sz="1550" spc="105" dirty="0">
                <a:solidFill>
                  <a:srgbClr val="FFFFFF"/>
                </a:solidFill>
                <a:latin typeface="Times New Roman"/>
                <a:cs typeface="Times New Roman"/>
              </a:rPr>
              <a:t> </a:t>
            </a:r>
            <a:r>
              <a:rPr sz="1550" dirty="0">
                <a:solidFill>
                  <a:srgbClr val="FFFFFF"/>
                </a:solidFill>
                <a:latin typeface="Verdana"/>
                <a:cs typeface="Verdana"/>
              </a:rPr>
              <a:t>element</a:t>
            </a:r>
            <a:r>
              <a:rPr sz="1550" spc="165"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55" dirty="0">
                <a:solidFill>
                  <a:srgbClr val="FFFFFF"/>
                </a:solidFill>
                <a:latin typeface="Verdana"/>
                <a:cs typeface="Verdana"/>
              </a:rPr>
              <a:t>a</a:t>
            </a:r>
            <a:r>
              <a:rPr sz="1550" spc="20" dirty="0">
                <a:solidFill>
                  <a:srgbClr val="FFFFFF"/>
                </a:solidFill>
                <a:latin typeface="Times New Roman"/>
                <a:cs typeface="Times New Roman"/>
              </a:rPr>
              <a:t> </a:t>
            </a:r>
            <a:r>
              <a:rPr sz="1550" dirty="0">
                <a:solidFill>
                  <a:srgbClr val="FFFFFF"/>
                </a:solidFill>
                <a:latin typeface="Verdana"/>
                <a:cs typeface="Verdana"/>
              </a:rPr>
              <a:t>part</a:t>
            </a:r>
            <a:r>
              <a:rPr sz="1550" spc="-5" dirty="0">
                <a:solidFill>
                  <a:srgbClr val="FFFFFF"/>
                </a:solidFill>
                <a:latin typeface="Times New Roman"/>
                <a:cs typeface="Times New Roman"/>
              </a:rPr>
              <a:t> </a:t>
            </a:r>
            <a:r>
              <a:rPr sz="1550" dirty="0">
                <a:solidFill>
                  <a:srgbClr val="FFFFFF"/>
                </a:solidFill>
                <a:latin typeface="Verdana"/>
                <a:cs typeface="Verdana"/>
              </a:rPr>
              <a:t>of</a:t>
            </a:r>
            <a:r>
              <a:rPr sz="1550" spc="-10" dirty="0">
                <a:solidFill>
                  <a:srgbClr val="FFFFFF"/>
                </a:solidFill>
                <a:latin typeface="Times New Roman"/>
                <a:cs typeface="Times New Roman"/>
              </a:rPr>
              <a:t> </a:t>
            </a:r>
            <a:r>
              <a:rPr sz="1550" dirty="0">
                <a:solidFill>
                  <a:srgbClr val="FFFFFF"/>
                </a:solidFill>
                <a:latin typeface="Verdana"/>
                <a:cs typeface="Verdana"/>
              </a:rPr>
              <a:t>the</a:t>
            </a:r>
            <a:r>
              <a:rPr sz="1550" spc="65" dirty="0">
                <a:solidFill>
                  <a:srgbClr val="FFFFFF"/>
                </a:solidFill>
                <a:latin typeface="Times New Roman"/>
                <a:cs typeface="Times New Roman"/>
              </a:rPr>
              <a:t> </a:t>
            </a:r>
            <a:r>
              <a:rPr sz="1550" spc="-10" dirty="0">
                <a:solidFill>
                  <a:srgbClr val="FFFFFF"/>
                </a:solidFill>
                <a:latin typeface="Verdana"/>
                <a:cs typeface="Verdana"/>
              </a:rPr>
              <a:t>network</a:t>
            </a:r>
            <a:r>
              <a:rPr sz="1550" spc="110" dirty="0">
                <a:solidFill>
                  <a:srgbClr val="FFFFFF"/>
                </a:solidFill>
                <a:latin typeface="Times New Roman"/>
                <a:cs typeface="Times New Roman"/>
              </a:rPr>
              <a:t> </a:t>
            </a:r>
            <a:r>
              <a:rPr sz="1550" dirty="0">
                <a:solidFill>
                  <a:srgbClr val="FFFFFF"/>
                </a:solidFill>
                <a:latin typeface="Verdana"/>
                <a:cs typeface="Verdana"/>
              </a:rPr>
              <a:t>that</a:t>
            </a:r>
            <a:r>
              <a:rPr sz="1550" spc="35" dirty="0">
                <a:solidFill>
                  <a:srgbClr val="FFFFFF"/>
                </a:solidFill>
                <a:latin typeface="Times New Roman"/>
                <a:cs typeface="Times New Roman"/>
              </a:rPr>
              <a:t> </a:t>
            </a:r>
            <a:r>
              <a:rPr sz="1550" spc="-35" dirty="0">
                <a:solidFill>
                  <a:srgbClr val="FFFFFF"/>
                </a:solidFill>
                <a:latin typeface="Verdana"/>
                <a:cs typeface="Verdana"/>
              </a:rPr>
              <a:t>requires</a:t>
            </a:r>
            <a:r>
              <a:rPr sz="1550" spc="100" dirty="0">
                <a:solidFill>
                  <a:srgbClr val="FFFFFF"/>
                </a:solidFill>
                <a:latin typeface="Times New Roman"/>
                <a:cs typeface="Times New Roman"/>
              </a:rPr>
              <a:t> </a:t>
            </a:r>
            <a:r>
              <a:rPr sz="1550" dirty="0">
                <a:solidFill>
                  <a:srgbClr val="FFFFFF"/>
                </a:solidFill>
                <a:latin typeface="Verdana"/>
                <a:cs typeface="Verdana"/>
              </a:rPr>
              <a:t>some</a:t>
            </a:r>
            <a:r>
              <a:rPr sz="1550" spc="65" dirty="0">
                <a:solidFill>
                  <a:srgbClr val="FFFFFF"/>
                </a:solidFill>
                <a:latin typeface="Times New Roman"/>
                <a:cs typeface="Times New Roman"/>
              </a:rPr>
              <a:t> </a:t>
            </a:r>
            <a:r>
              <a:rPr sz="1550" spc="-10" dirty="0">
                <a:solidFill>
                  <a:srgbClr val="FFFFFF"/>
                </a:solidFill>
                <a:latin typeface="Verdana"/>
                <a:cs typeface="Verdana"/>
              </a:rPr>
              <a:t>form</a:t>
            </a:r>
            <a:r>
              <a:rPr sz="1550" spc="50" dirty="0">
                <a:solidFill>
                  <a:srgbClr val="FFFFFF"/>
                </a:solidFill>
                <a:latin typeface="Times New Roman"/>
                <a:cs typeface="Times New Roman"/>
              </a:rPr>
              <a:t> </a:t>
            </a:r>
            <a:r>
              <a:rPr sz="1550" dirty="0">
                <a:solidFill>
                  <a:srgbClr val="FFFFFF"/>
                </a:solidFill>
                <a:latin typeface="Verdana"/>
                <a:cs typeface="Verdana"/>
              </a:rPr>
              <a:t>of</a:t>
            </a:r>
            <a:r>
              <a:rPr sz="1550" spc="-15" dirty="0">
                <a:solidFill>
                  <a:srgbClr val="FFFFFF"/>
                </a:solidFill>
                <a:latin typeface="Times New Roman"/>
                <a:cs typeface="Times New Roman"/>
              </a:rPr>
              <a:t> </a:t>
            </a:r>
            <a:r>
              <a:rPr sz="1550" spc="-10" dirty="0">
                <a:solidFill>
                  <a:srgbClr val="FFFFFF"/>
                </a:solidFill>
                <a:latin typeface="Verdana"/>
                <a:cs typeface="Verdana"/>
              </a:rPr>
              <a:t>monitoring</a:t>
            </a:r>
            <a:r>
              <a:rPr sz="1550" spc="-10" dirty="0">
                <a:solidFill>
                  <a:srgbClr val="FFFFFF"/>
                </a:solidFill>
                <a:latin typeface="Times New Roman"/>
                <a:cs typeface="Times New Roman"/>
              </a:rPr>
              <a:t> </a:t>
            </a:r>
            <a:r>
              <a:rPr sz="1550" spc="85" dirty="0">
                <a:solidFill>
                  <a:srgbClr val="FFFFFF"/>
                </a:solidFill>
                <a:latin typeface="Verdana"/>
                <a:cs typeface="Verdana"/>
              </a:rPr>
              <a:t>and</a:t>
            </a:r>
            <a:r>
              <a:rPr sz="1550" spc="25" dirty="0">
                <a:solidFill>
                  <a:srgbClr val="FFFFFF"/>
                </a:solidFill>
                <a:latin typeface="Times New Roman"/>
                <a:cs typeface="Times New Roman"/>
              </a:rPr>
              <a:t> </a:t>
            </a:r>
            <a:r>
              <a:rPr sz="1550" dirty="0">
                <a:solidFill>
                  <a:srgbClr val="FFFFFF"/>
                </a:solidFill>
                <a:latin typeface="Verdana"/>
                <a:cs typeface="Verdana"/>
              </a:rPr>
              <a:t>management</a:t>
            </a:r>
            <a:r>
              <a:rPr sz="1550" spc="185" dirty="0">
                <a:solidFill>
                  <a:srgbClr val="FFFFFF"/>
                </a:solidFill>
                <a:latin typeface="Times New Roman"/>
                <a:cs typeface="Times New Roman"/>
              </a:rPr>
              <a:t> </a:t>
            </a:r>
            <a:r>
              <a:rPr sz="1550" dirty="0">
                <a:solidFill>
                  <a:srgbClr val="FFFFFF"/>
                </a:solidFill>
                <a:latin typeface="Verdana"/>
                <a:cs typeface="Verdana"/>
              </a:rPr>
              <a:t>e.g.</a:t>
            </a:r>
            <a:r>
              <a:rPr sz="1550" spc="100" dirty="0">
                <a:solidFill>
                  <a:srgbClr val="FFFFFF"/>
                </a:solidFill>
                <a:latin typeface="Times New Roman"/>
                <a:cs typeface="Times New Roman"/>
              </a:rPr>
              <a:t> </a:t>
            </a:r>
            <a:r>
              <a:rPr sz="1550" spc="-70" dirty="0">
                <a:solidFill>
                  <a:srgbClr val="FFFFFF"/>
                </a:solidFill>
                <a:latin typeface="Verdana"/>
                <a:cs typeface="Verdana"/>
              </a:rPr>
              <a:t>routers,</a:t>
            </a:r>
            <a:r>
              <a:rPr sz="1550" spc="100" dirty="0">
                <a:solidFill>
                  <a:srgbClr val="FFFFFF"/>
                </a:solidFill>
                <a:latin typeface="Times New Roman"/>
                <a:cs typeface="Times New Roman"/>
              </a:rPr>
              <a:t> </a:t>
            </a:r>
            <a:r>
              <a:rPr sz="1550" spc="-35" dirty="0">
                <a:solidFill>
                  <a:srgbClr val="FFFFFF"/>
                </a:solidFill>
                <a:latin typeface="Verdana"/>
                <a:cs typeface="Verdana"/>
              </a:rPr>
              <a:t>switches,</a:t>
            </a:r>
            <a:r>
              <a:rPr sz="1550" spc="140" dirty="0">
                <a:solidFill>
                  <a:srgbClr val="FFFFFF"/>
                </a:solidFill>
                <a:latin typeface="Times New Roman"/>
                <a:cs typeface="Times New Roman"/>
              </a:rPr>
              <a:t> </a:t>
            </a:r>
            <a:r>
              <a:rPr sz="1550" spc="-90" dirty="0">
                <a:solidFill>
                  <a:srgbClr val="FFFFFF"/>
                </a:solidFill>
                <a:latin typeface="Verdana"/>
                <a:cs typeface="Verdana"/>
              </a:rPr>
              <a:t>servers,</a:t>
            </a:r>
            <a:r>
              <a:rPr sz="1550" spc="50" dirty="0">
                <a:solidFill>
                  <a:srgbClr val="FFFFFF"/>
                </a:solidFill>
                <a:latin typeface="Times New Roman"/>
                <a:cs typeface="Times New Roman"/>
              </a:rPr>
              <a:t> </a:t>
            </a:r>
            <a:r>
              <a:rPr sz="1550" spc="-50" dirty="0">
                <a:solidFill>
                  <a:srgbClr val="FFFFFF"/>
                </a:solidFill>
                <a:latin typeface="Verdana"/>
                <a:cs typeface="Verdana"/>
              </a:rPr>
              <a:t>workstations,</a:t>
            </a:r>
            <a:r>
              <a:rPr sz="1550" spc="100" dirty="0">
                <a:solidFill>
                  <a:srgbClr val="FFFFFF"/>
                </a:solidFill>
                <a:latin typeface="Times New Roman"/>
                <a:cs typeface="Times New Roman"/>
              </a:rPr>
              <a:t> </a:t>
            </a:r>
            <a:r>
              <a:rPr sz="1550" spc="-70" dirty="0">
                <a:solidFill>
                  <a:srgbClr val="FFFFFF"/>
                </a:solidFill>
                <a:latin typeface="Verdana"/>
                <a:cs typeface="Verdana"/>
              </a:rPr>
              <a:t>printers,</a:t>
            </a:r>
            <a:r>
              <a:rPr sz="1550" spc="100" dirty="0">
                <a:solidFill>
                  <a:srgbClr val="FFFFFF"/>
                </a:solidFill>
                <a:latin typeface="Times New Roman"/>
                <a:cs typeface="Times New Roman"/>
              </a:rPr>
              <a:t> </a:t>
            </a:r>
            <a:r>
              <a:rPr sz="1550" spc="-145" dirty="0">
                <a:solidFill>
                  <a:srgbClr val="FFFFFF"/>
                </a:solidFill>
                <a:latin typeface="Verdana"/>
                <a:cs typeface="Verdana"/>
              </a:rPr>
              <a:t>UPSs,</a:t>
            </a:r>
            <a:r>
              <a:rPr sz="1550" spc="50" dirty="0">
                <a:solidFill>
                  <a:srgbClr val="FFFFFF"/>
                </a:solidFill>
                <a:latin typeface="Times New Roman"/>
                <a:cs typeface="Times New Roman"/>
              </a:rPr>
              <a:t> </a:t>
            </a:r>
            <a:r>
              <a:rPr sz="1550" spc="-20" dirty="0">
                <a:solidFill>
                  <a:srgbClr val="FFFFFF"/>
                </a:solidFill>
                <a:latin typeface="Verdana"/>
                <a:cs typeface="Verdana"/>
              </a:rPr>
              <a:t>etc.</a:t>
            </a:r>
            <a:endParaRPr sz="1550">
              <a:latin typeface="Verdana"/>
              <a:cs typeface="Verdana"/>
            </a:endParaRPr>
          </a:p>
          <a:p>
            <a:pPr marL="12700">
              <a:lnSpc>
                <a:spcPct val="100000"/>
              </a:lnSpc>
              <a:spcBef>
                <a:spcPts val="74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30" dirty="0">
                <a:solidFill>
                  <a:srgbClr val="FFFFFF"/>
                </a:solidFill>
                <a:latin typeface="Verdana"/>
                <a:cs typeface="Verdana"/>
              </a:rPr>
              <a:t>SNMP</a:t>
            </a:r>
            <a:r>
              <a:rPr sz="1800" spc="-85" dirty="0">
                <a:solidFill>
                  <a:srgbClr val="FFFFFF"/>
                </a:solidFill>
                <a:latin typeface="Times New Roman"/>
                <a:cs typeface="Times New Roman"/>
              </a:rPr>
              <a:t> </a:t>
            </a:r>
            <a:r>
              <a:rPr sz="1800" spc="30" dirty="0">
                <a:solidFill>
                  <a:srgbClr val="FFFFFF"/>
                </a:solidFill>
                <a:latin typeface="Verdana"/>
                <a:cs typeface="Verdana"/>
              </a:rPr>
              <a:t>agent</a:t>
            </a:r>
            <a:endParaRPr sz="1800">
              <a:latin typeface="Verdana"/>
              <a:cs typeface="Verdana"/>
            </a:endParaRPr>
          </a:p>
          <a:p>
            <a:pPr marL="756285" marR="401320" indent="-287020">
              <a:lnSpc>
                <a:spcPct val="93000"/>
              </a:lnSpc>
              <a:spcBef>
                <a:spcPts val="100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35" dirty="0">
                <a:solidFill>
                  <a:srgbClr val="FFFFFF"/>
                </a:solidFill>
                <a:latin typeface="Verdana"/>
                <a:cs typeface="Verdana"/>
              </a:rPr>
              <a:t>The</a:t>
            </a:r>
            <a:r>
              <a:rPr sz="1550" spc="55" dirty="0">
                <a:solidFill>
                  <a:srgbClr val="FFFFFF"/>
                </a:solidFill>
                <a:latin typeface="Times New Roman"/>
                <a:cs typeface="Times New Roman"/>
              </a:rPr>
              <a:t> </a:t>
            </a:r>
            <a:r>
              <a:rPr sz="1550" dirty="0">
                <a:solidFill>
                  <a:srgbClr val="FFFFFF"/>
                </a:solidFill>
                <a:latin typeface="Verdana"/>
                <a:cs typeface="Verdana"/>
              </a:rPr>
              <a:t>agent</a:t>
            </a:r>
            <a:r>
              <a:rPr sz="1550" spc="11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45" dirty="0">
                <a:solidFill>
                  <a:srgbClr val="FFFFFF"/>
                </a:solidFill>
                <a:latin typeface="Verdana"/>
                <a:cs typeface="Verdana"/>
              </a:rPr>
              <a:t>a</a:t>
            </a:r>
            <a:r>
              <a:rPr sz="1550" dirty="0">
                <a:solidFill>
                  <a:srgbClr val="FFFFFF"/>
                </a:solidFill>
                <a:latin typeface="Times New Roman"/>
                <a:cs typeface="Times New Roman"/>
              </a:rPr>
              <a:t> </a:t>
            </a:r>
            <a:r>
              <a:rPr sz="1550" dirty="0">
                <a:solidFill>
                  <a:srgbClr val="FFFFFF"/>
                </a:solidFill>
                <a:latin typeface="Verdana"/>
                <a:cs typeface="Verdana"/>
              </a:rPr>
              <a:t>program</a:t>
            </a:r>
            <a:r>
              <a:rPr sz="1550" spc="70" dirty="0">
                <a:solidFill>
                  <a:srgbClr val="FFFFFF"/>
                </a:solidFill>
                <a:latin typeface="Times New Roman"/>
                <a:cs typeface="Times New Roman"/>
              </a:rPr>
              <a:t> </a:t>
            </a:r>
            <a:r>
              <a:rPr sz="1550" dirty="0">
                <a:solidFill>
                  <a:srgbClr val="FFFFFF"/>
                </a:solidFill>
                <a:latin typeface="Verdana"/>
                <a:cs typeface="Verdana"/>
              </a:rPr>
              <a:t>that</a:t>
            </a:r>
            <a:r>
              <a:rPr sz="1550" spc="60" dirty="0">
                <a:solidFill>
                  <a:srgbClr val="FFFFFF"/>
                </a:solidFill>
                <a:latin typeface="Times New Roman"/>
                <a:cs typeface="Times New Roman"/>
              </a:rPr>
              <a:t> </a:t>
            </a:r>
            <a:r>
              <a:rPr sz="1550" spc="-150" dirty="0">
                <a:solidFill>
                  <a:srgbClr val="FFFFFF"/>
                </a:solidFill>
                <a:latin typeface="Verdana"/>
                <a:cs typeface="Verdana"/>
              </a:rPr>
              <a:t>is</a:t>
            </a:r>
            <a:r>
              <a:rPr sz="1550" spc="50" dirty="0">
                <a:solidFill>
                  <a:srgbClr val="FFFFFF"/>
                </a:solidFill>
                <a:latin typeface="Times New Roman"/>
                <a:cs typeface="Times New Roman"/>
              </a:rPr>
              <a:t> </a:t>
            </a:r>
            <a:r>
              <a:rPr sz="1550" spc="100" dirty="0">
                <a:solidFill>
                  <a:srgbClr val="FFFFFF"/>
                </a:solidFill>
                <a:latin typeface="Verdana"/>
                <a:cs typeface="Verdana"/>
              </a:rPr>
              <a:t>packaged</a:t>
            </a:r>
            <a:r>
              <a:rPr sz="1550" spc="40" dirty="0">
                <a:solidFill>
                  <a:srgbClr val="FFFFFF"/>
                </a:solidFill>
                <a:latin typeface="Times New Roman"/>
                <a:cs typeface="Times New Roman"/>
              </a:rPr>
              <a:t> </a:t>
            </a:r>
            <a:r>
              <a:rPr sz="1550" spc="-30" dirty="0">
                <a:solidFill>
                  <a:srgbClr val="FFFFFF"/>
                </a:solidFill>
                <a:latin typeface="Verdana"/>
                <a:cs typeface="Verdana"/>
              </a:rPr>
              <a:t>within</a:t>
            </a:r>
            <a:r>
              <a:rPr sz="1550" spc="60" dirty="0">
                <a:solidFill>
                  <a:srgbClr val="FFFFFF"/>
                </a:solidFill>
                <a:latin typeface="Times New Roman"/>
                <a:cs typeface="Times New Roman"/>
              </a:rPr>
              <a:t> </a:t>
            </a:r>
            <a:r>
              <a:rPr sz="1550" dirty="0">
                <a:solidFill>
                  <a:srgbClr val="FFFFFF"/>
                </a:solidFill>
                <a:latin typeface="Verdana"/>
                <a:cs typeface="Verdana"/>
              </a:rPr>
              <a:t>the</a:t>
            </a:r>
            <a:r>
              <a:rPr sz="1550" spc="145" dirty="0">
                <a:solidFill>
                  <a:srgbClr val="FFFFFF"/>
                </a:solidFill>
                <a:latin typeface="Times New Roman"/>
                <a:cs typeface="Times New Roman"/>
              </a:rPr>
              <a:t> </a:t>
            </a:r>
            <a:r>
              <a:rPr sz="1550" spc="-10" dirty="0">
                <a:solidFill>
                  <a:srgbClr val="FFFFFF"/>
                </a:solidFill>
                <a:latin typeface="Verdana"/>
                <a:cs typeface="Verdana"/>
              </a:rPr>
              <a:t>network</a:t>
            </a:r>
            <a:r>
              <a:rPr sz="1550" spc="90" dirty="0">
                <a:solidFill>
                  <a:srgbClr val="FFFFFF"/>
                </a:solidFill>
                <a:latin typeface="Times New Roman"/>
                <a:cs typeface="Times New Roman"/>
              </a:rPr>
              <a:t> </a:t>
            </a:r>
            <a:r>
              <a:rPr sz="1550" spc="-10" dirty="0">
                <a:solidFill>
                  <a:srgbClr val="FFFFFF"/>
                </a:solidFill>
                <a:latin typeface="Verdana"/>
                <a:cs typeface="Verdana"/>
              </a:rPr>
              <a:t>element.</a:t>
            </a:r>
            <a:r>
              <a:rPr sz="1550" spc="245" dirty="0">
                <a:solidFill>
                  <a:srgbClr val="FFFFFF"/>
                </a:solidFill>
                <a:latin typeface="Times New Roman"/>
                <a:cs typeface="Times New Roman"/>
              </a:rPr>
              <a:t> </a:t>
            </a:r>
            <a:r>
              <a:rPr sz="1550" dirty="0">
                <a:solidFill>
                  <a:srgbClr val="FFFFFF"/>
                </a:solidFill>
                <a:latin typeface="Verdana"/>
                <a:cs typeface="Verdana"/>
              </a:rPr>
              <a:t>Enabling</a:t>
            </a:r>
            <a:r>
              <a:rPr sz="1550" spc="60" dirty="0">
                <a:solidFill>
                  <a:srgbClr val="FFFFFF"/>
                </a:solidFill>
                <a:latin typeface="Times New Roman"/>
                <a:cs typeface="Times New Roman"/>
              </a:rPr>
              <a:t> </a:t>
            </a:r>
            <a:r>
              <a:rPr sz="1550" dirty="0">
                <a:solidFill>
                  <a:srgbClr val="FFFFFF"/>
                </a:solidFill>
                <a:latin typeface="Verdana"/>
                <a:cs typeface="Verdana"/>
              </a:rPr>
              <a:t>the</a:t>
            </a:r>
            <a:r>
              <a:rPr sz="1550" spc="95" dirty="0">
                <a:solidFill>
                  <a:srgbClr val="FFFFFF"/>
                </a:solidFill>
                <a:latin typeface="Times New Roman"/>
                <a:cs typeface="Times New Roman"/>
              </a:rPr>
              <a:t> </a:t>
            </a:r>
            <a:r>
              <a:rPr sz="1550" dirty="0">
                <a:solidFill>
                  <a:srgbClr val="FFFFFF"/>
                </a:solidFill>
                <a:latin typeface="Verdana"/>
                <a:cs typeface="Verdana"/>
              </a:rPr>
              <a:t>agent</a:t>
            </a:r>
            <a:r>
              <a:rPr sz="1550" spc="60" dirty="0">
                <a:solidFill>
                  <a:srgbClr val="FFFFFF"/>
                </a:solidFill>
                <a:latin typeface="Times New Roman"/>
                <a:cs typeface="Times New Roman"/>
              </a:rPr>
              <a:t> </a:t>
            </a:r>
            <a:r>
              <a:rPr sz="1550" dirty="0">
                <a:solidFill>
                  <a:srgbClr val="FFFFFF"/>
                </a:solidFill>
                <a:latin typeface="Verdana"/>
                <a:cs typeface="Verdana"/>
              </a:rPr>
              <a:t>allows</a:t>
            </a:r>
            <a:r>
              <a:rPr sz="1550" spc="75" dirty="0">
                <a:solidFill>
                  <a:srgbClr val="FFFFFF"/>
                </a:solidFill>
                <a:latin typeface="Times New Roman"/>
                <a:cs typeface="Times New Roman"/>
              </a:rPr>
              <a:t> </a:t>
            </a:r>
            <a:r>
              <a:rPr sz="1550" spc="-50" dirty="0">
                <a:solidFill>
                  <a:srgbClr val="FFFFFF"/>
                </a:solidFill>
                <a:latin typeface="Verdana"/>
                <a:cs typeface="Verdana"/>
              </a:rPr>
              <a:t>it</a:t>
            </a:r>
            <a:r>
              <a:rPr sz="1550" spc="10" dirty="0">
                <a:solidFill>
                  <a:srgbClr val="FFFFFF"/>
                </a:solidFill>
                <a:latin typeface="Times New Roman"/>
                <a:cs typeface="Times New Roman"/>
              </a:rPr>
              <a:t> </a:t>
            </a:r>
            <a:r>
              <a:rPr sz="1550" spc="-25" dirty="0">
                <a:solidFill>
                  <a:srgbClr val="FFFFFF"/>
                </a:solidFill>
                <a:latin typeface="Verdana"/>
                <a:cs typeface="Verdana"/>
              </a:rPr>
              <a:t>to</a:t>
            </a:r>
            <a:r>
              <a:rPr sz="1550" spc="-25" dirty="0">
                <a:solidFill>
                  <a:srgbClr val="FFFFFF"/>
                </a:solidFill>
                <a:latin typeface="Times New Roman"/>
                <a:cs typeface="Times New Roman"/>
              </a:rPr>
              <a:t> </a:t>
            </a:r>
            <a:r>
              <a:rPr sz="1550" dirty="0">
                <a:solidFill>
                  <a:srgbClr val="FFFFFF"/>
                </a:solidFill>
                <a:latin typeface="Verdana"/>
                <a:cs typeface="Verdana"/>
              </a:rPr>
              <a:t>collect</a:t>
            </a:r>
            <a:r>
              <a:rPr sz="1550" spc="235" dirty="0">
                <a:solidFill>
                  <a:srgbClr val="FFFFFF"/>
                </a:solidFill>
                <a:latin typeface="Times New Roman"/>
                <a:cs typeface="Times New Roman"/>
              </a:rPr>
              <a:t> </a:t>
            </a:r>
            <a:r>
              <a:rPr sz="1550" dirty="0">
                <a:solidFill>
                  <a:srgbClr val="FFFFFF"/>
                </a:solidFill>
                <a:latin typeface="Verdana"/>
                <a:cs typeface="Verdana"/>
              </a:rPr>
              <a:t>the</a:t>
            </a:r>
            <a:r>
              <a:rPr sz="1550" spc="125" dirty="0">
                <a:solidFill>
                  <a:srgbClr val="FFFFFF"/>
                </a:solidFill>
                <a:latin typeface="Times New Roman"/>
                <a:cs typeface="Times New Roman"/>
              </a:rPr>
              <a:t> </a:t>
            </a:r>
            <a:r>
              <a:rPr sz="1550" dirty="0">
                <a:solidFill>
                  <a:srgbClr val="FFFFFF"/>
                </a:solidFill>
                <a:latin typeface="Verdana"/>
                <a:cs typeface="Verdana"/>
              </a:rPr>
              <a:t>management</a:t>
            </a:r>
            <a:r>
              <a:rPr sz="1550" spc="240" dirty="0">
                <a:solidFill>
                  <a:srgbClr val="FFFFFF"/>
                </a:solidFill>
                <a:latin typeface="Times New Roman"/>
                <a:cs typeface="Times New Roman"/>
              </a:rPr>
              <a:t> </a:t>
            </a:r>
            <a:r>
              <a:rPr sz="1550" spc="-20" dirty="0">
                <a:solidFill>
                  <a:srgbClr val="FFFFFF"/>
                </a:solidFill>
                <a:latin typeface="Verdana"/>
                <a:cs typeface="Verdana"/>
              </a:rPr>
              <a:t>information</a:t>
            </a:r>
            <a:r>
              <a:rPr sz="1550" spc="190" dirty="0">
                <a:solidFill>
                  <a:srgbClr val="FFFFFF"/>
                </a:solidFill>
                <a:latin typeface="Times New Roman"/>
                <a:cs typeface="Times New Roman"/>
              </a:rPr>
              <a:t> </a:t>
            </a:r>
            <a:r>
              <a:rPr sz="1550" spc="65" dirty="0">
                <a:solidFill>
                  <a:srgbClr val="FFFFFF"/>
                </a:solidFill>
                <a:latin typeface="Verdana"/>
                <a:cs typeface="Verdana"/>
              </a:rPr>
              <a:t>database</a:t>
            </a:r>
            <a:r>
              <a:rPr sz="1550" spc="35" dirty="0">
                <a:solidFill>
                  <a:srgbClr val="FFFFFF"/>
                </a:solidFill>
                <a:latin typeface="Times New Roman"/>
                <a:cs typeface="Times New Roman"/>
              </a:rPr>
              <a:t> </a:t>
            </a:r>
            <a:r>
              <a:rPr sz="1550" spc="-10" dirty="0">
                <a:solidFill>
                  <a:srgbClr val="FFFFFF"/>
                </a:solidFill>
                <a:latin typeface="Verdana"/>
                <a:cs typeface="Verdana"/>
              </a:rPr>
              <a:t>from</a:t>
            </a:r>
            <a:r>
              <a:rPr sz="1550" spc="100" dirty="0">
                <a:solidFill>
                  <a:srgbClr val="FFFFFF"/>
                </a:solidFill>
                <a:latin typeface="Times New Roman"/>
                <a:cs typeface="Times New Roman"/>
              </a:rPr>
              <a:t> </a:t>
            </a:r>
            <a:r>
              <a:rPr sz="1550" dirty="0">
                <a:solidFill>
                  <a:srgbClr val="FFFFFF"/>
                </a:solidFill>
                <a:latin typeface="Verdana"/>
                <a:cs typeface="Verdana"/>
              </a:rPr>
              <a:t>the</a:t>
            </a:r>
            <a:r>
              <a:rPr sz="1550" spc="130" dirty="0">
                <a:solidFill>
                  <a:srgbClr val="FFFFFF"/>
                </a:solidFill>
                <a:latin typeface="Times New Roman"/>
                <a:cs typeface="Times New Roman"/>
              </a:rPr>
              <a:t> </a:t>
            </a:r>
            <a:r>
              <a:rPr sz="1550" spc="65" dirty="0">
                <a:solidFill>
                  <a:srgbClr val="FFFFFF"/>
                </a:solidFill>
                <a:latin typeface="Verdana"/>
                <a:cs typeface="Verdana"/>
              </a:rPr>
              <a:t>device</a:t>
            </a:r>
            <a:r>
              <a:rPr sz="1550" spc="125" dirty="0">
                <a:solidFill>
                  <a:srgbClr val="FFFFFF"/>
                </a:solidFill>
                <a:latin typeface="Times New Roman"/>
                <a:cs typeface="Times New Roman"/>
              </a:rPr>
              <a:t> </a:t>
            </a:r>
            <a:r>
              <a:rPr sz="1550" dirty="0">
                <a:solidFill>
                  <a:srgbClr val="FFFFFF"/>
                </a:solidFill>
                <a:latin typeface="Verdana"/>
                <a:cs typeface="Verdana"/>
              </a:rPr>
              <a:t>locally</a:t>
            </a:r>
            <a:r>
              <a:rPr sz="1550" spc="165" dirty="0">
                <a:solidFill>
                  <a:srgbClr val="FFFFFF"/>
                </a:solidFill>
                <a:latin typeface="Times New Roman"/>
                <a:cs typeface="Times New Roman"/>
              </a:rPr>
              <a:t> </a:t>
            </a:r>
            <a:r>
              <a:rPr sz="1550" spc="85" dirty="0">
                <a:solidFill>
                  <a:srgbClr val="FFFFFF"/>
                </a:solidFill>
                <a:latin typeface="Verdana"/>
                <a:cs typeface="Verdana"/>
              </a:rPr>
              <a:t>and</a:t>
            </a:r>
            <a:r>
              <a:rPr sz="1550" spc="75" dirty="0">
                <a:solidFill>
                  <a:srgbClr val="FFFFFF"/>
                </a:solidFill>
                <a:latin typeface="Times New Roman"/>
                <a:cs typeface="Times New Roman"/>
              </a:rPr>
              <a:t> </a:t>
            </a:r>
            <a:r>
              <a:rPr sz="1550" dirty="0">
                <a:solidFill>
                  <a:srgbClr val="FFFFFF"/>
                </a:solidFill>
                <a:latin typeface="Verdana"/>
                <a:cs typeface="Verdana"/>
              </a:rPr>
              <a:t>makes</a:t>
            </a:r>
            <a:r>
              <a:rPr sz="1550" spc="105" dirty="0">
                <a:solidFill>
                  <a:srgbClr val="FFFFFF"/>
                </a:solidFill>
                <a:latin typeface="Times New Roman"/>
                <a:cs typeface="Times New Roman"/>
              </a:rPr>
              <a:t> </a:t>
            </a:r>
            <a:r>
              <a:rPr sz="1550" spc="-10" dirty="0">
                <a:solidFill>
                  <a:srgbClr val="FFFFFF"/>
                </a:solidFill>
                <a:latin typeface="Verdana"/>
                <a:cs typeface="Verdana"/>
              </a:rPr>
              <a:t>it</a:t>
            </a:r>
            <a:r>
              <a:rPr sz="1550" spc="90" dirty="0">
                <a:solidFill>
                  <a:srgbClr val="FFFFFF"/>
                </a:solidFill>
                <a:latin typeface="Times New Roman"/>
                <a:cs typeface="Times New Roman"/>
              </a:rPr>
              <a:t> </a:t>
            </a:r>
            <a:r>
              <a:rPr sz="1550" dirty="0">
                <a:solidFill>
                  <a:srgbClr val="FFFFFF"/>
                </a:solidFill>
                <a:latin typeface="Verdana"/>
                <a:cs typeface="Verdana"/>
              </a:rPr>
              <a:t>available</a:t>
            </a:r>
            <a:r>
              <a:rPr sz="1550" spc="35" dirty="0">
                <a:solidFill>
                  <a:srgbClr val="FFFFFF"/>
                </a:solidFill>
                <a:latin typeface="Times New Roman"/>
                <a:cs typeface="Times New Roman"/>
              </a:rPr>
              <a:t> </a:t>
            </a:r>
            <a:r>
              <a:rPr sz="1550" dirty="0">
                <a:solidFill>
                  <a:srgbClr val="FFFFFF"/>
                </a:solidFill>
                <a:latin typeface="Verdana"/>
                <a:cs typeface="Verdana"/>
              </a:rPr>
              <a:t>to</a:t>
            </a:r>
            <a:r>
              <a:rPr sz="1550" spc="114"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dirty="0">
                <a:solidFill>
                  <a:srgbClr val="FFFFFF"/>
                </a:solidFill>
                <a:latin typeface="Verdana"/>
                <a:cs typeface="Verdana"/>
              </a:rPr>
              <a:t>SNMP</a:t>
            </a:r>
            <a:r>
              <a:rPr sz="1550" spc="-50" dirty="0">
                <a:solidFill>
                  <a:srgbClr val="FFFFFF"/>
                </a:solidFill>
                <a:latin typeface="Times New Roman"/>
                <a:cs typeface="Times New Roman"/>
              </a:rPr>
              <a:t> </a:t>
            </a:r>
            <a:r>
              <a:rPr sz="1550" spc="-10" dirty="0">
                <a:solidFill>
                  <a:srgbClr val="FFFFFF"/>
                </a:solidFill>
                <a:latin typeface="Verdana"/>
                <a:cs typeface="Verdana"/>
              </a:rPr>
              <a:t>manager</a:t>
            </a:r>
            <a:endParaRPr sz="1550">
              <a:latin typeface="Verdana"/>
              <a:cs typeface="Verdana"/>
            </a:endParaRPr>
          </a:p>
          <a:p>
            <a:pPr marL="469900">
              <a:lnSpc>
                <a:spcPct val="100000"/>
              </a:lnSpc>
              <a:spcBef>
                <a:spcPts val="88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25" dirty="0">
                <a:solidFill>
                  <a:srgbClr val="FFFFFF"/>
                </a:solidFill>
                <a:latin typeface="Verdana"/>
                <a:cs typeface="Verdana"/>
              </a:rPr>
              <a:t>SNMP </a:t>
            </a:r>
            <a:r>
              <a:rPr sz="1550" dirty="0">
                <a:solidFill>
                  <a:srgbClr val="FFFFFF"/>
                </a:solidFill>
                <a:latin typeface="Verdana"/>
                <a:cs typeface="Verdana"/>
              </a:rPr>
              <a:t>agent’s</a:t>
            </a:r>
            <a:r>
              <a:rPr sz="1550" spc="15" dirty="0">
                <a:solidFill>
                  <a:srgbClr val="FFFFFF"/>
                </a:solidFill>
                <a:latin typeface="Verdana"/>
                <a:cs typeface="Verdana"/>
              </a:rPr>
              <a:t> </a:t>
            </a:r>
            <a:r>
              <a:rPr sz="1550" spc="-35" dirty="0">
                <a:solidFill>
                  <a:srgbClr val="FFFFFF"/>
                </a:solidFill>
                <a:latin typeface="Verdana"/>
                <a:cs typeface="Verdana"/>
              </a:rPr>
              <a:t>key</a:t>
            </a:r>
            <a:r>
              <a:rPr sz="1550" spc="-80" dirty="0">
                <a:solidFill>
                  <a:srgbClr val="FFFFFF"/>
                </a:solidFill>
                <a:latin typeface="Verdana"/>
                <a:cs typeface="Verdana"/>
              </a:rPr>
              <a:t> </a:t>
            </a:r>
            <a:r>
              <a:rPr sz="1550" spc="-10" dirty="0">
                <a:solidFill>
                  <a:srgbClr val="FFFFFF"/>
                </a:solidFill>
                <a:latin typeface="Verdana"/>
                <a:cs typeface="Verdana"/>
              </a:rPr>
              <a:t>functions</a:t>
            </a:r>
            <a:endParaRPr sz="1550">
              <a:latin typeface="Verdana"/>
              <a:cs typeface="Verdana"/>
            </a:endParaRPr>
          </a:p>
          <a:p>
            <a:pPr marL="469900">
              <a:lnSpc>
                <a:spcPct val="100000"/>
              </a:lnSpc>
              <a:spcBef>
                <a:spcPts val="880"/>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Collects</a:t>
            </a:r>
            <a:r>
              <a:rPr sz="1550" spc="300" dirty="0">
                <a:solidFill>
                  <a:srgbClr val="FFFFFF"/>
                </a:solidFill>
                <a:latin typeface="Times New Roman"/>
                <a:cs typeface="Times New Roman"/>
              </a:rPr>
              <a:t> </a:t>
            </a:r>
            <a:r>
              <a:rPr sz="1550" dirty="0">
                <a:solidFill>
                  <a:srgbClr val="FFFFFF"/>
                </a:solidFill>
                <a:latin typeface="Verdana"/>
                <a:cs typeface="Verdana"/>
              </a:rPr>
              <a:t>management</a:t>
            </a:r>
            <a:r>
              <a:rPr sz="1550" spc="290" dirty="0">
                <a:solidFill>
                  <a:srgbClr val="FFFFFF"/>
                </a:solidFill>
                <a:latin typeface="Times New Roman"/>
                <a:cs typeface="Times New Roman"/>
              </a:rPr>
              <a:t> </a:t>
            </a:r>
            <a:r>
              <a:rPr sz="1550" spc="-20" dirty="0">
                <a:solidFill>
                  <a:srgbClr val="FFFFFF"/>
                </a:solidFill>
                <a:latin typeface="Verdana"/>
                <a:cs typeface="Verdana"/>
              </a:rPr>
              <a:t>information</a:t>
            </a:r>
            <a:r>
              <a:rPr sz="1550" spc="235" dirty="0">
                <a:solidFill>
                  <a:srgbClr val="FFFFFF"/>
                </a:solidFill>
                <a:latin typeface="Times New Roman"/>
                <a:cs typeface="Times New Roman"/>
              </a:rPr>
              <a:t> </a:t>
            </a:r>
            <a:r>
              <a:rPr sz="1550" spc="60" dirty="0">
                <a:solidFill>
                  <a:srgbClr val="FFFFFF"/>
                </a:solidFill>
                <a:latin typeface="Verdana"/>
                <a:cs typeface="Verdana"/>
              </a:rPr>
              <a:t>about</a:t>
            </a:r>
            <a:r>
              <a:rPr sz="1550" spc="70" dirty="0">
                <a:solidFill>
                  <a:srgbClr val="FFFFFF"/>
                </a:solidFill>
                <a:latin typeface="Times New Roman"/>
                <a:cs typeface="Times New Roman"/>
              </a:rPr>
              <a:t> </a:t>
            </a:r>
            <a:r>
              <a:rPr sz="1550" spc="-130" dirty="0">
                <a:solidFill>
                  <a:srgbClr val="FFFFFF"/>
                </a:solidFill>
                <a:latin typeface="Verdana"/>
                <a:cs typeface="Verdana"/>
              </a:rPr>
              <a:t>its</a:t>
            </a:r>
            <a:r>
              <a:rPr sz="1550" spc="150" dirty="0">
                <a:solidFill>
                  <a:srgbClr val="FFFFFF"/>
                </a:solidFill>
                <a:latin typeface="Times New Roman"/>
                <a:cs typeface="Times New Roman"/>
              </a:rPr>
              <a:t> </a:t>
            </a:r>
            <a:r>
              <a:rPr sz="1550" dirty="0">
                <a:solidFill>
                  <a:srgbClr val="FFFFFF"/>
                </a:solidFill>
                <a:latin typeface="Verdana"/>
                <a:cs typeface="Verdana"/>
              </a:rPr>
              <a:t>local</a:t>
            </a:r>
            <a:r>
              <a:rPr sz="1550" spc="160" dirty="0">
                <a:solidFill>
                  <a:srgbClr val="FFFFFF"/>
                </a:solidFill>
                <a:latin typeface="Times New Roman"/>
                <a:cs typeface="Times New Roman"/>
              </a:rPr>
              <a:t> </a:t>
            </a:r>
            <a:r>
              <a:rPr sz="1550" spc="-10" dirty="0">
                <a:solidFill>
                  <a:srgbClr val="FFFFFF"/>
                </a:solidFill>
                <a:latin typeface="Verdana"/>
                <a:cs typeface="Verdana"/>
              </a:rPr>
              <a:t>environment</a:t>
            </a:r>
            <a:endParaRPr sz="1550">
              <a:latin typeface="Verdana"/>
              <a:cs typeface="Verdana"/>
            </a:endParaRPr>
          </a:p>
          <a:p>
            <a:pPr marL="469900">
              <a:lnSpc>
                <a:spcPct val="100000"/>
              </a:lnSpc>
              <a:spcBef>
                <a:spcPts val="875"/>
              </a:spcBef>
              <a:tabLst>
                <a:tab pos="756285" algn="l"/>
              </a:tabLst>
            </a:pPr>
            <a:r>
              <a:rPr sz="1300" spc="4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80" dirty="0">
                <a:solidFill>
                  <a:srgbClr val="FFFFFF"/>
                </a:solidFill>
                <a:latin typeface="Verdana"/>
                <a:cs typeface="Verdana"/>
              </a:rPr>
              <a:t>Stores</a:t>
            </a:r>
            <a:r>
              <a:rPr sz="1550" spc="185" dirty="0">
                <a:solidFill>
                  <a:srgbClr val="FFFFFF"/>
                </a:solidFill>
                <a:latin typeface="Times New Roman"/>
                <a:cs typeface="Times New Roman"/>
              </a:rPr>
              <a:t> </a:t>
            </a:r>
            <a:r>
              <a:rPr sz="1550" spc="85" dirty="0">
                <a:solidFill>
                  <a:srgbClr val="FFFFFF"/>
                </a:solidFill>
                <a:latin typeface="Verdana"/>
                <a:cs typeface="Verdana"/>
              </a:rPr>
              <a:t>and</a:t>
            </a:r>
            <a:r>
              <a:rPr sz="1550" spc="55" dirty="0">
                <a:solidFill>
                  <a:srgbClr val="FFFFFF"/>
                </a:solidFill>
                <a:latin typeface="Times New Roman"/>
                <a:cs typeface="Times New Roman"/>
              </a:rPr>
              <a:t> </a:t>
            </a:r>
            <a:r>
              <a:rPr sz="1550" spc="-50" dirty="0">
                <a:solidFill>
                  <a:srgbClr val="FFFFFF"/>
                </a:solidFill>
                <a:latin typeface="Verdana"/>
                <a:cs typeface="Verdana"/>
              </a:rPr>
              <a:t>retrieves</a:t>
            </a:r>
            <a:r>
              <a:rPr sz="1550" spc="145" dirty="0">
                <a:solidFill>
                  <a:srgbClr val="FFFFFF"/>
                </a:solidFill>
                <a:latin typeface="Times New Roman"/>
                <a:cs typeface="Times New Roman"/>
              </a:rPr>
              <a:t> </a:t>
            </a:r>
            <a:r>
              <a:rPr sz="1550" dirty="0">
                <a:solidFill>
                  <a:srgbClr val="FFFFFF"/>
                </a:solidFill>
                <a:latin typeface="Verdana"/>
                <a:cs typeface="Verdana"/>
              </a:rPr>
              <a:t>management</a:t>
            </a:r>
            <a:r>
              <a:rPr sz="1550" spc="215" dirty="0">
                <a:solidFill>
                  <a:srgbClr val="FFFFFF"/>
                </a:solidFill>
                <a:latin typeface="Times New Roman"/>
                <a:cs typeface="Times New Roman"/>
              </a:rPr>
              <a:t> </a:t>
            </a:r>
            <a:r>
              <a:rPr sz="1550" spc="-20" dirty="0">
                <a:solidFill>
                  <a:srgbClr val="FFFFFF"/>
                </a:solidFill>
                <a:latin typeface="Verdana"/>
                <a:cs typeface="Verdana"/>
              </a:rPr>
              <a:t>information</a:t>
            </a:r>
            <a:r>
              <a:rPr sz="1550" spc="130" dirty="0">
                <a:solidFill>
                  <a:srgbClr val="FFFFFF"/>
                </a:solidFill>
                <a:latin typeface="Times New Roman"/>
                <a:cs typeface="Times New Roman"/>
              </a:rPr>
              <a:t> </a:t>
            </a:r>
            <a:r>
              <a:rPr sz="1550" dirty="0">
                <a:solidFill>
                  <a:srgbClr val="FFFFFF"/>
                </a:solidFill>
                <a:latin typeface="Verdana"/>
                <a:cs typeface="Verdana"/>
              </a:rPr>
              <a:t>as</a:t>
            </a:r>
            <a:r>
              <a:rPr sz="1550" spc="50" dirty="0">
                <a:solidFill>
                  <a:srgbClr val="FFFFFF"/>
                </a:solidFill>
                <a:latin typeface="Times New Roman"/>
                <a:cs typeface="Times New Roman"/>
              </a:rPr>
              <a:t> </a:t>
            </a:r>
            <a:r>
              <a:rPr sz="1550" dirty="0">
                <a:solidFill>
                  <a:srgbClr val="FFFFFF"/>
                </a:solidFill>
                <a:latin typeface="Verdana"/>
                <a:cs typeface="Verdana"/>
              </a:rPr>
              <a:t>defined</a:t>
            </a:r>
            <a:r>
              <a:rPr sz="1550" spc="150" dirty="0">
                <a:solidFill>
                  <a:srgbClr val="FFFFFF"/>
                </a:solidFill>
                <a:latin typeface="Times New Roman"/>
                <a:cs typeface="Times New Roman"/>
              </a:rPr>
              <a:t> </a:t>
            </a:r>
            <a:r>
              <a:rPr sz="1550" dirty="0">
                <a:solidFill>
                  <a:srgbClr val="FFFFFF"/>
                </a:solidFill>
                <a:latin typeface="Verdana"/>
                <a:cs typeface="Verdana"/>
              </a:rPr>
              <a:t>in</a:t>
            </a:r>
            <a:r>
              <a:rPr sz="1550" spc="35" dirty="0">
                <a:solidFill>
                  <a:srgbClr val="FFFFFF"/>
                </a:solidFill>
                <a:latin typeface="Times New Roman"/>
                <a:cs typeface="Times New Roman"/>
              </a:rPr>
              <a:t> </a:t>
            </a:r>
            <a:r>
              <a:rPr sz="1550" dirty="0">
                <a:solidFill>
                  <a:srgbClr val="FFFFFF"/>
                </a:solidFill>
                <a:latin typeface="Verdana"/>
                <a:cs typeface="Verdana"/>
              </a:rPr>
              <a:t>the</a:t>
            </a:r>
            <a:r>
              <a:rPr sz="1550" spc="114" dirty="0">
                <a:solidFill>
                  <a:srgbClr val="FFFFFF"/>
                </a:solidFill>
                <a:latin typeface="Times New Roman"/>
                <a:cs typeface="Times New Roman"/>
              </a:rPr>
              <a:t> </a:t>
            </a:r>
            <a:r>
              <a:rPr sz="1550" spc="-20" dirty="0">
                <a:solidFill>
                  <a:srgbClr val="FFFFFF"/>
                </a:solidFill>
                <a:latin typeface="Verdana"/>
                <a:cs typeface="Verdana"/>
              </a:rPr>
              <a:t>MIB.</a:t>
            </a:r>
            <a:endParaRPr sz="1550">
              <a:latin typeface="Verdana"/>
              <a:cs typeface="Verdana"/>
            </a:endParaRPr>
          </a:p>
          <a:p>
            <a:pPr marL="469900">
              <a:lnSpc>
                <a:spcPct val="100000"/>
              </a:lnSpc>
              <a:spcBef>
                <a:spcPts val="83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55" dirty="0">
                <a:solidFill>
                  <a:srgbClr val="FFFFFF"/>
                </a:solidFill>
                <a:latin typeface="Verdana"/>
                <a:cs typeface="Verdana"/>
              </a:rPr>
              <a:t>Signals</a:t>
            </a:r>
            <a:r>
              <a:rPr sz="1550" spc="105" dirty="0">
                <a:solidFill>
                  <a:srgbClr val="FFFFFF"/>
                </a:solidFill>
                <a:latin typeface="Times New Roman"/>
                <a:cs typeface="Times New Roman"/>
              </a:rPr>
              <a:t> </a:t>
            </a:r>
            <a:r>
              <a:rPr sz="1550" spc="80" dirty="0">
                <a:solidFill>
                  <a:srgbClr val="FFFFFF"/>
                </a:solidFill>
                <a:latin typeface="Verdana"/>
                <a:cs typeface="Verdana"/>
              </a:rPr>
              <a:t>an</a:t>
            </a:r>
            <a:r>
              <a:rPr sz="1550" spc="5" dirty="0">
                <a:solidFill>
                  <a:srgbClr val="FFFFFF"/>
                </a:solidFill>
                <a:latin typeface="Times New Roman"/>
                <a:cs typeface="Times New Roman"/>
              </a:rPr>
              <a:t> </a:t>
            </a:r>
            <a:r>
              <a:rPr sz="1550" dirty="0">
                <a:solidFill>
                  <a:srgbClr val="FFFFFF"/>
                </a:solidFill>
                <a:latin typeface="Verdana"/>
                <a:cs typeface="Verdana"/>
              </a:rPr>
              <a:t>event</a:t>
            </a:r>
            <a:r>
              <a:rPr sz="1550" spc="45" dirty="0">
                <a:solidFill>
                  <a:srgbClr val="FFFFFF"/>
                </a:solidFill>
                <a:latin typeface="Times New Roman"/>
                <a:cs typeface="Times New Roman"/>
              </a:rPr>
              <a:t> </a:t>
            </a:r>
            <a:r>
              <a:rPr sz="1550" dirty="0">
                <a:solidFill>
                  <a:srgbClr val="FFFFFF"/>
                </a:solidFill>
                <a:latin typeface="Verdana"/>
                <a:cs typeface="Verdana"/>
              </a:rPr>
              <a:t>to</a:t>
            </a:r>
            <a:r>
              <a:rPr sz="1550" spc="70" dirty="0">
                <a:solidFill>
                  <a:srgbClr val="FFFFFF"/>
                </a:solidFill>
                <a:latin typeface="Times New Roman"/>
                <a:cs typeface="Times New Roman"/>
              </a:rPr>
              <a:t> </a:t>
            </a:r>
            <a:r>
              <a:rPr sz="1550" dirty="0">
                <a:solidFill>
                  <a:srgbClr val="FFFFFF"/>
                </a:solidFill>
                <a:latin typeface="Verdana"/>
                <a:cs typeface="Verdana"/>
              </a:rPr>
              <a:t>the</a:t>
            </a:r>
            <a:r>
              <a:rPr sz="1550" spc="125" dirty="0">
                <a:solidFill>
                  <a:srgbClr val="FFFFFF"/>
                </a:solidFill>
                <a:latin typeface="Times New Roman"/>
                <a:cs typeface="Times New Roman"/>
              </a:rPr>
              <a:t> </a:t>
            </a:r>
            <a:r>
              <a:rPr sz="1550" spc="-10" dirty="0">
                <a:solidFill>
                  <a:srgbClr val="FFFFFF"/>
                </a:solidFill>
                <a:latin typeface="Verdana"/>
                <a:cs typeface="Verdana"/>
              </a:rPr>
              <a:t>manager.</a:t>
            </a:r>
            <a:endParaRPr sz="1550">
              <a:latin typeface="Verdana"/>
              <a:cs typeface="Verdana"/>
            </a:endParaRPr>
          </a:p>
          <a:p>
            <a:pPr marL="469900">
              <a:lnSpc>
                <a:spcPct val="100000"/>
              </a:lnSpc>
              <a:spcBef>
                <a:spcPts val="88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dirty="0">
                <a:solidFill>
                  <a:srgbClr val="FFFFFF"/>
                </a:solidFill>
                <a:latin typeface="Verdana"/>
                <a:cs typeface="Verdana"/>
              </a:rPr>
              <a:t>Acts</a:t>
            </a:r>
            <a:r>
              <a:rPr sz="1550" spc="130" dirty="0">
                <a:solidFill>
                  <a:srgbClr val="FFFFFF"/>
                </a:solidFill>
                <a:latin typeface="Times New Roman"/>
                <a:cs typeface="Times New Roman"/>
              </a:rPr>
              <a:t> </a:t>
            </a:r>
            <a:r>
              <a:rPr sz="1550" dirty="0">
                <a:solidFill>
                  <a:srgbClr val="FFFFFF"/>
                </a:solidFill>
                <a:latin typeface="Verdana"/>
                <a:cs typeface="Verdana"/>
              </a:rPr>
              <a:t>as</a:t>
            </a:r>
            <a:r>
              <a:rPr sz="1550" spc="-65" dirty="0">
                <a:solidFill>
                  <a:srgbClr val="FFFFFF"/>
                </a:solidFill>
                <a:latin typeface="Times New Roman"/>
                <a:cs typeface="Times New Roman"/>
              </a:rPr>
              <a:t> </a:t>
            </a:r>
            <a:r>
              <a:rPr sz="1550" spc="155" dirty="0">
                <a:solidFill>
                  <a:srgbClr val="FFFFFF"/>
                </a:solidFill>
                <a:latin typeface="Verdana"/>
                <a:cs typeface="Verdana"/>
              </a:rPr>
              <a:t>a</a:t>
            </a:r>
            <a:r>
              <a:rPr sz="1550" spc="-10" dirty="0">
                <a:solidFill>
                  <a:srgbClr val="FFFFFF"/>
                </a:solidFill>
                <a:latin typeface="Times New Roman"/>
                <a:cs typeface="Times New Roman"/>
              </a:rPr>
              <a:t> </a:t>
            </a:r>
            <a:r>
              <a:rPr sz="1550" spc="-10" dirty="0">
                <a:solidFill>
                  <a:srgbClr val="FFFFFF"/>
                </a:solidFill>
                <a:latin typeface="Verdana"/>
                <a:cs typeface="Verdana"/>
              </a:rPr>
              <a:t>proxy</a:t>
            </a:r>
            <a:r>
              <a:rPr sz="1550" spc="-20" dirty="0">
                <a:solidFill>
                  <a:srgbClr val="FFFFFF"/>
                </a:solidFill>
                <a:latin typeface="Times New Roman"/>
                <a:cs typeface="Times New Roman"/>
              </a:rPr>
              <a:t> </a:t>
            </a:r>
            <a:r>
              <a:rPr sz="1550" spc="-10" dirty="0">
                <a:solidFill>
                  <a:srgbClr val="FFFFFF"/>
                </a:solidFill>
                <a:latin typeface="Verdana"/>
                <a:cs typeface="Verdana"/>
              </a:rPr>
              <a:t>for</a:t>
            </a:r>
            <a:r>
              <a:rPr sz="1550" spc="-25" dirty="0">
                <a:solidFill>
                  <a:srgbClr val="FFFFFF"/>
                </a:solidFill>
                <a:latin typeface="Times New Roman"/>
                <a:cs typeface="Times New Roman"/>
              </a:rPr>
              <a:t> </a:t>
            </a:r>
            <a:r>
              <a:rPr sz="1550" dirty="0">
                <a:solidFill>
                  <a:srgbClr val="FFFFFF"/>
                </a:solidFill>
                <a:latin typeface="Verdana"/>
                <a:cs typeface="Verdana"/>
              </a:rPr>
              <a:t>some</a:t>
            </a:r>
            <a:r>
              <a:rPr sz="1550" spc="35" dirty="0">
                <a:solidFill>
                  <a:srgbClr val="FFFFFF"/>
                </a:solidFill>
                <a:latin typeface="Times New Roman"/>
                <a:cs typeface="Times New Roman"/>
              </a:rPr>
              <a:t> </a:t>
            </a:r>
            <a:r>
              <a:rPr sz="1550" spc="-10" dirty="0">
                <a:solidFill>
                  <a:srgbClr val="FFFFFF"/>
                </a:solidFill>
                <a:latin typeface="Verdana"/>
                <a:cs typeface="Verdana"/>
              </a:rPr>
              <a:t>non–SNMP</a:t>
            </a:r>
            <a:r>
              <a:rPr sz="1550" spc="65" dirty="0">
                <a:solidFill>
                  <a:srgbClr val="FFFFFF"/>
                </a:solidFill>
                <a:latin typeface="Times New Roman"/>
                <a:cs typeface="Times New Roman"/>
              </a:rPr>
              <a:t> </a:t>
            </a:r>
            <a:r>
              <a:rPr sz="1550" spc="65" dirty="0">
                <a:solidFill>
                  <a:srgbClr val="FFFFFF"/>
                </a:solidFill>
                <a:latin typeface="Verdana"/>
                <a:cs typeface="Verdana"/>
              </a:rPr>
              <a:t>manageable</a:t>
            </a:r>
            <a:r>
              <a:rPr sz="1550" spc="30" dirty="0">
                <a:solidFill>
                  <a:srgbClr val="FFFFFF"/>
                </a:solidFill>
                <a:latin typeface="Times New Roman"/>
                <a:cs typeface="Times New Roman"/>
              </a:rPr>
              <a:t> </a:t>
            </a:r>
            <a:r>
              <a:rPr sz="1550" spc="-10" dirty="0">
                <a:solidFill>
                  <a:srgbClr val="FFFFFF"/>
                </a:solidFill>
                <a:latin typeface="Verdana"/>
                <a:cs typeface="Verdana"/>
              </a:rPr>
              <a:t>network</a:t>
            </a:r>
            <a:r>
              <a:rPr sz="1550" spc="70" dirty="0">
                <a:solidFill>
                  <a:srgbClr val="FFFFFF"/>
                </a:solidFill>
                <a:latin typeface="Times New Roman"/>
                <a:cs typeface="Times New Roman"/>
              </a:rPr>
              <a:t> </a:t>
            </a:r>
            <a:r>
              <a:rPr sz="1550" spc="-10" dirty="0">
                <a:solidFill>
                  <a:srgbClr val="FFFFFF"/>
                </a:solidFill>
                <a:latin typeface="Verdana"/>
                <a:cs typeface="Verdana"/>
              </a:rPr>
              <a:t>node.</a:t>
            </a:r>
            <a:endParaRPr sz="1550">
              <a:latin typeface="Verdana"/>
              <a:cs typeface="Verdana"/>
            </a:endParaRPr>
          </a:p>
          <a:p>
            <a:pPr marL="12700">
              <a:lnSpc>
                <a:spcPct val="100000"/>
              </a:lnSpc>
              <a:spcBef>
                <a:spcPts val="819"/>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0" dirty="0">
                <a:solidFill>
                  <a:srgbClr val="FFFFFF"/>
                </a:solidFill>
                <a:latin typeface="Verdana"/>
                <a:cs typeface="Verdana"/>
              </a:rPr>
              <a:t>Management</a:t>
            </a:r>
            <a:r>
              <a:rPr sz="1800" spc="-10" dirty="0">
                <a:solidFill>
                  <a:srgbClr val="FFFFFF"/>
                </a:solidFill>
                <a:latin typeface="Times New Roman"/>
                <a:cs typeface="Times New Roman"/>
              </a:rPr>
              <a:t> </a:t>
            </a:r>
            <a:r>
              <a:rPr sz="1800" spc="-65" dirty="0">
                <a:solidFill>
                  <a:srgbClr val="FFFFFF"/>
                </a:solidFill>
                <a:latin typeface="Verdana"/>
                <a:cs typeface="Verdana"/>
              </a:rPr>
              <a:t>Information</a:t>
            </a:r>
            <a:r>
              <a:rPr sz="1800" spc="-30" dirty="0">
                <a:solidFill>
                  <a:srgbClr val="FFFFFF"/>
                </a:solidFill>
                <a:latin typeface="Times New Roman"/>
                <a:cs typeface="Times New Roman"/>
              </a:rPr>
              <a:t> </a:t>
            </a:r>
            <a:r>
              <a:rPr sz="1800" dirty="0">
                <a:solidFill>
                  <a:srgbClr val="FFFFFF"/>
                </a:solidFill>
                <a:latin typeface="Verdana"/>
                <a:cs typeface="Verdana"/>
              </a:rPr>
              <a:t>Database</a:t>
            </a:r>
            <a:r>
              <a:rPr sz="1800" spc="-55" dirty="0">
                <a:solidFill>
                  <a:srgbClr val="FFFFFF"/>
                </a:solidFill>
                <a:latin typeface="Times New Roman"/>
                <a:cs typeface="Times New Roman"/>
              </a:rPr>
              <a:t> </a:t>
            </a:r>
            <a:r>
              <a:rPr sz="1800" spc="-40" dirty="0">
                <a:solidFill>
                  <a:srgbClr val="FFFFFF"/>
                </a:solidFill>
                <a:latin typeface="Verdana"/>
                <a:cs typeface="Verdana"/>
              </a:rPr>
              <a:t>Otherwise</a:t>
            </a:r>
            <a:r>
              <a:rPr sz="1800" spc="-55" dirty="0">
                <a:solidFill>
                  <a:srgbClr val="FFFFFF"/>
                </a:solidFill>
                <a:latin typeface="Times New Roman"/>
                <a:cs typeface="Times New Roman"/>
              </a:rPr>
              <a:t> </a:t>
            </a:r>
            <a:r>
              <a:rPr sz="1800" spc="70" dirty="0">
                <a:solidFill>
                  <a:srgbClr val="FFFFFF"/>
                </a:solidFill>
                <a:latin typeface="Verdana"/>
                <a:cs typeface="Verdana"/>
              </a:rPr>
              <a:t>called</a:t>
            </a:r>
            <a:r>
              <a:rPr sz="1800" spc="-70" dirty="0">
                <a:solidFill>
                  <a:srgbClr val="FFFFFF"/>
                </a:solidFill>
                <a:latin typeface="Times New Roman"/>
                <a:cs typeface="Times New Roman"/>
              </a:rPr>
              <a:t> </a:t>
            </a:r>
            <a:r>
              <a:rPr sz="1800" dirty="0">
                <a:solidFill>
                  <a:srgbClr val="FFFFFF"/>
                </a:solidFill>
                <a:latin typeface="Verdana"/>
                <a:cs typeface="Verdana"/>
              </a:rPr>
              <a:t>as</a:t>
            </a:r>
            <a:r>
              <a:rPr sz="1800" spc="110" dirty="0">
                <a:solidFill>
                  <a:srgbClr val="FFFFFF"/>
                </a:solidFill>
                <a:latin typeface="Times New Roman"/>
                <a:cs typeface="Times New Roman"/>
              </a:rPr>
              <a:t> </a:t>
            </a:r>
            <a:r>
              <a:rPr sz="1800" spc="50" dirty="0">
                <a:solidFill>
                  <a:srgbClr val="FFFFFF"/>
                </a:solidFill>
                <a:latin typeface="Verdana"/>
                <a:cs typeface="Verdana"/>
              </a:rPr>
              <a:t>Management</a:t>
            </a:r>
            <a:r>
              <a:rPr sz="1800" spc="-10" dirty="0">
                <a:solidFill>
                  <a:srgbClr val="FFFFFF"/>
                </a:solidFill>
                <a:latin typeface="Times New Roman"/>
                <a:cs typeface="Times New Roman"/>
              </a:rPr>
              <a:t> </a:t>
            </a:r>
            <a:r>
              <a:rPr sz="1800" spc="-70" dirty="0">
                <a:solidFill>
                  <a:srgbClr val="FFFFFF"/>
                </a:solidFill>
                <a:latin typeface="Verdana"/>
                <a:cs typeface="Verdana"/>
              </a:rPr>
              <a:t>Information</a:t>
            </a:r>
            <a:r>
              <a:rPr sz="1800" spc="-80" dirty="0">
                <a:solidFill>
                  <a:srgbClr val="FFFFFF"/>
                </a:solidFill>
                <a:latin typeface="Times New Roman"/>
                <a:cs typeface="Times New Roman"/>
              </a:rPr>
              <a:t> </a:t>
            </a:r>
            <a:r>
              <a:rPr sz="1800" spc="-20" dirty="0">
                <a:solidFill>
                  <a:srgbClr val="FFFFFF"/>
                </a:solidFill>
                <a:latin typeface="Verdana"/>
                <a:cs typeface="Verdana"/>
              </a:rPr>
              <a:t>Base</a:t>
            </a:r>
            <a:r>
              <a:rPr sz="1800" spc="55" dirty="0">
                <a:solidFill>
                  <a:srgbClr val="FFFFFF"/>
                </a:solidFill>
                <a:latin typeface="Times New Roman"/>
                <a:cs typeface="Times New Roman"/>
              </a:rPr>
              <a:t> </a:t>
            </a:r>
            <a:r>
              <a:rPr sz="1800" spc="-10" dirty="0">
                <a:solidFill>
                  <a:srgbClr val="FFFFFF"/>
                </a:solidFill>
                <a:latin typeface="Verdana"/>
                <a:cs typeface="Verdana"/>
              </a:rPr>
              <a:t>(MIB)</a:t>
            </a:r>
            <a:endParaRPr sz="1800">
              <a:latin typeface="Verdana"/>
              <a:cs typeface="Verdana"/>
            </a:endParaRPr>
          </a:p>
          <a:p>
            <a:pPr marL="756285" marR="46355" indent="-287020">
              <a:lnSpc>
                <a:spcPct val="93000"/>
              </a:lnSpc>
              <a:spcBef>
                <a:spcPts val="960"/>
              </a:spcBef>
              <a:tabLst>
                <a:tab pos="756285" algn="l"/>
              </a:tabLst>
            </a:pPr>
            <a:r>
              <a:rPr sz="1300" spc="50" dirty="0">
                <a:solidFill>
                  <a:srgbClr val="89D0D6"/>
                </a:solidFill>
                <a:latin typeface="Lucida Sans Unicode"/>
                <a:cs typeface="Lucida Sans Unicode"/>
              </a:rPr>
              <a:t>▶</a:t>
            </a:r>
            <a:r>
              <a:rPr sz="1300" dirty="0">
                <a:solidFill>
                  <a:srgbClr val="89D0D6"/>
                </a:solidFill>
                <a:latin typeface="Lucida Sans Unicode"/>
                <a:cs typeface="Lucida Sans Unicode"/>
              </a:rPr>
              <a:t>	</a:t>
            </a:r>
            <a:r>
              <a:rPr sz="1550" spc="-40" dirty="0">
                <a:solidFill>
                  <a:srgbClr val="FFFFFF"/>
                </a:solidFill>
                <a:latin typeface="Verdana"/>
                <a:cs typeface="Verdana"/>
              </a:rPr>
              <a:t>Every</a:t>
            </a:r>
            <a:r>
              <a:rPr sz="1550" spc="25" dirty="0">
                <a:solidFill>
                  <a:srgbClr val="FFFFFF"/>
                </a:solidFill>
                <a:latin typeface="Times New Roman"/>
                <a:cs typeface="Times New Roman"/>
              </a:rPr>
              <a:t> </a:t>
            </a:r>
            <a:r>
              <a:rPr sz="1550" dirty="0">
                <a:solidFill>
                  <a:srgbClr val="FFFFFF"/>
                </a:solidFill>
                <a:latin typeface="Verdana"/>
                <a:cs typeface="Verdana"/>
              </a:rPr>
              <a:t>SNMP</a:t>
            </a:r>
            <a:r>
              <a:rPr sz="1550" spc="75" dirty="0">
                <a:solidFill>
                  <a:srgbClr val="FFFFFF"/>
                </a:solidFill>
                <a:latin typeface="Times New Roman"/>
                <a:cs typeface="Times New Roman"/>
              </a:rPr>
              <a:t> </a:t>
            </a:r>
            <a:r>
              <a:rPr sz="1550" dirty="0">
                <a:solidFill>
                  <a:srgbClr val="FFFFFF"/>
                </a:solidFill>
                <a:latin typeface="Verdana"/>
                <a:cs typeface="Verdana"/>
              </a:rPr>
              <a:t>agent</a:t>
            </a:r>
            <a:r>
              <a:rPr sz="1550" spc="95" dirty="0">
                <a:solidFill>
                  <a:srgbClr val="FFFFFF"/>
                </a:solidFill>
                <a:latin typeface="Times New Roman"/>
                <a:cs typeface="Times New Roman"/>
              </a:rPr>
              <a:t> </a:t>
            </a:r>
            <a:r>
              <a:rPr sz="1550" spc="-20" dirty="0">
                <a:solidFill>
                  <a:srgbClr val="FFFFFF"/>
                </a:solidFill>
                <a:latin typeface="Verdana"/>
                <a:cs typeface="Verdana"/>
              </a:rPr>
              <a:t>maintains</a:t>
            </a:r>
            <a:r>
              <a:rPr sz="1550" spc="110" dirty="0">
                <a:solidFill>
                  <a:srgbClr val="FFFFFF"/>
                </a:solidFill>
                <a:latin typeface="Times New Roman"/>
                <a:cs typeface="Times New Roman"/>
              </a:rPr>
              <a:t> </a:t>
            </a:r>
            <a:r>
              <a:rPr sz="1550" spc="80" dirty="0">
                <a:solidFill>
                  <a:srgbClr val="FFFFFF"/>
                </a:solidFill>
                <a:latin typeface="Verdana"/>
                <a:cs typeface="Verdana"/>
              </a:rPr>
              <a:t>an</a:t>
            </a:r>
            <a:r>
              <a:rPr sz="1550" spc="10" dirty="0">
                <a:solidFill>
                  <a:srgbClr val="FFFFFF"/>
                </a:solidFill>
                <a:latin typeface="Times New Roman"/>
                <a:cs typeface="Times New Roman"/>
              </a:rPr>
              <a:t> </a:t>
            </a:r>
            <a:r>
              <a:rPr sz="1550" spc="-20" dirty="0">
                <a:solidFill>
                  <a:srgbClr val="FFFFFF"/>
                </a:solidFill>
                <a:latin typeface="Verdana"/>
                <a:cs typeface="Verdana"/>
              </a:rPr>
              <a:t>information</a:t>
            </a:r>
            <a:r>
              <a:rPr sz="1550" spc="95" dirty="0">
                <a:solidFill>
                  <a:srgbClr val="FFFFFF"/>
                </a:solidFill>
                <a:latin typeface="Times New Roman"/>
                <a:cs typeface="Times New Roman"/>
              </a:rPr>
              <a:t> </a:t>
            </a:r>
            <a:r>
              <a:rPr sz="1550" spc="65" dirty="0">
                <a:solidFill>
                  <a:srgbClr val="FFFFFF"/>
                </a:solidFill>
                <a:latin typeface="Verdana"/>
                <a:cs typeface="Verdana"/>
              </a:rPr>
              <a:t>database</a:t>
            </a:r>
            <a:r>
              <a:rPr sz="1550" spc="35" dirty="0">
                <a:solidFill>
                  <a:srgbClr val="FFFFFF"/>
                </a:solidFill>
                <a:latin typeface="Times New Roman"/>
                <a:cs typeface="Times New Roman"/>
              </a:rPr>
              <a:t> </a:t>
            </a:r>
            <a:r>
              <a:rPr sz="1550" dirty="0">
                <a:solidFill>
                  <a:srgbClr val="FFFFFF"/>
                </a:solidFill>
                <a:latin typeface="Verdana"/>
                <a:cs typeface="Verdana"/>
              </a:rPr>
              <a:t>describing</a:t>
            </a:r>
            <a:r>
              <a:rPr sz="1550" spc="50" dirty="0">
                <a:solidFill>
                  <a:srgbClr val="FFFFFF"/>
                </a:solidFill>
                <a:latin typeface="Times New Roman"/>
                <a:cs typeface="Times New Roman"/>
              </a:rPr>
              <a:t> </a:t>
            </a:r>
            <a:r>
              <a:rPr sz="1550" dirty="0">
                <a:solidFill>
                  <a:srgbClr val="FFFFFF"/>
                </a:solidFill>
                <a:latin typeface="Verdana"/>
                <a:cs typeface="Verdana"/>
              </a:rPr>
              <a:t>the</a:t>
            </a:r>
            <a:r>
              <a:rPr sz="1550" spc="125" dirty="0">
                <a:solidFill>
                  <a:srgbClr val="FFFFFF"/>
                </a:solidFill>
                <a:latin typeface="Times New Roman"/>
                <a:cs typeface="Times New Roman"/>
              </a:rPr>
              <a:t> </a:t>
            </a:r>
            <a:r>
              <a:rPr sz="1550" spc="70" dirty="0">
                <a:solidFill>
                  <a:srgbClr val="FFFFFF"/>
                </a:solidFill>
                <a:latin typeface="Verdana"/>
                <a:cs typeface="Verdana"/>
              </a:rPr>
              <a:t>managed</a:t>
            </a:r>
            <a:r>
              <a:rPr sz="1550" spc="75" dirty="0">
                <a:solidFill>
                  <a:srgbClr val="FFFFFF"/>
                </a:solidFill>
                <a:latin typeface="Times New Roman"/>
                <a:cs typeface="Times New Roman"/>
              </a:rPr>
              <a:t> </a:t>
            </a:r>
            <a:r>
              <a:rPr sz="1550" spc="65" dirty="0">
                <a:solidFill>
                  <a:srgbClr val="FFFFFF"/>
                </a:solidFill>
                <a:latin typeface="Verdana"/>
                <a:cs typeface="Verdana"/>
              </a:rPr>
              <a:t>device</a:t>
            </a:r>
            <a:r>
              <a:rPr sz="1550" spc="80" dirty="0">
                <a:solidFill>
                  <a:srgbClr val="FFFFFF"/>
                </a:solidFill>
                <a:latin typeface="Times New Roman"/>
                <a:cs typeface="Times New Roman"/>
              </a:rPr>
              <a:t> </a:t>
            </a:r>
            <a:r>
              <a:rPr sz="1550" spc="-10" dirty="0">
                <a:solidFill>
                  <a:srgbClr val="FFFFFF"/>
                </a:solidFill>
                <a:latin typeface="Verdana"/>
                <a:cs typeface="Verdana"/>
              </a:rPr>
              <a:t>parameters.</a:t>
            </a:r>
            <a:r>
              <a:rPr sz="1550" spc="140"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dirty="0">
                <a:solidFill>
                  <a:srgbClr val="FFFFFF"/>
                </a:solidFill>
                <a:latin typeface="Verdana"/>
                <a:cs typeface="Verdana"/>
              </a:rPr>
              <a:t>SNMP</a:t>
            </a:r>
            <a:r>
              <a:rPr sz="1550" spc="75" dirty="0">
                <a:solidFill>
                  <a:srgbClr val="FFFFFF"/>
                </a:solidFill>
                <a:latin typeface="Times New Roman"/>
                <a:cs typeface="Times New Roman"/>
              </a:rPr>
              <a:t> </a:t>
            </a:r>
            <a:r>
              <a:rPr sz="1550" dirty="0">
                <a:solidFill>
                  <a:srgbClr val="FFFFFF"/>
                </a:solidFill>
                <a:latin typeface="Verdana"/>
                <a:cs typeface="Verdana"/>
              </a:rPr>
              <a:t>manager</a:t>
            </a:r>
            <a:r>
              <a:rPr sz="1550" spc="100" dirty="0">
                <a:solidFill>
                  <a:srgbClr val="FFFFFF"/>
                </a:solidFill>
                <a:latin typeface="Times New Roman"/>
                <a:cs typeface="Times New Roman"/>
              </a:rPr>
              <a:t> </a:t>
            </a:r>
            <a:r>
              <a:rPr sz="1550" spc="-50" dirty="0">
                <a:solidFill>
                  <a:srgbClr val="FFFFFF"/>
                </a:solidFill>
                <a:latin typeface="Verdana"/>
                <a:cs typeface="Verdana"/>
              </a:rPr>
              <a:t>uses</a:t>
            </a:r>
            <a:r>
              <a:rPr sz="1550" spc="65" dirty="0">
                <a:solidFill>
                  <a:srgbClr val="FFFFFF"/>
                </a:solidFill>
                <a:latin typeface="Times New Roman"/>
                <a:cs typeface="Times New Roman"/>
              </a:rPr>
              <a:t> </a:t>
            </a:r>
            <a:r>
              <a:rPr sz="1550" spc="-75" dirty="0">
                <a:solidFill>
                  <a:srgbClr val="FFFFFF"/>
                </a:solidFill>
                <a:latin typeface="Verdana"/>
                <a:cs typeface="Verdana"/>
              </a:rPr>
              <a:t>this</a:t>
            </a:r>
            <a:r>
              <a:rPr sz="1550" spc="105" dirty="0">
                <a:solidFill>
                  <a:srgbClr val="FFFFFF"/>
                </a:solidFill>
                <a:latin typeface="Times New Roman"/>
                <a:cs typeface="Times New Roman"/>
              </a:rPr>
              <a:t> </a:t>
            </a:r>
            <a:r>
              <a:rPr sz="1550" spc="65" dirty="0">
                <a:solidFill>
                  <a:srgbClr val="FFFFFF"/>
                </a:solidFill>
                <a:latin typeface="Verdana"/>
                <a:cs typeface="Verdana"/>
              </a:rPr>
              <a:t>database</a:t>
            </a:r>
            <a:r>
              <a:rPr sz="1550" spc="-5" dirty="0">
                <a:solidFill>
                  <a:srgbClr val="FFFFFF"/>
                </a:solidFill>
                <a:latin typeface="Times New Roman"/>
                <a:cs typeface="Times New Roman"/>
              </a:rPr>
              <a:t> </a:t>
            </a:r>
            <a:r>
              <a:rPr sz="1550" dirty="0">
                <a:solidFill>
                  <a:srgbClr val="FFFFFF"/>
                </a:solidFill>
                <a:latin typeface="Verdana"/>
                <a:cs typeface="Verdana"/>
              </a:rPr>
              <a:t>to</a:t>
            </a:r>
            <a:r>
              <a:rPr sz="1550" spc="70" dirty="0">
                <a:solidFill>
                  <a:srgbClr val="FFFFFF"/>
                </a:solidFill>
                <a:latin typeface="Times New Roman"/>
                <a:cs typeface="Times New Roman"/>
              </a:rPr>
              <a:t> </a:t>
            </a:r>
            <a:r>
              <a:rPr sz="1550" spc="-10" dirty="0">
                <a:solidFill>
                  <a:srgbClr val="FFFFFF"/>
                </a:solidFill>
                <a:latin typeface="Verdana"/>
                <a:cs typeface="Verdana"/>
              </a:rPr>
              <a:t>request</a:t>
            </a:r>
            <a:r>
              <a:rPr sz="1550" spc="90" dirty="0">
                <a:solidFill>
                  <a:srgbClr val="FFFFFF"/>
                </a:solidFill>
                <a:latin typeface="Times New Roman"/>
                <a:cs typeface="Times New Roman"/>
              </a:rPr>
              <a:t> </a:t>
            </a:r>
            <a:r>
              <a:rPr sz="1550" dirty="0">
                <a:solidFill>
                  <a:srgbClr val="FFFFFF"/>
                </a:solidFill>
                <a:latin typeface="Verdana"/>
                <a:cs typeface="Verdana"/>
              </a:rPr>
              <a:t>the</a:t>
            </a:r>
            <a:r>
              <a:rPr sz="1550" spc="80" dirty="0">
                <a:solidFill>
                  <a:srgbClr val="FFFFFF"/>
                </a:solidFill>
                <a:latin typeface="Times New Roman"/>
                <a:cs typeface="Times New Roman"/>
              </a:rPr>
              <a:t> </a:t>
            </a:r>
            <a:r>
              <a:rPr sz="1550" dirty="0">
                <a:solidFill>
                  <a:srgbClr val="FFFFFF"/>
                </a:solidFill>
                <a:latin typeface="Verdana"/>
                <a:cs typeface="Verdana"/>
              </a:rPr>
              <a:t>agent</a:t>
            </a:r>
            <a:r>
              <a:rPr sz="1550" spc="90" dirty="0">
                <a:solidFill>
                  <a:srgbClr val="FFFFFF"/>
                </a:solidFill>
                <a:latin typeface="Times New Roman"/>
                <a:cs typeface="Times New Roman"/>
              </a:rPr>
              <a:t> </a:t>
            </a:r>
            <a:r>
              <a:rPr sz="1550" spc="-10" dirty="0">
                <a:solidFill>
                  <a:srgbClr val="FFFFFF"/>
                </a:solidFill>
                <a:latin typeface="Verdana"/>
                <a:cs typeface="Verdana"/>
              </a:rPr>
              <a:t>for</a:t>
            </a:r>
            <a:r>
              <a:rPr sz="1550" spc="15" dirty="0">
                <a:solidFill>
                  <a:srgbClr val="FFFFFF"/>
                </a:solidFill>
                <a:latin typeface="Times New Roman"/>
                <a:cs typeface="Times New Roman"/>
              </a:rPr>
              <a:t> </a:t>
            </a:r>
            <a:r>
              <a:rPr sz="1550" dirty="0">
                <a:solidFill>
                  <a:srgbClr val="FFFFFF"/>
                </a:solidFill>
                <a:latin typeface="Verdana"/>
                <a:cs typeface="Verdana"/>
              </a:rPr>
              <a:t>specific</a:t>
            </a:r>
            <a:r>
              <a:rPr sz="1550" spc="85" dirty="0">
                <a:solidFill>
                  <a:srgbClr val="FFFFFF"/>
                </a:solidFill>
                <a:latin typeface="Times New Roman"/>
                <a:cs typeface="Times New Roman"/>
              </a:rPr>
              <a:t> </a:t>
            </a:r>
            <a:r>
              <a:rPr sz="1550" spc="-20" dirty="0">
                <a:solidFill>
                  <a:srgbClr val="FFFFFF"/>
                </a:solidFill>
                <a:latin typeface="Verdana"/>
                <a:cs typeface="Verdana"/>
              </a:rPr>
              <a:t>information</a:t>
            </a:r>
            <a:r>
              <a:rPr sz="1550" spc="95" dirty="0">
                <a:solidFill>
                  <a:srgbClr val="FFFFFF"/>
                </a:solidFill>
                <a:latin typeface="Times New Roman"/>
                <a:cs typeface="Times New Roman"/>
              </a:rPr>
              <a:t> </a:t>
            </a:r>
            <a:r>
              <a:rPr sz="1550" spc="85" dirty="0">
                <a:solidFill>
                  <a:srgbClr val="FFFFFF"/>
                </a:solidFill>
                <a:latin typeface="Verdana"/>
                <a:cs typeface="Verdana"/>
              </a:rPr>
              <a:t>and</a:t>
            </a:r>
            <a:r>
              <a:rPr sz="1550" spc="25" dirty="0">
                <a:solidFill>
                  <a:srgbClr val="FFFFFF"/>
                </a:solidFill>
                <a:latin typeface="Times New Roman"/>
                <a:cs typeface="Times New Roman"/>
              </a:rPr>
              <a:t> </a:t>
            </a:r>
            <a:r>
              <a:rPr sz="1550" spc="-55" dirty="0">
                <a:solidFill>
                  <a:srgbClr val="FFFFFF"/>
                </a:solidFill>
                <a:latin typeface="Verdana"/>
                <a:cs typeface="Verdana"/>
              </a:rPr>
              <a:t>further</a:t>
            </a:r>
            <a:r>
              <a:rPr sz="1550" spc="190" dirty="0">
                <a:solidFill>
                  <a:srgbClr val="FFFFFF"/>
                </a:solidFill>
                <a:latin typeface="Times New Roman"/>
                <a:cs typeface="Times New Roman"/>
              </a:rPr>
              <a:t> </a:t>
            </a:r>
            <a:r>
              <a:rPr sz="1550" spc="-50" dirty="0">
                <a:solidFill>
                  <a:srgbClr val="FFFFFF"/>
                </a:solidFill>
                <a:latin typeface="Verdana"/>
                <a:cs typeface="Verdana"/>
              </a:rPr>
              <a:t>translates</a:t>
            </a:r>
            <a:r>
              <a:rPr sz="1550" spc="150" dirty="0">
                <a:solidFill>
                  <a:srgbClr val="FFFFFF"/>
                </a:solidFill>
                <a:latin typeface="Times New Roman"/>
                <a:cs typeface="Times New Roman"/>
              </a:rPr>
              <a:t> </a:t>
            </a:r>
            <a:r>
              <a:rPr sz="1550" spc="-25" dirty="0">
                <a:solidFill>
                  <a:srgbClr val="FFFFFF"/>
                </a:solidFill>
                <a:latin typeface="Verdana"/>
                <a:cs typeface="Verdana"/>
              </a:rPr>
              <a:t>the</a:t>
            </a:r>
            <a:r>
              <a:rPr sz="1550" spc="-25" dirty="0">
                <a:solidFill>
                  <a:srgbClr val="FFFFFF"/>
                </a:solidFill>
                <a:latin typeface="Times New Roman"/>
                <a:cs typeface="Times New Roman"/>
              </a:rPr>
              <a:t> </a:t>
            </a:r>
            <a:r>
              <a:rPr sz="1550" spc="-20" dirty="0">
                <a:solidFill>
                  <a:srgbClr val="FFFFFF"/>
                </a:solidFill>
                <a:latin typeface="Verdana"/>
                <a:cs typeface="Verdana"/>
              </a:rPr>
              <a:t>information</a:t>
            </a:r>
            <a:r>
              <a:rPr sz="1550" spc="75" dirty="0">
                <a:solidFill>
                  <a:srgbClr val="FFFFFF"/>
                </a:solidFill>
                <a:latin typeface="Times New Roman"/>
                <a:cs typeface="Times New Roman"/>
              </a:rPr>
              <a:t> </a:t>
            </a:r>
            <a:r>
              <a:rPr sz="1550" dirty="0">
                <a:solidFill>
                  <a:srgbClr val="FFFFFF"/>
                </a:solidFill>
                <a:latin typeface="Verdana"/>
                <a:cs typeface="Verdana"/>
              </a:rPr>
              <a:t>as</a:t>
            </a:r>
            <a:r>
              <a:rPr sz="1550" spc="-45" dirty="0">
                <a:solidFill>
                  <a:srgbClr val="FFFFFF"/>
                </a:solidFill>
                <a:latin typeface="Times New Roman"/>
                <a:cs typeface="Times New Roman"/>
              </a:rPr>
              <a:t> </a:t>
            </a:r>
            <a:r>
              <a:rPr sz="1550" spc="75" dirty="0">
                <a:solidFill>
                  <a:srgbClr val="FFFFFF"/>
                </a:solidFill>
                <a:latin typeface="Verdana"/>
                <a:cs typeface="Verdana"/>
              </a:rPr>
              <a:t>needed</a:t>
            </a:r>
            <a:r>
              <a:rPr sz="1550" spc="130" dirty="0">
                <a:solidFill>
                  <a:srgbClr val="FFFFFF"/>
                </a:solidFill>
                <a:latin typeface="Times New Roman"/>
                <a:cs typeface="Times New Roman"/>
              </a:rPr>
              <a:t> </a:t>
            </a:r>
            <a:r>
              <a:rPr sz="1550" spc="-10" dirty="0">
                <a:solidFill>
                  <a:srgbClr val="FFFFFF"/>
                </a:solidFill>
                <a:latin typeface="Verdana"/>
                <a:cs typeface="Verdana"/>
              </a:rPr>
              <a:t>for</a:t>
            </a:r>
            <a:r>
              <a:rPr sz="1550" spc="-5" dirty="0">
                <a:solidFill>
                  <a:srgbClr val="FFFFFF"/>
                </a:solidFill>
                <a:latin typeface="Times New Roman"/>
                <a:cs typeface="Times New Roman"/>
              </a:rPr>
              <a:t> </a:t>
            </a:r>
            <a:r>
              <a:rPr sz="1550" dirty="0">
                <a:solidFill>
                  <a:srgbClr val="FFFFFF"/>
                </a:solidFill>
                <a:latin typeface="Verdana"/>
                <a:cs typeface="Verdana"/>
              </a:rPr>
              <a:t>the</a:t>
            </a:r>
            <a:r>
              <a:rPr sz="1550" spc="55" dirty="0">
                <a:solidFill>
                  <a:srgbClr val="FFFFFF"/>
                </a:solidFill>
                <a:latin typeface="Times New Roman"/>
                <a:cs typeface="Times New Roman"/>
              </a:rPr>
              <a:t> </a:t>
            </a:r>
            <a:r>
              <a:rPr sz="1550" spc="-10" dirty="0">
                <a:solidFill>
                  <a:srgbClr val="FFFFFF"/>
                </a:solidFill>
                <a:latin typeface="Verdana"/>
                <a:cs typeface="Verdana"/>
              </a:rPr>
              <a:t>Network</a:t>
            </a:r>
            <a:r>
              <a:rPr sz="1550" spc="95" dirty="0">
                <a:solidFill>
                  <a:srgbClr val="FFFFFF"/>
                </a:solidFill>
                <a:latin typeface="Times New Roman"/>
                <a:cs typeface="Times New Roman"/>
              </a:rPr>
              <a:t> </a:t>
            </a:r>
            <a:r>
              <a:rPr sz="1550" spc="50" dirty="0">
                <a:solidFill>
                  <a:srgbClr val="FFFFFF"/>
                </a:solidFill>
                <a:latin typeface="Verdana"/>
                <a:cs typeface="Verdana"/>
              </a:rPr>
              <a:t>Management</a:t>
            </a:r>
            <a:r>
              <a:rPr sz="1550" spc="105" dirty="0">
                <a:solidFill>
                  <a:srgbClr val="FFFFFF"/>
                </a:solidFill>
                <a:latin typeface="Times New Roman"/>
                <a:cs typeface="Times New Roman"/>
              </a:rPr>
              <a:t> </a:t>
            </a:r>
            <a:r>
              <a:rPr sz="1550" spc="-85" dirty="0">
                <a:solidFill>
                  <a:srgbClr val="FFFFFF"/>
                </a:solidFill>
                <a:latin typeface="Verdana"/>
                <a:cs typeface="Verdana"/>
              </a:rPr>
              <a:t>System</a:t>
            </a:r>
            <a:r>
              <a:rPr sz="1550" spc="155" dirty="0">
                <a:solidFill>
                  <a:srgbClr val="FFFFFF"/>
                </a:solidFill>
                <a:latin typeface="Times New Roman"/>
                <a:cs typeface="Times New Roman"/>
              </a:rPr>
              <a:t> </a:t>
            </a:r>
            <a:r>
              <a:rPr sz="1550" spc="-75" dirty="0">
                <a:solidFill>
                  <a:srgbClr val="FFFFFF"/>
                </a:solidFill>
                <a:latin typeface="Verdana"/>
                <a:cs typeface="Verdana"/>
              </a:rPr>
              <a:t>(NMS).</a:t>
            </a:r>
            <a:r>
              <a:rPr sz="1550" spc="110" dirty="0">
                <a:solidFill>
                  <a:srgbClr val="FFFFFF"/>
                </a:solidFill>
                <a:latin typeface="Times New Roman"/>
                <a:cs typeface="Times New Roman"/>
              </a:rPr>
              <a:t> </a:t>
            </a:r>
            <a:r>
              <a:rPr sz="1550" spc="-165" dirty="0">
                <a:solidFill>
                  <a:srgbClr val="FFFFFF"/>
                </a:solidFill>
                <a:latin typeface="Verdana"/>
                <a:cs typeface="Verdana"/>
              </a:rPr>
              <a:t>This</a:t>
            </a:r>
            <a:r>
              <a:rPr sz="1550" spc="70" dirty="0">
                <a:solidFill>
                  <a:srgbClr val="FFFFFF"/>
                </a:solidFill>
                <a:latin typeface="Times New Roman"/>
                <a:cs typeface="Times New Roman"/>
              </a:rPr>
              <a:t> </a:t>
            </a:r>
            <a:r>
              <a:rPr sz="1550" dirty="0">
                <a:solidFill>
                  <a:srgbClr val="FFFFFF"/>
                </a:solidFill>
                <a:latin typeface="Verdana"/>
                <a:cs typeface="Verdana"/>
              </a:rPr>
              <a:t>commonly</a:t>
            </a:r>
            <a:r>
              <a:rPr sz="1550" spc="165" dirty="0">
                <a:solidFill>
                  <a:srgbClr val="FFFFFF"/>
                </a:solidFill>
                <a:latin typeface="Times New Roman"/>
                <a:cs typeface="Times New Roman"/>
              </a:rPr>
              <a:t> </a:t>
            </a:r>
            <a:r>
              <a:rPr sz="1550" dirty="0">
                <a:solidFill>
                  <a:srgbClr val="FFFFFF"/>
                </a:solidFill>
                <a:latin typeface="Verdana"/>
                <a:cs typeface="Verdana"/>
              </a:rPr>
              <a:t>shared</a:t>
            </a:r>
            <a:r>
              <a:rPr sz="1550" spc="45" dirty="0">
                <a:solidFill>
                  <a:srgbClr val="FFFFFF"/>
                </a:solidFill>
                <a:latin typeface="Times New Roman"/>
                <a:cs typeface="Times New Roman"/>
              </a:rPr>
              <a:t> </a:t>
            </a:r>
            <a:r>
              <a:rPr sz="1550" spc="55" dirty="0">
                <a:solidFill>
                  <a:srgbClr val="FFFFFF"/>
                </a:solidFill>
                <a:latin typeface="Verdana"/>
                <a:cs typeface="Verdana"/>
              </a:rPr>
              <a:t>database</a:t>
            </a:r>
            <a:r>
              <a:rPr sz="1550" spc="55" dirty="0">
                <a:solidFill>
                  <a:srgbClr val="FFFFFF"/>
                </a:solidFill>
                <a:latin typeface="Times New Roman"/>
                <a:cs typeface="Times New Roman"/>
              </a:rPr>
              <a:t> </a:t>
            </a:r>
            <a:r>
              <a:rPr sz="1550" dirty="0">
                <a:solidFill>
                  <a:srgbClr val="FFFFFF"/>
                </a:solidFill>
                <a:latin typeface="Verdana"/>
                <a:cs typeface="Verdana"/>
              </a:rPr>
              <a:t>between</a:t>
            </a:r>
            <a:r>
              <a:rPr sz="1550" spc="215" dirty="0">
                <a:solidFill>
                  <a:srgbClr val="FFFFFF"/>
                </a:solidFill>
                <a:latin typeface="Times New Roman"/>
                <a:cs typeface="Times New Roman"/>
              </a:rPr>
              <a:t> </a:t>
            </a:r>
            <a:r>
              <a:rPr sz="1550" dirty="0">
                <a:solidFill>
                  <a:srgbClr val="FFFFFF"/>
                </a:solidFill>
                <a:latin typeface="Verdana"/>
                <a:cs typeface="Verdana"/>
              </a:rPr>
              <a:t>the</a:t>
            </a:r>
            <a:r>
              <a:rPr sz="1550" spc="155" dirty="0">
                <a:solidFill>
                  <a:srgbClr val="FFFFFF"/>
                </a:solidFill>
                <a:latin typeface="Times New Roman"/>
                <a:cs typeface="Times New Roman"/>
              </a:rPr>
              <a:t> </a:t>
            </a:r>
            <a:r>
              <a:rPr sz="1550" dirty="0">
                <a:solidFill>
                  <a:srgbClr val="FFFFFF"/>
                </a:solidFill>
                <a:latin typeface="Verdana"/>
                <a:cs typeface="Verdana"/>
              </a:rPr>
              <a:t>Agent</a:t>
            </a:r>
            <a:r>
              <a:rPr sz="1550" spc="220" dirty="0">
                <a:solidFill>
                  <a:srgbClr val="FFFFFF"/>
                </a:solidFill>
                <a:latin typeface="Times New Roman"/>
                <a:cs typeface="Times New Roman"/>
              </a:rPr>
              <a:t> </a:t>
            </a:r>
            <a:r>
              <a:rPr sz="1550" spc="85" dirty="0">
                <a:solidFill>
                  <a:srgbClr val="FFFFFF"/>
                </a:solidFill>
                <a:latin typeface="Verdana"/>
                <a:cs typeface="Verdana"/>
              </a:rPr>
              <a:t>and</a:t>
            </a:r>
            <a:r>
              <a:rPr sz="1550" spc="85" dirty="0">
                <a:solidFill>
                  <a:srgbClr val="FFFFFF"/>
                </a:solidFill>
                <a:latin typeface="Times New Roman"/>
                <a:cs typeface="Times New Roman"/>
              </a:rPr>
              <a:t> </a:t>
            </a:r>
            <a:r>
              <a:rPr sz="1550" dirty="0">
                <a:solidFill>
                  <a:srgbClr val="FFFFFF"/>
                </a:solidFill>
                <a:latin typeface="Verdana"/>
                <a:cs typeface="Verdana"/>
              </a:rPr>
              <a:t>the</a:t>
            </a:r>
            <a:r>
              <a:rPr sz="1550" spc="204" dirty="0">
                <a:solidFill>
                  <a:srgbClr val="FFFFFF"/>
                </a:solidFill>
                <a:latin typeface="Times New Roman"/>
                <a:cs typeface="Times New Roman"/>
              </a:rPr>
              <a:t> </a:t>
            </a:r>
            <a:r>
              <a:rPr sz="1550" spc="65" dirty="0">
                <a:solidFill>
                  <a:srgbClr val="FFFFFF"/>
                </a:solidFill>
                <a:latin typeface="Verdana"/>
                <a:cs typeface="Verdana"/>
              </a:rPr>
              <a:t>Manager</a:t>
            </a:r>
            <a:r>
              <a:rPr sz="1550" spc="75" dirty="0">
                <a:solidFill>
                  <a:srgbClr val="FFFFFF"/>
                </a:solidFill>
                <a:latin typeface="Times New Roman"/>
                <a:cs typeface="Times New Roman"/>
              </a:rPr>
              <a:t> </a:t>
            </a:r>
            <a:r>
              <a:rPr sz="1550" spc="-150" dirty="0">
                <a:solidFill>
                  <a:srgbClr val="FFFFFF"/>
                </a:solidFill>
                <a:latin typeface="Verdana"/>
                <a:cs typeface="Verdana"/>
              </a:rPr>
              <a:t>is</a:t>
            </a:r>
            <a:r>
              <a:rPr sz="1550" spc="85" dirty="0">
                <a:solidFill>
                  <a:srgbClr val="FFFFFF"/>
                </a:solidFill>
                <a:latin typeface="Times New Roman"/>
                <a:cs typeface="Times New Roman"/>
              </a:rPr>
              <a:t> </a:t>
            </a:r>
            <a:r>
              <a:rPr sz="1550" dirty="0">
                <a:solidFill>
                  <a:srgbClr val="FFFFFF"/>
                </a:solidFill>
                <a:latin typeface="Verdana"/>
                <a:cs typeface="Verdana"/>
              </a:rPr>
              <a:t>called</a:t>
            </a:r>
            <a:r>
              <a:rPr sz="1550" spc="245" dirty="0">
                <a:solidFill>
                  <a:srgbClr val="FFFFFF"/>
                </a:solidFill>
                <a:latin typeface="Times New Roman"/>
                <a:cs typeface="Times New Roman"/>
              </a:rPr>
              <a:t> </a:t>
            </a:r>
            <a:r>
              <a:rPr sz="1550" spc="50" dirty="0">
                <a:solidFill>
                  <a:srgbClr val="FFFFFF"/>
                </a:solidFill>
                <a:latin typeface="Verdana"/>
                <a:cs typeface="Verdana"/>
              </a:rPr>
              <a:t>Management</a:t>
            </a:r>
            <a:r>
              <a:rPr sz="1550" spc="165" dirty="0">
                <a:solidFill>
                  <a:srgbClr val="FFFFFF"/>
                </a:solidFill>
                <a:latin typeface="Times New Roman"/>
                <a:cs typeface="Times New Roman"/>
              </a:rPr>
              <a:t> </a:t>
            </a:r>
            <a:r>
              <a:rPr sz="1550" spc="-35" dirty="0">
                <a:solidFill>
                  <a:srgbClr val="FFFFFF"/>
                </a:solidFill>
                <a:latin typeface="Verdana"/>
                <a:cs typeface="Verdana"/>
              </a:rPr>
              <a:t>Information</a:t>
            </a:r>
            <a:r>
              <a:rPr sz="1550" spc="220" dirty="0">
                <a:solidFill>
                  <a:srgbClr val="FFFFFF"/>
                </a:solidFill>
                <a:latin typeface="Times New Roman"/>
                <a:cs typeface="Times New Roman"/>
              </a:rPr>
              <a:t> </a:t>
            </a:r>
            <a:r>
              <a:rPr sz="1550" dirty="0">
                <a:solidFill>
                  <a:srgbClr val="FFFFFF"/>
                </a:solidFill>
                <a:latin typeface="Verdana"/>
                <a:cs typeface="Verdana"/>
              </a:rPr>
              <a:t>Base</a:t>
            </a:r>
            <a:r>
              <a:rPr sz="1550" spc="100" dirty="0">
                <a:solidFill>
                  <a:srgbClr val="FFFFFF"/>
                </a:solidFill>
                <a:latin typeface="Times New Roman"/>
                <a:cs typeface="Times New Roman"/>
              </a:rPr>
              <a:t> </a:t>
            </a:r>
            <a:r>
              <a:rPr sz="1550" spc="-10" dirty="0">
                <a:solidFill>
                  <a:srgbClr val="FFFFFF"/>
                </a:solidFill>
                <a:latin typeface="Verdana"/>
                <a:cs typeface="Verdana"/>
              </a:rPr>
              <a:t>(MIB)</a:t>
            </a:r>
            <a:endParaRPr sz="1550">
              <a:latin typeface="Verdana"/>
              <a:cs typeface="Verdana"/>
            </a:endParaRPr>
          </a:p>
        </p:txBody>
      </p:sp>
      <p:sp>
        <p:nvSpPr>
          <p:cNvPr id="4" name="object 4"/>
          <p:cNvSpPr txBox="1"/>
          <p:nvPr/>
        </p:nvSpPr>
        <p:spPr>
          <a:xfrm>
            <a:off x="10565151" y="572834"/>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38</a:t>
            </a:r>
            <a:endParaRPr sz="2750">
              <a:latin typeface="Verdana"/>
              <a:cs typeface="Verdana"/>
            </a:endParaRPr>
          </a:p>
        </p:txBody>
      </p:sp>
      <p:sp>
        <p:nvSpPr>
          <p:cNvPr id="5" name="Slide Number Placeholder 4">
            <a:extLst>
              <a:ext uri="{FF2B5EF4-FFF2-40B4-BE49-F238E27FC236}">
                <a16:creationId xmlns:a16="http://schemas.microsoft.com/office/drawing/2014/main" id="{30499D45-12BB-4366-A499-EDC15F8696F3}"/>
              </a:ext>
            </a:extLst>
          </p:cNvPr>
          <p:cNvSpPr>
            <a:spLocks noGrp="1"/>
          </p:cNvSpPr>
          <p:nvPr>
            <p:ph type="sldNum" sz="quarter" idx="12"/>
          </p:nvPr>
        </p:nvSpPr>
        <p:spPr/>
        <p:txBody>
          <a:bodyPr/>
          <a:lstStyle/>
          <a:p>
            <a:fld id="{3622CE08-FDFB-40AC-BC00-32E561B45CF1}"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330" dirty="0"/>
              <a:t>DNS</a:t>
            </a:r>
          </a:p>
        </p:txBody>
      </p:sp>
      <p:sp>
        <p:nvSpPr>
          <p:cNvPr id="3" name="object 3"/>
          <p:cNvSpPr txBox="1"/>
          <p:nvPr/>
        </p:nvSpPr>
        <p:spPr>
          <a:xfrm>
            <a:off x="1182724" y="2081602"/>
            <a:ext cx="8761095" cy="3574415"/>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60" dirty="0">
                <a:solidFill>
                  <a:srgbClr val="FFFFFF"/>
                </a:solidFill>
                <a:latin typeface="Times New Roman"/>
                <a:cs typeface="Times New Roman"/>
              </a:rPr>
              <a:t> </a:t>
            </a:r>
            <a:r>
              <a:rPr sz="1800" dirty="0">
                <a:solidFill>
                  <a:srgbClr val="FFFFFF"/>
                </a:solidFill>
                <a:latin typeface="Verdana"/>
                <a:cs typeface="Verdana"/>
              </a:rPr>
              <a:t>Domain</a:t>
            </a:r>
            <a:r>
              <a:rPr sz="1800" spc="-60" dirty="0">
                <a:solidFill>
                  <a:srgbClr val="FFFFFF"/>
                </a:solidFill>
                <a:latin typeface="Times New Roman"/>
                <a:cs typeface="Times New Roman"/>
              </a:rPr>
              <a:t> </a:t>
            </a:r>
            <a:r>
              <a:rPr sz="1800" spc="65" dirty="0">
                <a:solidFill>
                  <a:srgbClr val="FFFFFF"/>
                </a:solidFill>
                <a:latin typeface="Verdana"/>
                <a:cs typeface="Verdana"/>
              </a:rPr>
              <a:t>Name</a:t>
            </a:r>
            <a:r>
              <a:rPr sz="1800" spc="-90" dirty="0">
                <a:solidFill>
                  <a:srgbClr val="FFFFFF"/>
                </a:solidFill>
                <a:latin typeface="Times New Roman"/>
                <a:cs typeface="Times New Roman"/>
              </a:rPr>
              <a:t> </a:t>
            </a:r>
            <a:r>
              <a:rPr sz="1800" spc="-114" dirty="0">
                <a:solidFill>
                  <a:srgbClr val="FFFFFF"/>
                </a:solidFill>
                <a:latin typeface="Verdana"/>
                <a:cs typeface="Verdana"/>
              </a:rPr>
              <a:t>System</a:t>
            </a:r>
            <a:r>
              <a:rPr sz="1800" spc="-90" dirty="0">
                <a:solidFill>
                  <a:srgbClr val="FFFFFF"/>
                </a:solidFill>
                <a:latin typeface="Times New Roman"/>
                <a:cs typeface="Times New Roman"/>
              </a:rPr>
              <a:t> </a:t>
            </a:r>
            <a:r>
              <a:rPr sz="1800" spc="-145" dirty="0">
                <a:solidFill>
                  <a:srgbClr val="FFFFFF"/>
                </a:solidFill>
                <a:latin typeface="Verdana"/>
                <a:cs typeface="Verdana"/>
              </a:rPr>
              <a:t>(DNS)</a:t>
            </a:r>
            <a:r>
              <a:rPr sz="1800" spc="55" dirty="0">
                <a:solidFill>
                  <a:srgbClr val="FFFFFF"/>
                </a:solidFill>
                <a:latin typeface="Times New Roman"/>
                <a:cs typeface="Times New Roman"/>
              </a:rPr>
              <a:t> </a:t>
            </a:r>
            <a:r>
              <a:rPr sz="1800" spc="-160" dirty="0">
                <a:solidFill>
                  <a:srgbClr val="FFFFFF"/>
                </a:solidFill>
                <a:latin typeface="Verdana"/>
                <a:cs typeface="Verdana"/>
              </a:rPr>
              <a:t>is</a:t>
            </a:r>
            <a:r>
              <a:rPr sz="1800" spc="-45"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dirty="0">
                <a:solidFill>
                  <a:srgbClr val="FFFFFF"/>
                </a:solidFill>
                <a:latin typeface="Verdana"/>
                <a:cs typeface="Verdana"/>
              </a:rPr>
              <a:t>central</a:t>
            </a:r>
            <a:r>
              <a:rPr sz="1800" spc="-85" dirty="0">
                <a:solidFill>
                  <a:srgbClr val="FFFFFF"/>
                </a:solidFill>
                <a:latin typeface="Times New Roman"/>
                <a:cs typeface="Times New Roman"/>
              </a:rPr>
              <a:t> </a:t>
            </a:r>
            <a:r>
              <a:rPr sz="1800" dirty="0">
                <a:solidFill>
                  <a:srgbClr val="FFFFFF"/>
                </a:solidFill>
                <a:latin typeface="Verdana"/>
                <a:cs typeface="Verdana"/>
              </a:rPr>
              <a:t>part</a:t>
            </a:r>
            <a:r>
              <a:rPr sz="1800" spc="50" dirty="0">
                <a:solidFill>
                  <a:srgbClr val="FFFFFF"/>
                </a:solidFill>
                <a:latin typeface="Times New Roman"/>
                <a:cs typeface="Times New Roman"/>
              </a:rPr>
              <a:t> </a:t>
            </a:r>
            <a:r>
              <a:rPr sz="1800" dirty="0">
                <a:solidFill>
                  <a:srgbClr val="FFFFFF"/>
                </a:solidFill>
                <a:latin typeface="Verdana"/>
                <a:cs typeface="Verdana"/>
              </a:rPr>
              <a:t>of</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85" dirty="0">
                <a:solidFill>
                  <a:srgbClr val="FFFFFF"/>
                </a:solidFill>
                <a:latin typeface="Verdana"/>
                <a:cs typeface="Verdana"/>
              </a:rPr>
              <a:t>Internet,</a:t>
            </a:r>
            <a:r>
              <a:rPr sz="1800" spc="-75" dirty="0">
                <a:solidFill>
                  <a:srgbClr val="FFFFFF"/>
                </a:solidFill>
                <a:latin typeface="Times New Roman"/>
                <a:cs typeface="Times New Roman"/>
              </a:rPr>
              <a:t> </a:t>
            </a:r>
            <a:r>
              <a:rPr sz="1800" spc="-20" dirty="0">
                <a:solidFill>
                  <a:srgbClr val="FFFFFF"/>
                </a:solidFill>
                <a:latin typeface="Verdana"/>
                <a:cs typeface="Verdana"/>
              </a:rPr>
              <a:t>providing</a:t>
            </a:r>
            <a:r>
              <a:rPr sz="1800" spc="-130" dirty="0">
                <a:solidFill>
                  <a:srgbClr val="FFFFFF"/>
                </a:solidFill>
                <a:latin typeface="Times New Roman"/>
                <a:cs typeface="Times New Roman"/>
              </a:rPr>
              <a:t> </a:t>
            </a:r>
            <a:r>
              <a:rPr sz="1800" spc="120" dirty="0">
                <a:solidFill>
                  <a:srgbClr val="FFFFFF"/>
                </a:solidFill>
                <a:latin typeface="Verdana"/>
                <a:cs typeface="Verdana"/>
              </a:rPr>
              <a:t>a</a:t>
            </a:r>
            <a:r>
              <a:rPr sz="1800" spc="120" dirty="0">
                <a:solidFill>
                  <a:srgbClr val="FFFFFF"/>
                </a:solidFill>
                <a:latin typeface="Times New Roman"/>
                <a:cs typeface="Times New Roman"/>
              </a:rPr>
              <a:t> </a:t>
            </a:r>
            <a:r>
              <a:rPr sz="1800" spc="70" dirty="0">
                <a:solidFill>
                  <a:srgbClr val="FFFFFF"/>
                </a:solidFill>
                <a:latin typeface="Verdana"/>
                <a:cs typeface="Verdana"/>
              </a:rPr>
              <a:t>way</a:t>
            </a:r>
            <a:r>
              <a:rPr sz="1800" spc="-295" dirty="0">
                <a:solidFill>
                  <a:srgbClr val="FFFFFF"/>
                </a:solidFill>
                <a:latin typeface="Verdana"/>
                <a:cs typeface="Verdana"/>
              </a:rPr>
              <a:t> </a:t>
            </a:r>
            <a:r>
              <a:rPr sz="1800" dirty="0">
                <a:solidFill>
                  <a:srgbClr val="FFFFFF"/>
                </a:solidFill>
                <a:latin typeface="Verdana"/>
                <a:cs typeface="Verdana"/>
              </a:rPr>
              <a:t>to</a:t>
            </a:r>
            <a:r>
              <a:rPr sz="1800" spc="-165" dirty="0">
                <a:solidFill>
                  <a:srgbClr val="FFFFFF"/>
                </a:solidFill>
                <a:latin typeface="Verdana"/>
                <a:cs typeface="Verdana"/>
              </a:rPr>
              <a:t> </a:t>
            </a:r>
            <a:r>
              <a:rPr sz="1800" spc="55" dirty="0">
                <a:solidFill>
                  <a:srgbClr val="FFFFFF"/>
                </a:solidFill>
                <a:latin typeface="Verdana"/>
                <a:cs typeface="Verdana"/>
              </a:rPr>
              <a:t>match</a:t>
            </a:r>
            <a:r>
              <a:rPr sz="1800" spc="-280" dirty="0">
                <a:solidFill>
                  <a:srgbClr val="FFFFFF"/>
                </a:solidFill>
                <a:latin typeface="Verdana"/>
                <a:cs typeface="Verdana"/>
              </a:rPr>
              <a:t> </a:t>
            </a:r>
            <a:r>
              <a:rPr sz="1800" dirty="0">
                <a:solidFill>
                  <a:srgbClr val="FFFFFF"/>
                </a:solidFill>
                <a:latin typeface="Verdana"/>
                <a:cs typeface="Verdana"/>
              </a:rPr>
              <a:t>names</a:t>
            </a:r>
            <a:r>
              <a:rPr sz="1800" spc="-260" dirty="0">
                <a:solidFill>
                  <a:srgbClr val="FFFFFF"/>
                </a:solidFill>
                <a:latin typeface="Verdana"/>
                <a:cs typeface="Verdana"/>
              </a:rPr>
              <a:t> </a:t>
            </a:r>
            <a:r>
              <a:rPr sz="1800" dirty="0">
                <a:solidFill>
                  <a:srgbClr val="FFFFFF"/>
                </a:solidFill>
                <a:latin typeface="Verdana"/>
                <a:cs typeface="Verdana"/>
              </a:rPr>
              <a:t>(a</a:t>
            </a:r>
            <a:r>
              <a:rPr sz="1800" spc="-114" dirty="0">
                <a:solidFill>
                  <a:srgbClr val="FFFFFF"/>
                </a:solidFill>
                <a:latin typeface="Verdana"/>
                <a:cs typeface="Verdana"/>
              </a:rPr>
              <a:t> </a:t>
            </a:r>
            <a:r>
              <a:rPr sz="1800" spc="-10" dirty="0">
                <a:solidFill>
                  <a:srgbClr val="FFFFFF"/>
                </a:solidFill>
                <a:latin typeface="Verdana"/>
                <a:cs typeface="Verdana"/>
              </a:rPr>
              <a:t>website</a:t>
            </a:r>
            <a:r>
              <a:rPr sz="1800" spc="-254" dirty="0">
                <a:solidFill>
                  <a:srgbClr val="FFFFFF"/>
                </a:solidFill>
                <a:latin typeface="Verdana"/>
                <a:cs typeface="Verdana"/>
              </a:rPr>
              <a:t> </a:t>
            </a:r>
            <a:r>
              <a:rPr sz="1800" spc="-10" dirty="0">
                <a:solidFill>
                  <a:srgbClr val="FFFFFF"/>
                </a:solidFill>
                <a:latin typeface="Verdana"/>
                <a:cs typeface="Verdana"/>
              </a:rPr>
              <a:t>you’re</a:t>
            </a:r>
            <a:r>
              <a:rPr sz="1800" spc="-155" dirty="0">
                <a:solidFill>
                  <a:srgbClr val="FFFFFF"/>
                </a:solidFill>
                <a:latin typeface="Verdana"/>
                <a:cs typeface="Verdana"/>
              </a:rPr>
              <a:t> </a:t>
            </a:r>
            <a:r>
              <a:rPr sz="1800" spc="-50" dirty="0">
                <a:solidFill>
                  <a:srgbClr val="FFFFFF"/>
                </a:solidFill>
                <a:latin typeface="Verdana"/>
                <a:cs typeface="Verdana"/>
              </a:rPr>
              <a:t>seeking)</a:t>
            </a:r>
            <a:r>
              <a:rPr sz="1800" spc="-270" dirty="0">
                <a:solidFill>
                  <a:srgbClr val="FFFFFF"/>
                </a:solidFill>
                <a:latin typeface="Verdana"/>
                <a:cs typeface="Verdana"/>
              </a:rPr>
              <a:t> </a:t>
            </a:r>
            <a:r>
              <a:rPr sz="1800" dirty="0">
                <a:solidFill>
                  <a:srgbClr val="FFFFFF"/>
                </a:solidFill>
                <a:latin typeface="Verdana"/>
                <a:cs typeface="Verdana"/>
              </a:rPr>
              <a:t>to</a:t>
            </a:r>
            <a:r>
              <a:rPr sz="1800" spc="-215" dirty="0">
                <a:solidFill>
                  <a:srgbClr val="FFFFFF"/>
                </a:solidFill>
                <a:latin typeface="Verdana"/>
                <a:cs typeface="Verdana"/>
              </a:rPr>
              <a:t> </a:t>
            </a:r>
            <a:r>
              <a:rPr sz="1800" spc="-55" dirty="0">
                <a:solidFill>
                  <a:srgbClr val="FFFFFF"/>
                </a:solidFill>
                <a:latin typeface="Verdana"/>
                <a:cs typeface="Verdana"/>
              </a:rPr>
              <a:t>numbers</a:t>
            </a:r>
            <a:r>
              <a:rPr sz="1800" spc="-215" dirty="0">
                <a:solidFill>
                  <a:srgbClr val="FFFFFF"/>
                </a:solidFill>
                <a:latin typeface="Verdana"/>
                <a:cs typeface="Verdana"/>
              </a:rPr>
              <a:t> </a:t>
            </a:r>
            <a:r>
              <a:rPr sz="1800" spc="-45" dirty="0">
                <a:solidFill>
                  <a:srgbClr val="FFFFFF"/>
                </a:solidFill>
                <a:latin typeface="Verdana"/>
                <a:cs typeface="Verdana"/>
              </a:rPr>
              <a:t>(the</a:t>
            </a:r>
            <a:r>
              <a:rPr sz="1800" spc="-204" dirty="0">
                <a:solidFill>
                  <a:srgbClr val="FFFFFF"/>
                </a:solidFill>
                <a:latin typeface="Verdana"/>
                <a:cs typeface="Verdana"/>
              </a:rPr>
              <a:t> </a:t>
            </a:r>
            <a:r>
              <a:rPr sz="1800" spc="-10" dirty="0">
                <a:solidFill>
                  <a:srgbClr val="FFFFFF"/>
                </a:solidFill>
                <a:latin typeface="Verdana"/>
                <a:cs typeface="Verdana"/>
              </a:rPr>
              <a:t>address </a:t>
            </a:r>
            <a:r>
              <a:rPr sz="1800" spc="-40" dirty="0">
                <a:solidFill>
                  <a:srgbClr val="FFFFFF"/>
                </a:solidFill>
                <a:latin typeface="Verdana"/>
                <a:cs typeface="Verdana"/>
              </a:rPr>
              <a:t>for</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85" dirty="0">
                <a:solidFill>
                  <a:srgbClr val="FFFFFF"/>
                </a:solidFill>
                <a:latin typeface="Times New Roman"/>
                <a:cs typeface="Times New Roman"/>
              </a:rPr>
              <a:t> </a:t>
            </a:r>
            <a:r>
              <a:rPr sz="1800" spc="-10" dirty="0">
                <a:solidFill>
                  <a:srgbClr val="FFFFFF"/>
                </a:solidFill>
                <a:latin typeface="Verdana"/>
                <a:cs typeface="Verdana"/>
              </a:rPr>
              <a:t>website).</a:t>
            </a:r>
            <a:endParaRPr sz="1800">
              <a:latin typeface="Verdana"/>
              <a:cs typeface="Verdana"/>
            </a:endParaRPr>
          </a:p>
          <a:p>
            <a:pPr marL="353695" marR="29210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5" dirty="0">
                <a:solidFill>
                  <a:srgbClr val="FFFFFF"/>
                </a:solidFill>
                <a:latin typeface="Verdana"/>
                <a:cs typeface="Verdana"/>
              </a:rPr>
              <a:t>Anything</a:t>
            </a:r>
            <a:r>
              <a:rPr sz="1800" spc="-60" dirty="0">
                <a:solidFill>
                  <a:srgbClr val="FFFFFF"/>
                </a:solidFill>
                <a:latin typeface="Times New Roman"/>
                <a:cs typeface="Times New Roman"/>
              </a:rPr>
              <a:t> </a:t>
            </a:r>
            <a:r>
              <a:rPr sz="1800" spc="80" dirty="0">
                <a:solidFill>
                  <a:srgbClr val="FFFFFF"/>
                </a:solidFill>
                <a:latin typeface="Verdana"/>
                <a:cs typeface="Verdana"/>
              </a:rPr>
              <a:t>connected</a:t>
            </a:r>
            <a:r>
              <a:rPr sz="1800" spc="-90" dirty="0">
                <a:solidFill>
                  <a:srgbClr val="FFFFFF"/>
                </a:solidFill>
                <a:latin typeface="Times New Roman"/>
                <a:cs typeface="Times New Roman"/>
              </a:rPr>
              <a:t> </a:t>
            </a:r>
            <a:r>
              <a:rPr sz="1800" dirty="0">
                <a:solidFill>
                  <a:srgbClr val="FFFFFF"/>
                </a:solidFill>
                <a:latin typeface="Verdana"/>
                <a:cs typeface="Verdana"/>
              </a:rPr>
              <a:t>to</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75" dirty="0">
                <a:solidFill>
                  <a:srgbClr val="FFFFFF"/>
                </a:solidFill>
                <a:latin typeface="Verdana"/>
                <a:cs typeface="Verdana"/>
              </a:rPr>
              <a:t>Internet</a:t>
            </a:r>
            <a:r>
              <a:rPr sz="1800" spc="-25" dirty="0">
                <a:solidFill>
                  <a:srgbClr val="FFFFFF"/>
                </a:solidFill>
                <a:latin typeface="Times New Roman"/>
                <a:cs typeface="Times New Roman"/>
              </a:rPr>
              <a:t> </a:t>
            </a:r>
            <a:r>
              <a:rPr sz="1800" spc="-204" dirty="0">
                <a:solidFill>
                  <a:srgbClr val="FFFFFF"/>
                </a:solidFill>
                <a:latin typeface="Verdana"/>
                <a:cs typeface="Verdana"/>
              </a:rPr>
              <a:t>-</a:t>
            </a:r>
            <a:r>
              <a:rPr sz="1800" spc="-25" dirty="0">
                <a:solidFill>
                  <a:srgbClr val="FFFFFF"/>
                </a:solidFill>
                <a:latin typeface="Verdana"/>
                <a:cs typeface="Verdana"/>
              </a:rPr>
              <a:t>laptops,</a:t>
            </a:r>
            <a:r>
              <a:rPr sz="1800" spc="-60" dirty="0">
                <a:solidFill>
                  <a:srgbClr val="FFFFFF"/>
                </a:solidFill>
                <a:latin typeface="Times New Roman"/>
                <a:cs typeface="Times New Roman"/>
              </a:rPr>
              <a:t> </a:t>
            </a:r>
            <a:r>
              <a:rPr sz="1800" spc="-30" dirty="0">
                <a:solidFill>
                  <a:srgbClr val="FFFFFF"/>
                </a:solidFill>
                <a:latin typeface="Verdana"/>
                <a:cs typeface="Verdana"/>
              </a:rPr>
              <a:t>tablets,</a:t>
            </a:r>
            <a:r>
              <a:rPr sz="1800" spc="-105" dirty="0">
                <a:solidFill>
                  <a:srgbClr val="FFFFFF"/>
                </a:solidFill>
                <a:latin typeface="Times New Roman"/>
                <a:cs typeface="Times New Roman"/>
              </a:rPr>
              <a:t> </a:t>
            </a:r>
            <a:r>
              <a:rPr sz="1800" dirty="0">
                <a:solidFill>
                  <a:srgbClr val="FFFFFF"/>
                </a:solidFill>
                <a:latin typeface="Verdana"/>
                <a:cs typeface="Verdana"/>
              </a:rPr>
              <a:t>mobile</a:t>
            </a:r>
            <a:r>
              <a:rPr sz="1800" spc="-65" dirty="0">
                <a:solidFill>
                  <a:srgbClr val="FFFFFF"/>
                </a:solidFill>
                <a:latin typeface="Times New Roman"/>
                <a:cs typeface="Times New Roman"/>
              </a:rPr>
              <a:t> </a:t>
            </a:r>
            <a:r>
              <a:rPr sz="1800" spc="-10" dirty="0">
                <a:solidFill>
                  <a:srgbClr val="FFFFFF"/>
                </a:solidFill>
                <a:latin typeface="Verdana"/>
                <a:cs typeface="Verdana"/>
              </a:rPr>
              <a:t>phones,</a:t>
            </a:r>
            <a:r>
              <a:rPr sz="1800" spc="-10" dirty="0">
                <a:solidFill>
                  <a:srgbClr val="FFFFFF"/>
                </a:solidFill>
                <a:latin typeface="Times New Roman"/>
                <a:cs typeface="Times New Roman"/>
              </a:rPr>
              <a:t> </a:t>
            </a:r>
            <a:r>
              <a:rPr sz="1800" spc="-40" dirty="0">
                <a:solidFill>
                  <a:srgbClr val="FFFFFF"/>
                </a:solidFill>
                <a:latin typeface="Verdana"/>
                <a:cs typeface="Verdana"/>
              </a:rPr>
              <a:t>websites</a:t>
            </a:r>
            <a:r>
              <a:rPr sz="1800" spc="-80" dirty="0">
                <a:solidFill>
                  <a:srgbClr val="FFFFFF"/>
                </a:solidFill>
                <a:latin typeface="Times New Roman"/>
                <a:cs typeface="Times New Roman"/>
              </a:rPr>
              <a:t> </a:t>
            </a:r>
            <a:r>
              <a:rPr sz="1800" spc="-204" dirty="0">
                <a:solidFill>
                  <a:srgbClr val="FFFFFF"/>
                </a:solidFill>
                <a:latin typeface="Verdana"/>
                <a:cs typeface="Verdana"/>
              </a:rPr>
              <a:t>-</a:t>
            </a:r>
            <a:r>
              <a:rPr sz="1800" spc="-10" dirty="0">
                <a:solidFill>
                  <a:srgbClr val="FFFFFF"/>
                </a:solidFill>
                <a:latin typeface="Verdana"/>
                <a:cs typeface="Verdana"/>
              </a:rPr>
              <a:t>has</a:t>
            </a:r>
            <a:r>
              <a:rPr sz="1800" spc="10" dirty="0">
                <a:solidFill>
                  <a:srgbClr val="FFFFFF"/>
                </a:solidFill>
                <a:latin typeface="Times New Roman"/>
                <a:cs typeface="Times New Roman"/>
              </a:rPr>
              <a:t> </a:t>
            </a:r>
            <a:r>
              <a:rPr sz="1800" spc="65" dirty="0">
                <a:solidFill>
                  <a:srgbClr val="FFFFFF"/>
                </a:solidFill>
                <a:latin typeface="Verdana"/>
                <a:cs typeface="Verdana"/>
              </a:rPr>
              <a:t>an</a:t>
            </a:r>
            <a:r>
              <a:rPr sz="1800" spc="-10" dirty="0">
                <a:solidFill>
                  <a:srgbClr val="FFFFFF"/>
                </a:solidFill>
                <a:latin typeface="Times New Roman"/>
                <a:cs typeface="Times New Roman"/>
              </a:rPr>
              <a:t> </a:t>
            </a:r>
            <a:r>
              <a:rPr sz="1800" spc="-75" dirty="0">
                <a:solidFill>
                  <a:srgbClr val="FFFFFF"/>
                </a:solidFill>
                <a:latin typeface="Verdana"/>
                <a:cs typeface="Verdana"/>
              </a:rPr>
              <a:t>Internet</a:t>
            </a:r>
            <a:r>
              <a:rPr sz="1800" spc="-95" dirty="0">
                <a:solidFill>
                  <a:srgbClr val="FFFFFF"/>
                </a:solidFill>
                <a:latin typeface="Times New Roman"/>
                <a:cs typeface="Times New Roman"/>
              </a:rPr>
              <a:t> </a:t>
            </a:r>
            <a:r>
              <a:rPr sz="1800" dirty="0">
                <a:solidFill>
                  <a:srgbClr val="FFFFFF"/>
                </a:solidFill>
                <a:latin typeface="Verdana"/>
                <a:cs typeface="Verdana"/>
              </a:rPr>
              <a:t>Protocol</a:t>
            </a:r>
            <a:r>
              <a:rPr sz="1800" spc="-40" dirty="0">
                <a:solidFill>
                  <a:srgbClr val="FFFFFF"/>
                </a:solidFill>
                <a:latin typeface="Times New Roman"/>
                <a:cs typeface="Times New Roman"/>
              </a:rPr>
              <a:t> </a:t>
            </a:r>
            <a:r>
              <a:rPr sz="1800" spc="-150" dirty="0">
                <a:solidFill>
                  <a:srgbClr val="FFFFFF"/>
                </a:solidFill>
                <a:latin typeface="Verdana"/>
                <a:cs typeface="Verdana"/>
              </a:rPr>
              <a:t>(IP)</a:t>
            </a:r>
            <a:r>
              <a:rPr sz="1800" spc="-105" dirty="0">
                <a:solidFill>
                  <a:srgbClr val="FFFFFF"/>
                </a:solidFill>
                <a:latin typeface="Times New Roman"/>
                <a:cs typeface="Times New Roman"/>
              </a:rPr>
              <a:t> </a:t>
            </a:r>
            <a:r>
              <a:rPr sz="1800" spc="-20" dirty="0">
                <a:solidFill>
                  <a:srgbClr val="FFFFFF"/>
                </a:solidFill>
                <a:latin typeface="Verdana"/>
                <a:cs typeface="Verdana"/>
              </a:rPr>
              <a:t>address</a:t>
            </a:r>
            <a:r>
              <a:rPr sz="1800" spc="10" dirty="0">
                <a:solidFill>
                  <a:srgbClr val="FFFFFF"/>
                </a:solidFill>
                <a:latin typeface="Times New Roman"/>
                <a:cs typeface="Times New Roman"/>
              </a:rPr>
              <a:t> </a:t>
            </a:r>
            <a:r>
              <a:rPr sz="1800" spc="100" dirty="0">
                <a:solidFill>
                  <a:srgbClr val="FFFFFF"/>
                </a:solidFill>
                <a:latin typeface="Verdana"/>
                <a:cs typeface="Verdana"/>
              </a:rPr>
              <a:t>made</a:t>
            </a:r>
            <a:r>
              <a:rPr sz="1800" spc="-85" dirty="0">
                <a:solidFill>
                  <a:srgbClr val="FFFFFF"/>
                </a:solidFill>
                <a:latin typeface="Times New Roman"/>
                <a:cs typeface="Times New Roman"/>
              </a:rPr>
              <a:t> </a:t>
            </a:r>
            <a:r>
              <a:rPr sz="1800" dirty="0">
                <a:solidFill>
                  <a:srgbClr val="FFFFFF"/>
                </a:solidFill>
                <a:latin typeface="Verdana"/>
                <a:cs typeface="Verdana"/>
              </a:rPr>
              <a:t>up</a:t>
            </a:r>
            <a:r>
              <a:rPr sz="1800" spc="50" dirty="0">
                <a:solidFill>
                  <a:srgbClr val="FFFFFF"/>
                </a:solidFill>
                <a:latin typeface="Times New Roman"/>
                <a:cs typeface="Times New Roman"/>
              </a:rPr>
              <a:t> </a:t>
            </a:r>
            <a:r>
              <a:rPr sz="1800" dirty="0">
                <a:solidFill>
                  <a:srgbClr val="FFFFFF"/>
                </a:solidFill>
                <a:latin typeface="Verdana"/>
                <a:cs typeface="Verdana"/>
              </a:rPr>
              <a:t>of</a:t>
            </a:r>
            <a:r>
              <a:rPr sz="1800" spc="50" dirty="0">
                <a:solidFill>
                  <a:srgbClr val="FFFFFF"/>
                </a:solidFill>
                <a:latin typeface="Times New Roman"/>
                <a:cs typeface="Times New Roman"/>
              </a:rPr>
              <a:t> </a:t>
            </a:r>
            <a:r>
              <a:rPr sz="1800" spc="-70" dirty="0">
                <a:solidFill>
                  <a:srgbClr val="FFFFFF"/>
                </a:solidFill>
                <a:latin typeface="Verdana"/>
                <a:cs typeface="Verdana"/>
              </a:rPr>
              <a:t>numbers.</a:t>
            </a:r>
            <a:r>
              <a:rPr sz="1800" spc="-75" dirty="0">
                <a:solidFill>
                  <a:srgbClr val="FFFFFF"/>
                </a:solidFill>
                <a:latin typeface="Times New Roman"/>
                <a:cs typeface="Times New Roman"/>
              </a:rPr>
              <a:t> </a:t>
            </a:r>
            <a:r>
              <a:rPr sz="1800" spc="-20" dirty="0">
                <a:solidFill>
                  <a:srgbClr val="FFFFFF"/>
                </a:solidFill>
                <a:latin typeface="Verdana"/>
                <a:cs typeface="Verdana"/>
              </a:rPr>
              <a:t>Your</a:t>
            </a:r>
            <a:r>
              <a:rPr sz="1800" spc="-20" dirty="0">
                <a:solidFill>
                  <a:srgbClr val="FFFFFF"/>
                </a:solidFill>
                <a:latin typeface="Times New Roman"/>
                <a:cs typeface="Times New Roman"/>
              </a:rPr>
              <a:t> </a:t>
            </a:r>
            <a:r>
              <a:rPr sz="1800" spc="-25" dirty="0">
                <a:solidFill>
                  <a:srgbClr val="FFFFFF"/>
                </a:solidFill>
                <a:latin typeface="Verdana"/>
                <a:cs typeface="Verdana"/>
              </a:rPr>
              <a:t>favorite</a:t>
            </a:r>
            <a:r>
              <a:rPr sz="1800" spc="-80" dirty="0">
                <a:solidFill>
                  <a:srgbClr val="FFFFFF"/>
                </a:solidFill>
                <a:latin typeface="Times New Roman"/>
                <a:cs typeface="Times New Roman"/>
              </a:rPr>
              <a:t> </a:t>
            </a:r>
            <a:r>
              <a:rPr sz="1800" spc="-10" dirty="0">
                <a:solidFill>
                  <a:srgbClr val="FFFFFF"/>
                </a:solidFill>
                <a:latin typeface="Verdana"/>
                <a:cs typeface="Verdana"/>
              </a:rPr>
              <a:t>website</a:t>
            </a:r>
            <a:r>
              <a:rPr sz="1800" spc="-80" dirty="0">
                <a:solidFill>
                  <a:srgbClr val="FFFFFF"/>
                </a:solidFill>
                <a:latin typeface="Times New Roman"/>
                <a:cs typeface="Times New Roman"/>
              </a:rPr>
              <a:t> </a:t>
            </a:r>
            <a:r>
              <a:rPr sz="1800" spc="-35" dirty="0">
                <a:solidFill>
                  <a:srgbClr val="FFFFFF"/>
                </a:solidFill>
                <a:latin typeface="Verdana"/>
                <a:cs typeface="Verdana"/>
              </a:rPr>
              <a:t>might</a:t>
            </a:r>
            <a:r>
              <a:rPr sz="1800" spc="-90" dirty="0">
                <a:solidFill>
                  <a:srgbClr val="FFFFFF"/>
                </a:solidFill>
                <a:latin typeface="Times New Roman"/>
                <a:cs typeface="Times New Roman"/>
              </a:rPr>
              <a:t> </a:t>
            </a:r>
            <a:r>
              <a:rPr sz="1800" dirty="0">
                <a:solidFill>
                  <a:srgbClr val="FFFFFF"/>
                </a:solidFill>
                <a:latin typeface="Verdana"/>
                <a:cs typeface="Verdana"/>
              </a:rPr>
              <a:t>have</a:t>
            </a:r>
            <a:r>
              <a:rPr sz="1800" spc="25" dirty="0">
                <a:solidFill>
                  <a:srgbClr val="FFFFFF"/>
                </a:solidFill>
                <a:latin typeface="Times New Roman"/>
                <a:cs typeface="Times New Roman"/>
              </a:rPr>
              <a:t> </a:t>
            </a:r>
            <a:r>
              <a:rPr sz="1800" spc="65" dirty="0">
                <a:solidFill>
                  <a:srgbClr val="FFFFFF"/>
                </a:solidFill>
                <a:latin typeface="Verdana"/>
                <a:cs typeface="Verdana"/>
              </a:rPr>
              <a:t>an</a:t>
            </a:r>
            <a:r>
              <a:rPr sz="1800" spc="55" dirty="0">
                <a:solidFill>
                  <a:srgbClr val="FFFFFF"/>
                </a:solidFill>
                <a:latin typeface="Times New Roman"/>
                <a:cs typeface="Times New Roman"/>
              </a:rPr>
              <a:t> </a:t>
            </a:r>
            <a:r>
              <a:rPr sz="1800" spc="-135" dirty="0">
                <a:solidFill>
                  <a:srgbClr val="FFFFFF"/>
                </a:solidFill>
                <a:latin typeface="Verdana"/>
                <a:cs typeface="Verdana"/>
              </a:rPr>
              <a:t>IP</a:t>
            </a:r>
            <a:r>
              <a:rPr sz="1800" spc="-65" dirty="0">
                <a:solidFill>
                  <a:srgbClr val="FFFFFF"/>
                </a:solidFill>
                <a:latin typeface="Times New Roman"/>
                <a:cs typeface="Times New Roman"/>
              </a:rPr>
              <a:t> </a:t>
            </a:r>
            <a:r>
              <a:rPr sz="1800" spc="-10" dirty="0">
                <a:solidFill>
                  <a:srgbClr val="FFFFFF"/>
                </a:solidFill>
                <a:latin typeface="Verdana"/>
                <a:cs typeface="Verdana"/>
              </a:rPr>
              <a:t>address</a:t>
            </a:r>
            <a:r>
              <a:rPr sz="1800" spc="25" dirty="0">
                <a:solidFill>
                  <a:srgbClr val="FFFFFF"/>
                </a:solidFill>
                <a:latin typeface="Times New Roman"/>
                <a:cs typeface="Times New Roman"/>
              </a:rPr>
              <a:t> </a:t>
            </a:r>
            <a:r>
              <a:rPr sz="1800" spc="-60" dirty="0">
                <a:solidFill>
                  <a:srgbClr val="FFFFFF"/>
                </a:solidFill>
                <a:latin typeface="Verdana"/>
                <a:cs typeface="Verdana"/>
              </a:rPr>
              <a:t>like</a:t>
            </a:r>
            <a:r>
              <a:rPr sz="1800" spc="-20" dirty="0">
                <a:solidFill>
                  <a:srgbClr val="FFFFFF"/>
                </a:solidFill>
                <a:latin typeface="Times New Roman"/>
                <a:cs typeface="Times New Roman"/>
              </a:rPr>
              <a:t> </a:t>
            </a:r>
            <a:r>
              <a:rPr sz="1800" spc="-155" dirty="0">
                <a:solidFill>
                  <a:srgbClr val="FFFFFF"/>
                </a:solidFill>
                <a:latin typeface="Verdana"/>
                <a:cs typeface="Verdana"/>
              </a:rPr>
              <a:t>64.202.189.170,</a:t>
            </a:r>
            <a:r>
              <a:rPr sz="1800" spc="-70" dirty="0">
                <a:solidFill>
                  <a:srgbClr val="FFFFFF"/>
                </a:solidFill>
                <a:latin typeface="Times New Roman"/>
                <a:cs typeface="Times New Roman"/>
              </a:rPr>
              <a:t> </a:t>
            </a:r>
            <a:r>
              <a:rPr sz="1800" dirty="0">
                <a:solidFill>
                  <a:srgbClr val="FFFFFF"/>
                </a:solidFill>
                <a:latin typeface="Verdana"/>
                <a:cs typeface="Verdana"/>
              </a:rPr>
              <a:t>but</a:t>
            </a:r>
            <a:r>
              <a:rPr sz="1800" spc="15" dirty="0">
                <a:solidFill>
                  <a:srgbClr val="FFFFFF"/>
                </a:solidFill>
                <a:latin typeface="Times New Roman"/>
                <a:cs typeface="Times New Roman"/>
              </a:rPr>
              <a:t> </a:t>
            </a:r>
            <a:r>
              <a:rPr sz="1800" spc="-110" dirty="0">
                <a:solidFill>
                  <a:srgbClr val="FFFFFF"/>
                </a:solidFill>
                <a:latin typeface="Verdana"/>
                <a:cs typeface="Verdana"/>
              </a:rPr>
              <a:t>this</a:t>
            </a:r>
            <a:r>
              <a:rPr sz="1800" spc="-80" dirty="0">
                <a:solidFill>
                  <a:srgbClr val="FFFFFF"/>
                </a:solidFill>
                <a:latin typeface="Times New Roman"/>
                <a:cs typeface="Times New Roman"/>
              </a:rPr>
              <a:t> </a:t>
            </a:r>
            <a:r>
              <a:rPr sz="1800" spc="-25" dirty="0">
                <a:solidFill>
                  <a:srgbClr val="FFFFFF"/>
                </a:solidFill>
                <a:latin typeface="Verdana"/>
                <a:cs typeface="Verdana"/>
              </a:rPr>
              <a:t>is</a:t>
            </a:r>
            <a:r>
              <a:rPr sz="1800" spc="-25" dirty="0">
                <a:solidFill>
                  <a:srgbClr val="FFFFFF"/>
                </a:solidFill>
                <a:latin typeface="Times New Roman"/>
                <a:cs typeface="Times New Roman"/>
              </a:rPr>
              <a:t> </a:t>
            </a:r>
            <a:r>
              <a:rPr sz="1800" spc="-45" dirty="0">
                <a:solidFill>
                  <a:srgbClr val="FFFFFF"/>
                </a:solidFill>
                <a:latin typeface="Verdana"/>
                <a:cs typeface="Verdana"/>
              </a:rPr>
              <a:t>obviously</a:t>
            </a:r>
            <a:r>
              <a:rPr sz="1800" spc="-114" dirty="0">
                <a:solidFill>
                  <a:srgbClr val="FFFFFF"/>
                </a:solidFill>
                <a:latin typeface="Times New Roman"/>
                <a:cs typeface="Times New Roman"/>
              </a:rPr>
              <a:t> </a:t>
            </a:r>
            <a:r>
              <a:rPr sz="1800" dirty="0">
                <a:solidFill>
                  <a:srgbClr val="FFFFFF"/>
                </a:solidFill>
                <a:latin typeface="Verdana"/>
                <a:cs typeface="Verdana"/>
              </a:rPr>
              <a:t>not</a:t>
            </a:r>
            <a:r>
              <a:rPr sz="1800" spc="65" dirty="0">
                <a:solidFill>
                  <a:srgbClr val="FFFFFF"/>
                </a:solidFill>
                <a:latin typeface="Times New Roman"/>
                <a:cs typeface="Times New Roman"/>
              </a:rPr>
              <a:t> </a:t>
            </a:r>
            <a:r>
              <a:rPr sz="1800" dirty="0">
                <a:solidFill>
                  <a:srgbClr val="FFFFFF"/>
                </a:solidFill>
                <a:latin typeface="Verdana"/>
                <a:cs typeface="Verdana"/>
              </a:rPr>
              <a:t>easy</a:t>
            </a:r>
            <a:r>
              <a:rPr sz="1800" spc="-10" dirty="0">
                <a:solidFill>
                  <a:srgbClr val="FFFFFF"/>
                </a:solidFill>
                <a:latin typeface="Times New Roman"/>
                <a:cs typeface="Times New Roman"/>
              </a:rPr>
              <a:t> </a:t>
            </a:r>
            <a:r>
              <a:rPr sz="1800" dirty="0">
                <a:solidFill>
                  <a:srgbClr val="FFFFFF"/>
                </a:solidFill>
                <a:latin typeface="Verdana"/>
                <a:cs typeface="Verdana"/>
              </a:rPr>
              <a:t>to</a:t>
            </a:r>
            <a:r>
              <a:rPr sz="1800" spc="15" dirty="0">
                <a:solidFill>
                  <a:srgbClr val="FFFFFF"/>
                </a:solidFill>
                <a:latin typeface="Times New Roman"/>
                <a:cs typeface="Times New Roman"/>
              </a:rPr>
              <a:t> </a:t>
            </a:r>
            <a:r>
              <a:rPr sz="1800" spc="-40" dirty="0">
                <a:solidFill>
                  <a:srgbClr val="FFFFFF"/>
                </a:solidFill>
                <a:latin typeface="Verdana"/>
                <a:cs typeface="Verdana"/>
              </a:rPr>
              <a:t>remember.</a:t>
            </a:r>
            <a:r>
              <a:rPr sz="1800" spc="-70" dirty="0">
                <a:solidFill>
                  <a:srgbClr val="FFFFFF"/>
                </a:solidFill>
                <a:latin typeface="Times New Roman"/>
                <a:cs typeface="Times New Roman"/>
              </a:rPr>
              <a:t> </a:t>
            </a:r>
            <a:r>
              <a:rPr sz="1800" dirty="0">
                <a:solidFill>
                  <a:srgbClr val="FFFFFF"/>
                </a:solidFill>
                <a:latin typeface="Verdana"/>
                <a:cs typeface="Verdana"/>
              </a:rPr>
              <a:t>However</a:t>
            </a:r>
            <a:r>
              <a:rPr sz="1800" spc="-65" dirty="0">
                <a:solidFill>
                  <a:srgbClr val="FFFFFF"/>
                </a:solidFill>
                <a:latin typeface="Times New Roman"/>
                <a:cs typeface="Times New Roman"/>
              </a:rPr>
              <a:t> </a:t>
            </a:r>
            <a:r>
              <a:rPr sz="1800" spc="160" dirty="0">
                <a:solidFill>
                  <a:srgbClr val="FFFFFF"/>
                </a:solidFill>
                <a:latin typeface="Verdana"/>
                <a:cs typeface="Verdana"/>
              </a:rPr>
              <a:t>a</a:t>
            </a:r>
            <a:r>
              <a:rPr sz="1800" spc="60" dirty="0">
                <a:solidFill>
                  <a:srgbClr val="FFFFFF"/>
                </a:solidFill>
                <a:latin typeface="Times New Roman"/>
                <a:cs typeface="Times New Roman"/>
              </a:rPr>
              <a:t> </a:t>
            </a:r>
            <a:r>
              <a:rPr sz="1800" dirty="0">
                <a:solidFill>
                  <a:srgbClr val="FFFFFF"/>
                </a:solidFill>
                <a:latin typeface="Verdana"/>
                <a:cs typeface="Verdana"/>
              </a:rPr>
              <a:t>domain</a:t>
            </a:r>
            <a:r>
              <a:rPr sz="1800" spc="-50" dirty="0">
                <a:solidFill>
                  <a:srgbClr val="FFFFFF"/>
                </a:solidFill>
                <a:latin typeface="Times New Roman"/>
                <a:cs typeface="Times New Roman"/>
              </a:rPr>
              <a:t> </a:t>
            </a:r>
            <a:r>
              <a:rPr sz="1800" spc="60" dirty="0">
                <a:solidFill>
                  <a:srgbClr val="FFFFFF"/>
                </a:solidFill>
                <a:latin typeface="Verdana"/>
                <a:cs typeface="Verdana"/>
              </a:rPr>
              <a:t>name</a:t>
            </a:r>
            <a:r>
              <a:rPr sz="1800" spc="-80" dirty="0">
                <a:solidFill>
                  <a:srgbClr val="FFFFFF"/>
                </a:solidFill>
                <a:latin typeface="Times New Roman"/>
                <a:cs typeface="Times New Roman"/>
              </a:rPr>
              <a:t> </a:t>
            </a:r>
            <a:r>
              <a:rPr sz="1800" dirty="0">
                <a:solidFill>
                  <a:srgbClr val="FFFFFF"/>
                </a:solidFill>
                <a:latin typeface="Verdana"/>
                <a:cs typeface="Verdana"/>
              </a:rPr>
              <a:t>such</a:t>
            </a:r>
            <a:r>
              <a:rPr sz="1800" dirty="0">
                <a:solidFill>
                  <a:srgbClr val="FFFFFF"/>
                </a:solidFill>
                <a:latin typeface="Times New Roman"/>
                <a:cs typeface="Times New Roman"/>
              </a:rPr>
              <a:t> </a:t>
            </a:r>
            <a:r>
              <a:rPr sz="1800" spc="-25" dirty="0">
                <a:solidFill>
                  <a:srgbClr val="FFFFFF"/>
                </a:solidFill>
                <a:latin typeface="Verdana"/>
                <a:cs typeface="Verdana"/>
              </a:rPr>
              <a:t>as</a:t>
            </a:r>
            <a:r>
              <a:rPr sz="1800" spc="-25" dirty="0">
                <a:solidFill>
                  <a:srgbClr val="FFFFFF"/>
                </a:solidFill>
                <a:latin typeface="Times New Roman"/>
                <a:cs typeface="Times New Roman"/>
              </a:rPr>
              <a:t> </a:t>
            </a:r>
            <a:r>
              <a:rPr sz="1800" spc="-20" dirty="0">
                <a:solidFill>
                  <a:srgbClr val="FFFFFF"/>
                </a:solidFill>
                <a:latin typeface="Verdana"/>
                <a:cs typeface="Verdana"/>
              </a:rPr>
              <a:t>bestdomainnameever.comis</a:t>
            </a:r>
            <a:r>
              <a:rPr sz="1800" spc="-5" dirty="0">
                <a:solidFill>
                  <a:srgbClr val="FFFFFF"/>
                </a:solidFill>
                <a:latin typeface="Times New Roman"/>
                <a:cs typeface="Times New Roman"/>
              </a:rPr>
              <a:t> </a:t>
            </a:r>
            <a:r>
              <a:rPr sz="1800" spc="-40" dirty="0">
                <a:solidFill>
                  <a:srgbClr val="FFFFFF"/>
                </a:solidFill>
                <a:latin typeface="Verdana"/>
                <a:cs typeface="Verdana"/>
              </a:rPr>
              <a:t>something</a:t>
            </a:r>
            <a:r>
              <a:rPr sz="1800" spc="-30" dirty="0">
                <a:solidFill>
                  <a:srgbClr val="FFFFFF"/>
                </a:solidFill>
                <a:latin typeface="Times New Roman"/>
                <a:cs typeface="Times New Roman"/>
              </a:rPr>
              <a:t> </a:t>
            </a:r>
            <a:r>
              <a:rPr sz="1800" spc="80" dirty="0">
                <a:solidFill>
                  <a:srgbClr val="FFFFFF"/>
                </a:solidFill>
                <a:latin typeface="Verdana"/>
                <a:cs typeface="Verdana"/>
              </a:rPr>
              <a:t>people</a:t>
            </a:r>
            <a:r>
              <a:rPr sz="1800" spc="-35" dirty="0">
                <a:solidFill>
                  <a:srgbClr val="FFFFFF"/>
                </a:solidFill>
                <a:latin typeface="Times New Roman"/>
                <a:cs typeface="Times New Roman"/>
              </a:rPr>
              <a:t> </a:t>
            </a:r>
            <a:r>
              <a:rPr sz="1800" spc="130" dirty="0">
                <a:solidFill>
                  <a:srgbClr val="FFFFFF"/>
                </a:solidFill>
                <a:latin typeface="Verdana"/>
                <a:cs typeface="Verdana"/>
              </a:rPr>
              <a:t>can</a:t>
            </a:r>
            <a:r>
              <a:rPr sz="1800" spc="55" dirty="0">
                <a:solidFill>
                  <a:srgbClr val="FFFFFF"/>
                </a:solidFill>
                <a:latin typeface="Times New Roman"/>
                <a:cs typeface="Times New Roman"/>
              </a:rPr>
              <a:t> </a:t>
            </a:r>
            <a:r>
              <a:rPr sz="1800" dirty="0">
                <a:solidFill>
                  <a:srgbClr val="FFFFFF"/>
                </a:solidFill>
                <a:latin typeface="Verdana"/>
                <a:cs typeface="Verdana"/>
              </a:rPr>
              <a:t>recognize</a:t>
            </a:r>
            <a:r>
              <a:rPr sz="1800" spc="-35" dirty="0">
                <a:solidFill>
                  <a:srgbClr val="FFFFFF"/>
                </a:solidFill>
                <a:latin typeface="Times New Roman"/>
                <a:cs typeface="Times New Roman"/>
              </a:rPr>
              <a:t> </a:t>
            </a:r>
            <a:r>
              <a:rPr sz="1800" spc="55" dirty="0">
                <a:solidFill>
                  <a:srgbClr val="FFFFFF"/>
                </a:solidFill>
                <a:latin typeface="Verdana"/>
                <a:cs typeface="Verdana"/>
              </a:rPr>
              <a:t>and</a:t>
            </a:r>
            <a:r>
              <a:rPr sz="1800" spc="55" dirty="0">
                <a:solidFill>
                  <a:srgbClr val="FFFFFF"/>
                </a:solidFill>
                <a:latin typeface="Times New Roman"/>
                <a:cs typeface="Times New Roman"/>
              </a:rPr>
              <a:t> </a:t>
            </a:r>
            <a:r>
              <a:rPr sz="1800" spc="-10" dirty="0">
                <a:solidFill>
                  <a:srgbClr val="FFFFFF"/>
                </a:solidFill>
                <a:latin typeface="Verdana"/>
                <a:cs typeface="Verdana"/>
              </a:rPr>
              <a:t>remember.</a:t>
            </a:r>
            <a:endParaRPr sz="1800">
              <a:latin typeface="Verdana"/>
              <a:cs typeface="Verdana"/>
            </a:endParaRPr>
          </a:p>
          <a:p>
            <a:pPr marL="353695" marR="544195" indent="-341630" algn="just">
              <a:lnSpc>
                <a:spcPct val="100000"/>
              </a:lnSpc>
              <a:spcBef>
                <a:spcPts val="969"/>
              </a:spcBef>
            </a:pPr>
            <a:r>
              <a:rPr sz="1450" spc="114" dirty="0">
                <a:solidFill>
                  <a:srgbClr val="89D0D6"/>
                </a:solidFill>
                <a:latin typeface="Lucida Sans Unicode"/>
                <a:cs typeface="Lucida Sans Unicode"/>
              </a:rPr>
              <a:t>▶</a:t>
            </a:r>
            <a:r>
              <a:rPr sz="1450" spc="265" dirty="0">
                <a:solidFill>
                  <a:srgbClr val="89D0D6"/>
                </a:solidFill>
                <a:latin typeface="Lucida Sans Unicode"/>
                <a:cs typeface="Lucida Sans Unicode"/>
              </a:rPr>
              <a:t>  </a:t>
            </a:r>
            <a:r>
              <a:rPr sz="1800" spc="-125" dirty="0">
                <a:solidFill>
                  <a:srgbClr val="FFFFFF"/>
                </a:solidFill>
                <a:latin typeface="Verdana"/>
                <a:cs typeface="Verdana"/>
              </a:rPr>
              <a:t>DNS</a:t>
            </a:r>
            <a:r>
              <a:rPr sz="1800" spc="100" dirty="0">
                <a:solidFill>
                  <a:srgbClr val="FFFFFF"/>
                </a:solidFill>
                <a:latin typeface="Times New Roman"/>
                <a:cs typeface="Times New Roman"/>
              </a:rPr>
              <a:t> </a:t>
            </a:r>
            <a:r>
              <a:rPr sz="1800" spc="-70" dirty="0">
                <a:solidFill>
                  <a:srgbClr val="FFFFFF"/>
                </a:solidFill>
                <a:latin typeface="Verdana"/>
                <a:cs typeface="Verdana"/>
              </a:rPr>
              <a:t>syncs</a:t>
            </a:r>
            <a:r>
              <a:rPr sz="1800" spc="-5" dirty="0">
                <a:solidFill>
                  <a:srgbClr val="FFFFFF"/>
                </a:solidFill>
                <a:latin typeface="Times New Roman"/>
                <a:cs typeface="Times New Roman"/>
              </a:rPr>
              <a:t> </a:t>
            </a:r>
            <a:r>
              <a:rPr sz="1800" dirty="0">
                <a:solidFill>
                  <a:srgbClr val="FFFFFF"/>
                </a:solidFill>
                <a:latin typeface="Verdana"/>
                <a:cs typeface="Verdana"/>
              </a:rPr>
              <a:t>up</a:t>
            </a:r>
            <a:r>
              <a:rPr sz="1800" spc="100" dirty="0">
                <a:solidFill>
                  <a:srgbClr val="FFFFFF"/>
                </a:solidFill>
                <a:latin typeface="Times New Roman"/>
                <a:cs typeface="Times New Roman"/>
              </a:rPr>
              <a:t> </a:t>
            </a:r>
            <a:r>
              <a:rPr sz="1800" dirty="0">
                <a:solidFill>
                  <a:srgbClr val="FFFFFF"/>
                </a:solidFill>
                <a:latin typeface="Verdana"/>
                <a:cs typeface="Verdana"/>
              </a:rPr>
              <a:t>domain</a:t>
            </a:r>
            <a:r>
              <a:rPr sz="1800" spc="-80" dirty="0">
                <a:solidFill>
                  <a:srgbClr val="FFFFFF"/>
                </a:solidFill>
                <a:latin typeface="Times New Roman"/>
                <a:cs typeface="Times New Roman"/>
              </a:rPr>
              <a:t> </a:t>
            </a:r>
            <a:r>
              <a:rPr sz="1800" dirty="0">
                <a:solidFill>
                  <a:srgbClr val="FFFFFF"/>
                </a:solidFill>
                <a:latin typeface="Verdana"/>
                <a:cs typeface="Verdana"/>
              </a:rPr>
              <a:t>names</a:t>
            </a:r>
            <a:r>
              <a:rPr sz="1800" spc="-60" dirty="0">
                <a:solidFill>
                  <a:srgbClr val="FFFFFF"/>
                </a:solidFill>
                <a:latin typeface="Times New Roman"/>
                <a:cs typeface="Times New Roman"/>
              </a:rPr>
              <a:t> </a:t>
            </a:r>
            <a:r>
              <a:rPr sz="1800" spc="-45" dirty="0">
                <a:solidFill>
                  <a:srgbClr val="FFFFFF"/>
                </a:solidFill>
                <a:latin typeface="Verdana"/>
                <a:cs typeface="Verdana"/>
              </a:rPr>
              <a:t>with</a:t>
            </a:r>
            <a:r>
              <a:rPr sz="1800" spc="-70" dirty="0">
                <a:solidFill>
                  <a:srgbClr val="FFFFFF"/>
                </a:solidFill>
                <a:latin typeface="Times New Roman"/>
                <a:cs typeface="Times New Roman"/>
              </a:rPr>
              <a:t> </a:t>
            </a:r>
            <a:r>
              <a:rPr sz="1800" spc="-235" dirty="0">
                <a:solidFill>
                  <a:srgbClr val="FFFFFF"/>
                </a:solidFill>
                <a:latin typeface="Verdana"/>
                <a:cs typeface="Verdana"/>
              </a:rPr>
              <a:t>IP</a:t>
            </a:r>
            <a:r>
              <a:rPr sz="1800" spc="125" dirty="0">
                <a:solidFill>
                  <a:srgbClr val="FFFFFF"/>
                </a:solidFill>
                <a:latin typeface="Times New Roman"/>
                <a:cs typeface="Times New Roman"/>
              </a:rPr>
              <a:t> </a:t>
            </a:r>
            <a:r>
              <a:rPr sz="1800" spc="-35" dirty="0">
                <a:solidFill>
                  <a:srgbClr val="FFFFFF"/>
                </a:solidFill>
                <a:latin typeface="Verdana"/>
                <a:cs typeface="Verdana"/>
              </a:rPr>
              <a:t>addresses</a:t>
            </a:r>
            <a:r>
              <a:rPr sz="1800" spc="-5" dirty="0">
                <a:solidFill>
                  <a:srgbClr val="FFFFFF"/>
                </a:solidFill>
                <a:latin typeface="Times New Roman"/>
                <a:cs typeface="Times New Roman"/>
              </a:rPr>
              <a:t> </a:t>
            </a:r>
            <a:r>
              <a:rPr sz="1800" dirty="0">
                <a:solidFill>
                  <a:srgbClr val="FFFFFF"/>
                </a:solidFill>
                <a:latin typeface="Verdana"/>
                <a:cs typeface="Verdana"/>
              </a:rPr>
              <a:t>enabling</a:t>
            </a:r>
            <a:r>
              <a:rPr sz="1800" spc="-50" dirty="0">
                <a:solidFill>
                  <a:srgbClr val="FFFFFF"/>
                </a:solidFill>
                <a:latin typeface="Times New Roman"/>
                <a:cs typeface="Times New Roman"/>
              </a:rPr>
              <a:t> </a:t>
            </a:r>
            <a:r>
              <a:rPr sz="1800" spc="-40" dirty="0">
                <a:solidFill>
                  <a:srgbClr val="FFFFFF"/>
                </a:solidFill>
                <a:latin typeface="Verdana"/>
                <a:cs typeface="Verdana"/>
              </a:rPr>
              <a:t>humans</a:t>
            </a:r>
            <a:r>
              <a:rPr sz="1800" spc="-60" dirty="0">
                <a:solidFill>
                  <a:srgbClr val="FFFFFF"/>
                </a:solidFill>
                <a:latin typeface="Times New Roman"/>
                <a:cs typeface="Times New Roman"/>
              </a:rPr>
              <a:t> </a:t>
            </a:r>
            <a:r>
              <a:rPr sz="1800" dirty="0">
                <a:solidFill>
                  <a:srgbClr val="FFFFFF"/>
                </a:solidFill>
                <a:latin typeface="Verdana"/>
                <a:cs typeface="Verdana"/>
              </a:rPr>
              <a:t>to</a:t>
            </a:r>
            <a:r>
              <a:rPr sz="1800" spc="45" dirty="0">
                <a:solidFill>
                  <a:srgbClr val="FFFFFF"/>
                </a:solidFill>
                <a:latin typeface="Times New Roman"/>
                <a:cs typeface="Times New Roman"/>
              </a:rPr>
              <a:t> </a:t>
            </a:r>
            <a:r>
              <a:rPr sz="1800" spc="-25" dirty="0">
                <a:solidFill>
                  <a:srgbClr val="FFFFFF"/>
                </a:solidFill>
                <a:latin typeface="Verdana"/>
                <a:cs typeface="Verdana"/>
              </a:rPr>
              <a:t>use</a:t>
            </a:r>
            <a:r>
              <a:rPr sz="1800" spc="-25" dirty="0">
                <a:solidFill>
                  <a:srgbClr val="FFFFFF"/>
                </a:solidFill>
                <a:latin typeface="Times New Roman"/>
                <a:cs typeface="Times New Roman"/>
              </a:rPr>
              <a:t> </a:t>
            </a:r>
            <a:r>
              <a:rPr sz="1800" dirty="0">
                <a:solidFill>
                  <a:srgbClr val="FFFFFF"/>
                </a:solidFill>
                <a:latin typeface="Verdana"/>
                <a:cs typeface="Verdana"/>
              </a:rPr>
              <a:t>memorable</a:t>
            </a:r>
            <a:r>
              <a:rPr sz="1800" spc="-65" dirty="0">
                <a:solidFill>
                  <a:srgbClr val="FFFFFF"/>
                </a:solidFill>
                <a:latin typeface="Times New Roman"/>
                <a:cs typeface="Times New Roman"/>
              </a:rPr>
              <a:t> </a:t>
            </a:r>
            <a:r>
              <a:rPr sz="1800" dirty="0">
                <a:solidFill>
                  <a:srgbClr val="FFFFFF"/>
                </a:solidFill>
                <a:latin typeface="Verdana"/>
                <a:cs typeface="Verdana"/>
              </a:rPr>
              <a:t>domain</a:t>
            </a:r>
            <a:r>
              <a:rPr sz="1800" spc="-40" dirty="0">
                <a:solidFill>
                  <a:srgbClr val="FFFFFF"/>
                </a:solidFill>
                <a:latin typeface="Times New Roman"/>
                <a:cs typeface="Times New Roman"/>
              </a:rPr>
              <a:t> </a:t>
            </a:r>
            <a:r>
              <a:rPr sz="1800" dirty="0">
                <a:solidFill>
                  <a:srgbClr val="FFFFFF"/>
                </a:solidFill>
                <a:latin typeface="Verdana"/>
                <a:cs typeface="Verdana"/>
              </a:rPr>
              <a:t>names</a:t>
            </a:r>
            <a:r>
              <a:rPr sz="1800" spc="-65" dirty="0">
                <a:solidFill>
                  <a:srgbClr val="FFFFFF"/>
                </a:solidFill>
                <a:latin typeface="Times New Roman"/>
                <a:cs typeface="Times New Roman"/>
              </a:rPr>
              <a:t> </a:t>
            </a:r>
            <a:r>
              <a:rPr sz="1800" spc="-25" dirty="0">
                <a:solidFill>
                  <a:srgbClr val="FFFFFF"/>
                </a:solidFill>
                <a:latin typeface="Verdana"/>
                <a:cs typeface="Verdana"/>
              </a:rPr>
              <a:t>while</a:t>
            </a:r>
            <a:r>
              <a:rPr sz="1800" spc="-65" dirty="0">
                <a:solidFill>
                  <a:srgbClr val="FFFFFF"/>
                </a:solidFill>
                <a:latin typeface="Times New Roman"/>
                <a:cs typeface="Times New Roman"/>
              </a:rPr>
              <a:t> </a:t>
            </a:r>
            <a:r>
              <a:rPr sz="1800" spc="-10" dirty="0">
                <a:solidFill>
                  <a:srgbClr val="FFFFFF"/>
                </a:solidFill>
                <a:latin typeface="Verdana"/>
                <a:cs typeface="Verdana"/>
              </a:rPr>
              <a:t>computers</a:t>
            </a:r>
            <a:r>
              <a:rPr sz="1800" spc="-65" dirty="0">
                <a:solidFill>
                  <a:srgbClr val="FFFFFF"/>
                </a:solidFill>
                <a:latin typeface="Times New Roman"/>
                <a:cs typeface="Times New Roman"/>
              </a:rPr>
              <a:t> </a:t>
            </a:r>
            <a:r>
              <a:rPr sz="1800" dirty="0">
                <a:solidFill>
                  <a:srgbClr val="FFFFFF"/>
                </a:solidFill>
                <a:latin typeface="Verdana"/>
                <a:cs typeface="Verdana"/>
              </a:rPr>
              <a:t>on</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75" dirty="0">
                <a:solidFill>
                  <a:srgbClr val="FFFFFF"/>
                </a:solidFill>
                <a:latin typeface="Verdana"/>
                <a:cs typeface="Verdana"/>
              </a:rPr>
              <a:t>Internet</a:t>
            </a:r>
            <a:r>
              <a:rPr sz="1800" spc="-20" dirty="0">
                <a:solidFill>
                  <a:srgbClr val="FFFFFF"/>
                </a:solidFill>
                <a:latin typeface="Times New Roman"/>
                <a:cs typeface="Times New Roman"/>
              </a:rPr>
              <a:t> </a:t>
            </a:r>
            <a:r>
              <a:rPr sz="1800" spc="130" dirty="0">
                <a:solidFill>
                  <a:srgbClr val="FFFFFF"/>
                </a:solidFill>
                <a:latin typeface="Verdana"/>
                <a:cs typeface="Verdana"/>
              </a:rPr>
              <a:t>can</a:t>
            </a:r>
            <a:r>
              <a:rPr sz="1800" spc="20" dirty="0">
                <a:solidFill>
                  <a:srgbClr val="FFFFFF"/>
                </a:solidFill>
                <a:latin typeface="Times New Roman"/>
                <a:cs typeface="Times New Roman"/>
              </a:rPr>
              <a:t> </a:t>
            </a:r>
            <a:r>
              <a:rPr sz="1800" spc="-40" dirty="0">
                <a:solidFill>
                  <a:srgbClr val="FFFFFF"/>
                </a:solidFill>
                <a:latin typeface="Verdana"/>
                <a:cs typeface="Verdana"/>
              </a:rPr>
              <a:t>use</a:t>
            </a:r>
            <a:r>
              <a:rPr sz="1800" spc="40" dirty="0">
                <a:solidFill>
                  <a:srgbClr val="FFFFFF"/>
                </a:solidFill>
                <a:latin typeface="Times New Roman"/>
                <a:cs typeface="Times New Roman"/>
              </a:rPr>
              <a:t> </a:t>
            </a:r>
            <a:r>
              <a:rPr sz="1800" spc="-25" dirty="0">
                <a:solidFill>
                  <a:srgbClr val="FFFFFF"/>
                </a:solidFill>
                <a:latin typeface="Verdana"/>
                <a:cs typeface="Verdana"/>
              </a:rPr>
              <a:t>IP</a:t>
            </a:r>
            <a:r>
              <a:rPr sz="1800" spc="-25" dirty="0">
                <a:solidFill>
                  <a:srgbClr val="FFFFFF"/>
                </a:solidFill>
                <a:latin typeface="Times New Roman"/>
                <a:cs typeface="Times New Roman"/>
              </a:rPr>
              <a:t> </a:t>
            </a:r>
            <a:r>
              <a:rPr sz="1800" spc="-10" dirty="0">
                <a:solidFill>
                  <a:srgbClr val="FFFFFF"/>
                </a:solidFill>
                <a:latin typeface="Verdana"/>
                <a:cs typeface="Verdana"/>
              </a:rPr>
              <a:t>addresses</a:t>
            </a:r>
            <a:endParaRPr sz="1800">
              <a:latin typeface="Verdana"/>
              <a:cs typeface="Verdana"/>
            </a:endParaRPr>
          </a:p>
        </p:txBody>
      </p:sp>
      <p:sp>
        <p:nvSpPr>
          <p:cNvPr id="5" name="Slide Number Placeholder 4">
            <a:extLst>
              <a:ext uri="{FF2B5EF4-FFF2-40B4-BE49-F238E27FC236}">
                <a16:creationId xmlns:a16="http://schemas.microsoft.com/office/drawing/2014/main" id="{69559EAB-E22B-4E81-93DB-D3608D01C3C6}"/>
              </a:ext>
            </a:extLst>
          </p:cNvPr>
          <p:cNvSpPr>
            <a:spLocks noGrp="1"/>
          </p:cNvSpPr>
          <p:nvPr>
            <p:ph type="sldNum" sz="quarter" idx="12"/>
          </p:nvPr>
        </p:nvSpPr>
        <p:spPr/>
        <p:txBody>
          <a:bodyPr/>
          <a:lstStyle/>
          <a:p>
            <a:fld id="{3622CE08-FDFB-40AC-BC00-32E561B45CF1}"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520" dirty="0"/>
              <a:t>HTTP</a:t>
            </a:r>
          </a:p>
        </p:txBody>
      </p:sp>
      <p:sp>
        <p:nvSpPr>
          <p:cNvPr id="3" name="object 3"/>
          <p:cNvSpPr txBox="1">
            <a:spLocks noGrp="1"/>
          </p:cNvSpPr>
          <p:nvPr>
            <p:ph type="body" idx="1"/>
          </p:nvPr>
        </p:nvSpPr>
        <p:spPr>
          <a:prstGeom prst="rect">
            <a:avLst/>
          </a:prstGeom>
        </p:spPr>
        <p:txBody>
          <a:bodyPr vert="horz" wrap="square" lIns="0" tIns="15875" rIns="0" bIns="0" rtlCol="0">
            <a:spAutoFit/>
          </a:bodyPr>
          <a:lstStyle/>
          <a:p>
            <a:pPr marL="353695" marR="40068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35" dirty="0"/>
              <a:t>Hyper</a:t>
            </a:r>
            <a:r>
              <a:rPr spc="-55" dirty="0">
                <a:latin typeface="Times New Roman"/>
                <a:cs typeface="Times New Roman"/>
              </a:rPr>
              <a:t> </a:t>
            </a:r>
            <a:r>
              <a:rPr spc="-145" dirty="0"/>
              <a:t>Text</a:t>
            </a:r>
            <a:r>
              <a:rPr spc="80" dirty="0">
                <a:latin typeface="Times New Roman"/>
                <a:cs typeface="Times New Roman"/>
              </a:rPr>
              <a:t> </a:t>
            </a:r>
            <a:r>
              <a:rPr spc="-110" dirty="0"/>
              <a:t>Transfer</a:t>
            </a:r>
            <a:r>
              <a:rPr dirty="0">
                <a:latin typeface="Times New Roman"/>
                <a:cs typeface="Times New Roman"/>
              </a:rPr>
              <a:t> </a:t>
            </a:r>
            <a:r>
              <a:rPr dirty="0"/>
              <a:t>Protocol</a:t>
            </a:r>
            <a:r>
              <a:rPr spc="-65" dirty="0">
                <a:latin typeface="Times New Roman"/>
                <a:cs typeface="Times New Roman"/>
              </a:rPr>
              <a:t> </a:t>
            </a:r>
            <a:r>
              <a:rPr spc="-200" dirty="0"/>
              <a:t>(HTTP)</a:t>
            </a:r>
            <a:r>
              <a:rPr spc="75" dirty="0">
                <a:latin typeface="Times New Roman"/>
                <a:cs typeface="Times New Roman"/>
              </a:rPr>
              <a:t> </a:t>
            </a:r>
            <a:r>
              <a:rPr spc="-160" dirty="0"/>
              <a:t>is</a:t>
            </a:r>
            <a:r>
              <a:rPr spc="-20" dirty="0">
                <a:latin typeface="Times New Roman"/>
                <a:cs typeface="Times New Roman"/>
              </a:rPr>
              <a:t> </a:t>
            </a:r>
            <a:r>
              <a:rPr dirty="0"/>
              <a:t>used</a:t>
            </a:r>
            <a:r>
              <a:rPr spc="20" dirty="0">
                <a:latin typeface="Times New Roman"/>
                <a:cs typeface="Times New Roman"/>
              </a:rPr>
              <a:t> </a:t>
            </a:r>
            <a:r>
              <a:rPr dirty="0"/>
              <a:t>to</a:t>
            </a:r>
            <a:r>
              <a:rPr spc="25" dirty="0">
                <a:latin typeface="Times New Roman"/>
                <a:cs typeface="Times New Roman"/>
              </a:rPr>
              <a:t> </a:t>
            </a:r>
            <a:r>
              <a:rPr dirty="0"/>
              <a:t>define</a:t>
            </a:r>
            <a:r>
              <a:rPr spc="-65" dirty="0">
                <a:latin typeface="Times New Roman"/>
                <a:cs typeface="Times New Roman"/>
              </a:rPr>
              <a:t> </a:t>
            </a:r>
            <a:r>
              <a:rPr dirty="0"/>
              <a:t>how</a:t>
            </a:r>
            <a:r>
              <a:rPr spc="100" dirty="0">
                <a:latin typeface="Times New Roman"/>
                <a:cs typeface="Times New Roman"/>
              </a:rPr>
              <a:t> </a:t>
            </a:r>
            <a:r>
              <a:rPr dirty="0"/>
              <a:t>the</a:t>
            </a:r>
            <a:r>
              <a:rPr spc="-20" dirty="0">
                <a:latin typeface="Times New Roman"/>
                <a:cs typeface="Times New Roman"/>
              </a:rPr>
              <a:t> </a:t>
            </a:r>
            <a:r>
              <a:rPr spc="-25" dirty="0"/>
              <a:t>client-</a:t>
            </a:r>
            <a:r>
              <a:rPr spc="-20" dirty="0"/>
              <a:t>server</a:t>
            </a:r>
            <a:r>
              <a:rPr spc="-20" dirty="0">
                <a:latin typeface="Times New Roman"/>
                <a:cs typeface="Times New Roman"/>
              </a:rPr>
              <a:t> </a:t>
            </a:r>
            <a:r>
              <a:rPr spc="-40" dirty="0"/>
              <a:t>programs</a:t>
            </a:r>
            <a:r>
              <a:rPr spc="-90" dirty="0">
                <a:latin typeface="Times New Roman"/>
                <a:cs typeface="Times New Roman"/>
              </a:rPr>
              <a:t> </a:t>
            </a:r>
            <a:r>
              <a:rPr spc="130" dirty="0"/>
              <a:t>can</a:t>
            </a:r>
            <a:r>
              <a:rPr spc="-5" dirty="0">
                <a:latin typeface="Times New Roman"/>
                <a:cs typeface="Times New Roman"/>
              </a:rPr>
              <a:t> </a:t>
            </a:r>
            <a:r>
              <a:rPr spc="110" dirty="0"/>
              <a:t>be</a:t>
            </a:r>
            <a:r>
              <a:rPr spc="70" dirty="0">
                <a:latin typeface="Times New Roman"/>
                <a:cs typeface="Times New Roman"/>
              </a:rPr>
              <a:t> </a:t>
            </a:r>
            <a:r>
              <a:rPr spc="-60" dirty="0"/>
              <a:t>written</a:t>
            </a:r>
            <a:r>
              <a:rPr spc="-105" dirty="0">
                <a:latin typeface="Times New Roman"/>
                <a:cs typeface="Times New Roman"/>
              </a:rPr>
              <a:t> </a:t>
            </a:r>
            <a:r>
              <a:rPr dirty="0"/>
              <a:t>to</a:t>
            </a:r>
            <a:r>
              <a:rPr spc="10" dirty="0">
                <a:latin typeface="Times New Roman"/>
                <a:cs typeface="Times New Roman"/>
              </a:rPr>
              <a:t> </a:t>
            </a:r>
            <a:r>
              <a:rPr spc="-55" dirty="0"/>
              <a:t>retrieve</a:t>
            </a:r>
            <a:r>
              <a:rPr spc="-90" dirty="0">
                <a:latin typeface="Times New Roman"/>
                <a:cs typeface="Times New Roman"/>
              </a:rPr>
              <a:t> </a:t>
            </a:r>
            <a:r>
              <a:rPr spc="120" dirty="0"/>
              <a:t>web</a:t>
            </a:r>
            <a:r>
              <a:rPr spc="-95" dirty="0">
                <a:latin typeface="Times New Roman"/>
                <a:cs typeface="Times New Roman"/>
              </a:rPr>
              <a:t> </a:t>
            </a:r>
            <a:r>
              <a:rPr spc="50" dirty="0"/>
              <a:t>pages</a:t>
            </a:r>
            <a:r>
              <a:rPr spc="-35" dirty="0">
                <a:latin typeface="Times New Roman"/>
                <a:cs typeface="Times New Roman"/>
              </a:rPr>
              <a:t> </a:t>
            </a:r>
            <a:r>
              <a:rPr spc="-50" dirty="0"/>
              <a:t>from</a:t>
            </a:r>
            <a:r>
              <a:rPr spc="25" dirty="0">
                <a:latin typeface="Times New Roman"/>
                <a:cs typeface="Times New Roman"/>
              </a:rPr>
              <a:t> </a:t>
            </a:r>
            <a:r>
              <a:rPr dirty="0"/>
              <a:t>the</a:t>
            </a:r>
            <a:r>
              <a:rPr spc="-40" dirty="0">
                <a:latin typeface="Times New Roman"/>
                <a:cs typeface="Times New Roman"/>
              </a:rPr>
              <a:t> </a:t>
            </a:r>
            <a:r>
              <a:rPr spc="-20" dirty="0"/>
              <a:t>Web.</a:t>
            </a:r>
            <a:endParaRPr sz="1450">
              <a:latin typeface="Times New Roman"/>
              <a:cs typeface="Times New Roman"/>
            </a:endParaRPr>
          </a:p>
          <a:p>
            <a:pPr marL="353695" marR="106045"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dirty="0"/>
              <a:t>An</a:t>
            </a:r>
            <a:r>
              <a:rPr spc="95" dirty="0">
                <a:latin typeface="Times New Roman"/>
                <a:cs typeface="Times New Roman"/>
              </a:rPr>
              <a:t> </a:t>
            </a:r>
            <a:r>
              <a:rPr spc="-215" dirty="0"/>
              <a:t>HTTP</a:t>
            </a:r>
            <a:r>
              <a:rPr spc="30" dirty="0">
                <a:latin typeface="Times New Roman"/>
                <a:cs typeface="Times New Roman"/>
              </a:rPr>
              <a:t> </a:t>
            </a:r>
            <a:r>
              <a:rPr dirty="0"/>
              <a:t>client</a:t>
            </a:r>
            <a:r>
              <a:rPr spc="-85" dirty="0">
                <a:latin typeface="Times New Roman"/>
                <a:cs typeface="Times New Roman"/>
              </a:rPr>
              <a:t> </a:t>
            </a:r>
            <a:r>
              <a:rPr spc="-50" dirty="0"/>
              <a:t>sends</a:t>
            </a:r>
            <a:r>
              <a:rPr spc="10" dirty="0">
                <a:latin typeface="Times New Roman"/>
                <a:cs typeface="Times New Roman"/>
              </a:rPr>
              <a:t> </a:t>
            </a:r>
            <a:r>
              <a:rPr spc="170" dirty="0"/>
              <a:t>a</a:t>
            </a:r>
            <a:r>
              <a:rPr spc="60" dirty="0">
                <a:latin typeface="Times New Roman"/>
                <a:cs typeface="Times New Roman"/>
              </a:rPr>
              <a:t> </a:t>
            </a:r>
            <a:r>
              <a:rPr spc="-70" dirty="0"/>
              <a:t>request;</a:t>
            </a:r>
            <a:r>
              <a:rPr spc="-120" dirty="0">
                <a:latin typeface="Times New Roman"/>
                <a:cs typeface="Times New Roman"/>
              </a:rPr>
              <a:t> </a:t>
            </a:r>
            <a:r>
              <a:rPr spc="65" dirty="0"/>
              <a:t>an</a:t>
            </a:r>
            <a:r>
              <a:rPr spc="45" dirty="0">
                <a:latin typeface="Times New Roman"/>
                <a:cs typeface="Times New Roman"/>
              </a:rPr>
              <a:t> </a:t>
            </a:r>
            <a:r>
              <a:rPr spc="-215" dirty="0"/>
              <a:t>HTTP</a:t>
            </a:r>
            <a:r>
              <a:rPr spc="35" dirty="0">
                <a:latin typeface="Times New Roman"/>
                <a:cs typeface="Times New Roman"/>
              </a:rPr>
              <a:t> </a:t>
            </a:r>
            <a:r>
              <a:rPr spc="-95" dirty="0"/>
              <a:t>server</a:t>
            </a:r>
            <a:r>
              <a:rPr spc="-15" dirty="0">
                <a:latin typeface="Times New Roman"/>
                <a:cs typeface="Times New Roman"/>
              </a:rPr>
              <a:t> </a:t>
            </a:r>
            <a:r>
              <a:rPr spc="-110" dirty="0"/>
              <a:t>returns</a:t>
            </a:r>
            <a:r>
              <a:rPr spc="15" dirty="0">
                <a:latin typeface="Times New Roman"/>
                <a:cs typeface="Times New Roman"/>
              </a:rPr>
              <a:t> </a:t>
            </a:r>
            <a:r>
              <a:rPr spc="170" dirty="0"/>
              <a:t>a</a:t>
            </a:r>
            <a:r>
              <a:rPr spc="60" dirty="0">
                <a:latin typeface="Times New Roman"/>
                <a:cs typeface="Times New Roman"/>
              </a:rPr>
              <a:t> </a:t>
            </a:r>
            <a:r>
              <a:rPr spc="-55" dirty="0"/>
              <a:t>response.</a:t>
            </a:r>
            <a:r>
              <a:rPr spc="-70" dirty="0">
                <a:latin typeface="Times New Roman"/>
                <a:cs typeface="Times New Roman"/>
              </a:rPr>
              <a:t> </a:t>
            </a:r>
            <a:r>
              <a:rPr spc="-105" dirty="0"/>
              <a:t>The</a:t>
            </a:r>
            <a:r>
              <a:rPr spc="15" dirty="0">
                <a:latin typeface="Times New Roman"/>
                <a:cs typeface="Times New Roman"/>
              </a:rPr>
              <a:t> </a:t>
            </a:r>
            <a:r>
              <a:rPr spc="-25" dirty="0"/>
              <a:t>server</a:t>
            </a:r>
            <a:r>
              <a:rPr spc="-25" dirty="0">
                <a:latin typeface="Times New Roman"/>
                <a:cs typeface="Times New Roman"/>
              </a:rPr>
              <a:t> </a:t>
            </a:r>
            <a:r>
              <a:rPr spc="-105" dirty="0"/>
              <a:t>uses</a:t>
            </a:r>
            <a:r>
              <a:rPr spc="-10" dirty="0">
                <a:latin typeface="Times New Roman"/>
                <a:cs typeface="Times New Roman"/>
              </a:rPr>
              <a:t> </a:t>
            </a:r>
            <a:r>
              <a:rPr dirty="0"/>
              <a:t>the</a:t>
            </a:r>
            <a:r>
              <a:rPr spc="-10" dirty="0">
                <a:latin typeface="Times New Roman"/>
                <a:cs typeface="Times New Roman"/>
              </a:rPr>
              <a:t> </a:t>
            </a:r>
            <a:r>
              <a:rPr spc="-10" dirty="0"/>
              <a:t>port</a:t>
            </a:r>
            <a:r>
              <a:rPr spc="-20" dirty="0">
                <a:latin typeface="Times New Roman"/>
                <a:cs typeface="Times New Roman"/>
              </a:rPr>
              <a:t> </a:t>
            </a:r>
            <a:r>
              <a:rPr spc="-10" dirty="0"/>
              <a:t>number</a:t>
            </a:r>
            <a:r>
              <a:rPr spc="-55" dirty="0">
                <a:latin typeface="Times New Roman"/>
                <a:cs typeface="Times New Roman"/>
              </a:rPr>
              <a:t> </a:t>
            </a:r>
            <a:r>
              <a:rPr spc="-204" dirty="0"/>
              <a:t>80;</a:t>
            </a:r>
            <a:r>
              <a:rPr spc="5" dirty="0">
                <a:latin typeface="Times New Roman"/>
                <a:cs typeface="Times New Roman"/>
              </a:rPr>
              <a:t> </a:t>
            </a:r>
            <a:r>
              <a:rPr dirty="0"/>
              <a:t>the</a:t>
            </a:r>
            <a:r>
              <a:rPr spc="-10" dirty="0">
                <a:latin typeface="Times New Roman"/>
                <a:cs typeface="Times New Roman"/>
              </a:rPr>
              <a:t> </a:t>
            </a:r>
            <a:r>
              <a:rPr spc="-10" dirty="0"/>
              <a:t>client</a:t>
            </a:r>
            <a:r>
              <a:rPr spc="-110" dirty="0">
                <a:latin typeface="Times New Roman"/>
                <a:cs typeface="Times New Roman"/>
              </a:rPr>
              <a:t> </a:t>
            </a:r>
            <a:r>
              <a:rPr spc="-105" dirty="0"/>
              <a:t>uses</a:t>
            </a:r>
            <a:r>
              <a:rPr spc="-5" dirty="0">
                <a:latin typeface="Times New Roman"/>
                <a:cs typeface="Times New Roman"/>
              </a:rPr>
              <a:t> </a:t>
            </a:r>
            <a:r>
              <a:rPr spc="170" dirty="0"/>
              <a:t>a</a:t>
            </a:r>
            <a:r>
              <a:rPr spc="30" dirty="0">
                <a:latin typeface="Times New Roman"/>
                <a:cs typeface="Times New Roman"/>
              </a:rPr>
              <a:t> </a:t>
            </a:r>
            <a:r>
              <a:rPr spc="-25" dirty="0"/>
              <a:t>temporary</a:t>
            </a:r>
            <a:r>
              <a:rPr spc="-135" dirty="0">
                <a:latin typeface="Times New Roman"/>
                <a:cs typeface="Times New Roman"/>
              </a:rPr>
              <a:t> </a:t>
            </a:r>
            <a:r>
              <a:rPr dirty="0"/>
              <a:t>port</a:t>
            </a:r>
            <a:r>
              <a:rPr spc="30" dirty="0">
                <a:latin typeface="Times New Roman"/>
                <a:cs typeface="Times New Roman"/>
              </a:rPr>
              <a:t> </a:t>
            </a:r>
            <a:r>
              <a:rPr spc="-10" dirty="0"/>
              <a:t>number.</a:t>
            </a:r>
            <a:endParaRPr sz="1450">
              <a:latin typeface="Times New Roman"/>
              <a:cs typeface="Times New Roman"/>
            </a:endParaRPr>
          </a:p>
          <a:p>
            <a:pPr marL="353695" marR="246379" indent="-34163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215" dirty="0"/>
              <a:t>HTTP</a:t>
            </a:r>
            <a:r>
              <a:rPr spc="15" dirty="0">
                <a:latin typeface="Times New Roman"/>
                <a:cs typeface="Times New Roman"/>
              </a:rPr>
              <a:t> </a:t>
            </a:r>
            <a:r>
              <a:rPr spc="-105" dirty="0"/>
              <a:t>uses</a:t>
            </a:r>
            <a:r>
              <a:rPr spc="5" dirty="0">
                <a:latin typeface="Times New Roman"/>
                <a:cs typeface="Times New Roman"/>
              </a:rPr>
              <a:t> </a:t>
            </a:r>
            <a:r>
              <a:rPr dirty="0"/>
              <a:t>the</a:t>
            </a:r>
            <a:r>
              <a:rPr spc="-50" dirty="0">
                <a:latin typeface="Times New Roman"/>
                <a:cs typeface="Times New Roman"/>
              </a:rPr>
              <a:t> </a:t>
            </a:r>
            <a:r>
              <a:rPr spc="-50" dirty="0"/>
              <a:t>services</a:t>
            </a:r>
            <a:r>
              <a:rPr spc="-95" dirty="0">
                <a:latin typeface="Times New Roman"/>
                <a:cs typeface="Times New Roman"/>
              </a:rPr>
              <a:t> </a:t>
            </a:r>
            <a:r>
              <a:rPr dirty="0"/>
              <a:t>of</a:t>
            </a:r>
            <a:r>
              <a:rPr dirty="0">
                <a:latin typeface="Times New Roman"/>
                <a:cs typeface="Times New Roman"/>
              </a:rPr>
              <a:t> </a:t>
            </a:r>
            <a:r>
              <a:rPr spc="-60" dirty="0"/>
              <a:t>TCP,</a:t>
            </a:r>
            <a:r>
              <a:rPr spc="65" dirty="0">
                <a:latin typeface="Times New Roman"/>
                <a:cs typeface="Times New Roman"/>
              </a:rPr>
              <a:t> </a:t>
            </a:r>
            <a:r>
              <a:rPr spc="-10" dirty="0"/>
              <a:t>which,</a:t>
            </a:r>
            <a:r>
              <a:rPr spc="-130" dirty="0">
                <a:latin typeface="Times New Roman"/>
                <a:cs typeface="Times New Roman"/>
              </a:rPr>
              <a:t> </a:t>
            </a:r>
            <a:r>
              <a:rPr dirty="0"/>
              <a:t>as</a:t>
            </a:r>
            <a:r>
              <a:rPr spc="55" dirty="0">
                <a:latin typeface="Times New Roman"/>
                <a:cs typeface="Times New Roman"/>
              </a:rPr>
              <a:t> </a:t>
            </a:r>
            <a:r>
              <a:rPr spc="-35" dirty="0"/>
              <a:t>discussed</a:t>
            </a:r>
            <a:r>
              <a:rPr spc="-110" dirty="0">
                <a:latin typeface="Times New Roman"/>
                <a:cs typeface="Times New Roman"/>
              </a:rPr>
              <a:t> </a:t>
            </a:r>
            <a:r>
              <a:rPr dirty="0"/>
              <a:t>before,</a:t>
            </a:r>
            <a:r>
              <a:rPr spc="-85" dirty="0">
                <a:latin typeface="Times New Roman"/>
                <a:cs typeface="Times New Roman"/>
              </a:rPr>
              <a:t> </a:t>
            </a:r>
            <a:r>
              <a:rPr spc="-160" dirty="0"/>
              <a:t>is</a:t>
            </a:r>
            <a:r>
              <a:rPr dirty="0">
                <a:latin typeface="Times New Roman"/>
                <a:cs typeface="Times New Roman"/>
              </a:rPr>
              <a:t> </a:t>
            </a:r>
            <a:r>
              <a:rPr spc="170" dirty="0"/>
              <a:t>a</a:t>
            </a:r>
            <a:r>
              <a:rPr spc="45" dirty="0">
                <a:latin typeface="Times New Roman"/>
                <a:cs typeface="Times New Roman"/>
              </a:rPr>
              <a:t> </a:t>
            </a:r>
            <a:r>
              <a:rPr spc="-10" dirty="0"/>
              <a:t>connection-</a:t>
            </a:r>
            <a:r>
              <a:rPr spc="-10" dirty="0">
                <a:latin typeface="Times New Roman"/>
                <a:cs typeface="Times New Roman"/>
              </a:rPr>
              <a:t> </a:t>
            </a:r>
            <a:r>
              <a:rPr dirty="0"/>
              <a:t>oriented</a:t>
            </a:r>
            <a:r>
              <a:rPr spc="-95" dirty="0">
                <a:latin typeface="Times New Roman"/>
                <a:cs typeface="Times New Roman"/>
              </a:rPr>
              <a:t> </a:t>
            </a:r>
            <a:r>
              <a:rPr spc="80" dirty="0"/>
              <a:t>and</a:t>
            </a:r>
            <a:r>
              <a:rPr spc="65" dirty="0">
                <a:latin typeface="Times New Roman"/>
                <a:cs typeface="Times New Roman"/>
              </a:rPr>
              <a:t> </a:t>
            </a:r>
            <a:r>
              <a:rPr spc="-20" dirty="0"/>
              <a:t>reliable</a:t>
            </a:r>
            <a:r>
              <a:rPr spc="-75" dirty="0">
                <a:latin typeface="Times New Roman"/>
                <a:cs typeface="Times New Roman"/>
              </a:rPr>
              <a:t> </a:t>
            </a:r>
            <a:r>
              <a:rPr spc="-10" dirty="0"/>
              <a:t>protocol.</a:t>
            </a:r>
            <a:endParaRPr sz="1450">
              <a:latin typeface="Times New Roman"/>
              <a:cs typeface="Times New Roman"/>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25" dirty="0"/>
              <a:t>Before</a:t>
            </a:r>
            <a:r>
              <a:rPr spc="-35" dirty="0">
                <a:latin typeface="Times New Roman"/>
                <a:cs typeface="Times New Roman"/>
              </a:rPr>
              <a:t> </a:t>
            </a:r>
            <a:r>
              <a:rPr dirty="0"/>
              <a:t>any</a:t>
            </a:r>
            <a:r>
              <a:rPr spc="40" dirty="0">
                <a:latin typeface="Times New Roman"/>
                <a:cs typeface="Times New Roman"/>
              </a:rPr>
              <a:t> </a:t>
            </a:r>
            <a:r>
              <a:rPr spc="-25" dirty="0"/>
              <a:t>transaction</a:t>
            </a:r>
            <a:r>
              <a:rPr spc="-105" dirty="0">
                <a:latin typeface="Times New Roman"/>
                <a:cs typeface="Times New Roman"/>
              </a:rPr>
              <a:t> </a:t>
            </a:r>
            <a:r>
              <a:rPr spc="50" dirty="0"/>
              <a:t>between</a:t>
            </a:r>
            <a:r>
              <a:rPr spc="-105" dirty="0">
                <a:latin typeface="Times New Roman"/>
                <a:cs typeface="Times New Roman"/>
              </a:rPr>
              <a:t> </a:t>
            </a:r>
            <a:r>
              <a:rPr dirty="0"/>
              <a:t>the</a:t>
            </a:r>
            <a:r>
              <a:rPr spc="20" dirty="0">
                <a:latin typeface="Times New Roman"/>
                <a:cs typeface="Times New Roman"/>
              </a:rPr>
              <a:t> </a:t>
            </a:r>
            <a:r>
              <a:rPr dirty="0"/>
              <a:t>client</a:t>
            </a:r>
            <a:r>
              <a:rPr spc="-40" dirty="0">
                <a:latin typeface="Times New Roman"/>
                <a:cs typeface="Times New Roman"/>
              </a:rPr>
              <a:t> </a:t>
            </a:r>
            <a:r>
              <a:rPr spc="80" dirty="0"/>
              <a:t>and</a:t>
            </a:r>
            <a:r>
              <a:rPr spc="55" dirty="0">
                <a:latin typeface="Times New Roman"/>
                <a:cs typeface="Times New Roman"/>
              </a:rPr>
              <a:t> </a:t>
            </a:r>
            <a:r>
              <a:rPr dirty="0"/>
              <a:t>the</a:t>
            </a:r>
            <a:r>
              <a:rPr spc="-35" dirty="0">
                <a:latin typeface="Times New Roman"/>
                <a:cs typeface="Times New Roman"/>
              </a:rPr>
              <a:t> </a:t>
            </a:r>
            <a:r>
              <a:rPr spc="-95" dirty="0"/>
              <a:t>server</a:t>
            </a:r>
            <a:r>
              <a:rPr spc="-10" dirty="0">
                <a:latin typeface="Times New Roman"/>
                <a:cs typeface="Times New Roman"/>
              </a:rPr>
              <a:t> </a:t>
            </a:r>
            <a:r>
              <a:rPr spc="130" dirty="0"/>
              <a:t>can</a:t>
            </a:r>
            <a:r>
              <a:rPr spc="-5" dirty="0">
                <a:latin typeface="Times New Roman"/>
                <a:cs typeface="Times New Roman"/>
              </a:rPr>
              <a:t> </a:t>
            </a:r>
            <a:r>
              <a:rPr dirty="0"/>
              <a:t>take</a:t>
            </a:r>
            <a:r>
              <a:rPr spc="-40" dirty="0">
                <a:latin typeface="Times New Roman"/>
                <a:cs typeface="Times New Roman"/>
              </a:rPr>
              <a:t> </a:t>
            </a:r>
            <a:r>
              <a:rPr spc="70" dirty="0"/>
              <a:t>place,</a:t>
            </a:r>
            <a:r>
              <a:rPr spc="-120" dirty="0">
                <a:latin typeface="Times New Roman"/>
                <a:cs typeface="Times New Roman"/>
              </a:rPr>
              <a:t> </a:t>
            </a:r>
            <a:r>
              <a:rPr spc="120" dirty="0"/>
              <a:t>a</a:t>
            </a:r>
            <a:r>
              <a:rPr spc="120" dirty="0">
                <a:latin typeface="Times New Roman"/>
                <a:cs typeface="Times New Roman"/>
              </a:rPr>
              <a:t> </a:t>
            </a:r>
            <a:r>
              <a:rPr dirty="0"/>
              <a:t>connection</a:t>
            </a:r>
            <a:r>
              <a:rPr spc="-65" dirty="0">
                <a:latin typeface="Times New Roman"/>
                <a:cs typeface="Times New Roman"/>
              </a:rPr>
              <a:t> </a:t>
            </a:r>
            <a:r>
              <a:rPr dirty="0"/>
              <a:t>needs</a:t>
            </a:r>
            <a:r>
              <a:rPr spc="65" dirty="0">
                <a:latin typeface="Times New Roman"/>
                <a:cs typeface="Times New Roman"/>
              </a:rPr>
              <a:t> </a:t>
            </a:r>
            <a:r>
              <a:rPr dirty="0"/>
              <a:t>to</a:t>
            </a:r>
            <a:r>
              <a:rPr spc="70" dirty="0">
                <a:latin typeface="Times New Roman"/>
                <a:cs typeface="Times New Roman"/>
              </a:rPr>
              <a:t> </a:t>
            </a:r>
            <a:r>
              <a:rPr spc="110" dirty="0"/>
              <a:t>be</a:t>
            </a:r>
            <a:r>
              <a:rPr spc="80" dirty="0">
                <a:latin typeface="Times New Roman"/>
                <a:cs typeface="Times New Roman"/>
              </a:rPr>
              <a:t> </a:t>
            </a:r>
            <a:r>
              <a:rPr spc="-30" dirty="0"/>
              <a:t>established</a:t>
            </a:r>
            <a:r>
              <a:rPr spc="-60" dirty="0">
                <a:latin typeface="Times New Roman"/>
                <a:cs typeface="Times New Roman"/>
              </a:rPr>
              <a:t> </a:t>
            </a:r>
            <a:r>
              <a:rPr spc="50" dirty="0"/>
              <a:t>between</a:t>
            </a:r>
            <a:r>
              <a:rPr spc="-10" dirty="0">
                <a:latin typeface="Times New Roman"/>
                <a:cs typeface="Times New Roman"/>
              </a:rPr>
              <a:t> </a:t>
            </a:r>
            <a:r>
              <a:rPr spc="-40" dirty="0"/>
              <a:t>them.</a:t>
            </a:r>
            <a:r>
              <a:rPr spc="-25" dirty="0">
                <a:latin typeface="Times New Roman"/>
                <a:cs typeface="Times New Roman"/>
              </a:rPr>
              <a:t> </a:t>
            </a:r>
            <a:r>
              <a:rPr spc="-20" dirty="0"/>
              <a:t>After</a:t>
            </a:r>
            <a:r>
              <a:rPr spc="40" dirty="0">
                <a:latin typeface="Times New Roman"/>
                <a:cs typeface="Times New Roman"/>
              </a:rPr>
              <a:t> </a:t>
            </a:r>
            <a:r>
              <a:rPr dirty="0"/>
              <a:t>the</a:t>
            </a:r>
            <a:r>
              <a:rPr spc="70" dirty="0">
                <a:latin typeface="Times New Roman"/>
                <a:cs typeface="Times New Roman"/>
              </a:rPr>
              <a:t> </a:t>
            </a:r>
            <a:r>
              <a:rPr spc="-10" dirty="0"/>
              <a:t>transaction,</a:t>
            </a:r>
            <a:r>
              <a:rPr spc="-10" dirty="0">
                <a:latin typeface="Times New Roman"/>
                <a:cs typeface="Times New Roman"/>
              </a:rPr>
              <a:t> </a:t>
            </a:r>
            <a:r>
              <a:rPr dirty="0"/>
              <a:t>the</a:t>
            </a:r>
            <a:r>
              <a:rPr spc="110" dirty="0">
                <a:latin typeface="Times New Roman"/>
                <a:cs typeface="Times New Roman"/>
              </a:rPr>
              <a:t> </a:t>
            </a:r>
            <a:r>
              <a:rPr dirty="0"/>
              <a:t>connection</a:t>
            </a:r>
            <a:r>
              <a:rPr spc="-30" dirty="0">
                <a:latin typeface="Times New Roman"/>
                <a:cs typeface="Times New Roman"/>
              </a:rPr>
              <a:t> </a:t>
            </a:r>
            <a:r>
              <a:rPr spc="-25" dirty="0"/>
              <a:t>should</a:t>
            </a:r>
            <a:r>
              <a:rPr spc="35" dirty="0">
                <a:latin typeface="Times New Roman"/>
                <a:cs typeface="Times New Roman"/>
              </a:rPr>
              <a:t> </a:t>
            </a:r>
            <a:r>
              <a:rPr spc="110" dirty="0"/>
              <a:t>be</a:t>
            </a:r>
            <a:r>
              <a:rPr spc="120" dirty="0">
                <a:latin typeface="Times New Roman"/>
                <a:cs typeface="Times New Roman"/>
              </a:rPr>
              <a:t> </a:t>
            </a:r>
            <a:r>
              <a:rPr spc="-10" dirty="0"/>
              <a:t>terminated.</a:t>
            </a:r>
            <a:endParaRPr sz="1450">
              <a:latin typeface="Times New Roman"/>
              <a:cs typeface="Times New Roman"/>
            </a:endParaRPr>
          </a:p>
          <a:p>
            <a:pPr marL="353695" marR="29464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70" dirty="0"/>
              <a:t>The</a:t>
            </a:r>
            <a:r>
              <a:rPr spc="25" dirty="0">
                <a:latin typeface="Times New Roman"/>
                <a:cs typeface="Times New Roman"/>
              </a:rPr>
              <a:t> </a:t>
            </a:r>
            <a:r>
              <a:rPr dirty="0"/>
              <a:t>client</a:t>
            </a:r>
            <a:r>
              <a:rPr spc="-65" dirty="0">
                <a:latin typeface="Times New Roman"/>
                <a:cs typeface="Times New Roman"/>
              </a:rPr>
              <a:t> </a:t>
            </a:r>
            <a:r>
              <a:rPr spc="80" dirty="0"/>
              <a:t>and</a:t>
            </a:r>
            <a:r>
              <a:rPr spc="-25" dirty="0">
                <a:latin typeface="Times New Roman"/>
                <a:cs typeface="Times New Roman"/>
              </a:rPr>
              <a:t> </a:t>
            </a:r>
            <a:r>
              <a:rPr spc="-100" dirty="0"/>
              <a:t>server,</a:t>
            </a:r>
            <a:r>
              <a:rPr spc="-5" dirty="0">
                <a:latin typeface="Times New Roman"/>
                <a:cs typeface="Times New Roman"/>
              </a:rPr>
              <a:t> </a:t>
            </a:r>
            <a:r>
              <a:rPr spc="-20" dirty="0"/>
              <a:t>however,</a:t>
            </a:r>
            <a:r>
              <a:rPr spc="-95" dirty="0">
                <a:latin typeface="Times New Roman"/>
                <a:cs typeface="Times New Roman"/>
              </a:rPr>
              <a:t> </a:t>
            </a:r>
            <a:r>
              <a:rPr spc="110" dirty="0"/>
              <a:t>do</a:t>
            </a:r>
            <a:r>
              <a:rPr spc="25" dirty="0">
                <a:latin typeface="Times New Roman"/>
                <a:cs typeface="Times New Roman"/>
              </a:rPr>
              <a:t> </a:t>
            </a:r>
            <a:r>
              <a:rPr dirty="0"/>
              <a:t>not</a:t>
            </a:r>
            <a:r>
              <a:rPr spc="30" dirty="0">
                <a:latin typeface="Times New Roman"/>
                <a:cs typeface="Times New Roman"/>
              </a:rPr>
              <a:t> </a:t>
            </a:r>
            <a:r>
              <a:rPr spc="75" dirty="0"/>
              <a:t>need</a:t>
            </a:r>
            <a:r>
              <a:rPr spc="-20" dirty="0">
                <a:latin typeface="Times New Roman"/>
                <a:cs typeface="Times New Roman"/>
              </a:rPr>
              <a:t> </a:t>
            </a:r>
            <a:r>
              <a:rPr dirty="0"/>
              <a:t>to</a:t>
            </a:r>
            <a:r>
              <a:rPr spc="-70" dirty="0">
                <a:latin typeface="Times New Roman"/>
                <a:cs typeface="Times New Roman"/>
              </a:rPr>
              <a:t> </a:t>
            </a:r>
            <a:r>
              <a:rPr spc="-65" dirty="0"/>
              <a:t>worry</a:t>
            </a:r>
            <a:r>
              <a:rPr spc="-85" dirty="0">
                <a:latin typeface="Times New Roman"/>
                <a:cs typeface="Times New Roman"/>
              </a:rPr>
              <a:t> </a:t>
            </a:r>
            <a:r>
              <a:rPr spc="50" dirty="0"/>
              <a:t>about</a:t>
            </a:r>
            <a:r>
              <a:rPr spc="-70" dirty="0">
                <a:latin typeface="Times New Roman"/>
                <a:cs typeface="Times New Roman"/>
              </a:rPr>
              <a:t> </a:t>
            </a:r>
            <a:r>
              <a:rPr spc="-120" dirty="0"/>
              <a:t>errors</a:t>
            </a:r>
            <a:r>
              <a:rPr spc="30" dirty="0">
                <a:latin typeface="Times New Roman"/>
                <a:cs typeface="Times New Roman"/>
              </a:rPr>
              <a:t> </a:t>
            </a:r>
            <a:r>
              <a:rPr spc="-25" dirty="0"/>
              <a:t>in</a:t>
            </a:r>
            <a:r>
              <a:rPr spc="-25" dirty="0">
                <a:latin typeface="Times New Roman"/>
                <a:cs typeface="Times New Roman"/>
              </a:rPr>
              <a:t> </a:t>
            </a:r>
            <a:r>
              <a:rPr spc="-40" dirty="0"/>
              <a:t>messages</a:t>
            </a:r>
            <a:r>
              <a:rPr spc="-105" dirty="0">
                <a:latin typeface="Times New Roman"/>
                <a:cs typeface="Times New Roman"/>
              </a:rPr>
              <a:t> </a:t>
            </a:r>
            <a:r>
              <a:rPr spc="65" dirty="0"/>
              <a:t>exchanged</a:t>
            </a:r>
            <a:r>
              <a:rPr spc="-114" dirty="0">
                <a:latin typeface="Times New Roman"/>
                <a:cs typeface="Times New Roman"/>
              </a:rPr>
              <a:t> </a:t>
            </a:r>
            <a:r>
              <a:rPr dirty="0"/>
              <a:t>or</a:t>
            </a:r>
            <a:r>
              <a:rPr spc="15" dirty="0">
                <a:latin typeface="Times New Roman"/>
                <a:cs typeface="Times New Roman"/>
              </a:rPr>
              <a:t> </a:t>
            </a:r>
            <a:r>
              <a:rPr spc="-114" dirty="0"/>
              <a:t>loss</a:t>
            </a:r>
            <a:r>
              <a:rPr spc="-50" dirty="0">
                <a:latin typeface="Times New Roman"/>
                <a:cs typeface="Times New Roman"/>
              </a:rPr>
              <a:t> </a:t>
            </a:r>
            <a:r>
              <a:rPr dirty="0"/>
              <a:t>of</a:t>
            </a:r>
            <a:r>
              <a:rPr spc="-10" dirty="0">
                <a:latin typeface="Times New Roman"/>
                <a:cs typeface="Times New Roman"/>
              </a:rPr>
              <a:t> </a:t>
            </a:r>
            <a:r>
              <a:rPr dirty="0"/>
              <a:t>any</a:t>
            </a:r>
            <a:r>
              <a:rPr spc="20" dirty="0">
                <a:latin typeface="Times New Roman"/>
                <a:cs typeface="Times New Roman"/>
              </a:rPr>
              <a:t> </a:t>
            </a:r>
            <a:r>
              <a:rPr spc="-25" dirty="0"/>
              <a:t>message,</a:t>
            </a:r>
            <a:r>
              <a:rPr spc="-90" dirty="0">
                <a:latin typeface="Times New Roman"/>
                <a:cs typeface="Times New Roman"/>
              </a:rPr>
              <a:t> </a:t>
            </a:r>
            <a:r>
              <a:rPr spc="65" dirty="0"/>
              <a:t>because</a:t>
            </a:r>
            <a:r>
              <a:rPr spc="-100" dirty="0">
                <a:latin typeface="Times New Roman"/>
                <a:cs typeface="Times New Roman"/>
              </a:rPr>
              <a:t> </a:t>
            </a:r>
            <a:r>
              <a:rPr dirty="0"/>
              <a:t>the</a:t>
            </a:r>
            <a:r>
              <a:rPr spc="-5" dirty="0">
                <a:latin typeface="Times New Roman"/>
                <a:cs typeface="Times New Roman"/>
              </a:rPr>
              <a:t> </a:t>
            </a:r>
            <a:r>
              <a:rPr spc="-20" dirty="0"/>
              <a:t>TCP</a:t>
            </a:r>
            <a:r>
              <a:rPr spc="15" dirty="0">
                <a:latin typeface="Times New Roman"/>
                <a:cs typeface="Times New Roman"/>
              </a:rPr>
              <a:t> </a:t>
            </a:r>
            <a:r>
              <a:rPr spc="-160" dirty="0"/>
              <a:t>is</a:t>
            </a:r>
            <a:r>
              <a:rPr spc="-55" dirty="0">
                <a:latin typeface="Times New Roman"/>
                <a:cs typeface="Times New Roman"/>
              </a:rPr>
              <a:t> </a:t>
            </a:r>
            <a:r>
              <a:rPr spc="-10" dirty="0"/>
              <a:t>reliable</a:t>
            </a:r>
            <a:r>
              <a:rPr spc="-10" dirty="0">
                <a:latin typeface="Times New Roman"/>
                <a:cs typeface="Times New Roman"/>
              </a:rPr>
              <a:t> </a:t>
            </a:r>
            <a:r>
              <a:rPr spc="80" dirty="0"/>
              <a:t>and</a:t>
            </a:r>
            <a:r>
              <a:rPr spc="55" dirty="0">
                <a:latin typeface="Times New Roman"/>
                <a:cs typeface="Times New Roman"/>
              </a:rPr>
              <a:t> </a:t>
            </a:r>
            <a:r>
              <a:rPr spc="-75" dirty="0"/>
              <a:t>will</a:t>
            </a:r>
            <a:r>
              <a:rPr spc="-80" dirty="0">
                <a:latin typeface="Times New Roman"/>
                <a:cs typeface="Times New Roman"/>
              </a:rPr>
              <a:t> </a:t>
            </a:r>
            <a:r>
              <a:rPr dirty="0"/>
              <a:t>take</a:t>
            </a:r>
            <a:r>
              <a:rPr spc="-30" dirty="0">
                <a:latin typeface="Times New Roman"/>
                <a:cs typeface="Times New Roman"/>
              </a:rPr>
              <a:t> </a:t>
            </a:r>
            <a:r>
              <a:rPr spc="70" dirty="0"/>
              <a:t>care</a:t>
            </a:r>
            <a:r>
              <a:rPr spc="25" dirty="0">
                <a:latin typeface="Times New Roman"/>
                <a:cs typeface="Times New Roman"/>
              </a:rPr>
              <a:t> </a:t>
            </a:r>
            <a:r>
              <a:rPr dirty="0"/>
              <a:t>of</a:t>
            </a:r>
            <a:r>
              <a:rPr spc="15" dirty="0">
                <a:latin typeface="Times New Roman"/>
                <a:cs typeface="Times New Roman"/>
              </a:rPr>
              <a:t> </a:t>
            </a:r>
            <a:r>
              <a:rPr spc="-105" dirty="0"/>
              <a:t>this</a:t>
            </a:r>
            <a:r>
              <a:rPr spc="-30" dirty="0">
                <a:latin typeface="Times New Roman"/>
                <a:cs typeface="Times New Roman"/>
              </a:rPr>
              <a:t> </a:t>
            </a:r>
            <a:r>
              <a:rPr spc="-10" dirty="0"/>
              <a:t>matter</a:t>
            </a:r>
            <a:endParaRPr sz="1450">
              <a:latin typeface="Times New Roman"/>
              <a:cs typeface="Times New Roman"/>
            </a:endParaRPr>
          </a:p>
        </p:txBody>
      </p:sp>
      <p:sp>
        <p:nvSpPr>
          <p:cNvPr id="4" name="object 4"/>
          <p:cNvSpPr txBox="1"/>
          <p:nvPr/>
        </p:nvSpPr>
        <p:spPr>
          <a:xfrm>
            <a:off x="10662687" y="572842"/>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5</a:t>
            </a:r>
            <a:endParaRPr sz="2750">
              <a:latin typeface="Verdana"/>
              <a:cs typeface="Verdana"/>
            </a:endParaRPr>
          </a:p>
        </p:txBody>
      </p:sp>
      <p:sp>
        <p:nvSpPr>
          <p:cNvPr id="5" name="Slide Number Placeholder 4">
            <a:extLst>
              <a:ext uri="{FF2B5EF4-FFF2-40B4-BE49-F238E27FC236}">
                <a16:creationId xmlns:a16="http://schemas.microsoft.com/office/drawing/2014/main" id="{2618DF11-F17A-434E-AB1B-0702B24407A6}"/>
              </a:ext>
            </a:extLst>
          </p:cNvPr>
          <p:cNvSpPr>
            <a:spLocks noGrp="1"/>
          </p:cNvSpPr>
          <p:nvPr>
            <p:ph type="sldNum" sz="quarter" idx="12"/>
          </p:nvPr>
        </p:nvSpPr>
        <p:spPr/>
        <p:txBody>
          <a:bodyPr/>
          <a:lstStyle/>
          <a:p>
            <a:fld id="{3622CE08-FDFB-40AC-BC00-32E561B45CF1}"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520" dirty="0"/>
              <a:t>HTTP</a:t>
            </a:r>
          </a:p>
        </p:txBody>
      </p:sp>
      <p:sp>
        <p:nvSpPr>
          <p:cNvPr id="3" name="object 3"/>
          <p:cNvSpPr txBox="1"/>
          <p:nvPr/>
        </p:nvSpPr>
        <p:spPr>
          <a:xfrm>
            <a:off x="1182724" y="2075506"/>
            <a:ext cx="8785225" cy="3159125"/>
          </a:xfrm>
          <a:prstGeom prst="rect">
            <a:avLst/>
          </a:prstGeom>
        </p:spPr>
        <p:txBody>
          <a:bodyPr vert="horz" wrap="square" lIns="0" tIns="15875" rIns="0" bIns="0" rtlCol="0">
            <a:spAutoFit/>
          </a:bodyPr>
          <a:lstStyle/>
          <a:p>
            <a:pPr marL="353695" marR="10287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Arial MT"/>
                <a:cs typeface="Arial MT"/>
              </a:rPr>
              <a:t>If</a:t>
            </a:r>
            <a:r>
              <a:rPr sz="1800" spc="-10" dirty="0">
                <a:solidFill>
                  <a:srgbClr val="FFFFFF"/>
                </a:solidFill>
                <a:latin typeface="Times New Roman"/>
                <a:cs typeface="Times New Roman"/>
              </a:rPr>
              <a:t> </a:t>
            </a:r>
            <a:r>
              <a:rPr sz="1800" dirty="0">
                <a:solidFill>
                  <a:srgbClr val="FFFFFF"/>
                </a:solidFill>
                <a:latin typeface="Arial MT"/>
                <a:cs typeface="Arial MT"/>
              </a:rPr>
              <a:t>the</a:t>
            </a:r>
            <a:r>
              <a:rPr sz="1800" spc="15" dirty="0">
                <a:solidFill>
                  <a:srgbClr val="FFFFFF"/>
                </a:solidFill>
                <a:latin typeface="Times New Roman"/>
                <a:cs typeface="Times New Roman"/>
              </a:rPr>
              <a:t> </a:t>
            </a:r>
            <a:r>
              <a:rPr sz="1800" dirty="0">
                <a:solidFill>
                  <a:srgbClr val="FFFFFF"/>
                </a:solidFill>
                <a:latin typeface="Arial MT"/>
                <a:cs typeface="Arial MT"/>
              </a:rPr>
              <a:t>web</a:t>
            </a:r>
            <a:r>
              <a:rPr sz="1800" spc="60" dirty="0">
                <a:solidFill>
                  <a:srgbClr val="FFFFFF"/>
                </a:solidFill>
                <a:latin typeface="Times New Roman"/>
                <a:cs typeface="Times New Roman"/>
              </a:rPr>
              <a:t> </a:t>
            </a:r>
            <a:r>
              <a:rPr sz="1800" dirty="0">
                <a:solidFill>
                  <a:srgbClr val="FFFFFF"/>
                </a:solidFill>
                <a:latin typeface="Arial MT"/>
                <a:cs typeface="Arial MT"/>
              </a:rPr>
              <a:t>pages,</a:t>
            </a:r>
            <a:r>
              <a:rPr sz="1800" spc="35" dirty="0">
                <a:solidFill>
                  <a:srgbClr val="FFFFFF"/>
                </a:solidFill>
                <a:latin typeface="Times New Roman"/>
                <a:cs typeface="Times New Roman"/>
              </a:rPr>
              <a:t> </a:t>
            </a:r>
            <a:r>
              <a:rPr sz="1800" dirty="0">
                <a:solidFill>
                  <a:srgbClr val="FFFFFF"/>
                </a:solidFill>
                <a:latin typeface="Arial MT"/>
                <a:cs typeface="Arial MT"/>
              </a:rPr>
              <a:t>objects</a:t>
            </a:r>
            <a:r>
              <a:rPr sz="1800" spc="-25" dirty="0">
                <a:solidFill>
                  <a:srgbClr val="FFFFFF"/>
                </a:solidFill>
                <a:latin typeface="Times New Roman"/>
                <a:cs typeface="Times New Roman"/>
              </a:rPr>
              <a:t> </a:t>
            </a:r>
            <a:r>
              <a:rPr sz="1800" dirty="0">
                <a:solidFill>
                  <a:srgbClr val="FFFFFF"/>
                </a:solidFill>
                <a:latin typeface="Arial MT"/>
                <a:cs typeface="Arial MT"/>
              </a:rPr>
              <a:t>to</a:t>
            </a:r>
            <a:r>
              <a:rPr sz="1800" spc="15" dirty="0">
                <a:solidFill>
                  <a:srgbClr val="FFFFFF"/>
                </a:solidFill>
                <a:latin typeface="Times New Roman"/>
                <a:cs typeface="Times New Roman"/>
              </a:rPr>
              <a:t> </a:t>
            </a:r>
            <a:r>
              <a:rPr sz="1800" dirty="0">
                <a:solidFill>
                  <a:srgbClr val="FFFFFF"/>
                </a:solidFill>
                <a:latin typeface="Arial MT"/>
                <a:cs typeface="Arial MT"/>
              </a:rPr>
              <a:t>be</a:t>
            </a:r>
            <a:r>
              <a:rPr sz="1800" spc="10" dirty="0">
                <a:solidFill>
                  <a:srgbClr val="FFFFFF"/>
                </a:solidFill>
                <a:latin typeface="Times New Roman"/>
                <a:cs typeface="Times New Roman"/>
              </a:rPr>
              <a:t> </a:t>
            </a:r>
            <a:r>
              <a:rPr sz="1800" dirty="0">
                <a:solidFill>
                  <a:srgbClr val="FFFFFF"/>
                </a:solidFill>
                <a:latin typeface="Arial MT"/>
                <a:cs typeface="Arial MT"/>
              </a:rPr>
              <a:t>retrieved,</a:t>
            </a:r>
            <a:r>
              <a:rPr sz="1800" spc="-5" dirty="0">
                <a:solidFill>
                  <a:srgbClr val="FFFFFF"/>
                </a:solidFill>
                <a:latin typeface="Times New Roman"/>
                <a:cs typeface="Times New Roman"/>
              </a:rPr>
              <a:t> </a:t>
            </a:r>
            <a:r>
              <a:rPr sz="1800" dirty="0">
                <a:solidFill>
                  <a:srgbClr val="FFFFFF"/>
                </a:solidFill>
                <a:latin typeface="Arial MT"/>
                <a:cs typeface="Arial MT"/>
              </a:rPr>
              <a:t>are</a:t>
            </a:r>
            <a:r>
              <a:rPr sz="1800" spc="15" dirty="0">
                <a:solidFill>
                  <a:srgbClr val="FFFFFF"/>
                </a:solidFill>
                <a:latin typeface="Times New Roman"/>
                <a:cs typeface="Times New Roman"/>
              </a:rPr>
              <a:t> </a:t>
            </a:r>
            <a:r>
              <a:rPr sz="1800" dirty="0">
                <a:solidFill>
                  <a:srgbClr val="FFFFFF"/>
                </a:solidFill>
                <a:latin typeface="Arial MT"/>
                <a:cs typeface="Arial MT"/>
              </a:rPr>
              <a:t>located</a:t>
            </a:r>
            <a:r>
              <a:rPr sz="1800" spc="-30" dirty="0">
                <a:solidFill>
                  <a:srgbClr val="FFFFFF"/>
                </a:solidFill>
                <a:latin typeface="Times New Roman"/>
                <a:cs typeface="Times New Roman"/>
              </a:rPr>
              <a:t> </a:t>
            </a:r>
            <a:r>
              <a:rPr sz="1800" dirty="0">
                <a:solidFill>
                  <a:srgbClr val="FFFFFF"/>
                </a:solidFill>
                <a:latin typeface="Arial MT"/>
                <a:cs typeface="Arial MT"/>
              </a:rPr>
              <a:t>on</a:t>
            </a:r>
            <a:r>
              <a:rPr sz="1800" spc="15" dirty="0">
                <a:solidFill>
                  <a:srgbClr val="FFFFFF"/>
                </a:solidFill>
                <a:latin typeface="Times New Roman"/>
                <a:cs typeface="Times New Roman"/>
              </a:rPr>
              <a:t> </a:t>
            </a:r>
            <a:r>
              <a:rPr sz="1800" dirty="0">
                <a:solidFill>
                  <a:srgbClr val="FFFFFF"/>
                </a:solidFill>
                <a:latin typeface="Arial MT"/>
                <a:cs typeface="Arial MT"/>
              </a:rPr>
              <a:t>different</a:t>
            </a:r>
            <a:r>
              <a:rPr sz="1800" spc="-10" dirty="0">
                <a:solidFill>
                  <a:srgbClr val="FFFFFF"/>
                </a:solidFill>
                <a:latin typeface="Times New Roman"/>
                <a:cs typeface="Times New Roman"/>
              </a:rPr>
              <a:t> </a:t>
            </a:r>
            <a:r>
              <a:rPr sz="1800" dirty="0">
                <a:solidFill>
                  <a:srgbClr val="FFFFFF"/>
                </a:solidFill>
                <a:latin typeface="Arial MT"/>
                <a:cs typeface="Arial MT"/>
              </a:rPr>
              <a:t>servers,</a:t>
            </a:r>
            <a:r>
              <a:rPr sz="1800" spc="40" dirty="0">
                <a:solidFill>
                  <a:srgbClr val="FFFFFF"/>
                </a:solidFill>
                <a:latin typeface="Times New Roman"/>
                <a:cs typeface="Times New Roman"/>
              </a:rPr>
              <a:t> </a:t>
            </a:r>
            <a:r>
              <a:rPr sz="1800" dirty="0">
                <a:solidFill>
                  <a:srgbClr val="FFFFFF"/>
                </a:solidFill>
                <a:latin typeface="Arial MT"/>
                <a:cs typeface="Arial MT"/>
              </a:rPr>
              <a:t>we</a:t>
            </a:r>
            <a:r>
              <a:rPr sz="1800" spc="60" dirty="0">
                <a:solidFill>
                  <a:srgbClr val="FFFFFF"/>
                </a:solidFill>
                <a:latin typeface="Times New Roman"/>
                <a:cs typeface="Times New Roman"/>
              </a:rPr>
              <a:t> </a:t>
            </a:r>
            <a:r>
              <a:rPr sz="1800" spc="-25" dirty="0">
                <a:solidFill>
                  <a:srgbClr val="FFFFFF"/>
                </a:solidFill>
                <a:latin typeface="Arial MT"/>
                <a:cs typeface="Arial MT"/>
              </a:rPr>
              <a:t>do</a:t>
            </a:r>
            <a:r>
              <a:rPr sz="1800" spc="-25" dirty="0">
                <a:solidFill>
                  <a:srgbClr val="FFFFFF"/>
                </a:solidFill>
                <a:latin typeface="Times New Roman"/>
                <a:cs typeface="Times New Roman"/>
              </a:rPr>
              <a:t> </a:t>
            </a:r>
            <a:r>
              <a:rPr sz="1800" dirty="0">
                <a:solidFill>
                  <a:srgbClr val="FFFFFF"/>
                </a:solidFill>
                <a:latin typeface="Arial MT"/>
                <a:cs typeface="Arial MT"/>
              </a:rPr>
              <a:t>not</a:t>
            </a:r>
            <a:r>
              <a:rPr sz="1800" spc="10" dirty="0">
                <a:solidFill>
                  <a:srgbClr val="FFFFFF"/>
                </a:solidFill>
                <a:latin typeface="Times New Roman"/>
                <a:cs typeface="Times New Roman"/>
              </a:rPr>
              <a:t> </a:t>
            </a:r>
            <a:r>
              <a:rPr sz="1800" dirty="0">
                <a:solidFill>
                  <a:srgbClr val="FFFFFF"/>
                </a:solidFill>
                <a:latin typeface="Arial MT"/>
                <a:cs typeface="Arial MT"/>
              </a:rPr>
              <a:t>have</a:t>
            </a:r>
            <a:r>
              <a:rPr sz="1800" spc="25" dirty="0">
                <a:solidFill>
                  <a:srgbClr val="FFFFFF"/>
                </a:solidFill>
                <a:latin typeface="Times New Roman"/>
                <a:cs typeface="Times New Roman"/>
              </a:rPr>
              <a:t> </a:t>
            </a:r>
            <a:r>
              <a:rPr sz="1800" dirty="0">
                <a:solidFill>
                  <a:srgbClr val="FFFFFF"/>
                </a:solidFill>
                <a:latin typeface="Arial MT"/>
                <a:cs typeface="Arial MT"/>
              </a:rPr>
              <a:t>any</a:t>
            </a:r>
            <a:r>
              <a:rPr sz="1800" spc="35" dirty="0">
                <a:solidFill>
                  <a:srgbClr val="FFFFFF"/>
                </a:solidFill>
                <a:latin typeface="Times New Roman"/>
                <a:cs typeface="Times New Roman"/>
              </a:rPr>
              <a:t> </a:t>
            </a:r>
            <a:r>
              <a:rPr sz="1800" dirty="0">
                <a:solidFill>
                  <a:srgbClr val="FFFFFF"/>
                </a:solidFill>
                <a:latin typeface="Arial MT"/>
                <a:cs typeface="Arial MT"/>
              </a:rPr>
              <a:t>other</a:t>
            </a:r>
            <a:r>
              <a:rPr sz="1800" spc="60" dirty="0">
                <a:solidFill>
                  <a:srgbClr val="FFFFFF"/>
                </a:solidFill>
                <a:latin typeface="Times New Roman"/>
                <a:cs typeface="Times New Roman"/>
              </a:rPr>
              <a:t> </a:t>
            </a:r>
            <a:r>
              <a:rPr sz="1800" dirty="0">
                <a:solidFill>
                  <a:srgbClr val="FFFFFF"/>
                </a:solidFill>
                <a:latin typeface="Arial MT"/>
                <a:cs typeface="Arial MT"/>
              </a:rPr>
              <a:t>choice</a:t>
            </a:r>
            <a:r>
              <a:rPr sz="1800" spc="-20" dirty="0">
                <a:solidFill>
                  <a:srgbClr val="FFFFFF"/>
                </a:solidFill>
                <a:latin typeface="Times New Roman"/>
                <a:cs typeface="Times New Roman"/>
              </a:rPr>
              <a:t> </a:t>
            </a:r>
            <a:r>
              <a:rPr sz="1800" dirty="0">
                <a:solidFill>
                  <a:srgbClr val="FFFFFF"/>
                </a:solidFill>
                <a:latin typeface="Arial MT"/>
                <a:cs typeface="Arial MT"/>
              </a:rPr>
              <a:t>than</a:t>
            </a:r>
            <a:r>
              <a:rPr sz="1800" spc="-15" dirty="0">
                <a:solidFill>
                  <a:srgbClr val="FFFFFF"/>
                </a:solidFill>
                <a:latin typeface="Times New Roman"/>
                <a:cs typeface="Times New Roman"/>
              </a:rPr>
              <a:t> </a:t>
            </a:r>
            <a:r>
              <a:rPr sz="1800" dirty="0">
                <a:solidFill>
                  <a:srgbClr val="FFFFFF"/>
                </a:solidFill>
                <a:latin typeface="Arial MT"/>
                <a:cs typeface="Arial MT"/>
              </a:rPr>
              <a:t>to</a:t>
            </a:r>
            <a:r>
              <a:rPr sz="1800" spc="30" dirty="0">
                <a:solidFill>
                  <a:srgbClr val="FFFFFF"/>
                </a:solidFill>
                <a:latin typeface="Times New Roman"/>
                <a:cs typeface="Times New Roman"/>
              </a:rPr>
              <a:t> </a:t>
            </a:r>
            <a:r>
              <a:rPr sz="1800" dirty="0">
                <a:solidFill>
                  <a:srgbClr val="FFFFFF"/>
                </a:solidFill>
                <a:latin typeface="Arial MT"/>
                <a:cs typeface="Arial MT"/>
              </a:rPr>
              <a:t>create</a:t>
            </a:r>
            <a:r>
              <a:rPr sz="1800" spc="-15" dirty="0">
                <a:solidFill>
                  <a:srgbClr val="FFFFFF"/>
                </a:solidFill>
                <a:latin typeface="Times New Roman"/>
                <a:cs typeface="Times New Roman"/>
              </a:rPr>
              <a:t> </a:t>
            </a:r>
            <a:r>
              <a:rPr sz="1800" dirty="0">
                <a:solidFill>
                  <a:srgbClr val="FFFFFF"/>
                </a:solidFill>
                <a:latin typeface="Arial MT"/>
                <a:cs typeface="Arial MT"/>
              </a:rPr>
              <a:t>a</a:t>
            </a:r>
            <a:r>
              <a:rPr sz="1800" spc="30" dirty="0">
                <a:solidFill>
                  <a:srgbClr val="FFFFFF"/>
                </a:solidFill>
                <a:latin typeface="Times New Roman"/>
                <a:cs typeface="Times New Roman"/>
              </a:rPr>
              <a:t> </a:t>
            </a:r>
            <a:r>
              <a:rPr sz="1800" dirty="0">
                <a:solidFill>
                  <a:srgbClr val="FFFFFF"/>
                </a:solidFill>
                <a:latin typeface="Arial MT"/>
                <a:cs typeface="Arial MT"/>
              </a:rPr>
              <a:t>new</a:t>
            </a:r>
            <a:r>
              <a:rPr sz="1800" spc="65" dirty="0">
                <a:solidFill>
                  <a:srgbClr val="FFFFFF"/>
                </a:solidFill>
                <a:latin typeface="Times New Roman"/>
                <a:cs typeface="Times New Roman"/>
              </a:rPr>
              <a:t> </a:t>
            </a:r>
            <a:r>
              <a:rPr sz="1800" dirty="0">
                <a:solidFill>
                  <a:srgbClr val="FFFFFF"/>
                </a:solidFill>
                <a:latin typeface="Arial MT"/>
                <a:cs typeface="Arial MT"/>
              </a:rPr>
              <a:t>TCP</a:t>
            </a:r>
            <a:r>
              <a:rPr sz="1800" spc="20" dirty="0">
                <a:solidFill>
                  <a:srgbClr val="FFFFFF"/>
                </a:solidFill>
                <a:latin typeface="Times New Roman"/>
                <a:cs typeface="Times New Roman"/>
              </a:rPr>
              <a:t> </a:t>
            </a:r>
            <a:r>
              <a:rPr sz="1800" dirty="0">
                <a:solidFill>
                  <a:srgbClr val="FFFFFF"/>
                </a:solidFill>
                <a:latin typeface="Arial MT"/>
                <a:cs typeface="Arial MT"/>
              </a:rPr>
              <a:t>connection</a:t>
            </a:r>
            <a:r>
              <a:rPr sz="1800" spc="-65" dirty="0">
                <a:solidFill>
                  <a:srgbClr val="FFFFFF"/>
                </a:solidFill>
                <a:latin typeface="Times New Roman"/>
                <a:cs typeface="Times New Roman"/>
              </a:rPr>
              <a:t> </a:t>
            </a:r>
            <a:r>
              <a:rPr sz="1800" dirty="0">
                <a:solidFill>
                  <a:srgbClr val="FFFFFF"/>
                </a:solidFill>
                <a:latin typeface="Arial MT"/>
                <a:cs typeface="Arial MT"/>
              </a:rPr>
              <a:t>for</a:t>
            </a:r>
            <a:r>
              <a:rPr sz="1800" spc="5" dirty="0">
                <a:solidFill>
                  <a:srgbClr val="FFFFFF"/>
                </a:solidFill>
                <a:latin typeface="Times New Roman"/>
                <a:cs typeface="Times New Roman"/>
              </a:rPr>
              <a:t> </a:t>
            </a:r>
            <a:r>
              <a:rPr sz="1800" dirty="0">
                <a:solidFill>
                  <a:srgbClr val="FFFFFF"/>
                </a:solidFill>
                <a:latin typeface="Arial MT"/>
                <a:cs typeface="Arial MT"/>
              </a:rPr>
              <a:t>retrieving</a:t>
            </a:r>
            <a:r>
              <a:rPr sz="1800" spc="-15" dirty="0">
                <a:solidFill>
                  <a:srgbClr val="FFFFFF"/>
                </a:solidFill>
                <a:latin typeface="Times New Roman"/>
                <a:cs typeface="Times New Roman"/>
              </a:rPr>
              <a:t> </a:t>
            </a:r>
            <a:r>
              <a:rPr sz="1800" spc="-20" dirty="0">
                <a:solidFill>
                  <a:srgbClr val="FFFFFF"/>
                </a:solidFill>
                <a:latin typeface="Arial MT"/>
                <a:cs typeface="Arial MT"/>
              </a:rPr>
              <a:t>each</a:t>
            </a:r>
            <a:r>
              <a:rPr sz="1800" spc="-20" dirty="0">
                <a:solidFill>
                  <a:srgbClr val="FFFFFF"/>
                </a:solidFill>
                <a:latin typeface="Times New Roman"/>
                <a:cs typeface="Times New Roman"/>
              </a:rPr>
              <a:t> </a:t>
            </a:r>
            <a:r>
              <a:rPr sz="1800" spc="-10" dirty="0">
                <a:solidFill>
                  <a:srgbClr val="FFFFFF"/>
                </a:solidFill>
                <a:latin typeface="Arial MT"/>
                <a:cs typeface="Arial MT"/>
              </a:rPr>
              <a:t>object.</a:t>
            </a:r>
            <a:endParaRPr sz="1800">
              <a:latin typeface="Arial MT"/>
              <a:cs typeface="Arial MT"/>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Arial MT"/>
                <a:cs typeface="Arial MT"/>
              </a:rPr>
              <a:t>If</a:t>
            </a:r>
            <a:r>
              <a:rPr sz="1800" spc="15" dirty="0">
                <a:solidFill>
                  <a:srgbClr val="FFFFFF"/>
                </a:solidFill>
                <a:latin typeface="Times New Roman"/>
                <a:cs typeface="Times New Roman"/>
              </a:rPr>
              <a:t> </a:t>
            </a:r>
            <a:r>
              <a:rPr sz="1800" dirty="0">
                <a:solidFill>
                  <a:srgbClr val="FFFFFF"/>
                </a:solidFill>
                <a:latin typeface="Arial MT"/>
                <a:cs typeface="Arial MT"/>
              </a:rPr>
              <a:t>some</a:t>
            </a:r>
            <a:r>
              <a:rPr sz="1800" spc="-60" dirty="0">
                <a:solidFill>
                  <a:srgbClr val="FFFFFF"/>
                </a:solidFill>
                <a:latin typeface="Times New Roman"/>
                <a:cs typeface="Times New Roman"/>
              </a:rPr>
              <a:t> </a:t>
            </a:r>
            <a:r>
              <a:rPr sz="1800" dirty="0">
                <a:solidFill>
                  <a:srgbClr val="FFFFFF"/>
                </a:solidFill>
                <a:latin typeface="Arial MT"/>
                <a:cs typeface="Arial MT"/>
              </a:rPr>
              <a:t>of</a:t>
            </a:r>
            <a:r>
              <a:rPr sz="1800" spc="60" dirty="0">
                <a:solidFill>
                  <a:srgbClr val="FFFFFF"/>
                </a:solidFill>
                <a:latin typeface="Times New Roman"/>
                <a:cs typeface="Times New Roman"/>
              </a:rPr>
              <a:t> </a:t>
            </a:r>
            <a:r>
              <a:rPr sz="1800" dirty="0">
                <a:solidFill>
                  <a:srgbClr val="FFFFFF"/>
                </a:solidFill>
                <a:latin typeface="Arial MT"/>
                <a:cs typeface="Arial MT"/>
              </a:rPr>
              <a:t>the</a:t>
            </a:r>
            <a:r>
              <a:rPr sz="1800" spc="-15" dirty="0">
                <a:solidFill>
                  <a:srgbClr val="FFFFFF"/>
                </a:solidFill>
                <a:latin typeface="Times New Roman"/>
                <a:cs typeface="Times New Roman"/>
              </a:rPr>
              <a:t> </a:t>
            </a:r>
            <a:r>
              <a:rPr sz="1800" dirty="0">
                <a:solidFill>
                  <a:srgbClr val="FFFFFF"/>
                </a:solidFill>
                <a:latin typeface="Arial MT"/>
                <a:cs typeface="Arial MT"/>
              </a:rPr>
              <a:t>objects</a:t>
            </a:r>
            <a:r>
              <a:rPr sz="1800" spc="45" dirty="0">
                <a:solidFill>
                  <a:srgbClr val="FFFFFF"/>
                </a:solidFill>
                <a:latin typeface="Times New Roman"/>
                <a:cs typeface="Times New Roman"/>
              </a:rPr>
              <a:t> </a:t>
            </a:r>
            <a:r>
              <a:rPr sz="1800" dirty="0">
                <a:solidFill>
                  <a:srgbClr val="FFFFFF"/>
                </a:solidFill>
                <a:latin typeface="Arial MT"/>
                <a:cs typeface="Arial MT"/>
              </a:rPr>
              <a:t>are</a:t>
            </a:r>
            <a:r>
              <a:rPr sz="1800" spc="-15" dirty="0">
                <a:solidFill>
                  <a:srgbClr val="FFFFFF"/>
                </a:solidFill>
                <a:latin typeface="Times New Roman"/>
                <a:cs typeface="Times New Roman"/>
              </a:rPr>
              <a:t> </a:t>
            </a:r>
            <a:r>
              <a:rPr sz="1800" dirty="0">
                <a:solidFill>
                  <a:srgbClr val="FFFFFF"/>
                </a:solidFill>
                <a:latin typeface="Arial MT"/>
                <a:cs typeface="Arial MT"/>
              </a:rPr>
              <a:t>located</a:t>
            </a:r>
            <a:r>
              <a:rPr sz="1800" spc="-10" dirty="0">
                <a:solidFill>
                  <a:srgbClr val="FFFFFF"/>
                </a:solidFill>
                <a:latin typeface="Times New Roman"/>
                <a:cs typeface="Times New Roman"/>
              </a:rPr>
              <a:t> </a:t>
            </a:r>
            <a:r>
              <a:rPr sz="1800" dirty="0">
                <a:solidFill>
                  <a:srgbClr val="FFFFFF"/>
                </a:solidFill>
                <a:latin typeface="Arial MT"/>
                <a:cs typeface="Arial MT"/>
              </a:rPr>
              <a:t>on</a:t>
            </a:r>
            <a:r>
              <a:rPr sz="1800" spc="85" dirty="0">
                <a:solidFill>
                  <a:srgbClr val="FFFFFF"/>
                </a:solidFill>
                <a:latin typeface="Times New Roman"/>
                <a:cs typeface="Times New Roman"/>
              </a:rPr>
              <a:t> </a:t>
            </a:r>
            <a:r>
              <a:rPr sz="1800" dirty="0">
                <a:solidFill>
                  <a:srgbClr val="FFFFFF"/>
                </a:solidFill>
                <a:latin typeface="Arial MT"/>
                <a:cs typeface="Arial MT"/>
              </a:rPr>
              <a:t>the</a:t>
            </a:r>
            <a:r>
              <a:rPr sz="1800" spc="-15" dirty="0">
                <a:solidFill>
                  <a:srgbClr val="FFFFFF"/>
                </a:solidFill>
                <a:latin typeface="Times New Roman"/>
                <a:cs typeface="Times New Roman"/>
              </a:rPr>
              <a:t> </a:t>
            </a:r>
            <a:r>
              <a:rPr sz="1800" dirty="0">
                <a:solidFill>
                  <a:srgbClr val="FFFFFF"/>
                </a:solidFill>
                <a:latin typeface="Arial MT"/>
                <a:cs typeface="Arial MT"/>
              </a:rPr>
              <a:t>same</a:t>
            </a:r>
            <a:r>
              <a:rPr sz="1800" spc="-65" dirty="0">
                <a:solidFill>
                  <a:srgbClr val="FFFFFF"/>
                </a:solidFill>
                <a:latin typeface="Times New Roman"/>
                <a:cs typeface="Times New Roman"/>
              </a:rPr>
              <a:t> </a:t>
            </a:r>
            <a:r>
              <a:rPr sz="1800" dirty="0">
                <a:solidFill>
                  <a:srgbClr val="FFFFFF"/>
                </a:solidFill>
                <a:latin typeface="Arial MT"/>
                <a:cs typeface="Arial MT"/>
              </a:rPr>
              <a:t>server,</a:t>
            </a:r>
            <a:r>
              <a:rPr sz="1800" spc="65" dirty="0">
                <a:solidFill>
                  <a:srgbClr val="FFFFFF"/>
                </a:solidFill>
                <a:latin typeface="Times New Roman"/>
                <a:cs typeface="Times New Roman"/>
              </a:rPr>
              <a:t> </a:t>
            </a:r>
            <a:r>
              <a:rPr sz="1800" dirty="0">
                <a:solidFill>
                  <a:srgbClr val="FFFFFF"/>
                </a:solidFill>
                <a:latin typeface="Arial MT"/>
                <a:cs typeface="Arial MT"/>
              </a:rPr>
              <a:t>we</a:t>
            </a:r>
            <a:r>
              <a:rPr sz="1800" spc="35" dirty="0">
                <a:solidFill>
                  <a:srgbClr val="FFFFFF"/>
                </a:solidFill>
                <a:latin typeface="Times New Roman"/>
                <a:cs typeface="Times New Roman"/>
              </a:rPr>
              <a:t> </a:t>
            </a:r>
            <a:r>
              <a:rPr sz="1800" dirty="0">
                <a:solidFill>
                  <a:srgbClr val="FFFFFF"/>
                </a:solidFill>
                <a:latin typeface="Arial MT"/>
                <a:cs typeface="Arial MT"/>
              </a:rPr>
              <a:t>have</a:t>
            </a:r>
            <a:r>
              <a:rPr sz="1800" spc="40" dirty="0">
                <a:solidFill>
                  <a:srgbClr val="FFFFFF"/>
                </a:solidFill>
                <a:latin typeface="Times New Roman"/>
                <a:cs typeface="Times New Roman"/>
              </a:rPr>
              <a:t> </a:t>
            </a:r>
            <a:r>
              <a:rPr sz="1800" dirty="0">
                <a:solidFill>
                  <a:srgbClr val="FFFFFF"/>
                </a:solidFill>
                <a:latin typeface="Arial MT"/>
                <a:cs typeface="Arial MT"/>
              </a:rPr>
              <a:t>two</a:t>
            </a:r>
            <a:r>
              <a:rPr sz="1800" spc="35" dirty="0">
                <a:solidFill>
                  <a:srgbClr val="FFFFFF"/>
                </a:solidFill>
                <a:latin typeface="Times New Roman"/>
                <a:cs typeface="Times New Roman"/>
              </a:rPr>
              <a:t> </a:t>
            </a:r>
            <a:r>
              <a:rPr sz="1800" dirty="0">
                <a:solidFill>
                  <a:srgbClr val="FFFFFF"/>
                </a:solidFill>
                <a:latin typeface="Arial MT"/>
                <a:cs typeface="Arial MT"/>
              </a:rPr>
              <a:t>choices:</a:t>
            </a:r>
            <a:r>
              <a:rPr sz="1800" spc="20" dirty="0">
                <a:solidFill>
                  <a:srgbClr val="FFFFFF"/>
                </a:solidFill>
                <a:latin typeface="Times New Roman"/>
                <a:cs typeface="Times New Roman"/>
              </a:rPr>
              <a:t> </a:t>
            </a:r>
            <a:r>
              <a:rPr sz="1800" spc="-25" dirty="0">
                <a:solidFill>
                  <a:srgbClr val="FFFFFF"/>
                </a:solidFill>
                <a:latin typeface="Arial MT"/>
                <a:cs typeface="Arial MT"/>
              </a:rPr>
              <a:t>to</a:t>
            </a:r>
            <a:r>
              <a:rPr sz="1800" spc="-25" dirty="0">
                <a:solidFill>
                  <a:srgbClr val="FFFFFF"/>
                </a:solidFill>
                <a:latin typeface="Times New Roman"/>
                <a:cs typeface="Times New Roman"/>
              </a:rPr>
              <a:t> </a:t>
            </a:r>
            <a:r>
              <a:rPr sz="1800" dirty="0">
                <a:solidFill>
                  <a:srgbClr val="FFFFFF"/>
                </a:solidFill>
                <a:latin typeface="Arial MT"/>
                <a:cs typeface="Arial MT"/>
              </a:rPr>
              <a:t>retrieve</a:t>
            </a:r>
            <a:r>
              <a:rPr sz="1800" spc="-25" dirty="0">
                <a:solidFill>
                  <a:srgbClr val="FFFFFF"/>
                </a:solidFill>
                <a:latin typeface="Times New Roman"/>
                <a:cs typeface="Times New Roman"/>
              </a:rPr>
              <a:t> </a:t>
            </a:r>
            <a:r>
              <a:rPr sz="1800" dirty="0">
                <a:solidFill>
                  <a:srgbClr val="FFFFFF"/>
                </a:solidFill>
                <a:latin typeface="Arial MT"/>
                <a:cs typeface="Arial MT"/>
              </a:rPr>
              <a:t>each</a:t>
            </a:r>
            <a:r>
              <a:rPr sz="1800" spc="80" dirty="0">
                <a:solidFill>
                  <a:srgbClr val="FFFFFF"/>
                </a:solidFill>
                <a:latin typeface="Times New Roman"/>
                <a:cs typeface="Times New Roman"/>
              </a:rPr>
              <a:t> </a:t>
            </a:r>
            <a:r>
              <a:rPr sz="1800" dirty="0">
                <a:solidFill>
                  <a:srgbClr val="FFFFFF"/>
                </a:solidFill>
                <a:latin typeface="Arial MT"/>
                <a:cs typeface="Arial MT"/>
              </a:rPr>
              <a:t>object</a:t>
            </a:r>
            <a:r>
              <a:rPr sz="1800" dirty="0">
                <a:solidFill>
                  <a:srgbClr val="FFFFFF"/>
                </a:solidFill>
                <a:latin typeface="Times New Roman"/>
                <a:cs typeface="Times New Roman"/>
              </a:rPr>
              <a:t> </a:t>
            </a:r>
            <a:r>
              <a:rPr sz="1800" dirty="0">
                <a:solidFill>
                  <a:srgbClr val="FFFFFF"/>
                </a:solidFill>
                <a:latin typeface="Arial MT"/>
                <a:cs typeface="Arial MT"/>
              </a:rPr>
              <a:t>using</a:t>
            </a:r>
            <a:r>
              <a:rPr sz="1800" spc="-15" dirty="0">
                <a:solidFill>
                  <a:srgbClr val="FFFFFF"/>
                </a:solidFill>
                <a:latin typeface="Times New Roman"/>
                <a:cs typeface="Times New Roman"/>
              </a:rPr>
              <a:t> </a:t>
            </a:r>
            <a:r>
              <a:rPr sz="1800" dirty="0">
                <a:solidFill>
                  <a:srgbClr val="FFFFFF"/>
                </a:solidFill>
                <a:latin typeface="Arial MT"/>
                <a:cs typeface="Arial MT"/>
              </a:rPr>
              <a:t>a</a:t>
            </a:r>
            <a:r>
              <a:rPr sz="1800" spc="75" dirty="0">
                <a:solidFill>
                  <a:srgbClr val="FFFFFF"/>
                </a:solidFill>
                <a:latin typeface="Times New Roman"/>
                <a:cs typeface="Times New Roman"/>
              </a:rPr>
              <a:t> </a:t>
            </a:r>
            <a:r>
              <a:rPr sz="1800" dirty="0">
                <a:solidFill>
                  <a:srgbClr val="FFFFFF"/>
                </a:solidFill>
                <a:latin typeface="Arial MT"/>
                <a:cs typeface="Arial MT"/>
              </a:rPr>
              <a:t>new</a:t>
            </a:r>
            <a:r>
              <a:rPr sz="1800" spc="15" dirty="0">
                <a:solidFill>
                  <a:srgbClr val="FFFFFF"/>
                </a:solidFill>
                <a:latin typeface="Times New Roman"/>
                <a:cs typeface="Times New Roman"/>
              </a:rPr>
              <a:t> </a:t>
            </a:r>
            <a:r>
              <a:rPr sz="1800" dirty="0">
                <a:solidFill>
                  <a:srgbClr val="FFFFFF"/>
                </a:solidFill>
                <a:latin typeface="Arial MT"/>
                <a:cs typeface="Arial MT"/>
              </a:rPr>
              <a:t>TCP</a:t>
            </a:r>
            <a:r>
              <a:rPr sz="1800" spc="20" dirty="0">
                <a:solidFill>
                  <a:srgbClr val="FFFFFF"/>
                </a:solidFill>
                <a:latin typeface="Times New Roman"/>
                <a:cs typeface="Times New Roman"/>
              </a:rPr>
              <a:t> </a:t>
            </a:r>
            <a:r>
              <a:rPr sz="1800" dirty="0">
                <a:solidFill>
                  <a:srgbClr val="FFFFFF"/>
                </a:solidFill>
                <a:latin typeface="Arial MT"/>
                <a:cs typeface="Arial MT"/>
              </a:rPr>
              <a:t>connection</a:t>
            </a:r>
            <a:r>
              <a:rPr sz="1800" spc="-15" dirty="0">
                <a:solidFill>
                  <a:srgbClr val="FFFFFF"/>
                </a:solidFill>
                <a:latin typeface="Times New Roman"/>
                <a:cs typeface="Times New Roman"/>
              </a:rPr>
              <a:t> </a:t>
            </a:r>
            <a:r>
              <a:rPr sz="1800" dirty="0">
                <a:solidFill>
                  <a:srgbClr val="FFFFFF"/>
                </a:solidFill>
                <a:latin typeface="Arial MT"/>
                <a:cs typeface="Arial MT"/>
              </a:rPr>
              <a:t>or</a:t>
            </a:r>
            <a:r>
              <a:rPr sz="1800" spc="5" dirty="0">
                <a:solidFill>
                  <a:srgbClr val="FFFFFF"/>
                </a:solidFill>
                <a:latin typeface="Times New Roman"/>
                <a:cs typeface="Times New Roman"/>
              </a:rPr>
              <a:t> </a:t>
            </a:r>
            <a:r>
              <a:rPr sz="1800" dirty="0">
                <a:solidFill>
                  <a:srgbClr val="FFFFFF"/>
                </a:solidFill>
                <a:latin typeface="Arial MT"/>
                <a:cs typeface="Arial MT"/>
              </a:rPr>
              <a:t>to</a:t>
            </a:r>
            <a:r>
              <a:rPr sz="1800" spc="30" dirty="0">
                <a:solidFill>
                  <a:srgbClr val="FFFFFF"/>
                </a:solidFill>
                <a:latin typeface="Times New Roman"/>
                <a:cs typeface="Times New Roman"/>
              </a:rPr>
              <a:t> </a:t>
            </a:r>
            <a:r>
              <a:rPr sz="1800" dirty="0">
                <a:solidFill>
                  <a:srgbClr val="FFFFFF"/>
                </a:solidFill>
                <a:latin typeface="Arial MT"/>
                <a:cs typeface="Arial MT"/>
              </a:rPr>
              <a:t>make</a:t>
            </a:r>
            <a:r>
              <a:rPr sz="1800" spc="-65" dirty="0">
                <a:solidFill>
                  <a:srgbClr val="FFFFFF"/>
                </a:solidFill>
                <a:latin typeface="Times New Roman"/>
                <a:cs typeface="Times New Roman"/>
              </a:rPr>
              <a:t> </a:t>
            </a:r>
            <a:r>
              <a:rPr sz="1800" dirty="0">
                <a:solidFill>
                  <a:srgbClr val="FFFFFF"/>
                </a:solidFill>
                <a:latin typeface="Arial MT"/>
                <a:cs typeface="Arial MT"/>
              </a:rPr>
              <a:t>a</a:t>
            </a:r>
            <a:r>
              <a:rPr sz="1800" spc="30" dirty="0">
                <a:solidFill>
                  <a:srgbClr val="FFFFFF"/>
                </a:solidFill>
                <a:latin typeface="Times New Roman"/>
                <a:cs typeface="Times New Roman"/>
              </a:rPr>
              <a:t> </a:t>
            </a:r>
            <a:r>
              <a:rPr sz="1800" dirty="0">
                <a:solidFill>
                  <a:srgbClr val="FFFFFF"/>
                </a:solidFill>
                <a:latin typeface="Arial MT"/>
                <a:cs typeface="Arial MT"/>
              </a:rPr>
              <a:t>TCP</a:t>
            </a:r>
            <a:r>
              <a:rPr sz="1800" spc="-35" dirty="0">
                <a:solidFill>
                  <a:srgbClr val="FFFFFF"/>
                </a:solidFill>
                <a:latin typeface="Times New Roman"/>
                <a:cs typeface="Times New Roman"/>
              </a:rPr>
              <a:t> </a:t>
            </a:r>
            <a:r>
              <a:rPr sz="1800" dirty="0">
                <a:solidFill>
                  <a:srgbClr val="FFFFFF"/>
                </a:solidFill>
                <a:latin typeface="Arial MT"/>
                <a:cs typeface="Arial MT"/>
              </a:rPr>
              <a:t>connection</a:t>
            </a:r>
            <a:r>
              <a:rPr sz="1800" spc="-15" dirty="0">
                <a:solidFill>
                  <a:srgbClr val="FFFFFF"/>
                </a:solidFill>
                <a:latin typeface="Times New Roman"/>
                <a:cs typeface="Times New Roman"/>
              </a:rPr>
              <a:t> </a:t>
            </a:r>
            <a:r>
              <a:rPr sz="1800" spc="-25" dirty="0">
                <a:solidFill>
                  <a:srgbClr val="FFFFFF"/>
                </a:solidFill>
                <a:latin typeface="Arial MT"/>
                <a:cs typeface="Arial MT"/>
              </a:rPr>
              <a:t>and</a:t>
            </a:r>
            <a:r>
              <a:rPr sz="1800" spc="-25" dirty="0">
                <a:solidFill>
                  <a:srgbClr val="FFFFFF"/>
                </a:solidFill>
                <a:latin typeface="Times New Roman"/>
                <a:cs typeface="Times New Roman"/>
              </a:rPr>
              <a:t> </a:t>
            </a:r>
            <a:r>
              <a:rPr sz="1800" dirty="0">
                <a:solidFill>
                  <a:srgbClr val="FFFFFF"/>
                </a:solidFill>
                <a:latin typeface="Arial MT"/>
                <a:cs typeface="Arial MT"/>
              </a:rPr>
              <a:t>retrieve</a:t>
            </a:r>
            <a:r>
              <a:rPr sz="1800" spc="-35" dirty="0">
                <a:solidFill>
                  <a:srgbClr val="FFFFFF"/>
                </a:solidFill>
                <a:latin typeface="Times New Roman"/>
                <a:cs typeface="Times New Roman"/>
              </a:rPr>
              <a:t> </a:t>
            </a:r>
            <a:r>
              <a:rPr sz="1800" dirty="0">
                <a:solidFill>
                  <a:srgbClr val="FFFFFF"/>
                </a:solidFill>
                <a:latin typeface="Arial MT"/>
                <a:cs typeface="Arial MT"/>
              </a:rPr>
              <a:t>them</a:t>
            </a:r>
            <a:r>
              <a:rPr sz="1800" spc="40" dirty="0">
                <a:solidFill>
                  <a:srgbClr val="FFFFFF"/>
                </a:solidFill>
                <a:latin typeface="Times New Roman"/>
                <a:cs typeface="Times New Roman"/>
              </a:rPr>
              <a:t> </a:t>
            </a:r>
            <a:r>
              <a:rPr sz="1800" spc="-20" dirty="0">
                <a:solidFill>
                  <a:srgbClr val="FFFFFF"/>
                </a:solidFill>
                <a:latin typeface="Arial MT"/>
                <a:cs typeface="Arial MT"/>
              </a:rPr>
              <a:t>all.</a:t>
            </a:r>
            <a:endParaRPr sz="1800">
              <a:latin typeface="Arial MT"/>
              <a:cs typeface="Arial MT"/>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Arial MT"/>
                <a:cs typeface="Arial MT"/>
              </a:rPr>
              <a:t>The</a:t>
            </a:r>
            <a:r>
              <a:rPr sz="1800" spc="30" dirty="0">
                <a:solidFill>
                  <a:srgbClr val="FFFFFF"/>
                </a:solidFill>
                <a:latin typeface="Times New Roman"/>
                <a:cs typeface="Times New Roman"/>
              </a:rPr>
              <a:t> </a:t>
            </a:r>
            <a:r>
              <a:rPr sz="1800" dirty="0">
                <a:solidFill>
                  <a:srgbClr val="FFFFFF"/>
                </a:solidFill>
                <a:latin typeface="Arial MT"/>
                <a:cs typeface="Arial MT"/>
              </a:rPr>
              <a:t>first</a:t>
            </a:r>
            <a:r>
              <a:rPr sz="1800" spc="-40" dirty="0">
                <a:solidFill>
                  <a:srgbClr val="FFFFFF"/>
                </a:solidFill>
                <a:latin typeface="Times New Roman"/>
                <a:cs typeface="Times New Roman"/>
              </a:rPr>
              <a:t> </a:t>
            </a:r>
            <a:r>
              <a:rPr sz="1800" dirty="0">
                <a:solidFill>
                  <a:srgbClr val="FFFFFF"/>
                </a:solidFill>
                <a:latin typeface="Arial MT"/>
                <a:cs typeface="Arial MT"/>
              </a:rPr>
              <a:t>method</a:t>
            </a:r>
            <a:r>
              <a:rPr sz="1800" spc="-65" dirty="0">
                <a:solidFill>
                  <a:srgbClr val="FFFFFF"/>
                </a:solidFill>
                <a:latin typeface="Times New Roman"/>
                <a:cs typeface="Times New Roman"/>
              </a:rPr>
              <a:t> </a:t>
            </a:r>
            <a:r>
              <a:rPr sz="1800" dirty="0">
                <a:solidFill>
                  <a:srgbClr val="FFFFFF"/>
                </a:solidFill>
                <a:latin typeface="Arial MT"/>
                <a:cs typeface="Arial MT"/>
              </a:rPr>
              <a:t>is</a:t>
            </a:r>
            <a:r>
              <a:rPr sz="1800" spc="35" dirty="0">
                <a:solidFill>
                  <a:srgbClr val="FFFFFF"/>
                </a:solidFill>
                <a:latin typeface="Times New Roman"/>
                <a:cs typeface="Times New Roman"/>
              </a:rPr>
              <a:t> </a:t>
            </a:r>
            <a:r>
              <a:rPr sz="1800" dirty="0">
                <a:solidFill>
                  <a:srgbClr val="FFFFFF"/>
                </a:solidFill>
                <a:latin typeface="Arial MT"/>
                <a:cs typeface="Arial MT"/>
              </a:rPr>
              <a:t>referred</a:t>
            </a:r>
            <a:r>
              <a:rPr sz="1800" spc="30" dirty="0">
                <a:solidFill>
                  <a:srgbClr val="FFFFFF"/>
                </a:solidFill>
                <a:latin typeface="Times New Roman"/>
                <a:cs typeface="Times New Roman"/>
              </a:rPr>
              <a:t> </a:t>
            </a:r>
            <a:r>
              <a:rPr sz="1800" dirty="0">
                <a:solidFill>
                  <a:srgbClr val="FFFFFF"/>
                </a:solidFill>
                <a:latin typeface="Arial MT"/>
                <a:cs typeface="Arial MT"/>
              </a:rPr>
              <a:t>to</a:t>
            </a:r>
            <a:r>
              <a:rPr sz="1800" spc="35" dirty="0">
                <a:solidFill>
                  <a:srgbClr val="FFFFFF"/>
                </a:solidFill>
                <a:latin typeface="Times New Roman"/>
                <a:cs typeface="Times New Roman"/>
              </a:rPr>
              <a:t> </a:t>
            </a:r>
            <a:r>
              <a:rPr sz="1800" dirty="0">
                <a:solidFill>
                  <a:srgbClr val="FFFFFF"/>
                </a:solidFill>
                <a:latin typeface="Arial MT"/>
                <a:cs typeface="Arial MT"/>
              </a:rPr>
              <a:t>as</a:t>
            </a:r>
            <a:r>
              <a:rPr sz="1800" spc="35" dirty="0">
                <a:solidFill>
                  <a:srgbClr val="FFFFFF"/>
                </a:solidFill>
                <a:latin typeface="Times New Roman"/>
                <a:cs typeface="Times New Roman"/>
              </a:rPr>
              <a:t> </a:t>
            </a:r>
            <a:r>
              <a:rPr sz="1800" dirty="0">
                <a:solidFill>
                  <a:srgbClr val="FFFFFF"/>
                </a:solidFill>
                <a:latin typeface="Arial MT"/>
                <a:cs typeface="Arial MT"/>
              </a:rPr>
              <a:t>a</a:t>
            </a:r>
            <a:r>
              <a:rPr sz="1800" spc="75" dirty="0">
                <a:solidFill>
                  <a:srgbClr val="FFFFFF"/>
                </a:solidFill>
                <a:latin typeface="Times New Roman"/>
                <a:cs typeface="Times New Roman"/>
              </a:rPr>
              <a:t> </a:t>
            </a:r>
            <a:r>
              <a:rPr sz="1800" i="1" dirty="0">
                <a:solidFill>
                  <a:srgbClr val="FFFFFF"/>
                </a:solidFill>
                <a:latin typeface="Arial"/>
                <a:cs typeface="Arial"/>
              </a:rPr>
              <a:t>nonpersistent</a:t>
            </a:r>
            <a:r>
              <a:rPr sz="1800" spc="15" dirty="0">
                <a:solidFill>
                  <a:srgbClr val="FFFFFF"/>
                </a:solidFill>
                <a:latin typeface="Times New Roman"/>
                <a:cs typeface="Times New Roman"/>
              </a:rPr>
              <a:t> </a:t>
            </a:r>
            <a:r>
              <a:rPr sz="1800" i="1" dirty="0">
                <a:solidFill>
                  <a:srgbClr val="FFFFFF"/>
                </a:solidFill>
                <a:latin typeface="Arial"/>
                <a:cs typeface="Arial"/>
              </a:rPr>
              <a:t>connection,</a:t>
            </a:r>
            <a:r>
              <a:rPr sz="1800" spc="25" dirty="0">
                <a:solidFill>
                  <a:srgbClr val="FFFFFF"/>
                </a:solidFill>
                <a:latin typeface="Times New Roman"/>
                <a:cs typeface="Times New Roman"/>
              </a:rPr>
              <a:t> </a:t>
            </a:r>
            <a:r>
              <a:rPr sz="1800" dirty="0">
                <a:solidFill>
                  <a:srgbClr val="FFFFFF"/>
                </a:solidFill>
                <a:latin typeface="Arial MT"/>
                <a:cs typeface="Arial MT"/>
              </a:rPr>
              <a:t>the</a:t>
            </a:r>
            <a:r>
              <a:rPr sz="1800" spc="-20" dirty="0">
                <a:solidFill>
                  <a:srgbClr val="FFFFFF"/>
                </a:solidFill>
                <a:latin typeface="Times New Roman"/>
                <a:cs typeface="Times New Roman"/>
              </a:rPr>
              <a:t> </a:t>
            </a:r>
            <a:r>
              <a:rPr sz="1800" dirty="0">
                <a:solidFill>
                  <a:srgbClr val="FFFFFF"/>
                </a:solidFill>
                <a:latin typeface="Arial MT"/>
                <a:cs typeface="Arial MT"/>
              </a:rPr>
              <a:t>second</a:t>
            </a:r>
            <a:r>
              <a:rPr sz="1800" spc="80" dirty="0">
                <a:solidFill>
                  <a:srgbClr val="FFFFFF"/>
                </a:solidFill>
                <a:latin typeface="Times New Roman"/>
                <a:cs typeface="Times New Roman"/>
              </a:rPr>
              <a:t> </a:t>
            </a:r>
            <a:r>
              <a:rPr sz="1800" dirty="0">
                <a:solidFill>
                  <a:srgbClr val="FFFFFF"/>
                </a:solidFill>
                <a:latin typeface="Arial MT"/>
                <a:cs typeface="Arial MT"/>
              </a:rPr>
              <a:t>as</a:t>
            </a:r>
            <a:r>
              <a:rPr sz="1800" spc="35" dirty="0">
                <a:solidFill>
                  <a:srgbClr val="FFFFFF"/>
                </a:solidFill>
                <a:latin typeface="Times New Roman"/>
                <a:cs typeface="Times New Roman"/>
              </a:rPr>
              <a:t> </a:t>
            </a:r>
            <a:r>
              <a:rPr sz="1800" spc="-50" dirty="0">
                <a:solidFill>
                  <a:srgbClr val="FFFFFF"/>
                </a:solidFill>
                <a:latin typeface="Arial MT"/>
                <a:cs typeface="Arial MT"/>
              </a:rPr>
              <a:t>a</a:t>
            </a:r>
            <a:endParaRPr sz="1800">
              <a:latin typeface="Arial MT"/>
              <a:cs typeface="Arial MT"/>
            </a:endParaRPr>
          </a:p>
          <a:p>
            <a:pPr marL="353695">
              <a:lnSpc>
                <a:spcPct val="100000"/>
              </a:lnSpc>
            </a:pPr>
            <a:r>
              <a:rPr sz="1800" i="1" dirty="0">
                <a:solidFill>
                  <a:srgbClr val="FFFFFF"/>
                </a:solidFill>
                <a:latin typeface="Arial"/>
                <a:cs typeface="Arial"/>
              </a:rPr>
              <a:t>persistent</a:t>
            </a:r>
            <a:r>
              <a:rPr sz="1800" spc="-15" dirty="0">
                <a:solidFill>
                  <a:srgbClr val="FFFFFF"/>
                </a:solidFill>
                <a:latin typeface="Times New Roman"/>
                <a:cs typeface="Times New Roman"/>
              </a:rPr>
              <a:t> </a:t>
            </a:r>
            <a:r>
              <a:rPr sz="1800" i="1" spc="-10" dirty="0">
                <a:solidFill>
                  <a:srgbClr val="FFFFFF"/>
                </a:solidFill>
                <a:latin typeface="Arial"/>
                <a:cs typeface="Arial"/>
              </a:rPr>
              <a:t>connection</a:t>
            </a:r>
            <a:r>
              <a:rPr sz="1800" spc="-10" dirty="0">
                <a:solidFill>
                  <a:srgbClr val="FFFFFF"/>
                </a:solidFill>
                <a:latin typeface="Arial MT"/>
                <a:cs typeface="Arial MT"/>
              </a:rPr>
              <a:t>.</a:t>
            </a:r>
            <a:endParaRPr sz="1800">
              <a:latin typeface="Arial MT"/>
              <a:cs typeface="Arial MT"/>
            </a:endParaRPr>
          </a:p>
          <a:p>
            <a:pPr marR="362585" algn="ctr">
              <a:lnSpc>
                <a:spcPct val="100000"/>
              </a:lnSpc>
              <a:spcBef>
                <a:spcPts val="1015"/>
              </a:spcBef>
              <a:tabLst>
                <a:tab pos="3409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30" dirty="0">
                <a:solidFill>
                  <a:srgbClr val="FFFFFF"/>
                </a:solidFill>
                <a:latin typeface="Arial MT"/>
                <a:cs typeface="Arial MT"/>
              </a:rPr>
              <a:t>HTTP,</a:t>
            </a:r>
            <a:r>
              <a:rPr sz="1800" spc="55" dirty="0">
                <a:solidFill>
                  <a:srgbClr val="FFFFFF"/>
                </a:solidFill>
                <a:latin typeface="Times New Roman"/>
                <a:cs typeface="Times New Roman"/>
              </a:rPr>
              <a:t> </a:t>
            </a:r>
            <a:r>
              <a:rPr sz="1800" dirty="0">
                <a:solidFill>
                  <a:srgbClr val="FFFFFF"/>
                </a:solidFill>
                <a:latin typeface="Arial MT"/>
                <a:cs typeface="Arial MT"/>
              </a:rPr>
              <a:t>prior</a:t>
            </a:r>
            <a:r>
              <a:rPr sz="1800" spc="-45" dirty="0">
                <a:solidFill>
                  <a:srgbClr val="FFFFFF"/>
                </a:solidFill>
                <a:latin typeface="Times New Roman"/>
                <a:cs typeface="Times New Roman"/>
              </a:rPr>
              <a:t> </a:t>
            </a:r>
            <a:r>
              <a:rPr sz="1800" dirty="0">
                <a:solidFill>
                  <a:srgbClr val="FFFFFF"/>
                </a:solidFill>
                <a:latin typeface="Arial MT"/>
                <a:cs typeface="Arial MT"/>
              </a:rPr>
              <a:t>to</a:t>
            </a:r>
            <a:r>
              <a:rPr sz="1800" spc="30" dirty="0">
                <a:solidFill>
                  <a:srgbClr val="FFFFFF"/>
                </a:solidFill>
                <a:latin typeface="Times New Roman"/>
                <a:cs typeface="Times New Roman"/>
              </a:rPr>
              <a:t> </a:t>
            </a:r>
            <a:r>
              <a:rPr sz="1800" dirty="0">
                <a:solidFill>
                  <a:srgbClr val="FFFFFF"/>
                </a:solidFill>
                <a:latin typeface="Arial MT"/>
                <a:cs typeface="Arial MT"/>
              </a:rPr>
              <a:t>version</a:t>
            </a:r>
            <a:r>
              <a:rPr sz="1800" spc="5" dirty="0">
                <a:solidFill>
                  <a:srgbClr val="FFFFFF"/>
                </a:solidFill>
                <a:latin typeface="Times New Roman"/>
                <a:cs typeface="Times New Roman"/>
              </a:rPr>
              <a:t> </a:t>
            </a:r>
            <a:r>
              <a:rPr sz="1800" dirty="0">
                <a:solidFill>
                  <a:srgbClr val="FFFFFF"/>
                </a:solidFill>
                <a:latin typeface="Arial MT"/>
                <a:cs typeface="Arial MT"/>
              </a:rPr>
              <a:t>1.1,</a:t>
            </a:r>
            <a:r>
              <a:rPr sz="1800" spc="10" dirty="0">
                <a:solidFill>
                  <a:srgbClr val="FFFFFF"/>
                </a:solidFill>
                <a:latin typeface="Times New Roman"/>
                <a:cs typeface="Times New Roman"/>
              </a:rPr>
              <a:t> </a:t>
            </a:r>
            <a:r>
              <a:rPr sz="1800" dirty="0">
                <a:solidFill>
                  <a:srgbClr val="FFFFFF"/>
                </a:solidFill>
                <a:latin typeface="Arial MT"/>
                <a:cs typeface="Arial MT"/>
              </a:rPr>
              <a:t>specified</a:t>
            </a:r>
            <a:r>
              <a:rPr sz="1800" spc="5" dirty="0">
                <a:solidFill>
                  <a:srgbClr val="FFFFFF"/>
                </a:solidFill>
                <a:latin typeface="Times New Roman"/>
                <a:cs typeface="Times New Roman"/>
              </a:rPr>
              <a:t> </a:t>
            </a:r>
            <a:r>
              <a:rPr sz="1800" i="1" dirty="0">
                <a:solidFill>
                  <a:srgbClr val="FFFFFF"/>
                </a:solidFill>
                <a:latin typeface="Arial"/>
                <a:cs typeface="Arial"/>
              </a:rPr>
              <a:t>nonpersistent</a:t>
            </a:r>
            <a:r>
              <a:rPr sz="1800" spc="15" dirty="0">
                <a:solidFill>
                  <a:srgbClr val="FFFFFF"/>
                </a:solidFill>
                <a:latin typeface="Times New Roman"/>
                <a:cs typeface="Times New Roman"/>
              </a:rPr>
              <a:t> </a:t>
            </a:r>
            <a:r>
              <a:rPr sz="1800" dirty="0">
                <a:solidFill>
                  <a:srgbClr val="FFFFFF"/>
                </a:solidFill>
                <a:latin typeface="Arial MT"/>
                <a:cs typeface="Arial MT"/>
              </a:rPr>
              <a:t>connections,</a:t>
            </a:r>
            <a:r>
              <a:rPr sz="1800" spc="-40" dirty="0">
                <a:solidFill>
                  <a:srgbClr val="FFFFFF"/>
                </a:solidFill>
                <a:latin typeface="Times New Roman"/>
                <a:cs typeface="Times New Roman"/>
              </a:rPr>
              <a:t> </a:t>
            </a:r>
            <a:r>
              <a:rPr sz="1800" dirty="0">
                <a:solidFill>
                  <a:srgbClr val="FFFFFF"/>
                </a:solidFill>
                <a:latin typeface="Arial MT"/>
                <a:cs typeface="Arial MT"/>
              </a:rPr>
              <a:t>while</a:t>
            </a:r>
            <a:r>
              <a:rPr sz="1800" dirty="0">
                <a:solidFill>
                  <a:srgbClr val="FFFFFF"/>
                </a:solidFill>
                <a:latin typeface="Times New Roman"/>
                <a:cs typeface="Times New Roman"/>
              </a:rPr>
              <a:t> </a:t>
            </a:r>
            <a:r>
              <a:rPr sz="1800" i="1" spc="-10" dirty="0">
                <a:solidFill>
                  <a:srgbClr val="FFFFFF"/>
                </a:solidFill>
                <a:latin typeface="Arial"/>
                <a:cs typeface="Arial"/>
              </a:rPr>
              <a:t>persistent</a:t>
            </a:r>
            <a:endParaRPr sz="1800">
              <a:latin typeface="Arial"/>
              <a:cs typeface="Arial"/>
            </a:endParaRPr>
          </a:p>
          <a:p>
            <a:pPr marR="346710" algn="ctr">
              <a:lnSpc>
                <a:spcPct val="100000"/>
              </a:lnSpc>
            </a:pPr>
            <a:r>
              <a:rPr sz="1800" dirty="0">
                <a:solidFill>
                  <a:srgbClr val="FFFFFF"/>
                </a:solidFill>
                <a:latin typeface="Arial MT"/>
                <a:cs typeface="Arial MT"/>
              </a:rPr>
              <a:t>connections</a:t>
            </a:r>
            <a:r>
              <a:rPr sz="1800" spc="-60" dirty="0">
                <a:solidFill>
                  <a:srgbClr val="FFFFFF"/>
                </a:solidFill>
                <a:latin typeface="Times New Roman"/>
                <a:cs typeface="Times New Roman"/>
              </a:rPr>
              <a:t> </a:t>
            </a:r>
            <a:r>
              <a:rPr sz="1800" dirty="0">
                <a:solidFill>
                  <a:srgbClr val="FFFFFF"/>
                </a:solidFill>
                <a:latin typeface="Arial MT"/>
                <a:cs typeface="Arial MT"/>
              </a:rPr>
              <a:t>are</a:t>
            </a:r>
            <a:r>
              <a:rPr sz="1800" spc="40" dirty="0">
                <a:solidFill>
                  <a:srgbClr val="FFFFFF"/>
                </a:solidFill>
                <a:latin typeface="Times New Roman"/>
                <a:cs typeface="Times New Roman"/>
              </a:rPr>
              <a:t> </a:t>
            </a:r>
            <a:r>
              <a:rPr sz="1800" dirty="0">
                <a:solidFill>
                  <a:srgbClr val="FFFFFF"/>
                </a:solidFill>
                <a:latin typeface="Arial MT"/>
                <a:cs typeface="Arial MT"/>
              </a:rPr>
              <a:t>the</a:t>
            </a:r>
            <a:r>
              <a:rPr sz="1800" spc="-15" dirty="0">
                <a:solidFill>
                  <a:srgbClr val="FFFFFF"/>
                </a:solidFill>
                <a:latin typeface="Times New Roman"/>
                <a:cs typeface="Times New Roman"/>
              </a:rPr>
              <a:t> </a:t>
            </a:r>
            <a:r>
              <a:rPr sz="1800" dirty="0">
                <a:solidFill>
                  <a:srgbClr val="FFFFFF"/>
                </a:solidFill>
                <a:latin typeface="Arial MT"/>
                <a:cs typeface="Arial MT"/>
              </a:rPr>
              <a:t>default</a:t>
            </a:r>
            <a:r>
              <a:rPr sz="1800" spc="20" dirty="0">
                <a:solidFill>
                  <a:srgbClr val="FFFFFF"/>
                </a:solidFill>
                <a:latin typeface="Times New Roman"/>
                <a:cs typeface="Times New Roman"/>
              </a:rPr>
              <a:t> </a:t>
            </a:r>
            <a:r>
              <a:rPr sz="1800" dirty="0">
                <a:solidFill>
                  <a:srgbClr val="FFFFFF"/>
                </a:solidFill>
                <a:latin typeface="Arial MT"/>
                <a:cs typeface="Arial MT"/>
              </a:rPr>
              <a:t>in</a:t>
            </a:r>
            <a:r>
              <a:rPr sz="1800" spc="40" dirty="0">
                <a:solidFill>
                  <a:srgbClr val="FFFFFF"/>
                </a:solidFill>
                <a:latin typeface="Times New Roman"/>
                <a:cs typeface="Times New Roman"/>
              </a:rPr>
              <a:t> </a:t>
            </a:r>
            <a:r>
              <a:rPr sz="1800" dirty="0">
                <a:solidFill>
                  <a:srgbClr val="FFFFFF"/>
                </a:solidFill>
                <a:latin typeface="Arial MT"/>
                <a:cs typeface="Arial MT"/>
              </a:rPr>
              <a:t>version</a:t>
            </a:r>
            <a:r>
              <a:rPr sz="1800" spc="20" dirty="0">
                <a:solidFill>
                  <a:srgbClr val="FFFFFF"/>
                </a:solidFill>
                <a:latin typeface="Times New Roman"/>
                <a:cs typeface="Times New Roman"/>
              </a:rPr>
              <a:t> </a:t>
            </a:r>
            <a:r>
              <a:rPr sz="1800" dirty="0">
                <a:solidFill>
                  <a:srgbClr val="FFFFFF"/>
                </a:solidFill>
                <a:latin typeface="Arial MT"/>
                <a:cs typeface="Arial MT"/>
              </a:rPr>
              <a:t>1.1,</a:t>
            </a:r>
            <a:r>
              <a:rPr sz="1800" spc="20" dirty="0">
                <a:solidFill>
                  <a:srgbClr val="FFFFFF"/>
                </a:solidFill>
                <a:latin typeface="Times New Roman"/>
                <a:cs typeface="Times New Roman"/>
              </a:rPr>
              <a:t> </a:t>
            </a:r>
            <a:r>
              <a:rPr sz="1800" dirty="0">
                <a:solidFill>
                  <a:srgbClr val="FFFFFF"/>
                </a:solidFill>
                <a:latin typeface="Arial MT"/>
                <a:cs typeface="Arial MT"/>
              </a:rPr>
              <a:t>but</a:t>
            </a:r>
            <a:r>
              <a:rPr sz="1800" spc="65" dirty="0">
                <a:solidFill>
                  <a:srgbClr val="FFFFFF"/>
                </a:solidFill>
                <a:latin typeface="Times New Roman"/>
                <a:cs typeface="Times New Roman"/>
              </a:rPr>
              <a:t> </a:t>
            </a:r>
            <a:r>
              <a:rPr sz="1800" dirty="0">
                <a:solidFill>
                  <a:srgbClr val="FFFFFF"/>
                </a:solidFill>
                <a:latin typeface="Arial MT"/>
                <a:cs typeface="Arial MT"/>
              </a:rPr>
              <a:t>it</a:t>
            </a:r>
            <a:r>
              <a:rPr sz="1800" spc="15" dirty="0">
                <a:solidFill>
                  <a:srgbClr val="FFFFFF"/>
                </a:solidFill>
                <a:latin typeface="Times New Roman"/>
                <a:cs typeface="Times New Roman"/>
              </a:rPr>
              <a:t> </a:t>
            </a:r>
            <a:r>
              <a:rPr sz="1800" dirty="0">
                <a:solidFill>
                  <a:srgbClr val="FFFFFF"/>
                </a:solidFill>
                <a:latin typeface="Arial MT"/>
                <a:cs typeface="Arial MT"/>
              </a:rPr>
              <a:t>can</a:t>
            </a:r>
            <a:r>
              <a:rPr sz="1800" spc="40" dirty="0">
                <a:solidFill>
                  <a:srgbClr val="FFFFFF"/>
                </a:solidFill>
                <a:latin typeface="Times New Roman"/>
                <a:cs typeface="Times New Roman"/>
              </a:rPr>
              <a:t> </a:t>
            </a:r>
            <a:r>
              <a:rPr sz="1800" dirty="0">
                <a:solidFill>
                  <a:srgbClr val="FFFFFF"/>
                </a:solidFill>
                <a:latin typeface="Arial MT"/>
                <a:cs typeface="Arial MT"/>
              </a:rPr>
              <a:t>be</a:t>
            </a:r>
            <a:r>
              <a:rPr sz="1800" spc="40" dirty="0">
                <a:solidFill>
                  <a:srgbClr val="FFFFFF"/>
                </a:solidFill>
                <a:latin typeface="Times New Roman"/>
                <a:cs typeface="Times New Roman"/>
              </a:rPr>
              <a:t> </a:t>
            </a:r>
            <a:r>
              <a:rPr sz="1800" dirty="0">
                <a:solidFill>
                  <a:srgbClr val="FFFFFF"/>
                </a:solidFill>
                <a:latin typeface="Arial MT"/>
                <a:cs typeface="Arial MT"/>
              </a:rPr>
              <a:t>changed</a:t>
            </a:r>
            <a:r>
              <a:rPr sz="1800" spc="35" dirty="0">
                <a:solidFill>
                  <a:srgbClr val="FFFFFF"/>
                </a:solidFill>
                <a:latin typeface="Times New Roman"/>
                <a:cs typeface="Times New Roman"/>
              </a:rPr>
              <a:t> </a:t>
            </a:r>
            <a:r>
              <a:rPr sz="1800" dirty="0">
                <a:solidFill>
                  <a:srgbClr val="FFFFFF"/>
                </a:solidFill>
                <a:latin typeface="Arial MT"/>
                <a:cs typeface="Arial MT"/>
              </a:rPr>
              <a:t>by</a:t>
            </a:r>
            <a:r>
              <a:rPr sz="1800" spc="45" dirty="0">
                <a:solidFill>
                  <a:srgbClr val="FFFFFF"/>
                </a:solidFill>
                <a:latin typeface="Times New Roman"/>
                <a:cs typeface="Times New Roman"/>
              </a:rPr>
              <a:t> </a:t>
            </a:r>
            <a:r>
              <a:rPr sz="1800" dirty="0">
                <a:solidFill>
                  <a:srgbClr val="FFFFFF"/>
                </a:solidFill>
                <a:latin typeface="Arial MT"/>
                <a:cs typeface="Arial MT"/>
              </a:rPr>
              <a:t>the</a:t>
            </a:r>
            <a:r>
              <a:rPr sz="1800" spc="-15" dirty="0">
                <a:solidFill>
                  <a:srgbClr val="FFFFFF"/>
                </a:solidFill>
                <a:latin typeface="Times New Roman"/>
                <a:cs typeface="Times New Roman"/>
              </a:rPr>
              <a:t> </a:t>
            </a:r>
            <a:r>
              <a:rPr sz="1800" spc="-10" dirty="0">
                <a:solidFill>
                  <a:srgbClr val="FFFFFF"/>
                </a:solidFill>
                <a:latin typeface="Arial MT"/>
                <a:cs typeface="Arial MT"/>
              </a:rPr>
              <a:t>user.</a:t>
            </a:r>
            <a:endParaRPr sz="1800">
              <a:latin typeface="Arial MT"/>
              <a:cs typeface="Arial MT"/>
            </a:endParaRPr>
          </a:p>
        </p:txBody>
      </p:sp>
      <p:sp>
        <p:nvSpPr>
          <p:cNvPr id="4" name="object 4"/>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6</a:t>
            </a:r>
            <a:endParaRPr sz="2750">
              <a:latin typeface="Verdana"/>
              <a:cs typeface="Verdana"/>
            </a:endParaRPr>
          </a:p>
        </p:txBody>
      </p:sp>
      <p:sp>
        <p:nvSpPr>
          <p:cNvPr id="5" name="Slide Number Placeholder 4">
            <a:extLst>
              <a:ext uri="{FF2B5EF4-FFF2-40B4-BE49-F238E27FC236}">
                <a16:creationId xmlns:a16="http://schemas.microsoft.com/office/drawing/2014/main" id="{15AB215C-C54D-4098-97FE-3F06B2E63AB9}"/>
              </a:ext>
            </a:extLst>
          </p:cNvPr>
          <p:cNvSpPr>
            <a:spLocks noGrp="1"/>
          </p:cNvSpPr>
          <p:nvPr>
            <p:ph type="sldNum" sz="quarter" idx="12"/>
          </p:nvPr>
        </p:nvSpPr>
        <p:spPr/>
        <p:txBody>
          <a:bodyPr/>
          <a:lstStyle/>
          <a:p>
            <a:fld id="{3622CE08-FDFB-40AC-BC00-32E561B45CF1}"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120" dirty="0"/>
              <a:t>Non-</a:t>
            </a:r>
            <a:r>
              <a:rPr spc="-215" dirty="0"/>
              <a:t>Persistent</a:t>
            </a:r>
            <a:r>
              <a:rPr spc="10" dirty="0">
                <a:latin typeface="Times New Roman"/>
                <a:cs typeface="Times New Roman"/>
              </a:rPr>
              <a:t> </a:t>
            </a:r>
            <a:r>
              <a:rPr spc="65" dirty="0"/>
              <a:t>Connection</a:t>
            </a:r>
          </a:p>
        </p:txBody>
      </p:sp>
      <p:sp>
        <p:nvSpPr>
          <p:cNvPr id="3" name="object 3"/>
          <p:cNvSpPr txBox="1"/>
          <p:nvPr/>
        </p:nvSpPr>
        <p:spPr>
          <a:xfrm>
            <a:off x="1182724" y="2081602"/>
            <a:ext cx="8379459" cy="2457450"/>
          </a:xfrm>
          <a:prstGeom prst="rect">
            <a:avLst/>
          </a:prstGeom>
        </p:spPr>
        <p:txBody>
          <a:bodyPr vert="horz" wrap="square" lIns="0" tIns="15875" rIns="0" bIns="0" rtlCol="0">
            <a:spAutoFit/>
          </a:bodyPr>
          <a:lstStyle/>
          <a:p>
            <a:pPr marL="353695" marR="39687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50" dirty="0">
                <a:solidFill>
                  <a:srgbClr val="FFFFFF"/>
                </a:solidFill>
                <a:latin typeface="Times New Roman"/>
                <a:cs typeface="Times New Roman"/>
              </a:rPr>
              <a:t> </a:t>
            </a:r>
            <a:r>
              <a:rPr sz="1800" spc="170" dirty="0">
                <a:solidFill>
                  <a:srgbClr val="FFFFFF"/>
                </a:solidFill>
                <a:latin typeface="Verdana"/>
                <a:cs typeface="Verdana"/>
              </a:rPr>
              <a:t>a</a:t>
            </a:r>
            <a:r>
              <a:rPr sz="1800" spc="75" dirty="0">
                <a:solidFill>
                  <a:srgbClr val="FFFFFF"/>
                </a:solidFill>
                <a:latin typeface="Times New Roman"/>
                <a:cs typeface="Times New Roman"/>
              </a:rPr>
              <a:t> </a:t>
            </a:r>
            <a:r>
              <a:rPr sz="1800" b="1" spc="-75" dirty="0">
                <a:solidFill>
                  <a:srgbClr val="FFFFFF"/>
                </a:solidFill>
                <a:latin typeface="Tahoma"/>
                <a:cs typeface="Tahoma"/>
              </a:rPr>
              <a:t>nonpersistent</a:t>
            </a:r>
            <a:r>
              <a:rPr sz="1800" spc="-110" dirty="0">
                <a:solidFill>
                  <a:srgbClr val="FFFFFF"/>
                </a:solidFill>
                <a:latin typeface="Times New Roman"/>
                <a:cs typeface="Times New Roman"/>
              </a:rPr>
              <a:t> </a:t>
            </a:r>
            <a:r>
              <a:rPr sz="1800" b="1" dirty="0">
                <a:solidFill>
                  <a:srgbClr val="FFFFFF"/>
                </a:solidFill>
                <a:latin typeface="Tahoma"/>
                <a:cs typeface="Tahoma"/>
              </a:rPr>
              <a:t>connection</a:t>
            </a:r>
            <a:r>
              <a:rPr sz="1800" dirty="0">
                <a:solidFill>
                  <a:srgbClr val="FFFFFF"/>
                </a:solidFill>
                <a:latin typeface="Verdana"/>
                <a:cs typeface="Verdana"/>
              </a:rPr>
              <a:t>,</a:t>
            </a:r>
            <a:r>
              <a:rPr sz="1800" spc="45" dirty="0">
                <a:solidFill>
                  <a:srgbClr val="FFFFFF"/>
                </a:solidFill>
                <a:latin typeface="Times New Roman"/>
                <a:cs typeface="Times New Roman"/>
              </a:rPr>
              <a:t> </a:t>
            </a:r>
            <a:r>
              <a:rPr sz="1800" spc="50" dirty="0">
                <a:solidFill>
                  <a:srgbClr val="FFFFFF"/>
                </a:solidFill>
                <a:latin typeface="Verdana"/>
                <a:cs typeface="Verdana"/>
              </a:rPr>
              <a:t>one</a:t>
            </a:r>
            <a:r>
              <a:rPr sz="1800" spc="25" dirty="0">
                <a:solidFill>
                  <a:srgbClr val="FFFFFF"/>
                </a:solidFill>
                <a:latin typeface="Times New Roman"/>
                <a:cs typeface="Times New Roman"/>
              </a:rPr>
              <a:t> </a:t>
            </a:r>
            <a:r>
              <a:rPr sz="1800" spc="-20" dirty="0">
                <a:solidFill>
                  <a:srgbClr val="FFFFFF"/>
                </a:solidFill>
                <a:latin typeface="Verdana"/>
                <a:cs typeface="Verdana"/>
              </a:rPr>
              <a:t>TCP</a:t>
            </a:r>
            <a:r>
              <a:rPr sz="1800" spc="45" dirty="0">
                <a:solidFill>
                  <a:srgbClr val="FFFFFF"/>
                </a:solidFill>
                <a:latin typeface="Times New Roman"/>
                <a:cs typeface="Times New Roman"/>
              </a:rPr>
              <a:t> </a:t>
            </a:r>
            <a:r>
              <a:rPr sz="1800" dirty="0">
                <a:solidFill>
                  <a:srgbClr val="FFFFFF"/>
                </a:solidFill>
                <a:latin typeface="Verdana"/>
                <a:cs typeface="Verdana"/>
              </a:rPr>
              <a:t>connection</a:t>
            </a:r>
            <a:r>
              <a:rPr sz="1800" spc="-100" dirty="0">
                <a:solidFill>
                  <a:srgbClr val="FFFFFF"/>
                </a:solidFill>
                <a:latin typeface="Times New Roman"/>
                <a:cs typeface="Times New Roman"/>
              </a:rPr>
              <a:t> </a:t>
            </a:r>
            <a:r>
              <a:rPr sz="1800" spc="-160" dirty="0">
                <a:solidFill>
                  <a:srgbClr val="FFFFFF"/>
                </a:solidFill>
                <a:latin typeface="Verdana"/>
                <a:cs typeface="Verdana"/>
              </a:rPr>
              <a:t>is</a:t>
            </a:r>
            <a:r>
              <a:rPr sz="1800" spc="25" dirty="0">
                <a:solidFill>
                  <a:srgbClr val="FFFFFF"/>
                </a:solidFill>
                <a:latin typeface="Times New Roman"/>
                <a:cs typeface="Times New Roman"/>
              </a:rPr>
              <a:t> </a:t>
            </a:r>
            <a:r>
              <a:rPr sz="1800" spc="100" dirty="0">
                <a:solidFill>
                  <a:srgbClr val="FFFFFF"/>
                </a:solidFill>
                <a:latin typeface="Verdana"/>
                <a:cs typeface="Verdana"/>
              </a:rPr>
              <a:t>made</a:t>
            </a:r>
            <a:r>
              <a:rPr sz="1800" spc="-75" dirty="0">
                <a:solidFill>
                  <a:srgbClr val="FFFFFF"/>
                </a:solidFill>
                <a:latin typeface="Times New Roman"/>
                <a:cs typeface="Times New Roman"/>
              </a:rPr>
              <a:t> </a:t>
            </a:r>
            <a:r>
              <a:rPr sz="1800" spc="-40" dirty="0">
                <a:solidFill>
                  <a:srgbClr val="FFFFFF"/>
                </a:solidFill>
                <a:latin typeface="Verdana"/>
                <a:cs typeface="Verdana"/>
              </a:rPr>
              <a:t>for</a:t>
            </a:r>
            <a:r>
              <a:rPr sz="1800" spc="45" dirty="0">
                <a:solidFill>
                  <a:srgbClr val="FFFFFF"/>
                </a:solidFill>
                <a:latin typeface="Times New Roman"/>
                <a:cs typeface="Times New Roman"/>
              </a:rPr>
              <a:t> </a:t>
            </a:r>
            <a:r>
              <a:rPr sz="1800" spc="105" dirty="0">
                <a:solidFill>
                  <a:srgbClr val="FFFFFF"/>
                </a:solidFill>
                <a:latin typeface="Verdana"/>
                <a:cs typeface="Verdana"/>
              </a:rPr>
              <a:t>each</a:t>
            </a:r>
            <a:r>
              <a:rPr sz="1800" spc="105" dirty="0">
                <a:solidFill>
                  <a:srgbClr val="FFFFFF"/>
                </a:solidFill>
                <a:latin typeface="Times New Roman"/>
                <a:cs typeface="Times New Roman"/>
              </a:rPr>
              <a:t> </a:t>
            </a:r>
            <a:r>
              <a:rPr sz="1800" spc="-10" dirty="0">
                <a:solidFill>
                  <a:srgbClr val="FFFFFF"/>
                </a:solidFill>
                <a:latin typeface="Verdana"/>
                <a:cs typeface="Verdana"/>
              </a:rPr>
              <a:t>request/response.</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45" dirty="0">
                <a:solidFill>
                  <a:srgbClr val="FFFFFF"/>
                </a:solidFill>
                <a:latin typeface="Times New Roman"/>
                <a:cs typeface="Times New Roman"/>
              </a:rPr>
              <a:t> </a:t>
            </a:r>
            <a:r>
              <a:rPr sz="1800" spc="-25" dirty="0">
                <a:solidFill>
                  <a:srgbClr val="FFFFFF"/>
                </a:solidFill>
                <a:latin typeface="Verdana"/>
                <a:cs typeface="Verdana"/>
              </a:rPr>
              <a:t>following</a:t>
            </a:r>
            <a:r>
              <a:rPr sz="1800" spc="-90" dirty="0">
                <a:solidFill>
                  <a:srgbClr val="FFFFFF"/>
                </a:solidFill>
                <a:latin typeface="Times New Roman"/>
                <a:cs typeface="Times New Roman"/>
              </a:rPr>
              <a:t> </a:t>
            </a:r>
            <a:r>
              <a:rPr sz="1800" spc="-155" dirty="0">
                <a:solidFill>
                  <a:srgbClr val="FFFFFF"/>
                </a:solidFill>
                <a:latin typeface="Verdana"/>
                <a:cs typeface="Verdana"/>
              </a:rPr>
              <a:t>lists</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dirty="0">
                <a:solidFill>
                  <a:srgbClr val="FFFFFF"/>
                </a:solidFill>
                <a:latin typeface="Times New Roman"/>
                <a:cs typeface="Times New Roman"/>
              </a:rPr>
              <a:t> </a:t>
            </a:r>
            <a:r>
              <a:rPr sz="1800" spc="-65" dirty="0">
                <a:solidFill>
                  <a:srgbClr val="FFFFFF"/>
                </a:solidFill>
                <a:latin typeface="Verdana"/>
                <a:cs typeface="Verdana"/>
              </a:rPr>
              <a:t>steps</a:t>
            </a:r>
            <a:r>
              <a:rPr sz="1800" spc="-100" dirty="0">
                <a:solidFill>
                  <a:srgbClr val="FFFFFF"/>
                </a:solidFill>
                <a:latin typeface="Times New Roman"/>
                <a:cs typeface="Times New Roman"/>
              </a:rPr>
              <a:t> </a:t>
            </a:r>
            <a:r>
              <a:rPr sz="1800" spc="-30" dirty="0">
                <a:solidFill>
                  <a:srgbClr val="FFFFFF"/>
                </a:solidFill>
                <a:latin typeface="Verdana"/>
                <a:cs typeface="Verdana"/>
              </a:rPr>
              <a:t>in</a:t>
            </a:r>
            <a:r>
              <a:rPr sz="1800" spc="-20" dirty="0">
                <a:solidFill>
                  <a:srgbClr val="FFFFFF"/>
                </a:solidFill>
                <a:latin typeface="Times New Roman"/>
                <a:cs typeface="Times New Roman"/>
              </a:rPr>
              <a:t> </a:t>
            </a:r>
            <a:r>
              <a:rPr sz="1800" spc="-110" dirty="0">
                <a:solidFill>
                  <a:srgbClr val="FFFFFF"/>
                </a:solidFill>
                <a:latin typeface="Verdana"/>
                <a:cs typeface="Verdana"/>
              </a:rPr>
              <a:t>this</a:t>
            </a:r>
            <a:r>
              <a:rPr sz="1800" spc="-105" dirty="0">
                <a:solidFill>
                  <a:srgbClr val="FFFFFF"/>
                </a:solidFill>
                <a:latin typeface="Times New Roman"/>
                <a:cs typeface="Times New Roman"/>
              </a:rPr>
              <a:t> </a:t>
            </a:r>
            <a:r>
              <a:rPr sz="1800" spc="-10" dirty="0">
                <a:solidFill>
                  <a:srgbClr val="FFFFFF"/>
                </a:solidFill>
                <a:latin typeface="Verdana"/>
                <a:cs typeface="Verdana"/>
              </a:rPr>
              <a:t>strategy:</a:t>
            </a:r>
            <a:endParaRPr sz="1800">
              <a:latin typeface="Verdana"/>
              <a:cs typeface="Verdana"/>
            </a:endParaRPr>
          </a:p>
          <a:p>
            <a:pPr marL="353695" indent="-340995">
              <a:lnSpc>
                <a:spcPct val="100000"/>
              </a:lnSpc>
              <a:spcBef>
                <a:spcPts val="960"/>
              </a:spcBef>
              <a:buClr>
                <a:srgbClr val="89D0D6"/>
              </a:buClr>
              <a:buSzPct val="80555"/>
              <a:buAutoNum type="arabicPeriod"/>
              <a:tabLst>
                <a:tab pos="353695" algn="l"/>
              </a:tabLst>
            </a:pPr>
            <a:r>
              <a:rPr sz="1800" spc="-80" dirty="0">
                <a:solidFill>
                  <a:srgbClr val="FFFFFF"/>
                </a:solidFill>
                <a:latin typeface="Verdana"/>
                <a:cs typeface="Verdana"/>
              </a:rPr>
              <a:t>The</a:t>
            </a:r>
            <a:r>
              <a:rPr sz="1800" spc="80" dirty="0">
                <a:solidFill>
                  <a:srgbClr val="FFFFFF"/>
                </a:solidFill>
                <a:latin typeface="Times New Roman"/>
                <a:cs typeface="Times New Roman"/>
              </a:rPr>
              <a:t> </a:t>
            </a:r>
            <a:r>
              <a:rPr sz="1800" dirty="0">
                <a:solidFill>
                  <a:srgbClr val="FFFFFF"/>
                </a:solidFill>
                <a:latin typeface="Verdana"/>
                <a:cs typeface="Verdana"/>
              </a:rPr>
              <a:t>client</a:t>
            </a:r>
            <a:r>
              <a:rPr sz="1800" spc="-35" dirty="0">
                <a:solidFill>
                  <a:srgbClr val="FFFFFF"/>
                </a:solidFill>
                <a:latin typeface="Times New Roman"/>
                <a:cs typeface="Times New Roman"/>
              </a:rPr>
              <a:t> </a:t>
            </a:r>
            <a:r>
              <a:rPr sz="1800" dirty="0">
                <a:solidFill>
                  <a:srgbClr val="FFFFFF"/>
                </a:solidFill>
                <a:latin typeface="Verdana"/>
                <a:cs typeface="Verdana"/>
              </a:rPr>
              <a:t>opens</a:t>
            </a:r>
            <a:r>
              <a:rPr sz="1800" spc="-25" dirty="0">
                <a:solidFill>
                  <a:srgbClr val="FFFFFF"/>
                </a:solidFill>
                <a:latin typeface="Times New Roman"/>
                <a:cs typeface="Times New Roman"/>
              </a:rPr>
              <a:t> </a:t>
            </a:r>
            <a:r>
              <a:rPr sz="1800" spc="170" dirty="0">
                <a:solidFill>
                  <a:srgbClr val="FFFFFF"/>
                </a:solidFill>
                <a:latin typeface="Verdana"/>
                <a:cs typeface="Verdana"/>
              </a:rPr>
              <a:t>a</a:t>
            </a:r>
            <a:r>
              <a:rPr sz="1800" spc="70" dirty="0">
                <a:solidFill>
                  <a:srgbClr val="FFFFFF"/>
                </a:solidFill>
                <a:latin typeface="Times New Roman"/>
                <a:cs typeface="Times New Roman"/>
              </a:rPr>
              <a:t> </a:t>
            </a:r>
            <a:r>
              <a:rPr sz="1800" spc="-20" dirty="0">
                <a:solidFill>
                  <a:srgbClr val="FFFFFF"/>
                </a:solidFill>
                <a:latin typeface="Verdana"/>
                <a:cs typeface="Verdana"/>
              </a:rPr>
              <a:t>TCP</a:t>
            </a:r>
            <a:r>
              <a:rPr sz="1800" spc="45" dirty="0">
                <a:solidFill>
                  <a:srgbClr val="FFFFFF"/>
                </a:solidFill>
                <a:latin typeface="Times New Roman"/>
                <a:cs typeface="Times New Roman"/>
              </a:rPr>
              <a:t> </a:t>
            </a:r>
            <a:r>
              <a:rPr sz="1800" dirty="0">
                <a:solidFill>
                  <a:srgbClr val="FFFFFF"/>
                </a:solidFill>
                <a:latin typeface="Verdana"/>
                <a:cs typeface="Verdana"/>
              </a:rPr>
              <a:t>connection</a:t>
            </a:r>
            <a:r>
              <a:rPr sz="1800" spc="-100" dirty="0">
                <a:solidFill>
                  <a:srgbClr val="FFFFFF"/>
                </a:solidFill>
                <a:latin typeface="Times New Roman"/>
                <a:cs typeface="Times New Roman"/>
              </a:rPr>
              <a:t> </a:t>
            </a:r>
            <a:r>
              <a:rPr sz="1800" spc="80" dirty="0">
                <a:solidFill>
                  <a:srgbClr val="FFFFFF"/>
                </a:solidFill>
                <a:latin typeface="Verdana"/>
                <a:cs typeface="Verdana"/>
              </a:rPr>
              <a:t>and</a:t>
            </a:r>
            <a:r>
              <a:rPr sz="1800" spc="70" dirty="0">
                <a:solidFill>
                  <a:srgbClr val="FFFFFF"/>
                </a:solidFill>
                <a:latin typeface="Times New Roman"/>
                <a:cs typeface="Times New Roman"/>
              </a:rPr>
              <a:t> </a:t>
            </a:r>
            <a:r>
              <a:rPr sz="1800" spc="-50" dirty="0">
                <a:solidFill>
                  <a:srgbClr val="FFFFFF"/>
                </a:solidFill>
                <a:latin typeface="Verdana"/>
                <a:cs typeface="Verdana"/>
              </a:rPr>
              <a:t>sends</a:t>
            </a:r>
            <a:r>
              <a:rPr sz="1800" spc="20" dirty="0">
                <a:solidFill>
                  <a:srgbClr val="FFFFFF"/>
                </a:solidFill>
                <a:latin typeface="Times New Roman"/>
                <a:cs typeface="Times New Roman"/>
              </a:rPr>
              <a:t> </a:t>
            </a:r>
            <a:r>
              <a:rPr sz="1800" spc="170" dirty="0">
                <a:solidFill>
                  <a:srgbClr val="FFFFFF"/>
                </a:solidFill>
                <a:latin typeface="Verdana"/>
                <a:cs typeface="Verdana"/>
              </a:rPr>
              <a:t>a</a:t>
            </a:r>
            <a:r>
              <a:rPr sz="1800" spc="70" dirty="0">
                <a:solidFill>
                  <a:srgbClr val="FFFFFF"/>
                </a:solidFill>
                <a:latin typeface="Times New Roman"/>
                <a:cs typeface="Times New Roman"/>
              </a:rPr>
              <a:t> </a:t>
            </a:r>
            <a:r>
              <a:rPr sz="1800" spc="-10" dirty="0">
                <a:solidFill>
                  <a:srgbClr val="FFFFFF"/>
                </a:solidFill>
                <a:latin typeface="Verdana"/>
                <a:cs typeface="Verdana"/>
              </a:rPr>
              <a:t>request.</a:t>
            </a:r>
            <a:endParaRPr sz="1800">
              <a:latin typeface="Verdana"/>
              <a:cs typeface="Verdana"/>
            </a:endParaRPr>
          </a:p>
          <a:p>
            <a:pPr marL="353695" indent="-340995">
              <a:lnSpc>
                <a:spcPct val="100000"/>
              </a:lnSpc>
              <a:spcBef>
                <a:spcPts val="1010"/>
              </a:spcBef>
              <a:buClr>
                <a:srgbClr val="89D0D6"/>
              </a:buClr>
              <a:buSzPct val="80555"/>
              <a:buAutoNum type="arabicPeriod"/>
              <a:tabLst>
                <a:tab pos="353695" algn="l"/>
              </a:tabLst>
            </a:pPr>
            <a:r>
              <a:rPr sz="1800" spc="-80" dirty="0">
                <a:solidFill>
                  <a:srgbClr val="FFFFFF"/>
                </a:solidFill>
                <a:latin typeface="Verdana"/>
                <a:cs typeface="Verdana"/>
              </a:rPr>
              <a:t>The</a:t>
            </a:r>
            <a:r>
              <a:rPr sz="1800" spc="45" dirty="0">
                <a:solidFill>
                  <a:srgbClr val="FFFFFF"/>
                </a:solidFill>
                <a:latin typeface="Times New Roman"/>
                <a:cs typeface="Times New Roman"/>
              </a:rPr>
              <a:t> </a:t>
            </a:r>
            <a:r>
              <a:rPr sz="1800" spc="-95" dirty="0">
                <a:solidFill>
                  <a:srgbClr val="FFFFFF"/>
                </a:solidFill>
                <a:latin typeface="Verdana"/>
                <a:cs typeface="Verdana"/>
              </a:rPr>
              <a:t>server</a:t>
            </a:r>
            <a:r>
              <a:rPr sz="1800" spc="-35" dirty="0">
                <a:solidFill>
                  <a:srgbClr val="FFFFFF"/>
                </a:solidFill>
                <a:latin typeface="Times New Roman"/>
                <a:cs typeface="Times New Roman"/>
              </a:rPr>
              <a:t> </a:t>
            </a:r>
            <a:r>
              <a:rPr sz="1800" spc="-50" dirty="0">
                <a:solidFill>
                  <a:srgbClr val="FFFFFF"/>
                </a:solidFill>
                <a:latin typeface="Verdana"/>
                <a:cs typeface="Verdana"/>
              </a:rPr>
              <a:t>sends</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40" dirty="0">
                <a:solidFill>
                  <a:srgbClr val="FFFFFF"/>
                </a:solidFill>
                <a:latin typeface="Verdana"/>
                <a:cs typeface="Verdana"/>
              </a:rPr>
              <a:t>response</a:t>
            </a:r>
            <a:r>
              <a:rPr sz="1800" spc="-50" dirty="0">
                <a:solidFill>
                  <a:srgbClr val="FFFFFF"/>
                </a:solidFill>
                <a:latin typeface="Times New Roman"/>
                <a:cs typeface="Times New Roman"/>
              </a:rPr>
              <a:t> </a:t>
            </a:r>
            <a:r>
              <a:rPr sz="1800" spc="80" dirty="0">
                <a:solidFill>
                  <a:srgbClr val="FFFFFF"/>
                </a:solidFill>
                <a:latin typeface="Verdana"/>
                <a:cs typeface="Verdana"/>
              </a:rPr>
              <a:t>and</a:t>
            </a:r>
            <a:r>
              <a:rPr sz="1800" spc="30" dirty="0">
                <a:solidFill>
                  <a:srgbClr val="FFFFFF"/>
                </a:solidFill>
                <a:latin typeface="Times New Roman"/>
                <a:cs typeface="Times New Roman"/>
              </a:rPr>
              <a:t> </a:t>
            </a:r>
            <a:r>
              <a:rPr sz="1800" spc="-20" dirty="0">
                <a:solidFill>
                  <a:srgbClr val="FFFFFF"/>
                </a:solidFill>
                <a:latin typeface="Verdana"/>
                <a:cs typeface="Verdana"/>
              </a:rPr>
              <a:t>closes</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10" dirty="0">
                <a:solidFill>
                  <a:srgbClr val="FFFFFF"/>
                </a:solidFill>
                <a:latin typeface="Verdana"/>
                <a:cs typeface="Verdana"/>
              </a:rPr>
              <a:t>connection.</a:t>
            </a:r>
            <a:endParaRPr sz="1800">
              <a:latin typeface="Verdana"/>
              <a:cs typeface="Verdana"/>
            </a:endParaRPr>
          </a:p>
          <a:p>
            <a:pPr marL="353695" marR="5080" indent="-341630">
              <a:lnSpc>
                <a:spcPct val="100000"/>
              </a:lnSpc>
              <a:spcBef>
                <a:spcPts val="1015"/>
              </a:spcBef>
              <a:buClr>
                <a:srgbClr val="89D0D6"/>
              </a:buClr>
              <a:buSzPct val="80555"/>
              <a:buAutoNum type="arabicPeriod"/>
              <a:tabLst>
                <a:tab pos="353695" algn="l"/>
              </a:tabLst>
            </a:pPr>
            <a:r>
              <a:rPr sz="1800" spc="-7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client</a:t>
            </a:r>
            <a:r>
              <a:rPr sz="1800" spc="-55" dirty="0">
                <a:solidFill>
                  <a:srgbClr val="FFFFFF"/>
                </a:solidFill>
                <a:latin typeface="Times New Roman"/>
                <a:cs typeface="Times New Roman"/>
              </a:rPr>
              <a:t> </a:t>
            </a:r>
            <a:r>
              <a:rPr sz="1800" dirty="0">
                <a:solidFill>
                  <a:srgbClr val="FFFFFF"/>
                </a:solidFill>
                <a:latin typeface="Verdana"/>
                <a:cs typeface="Verdana"/>
              </a:rPr>
              <a:t>reads</a:t>
            </a:r>
            <a:r>
              <a:rPr sz="180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95" dirty="0">
                <a:solidFill>
                  <a:srgbClr val="FFFFFF"/>
                </a:solidFill>
                <a:latin typeface="Verdana"/>
                <a:cs typeface="Verdana"/>
              </a:rPr>
              <a:t>data</a:t>
            </a:r>
            <a:r>
              <a:rPr sz="1800" spc="-55" dirty="0">
                <a:solidFill>
                  <a:srgbClr val="FFFFFF"/>
                </a:solidFill>
                <a:latin typeface="Times New Roman"/>
                <a:cs typeface="Times New Roman"/>
              </a:rPr>
              <a:t> </a:t>
            </a:r>
            <a:r>
              <a:rPr sz="1800" spc="-75" dirty="0">
                <a:solidFill>
                  <a:srgbClr val="FFFFFF"/>
                </a:solidFill>
                <a:latin typeface="Verdana"/>
                <a:cs typeface="Verdana"/>
              </a:rPr>
              <a:t>until</a:t>
            </a:r>
            <a:r>
              <a:rPr sz="1800" spc="-90" dirty="0">
                <a:solidFill>
                  <a:srgbClr val="FFFFFF"/>
                </a:solidFill>
                <a:latin typeface="Times New Roman"/>
                <a:cs typeface="Times New Roman"/>
              </a:rPr>
              <a:t> </a:t>
            </a:r>
            <a:r>
              <a:rPr sz="1800" spc="-80" dirty="0">
                <a:solidFill>
                  <a:srgbClr val="FFFFFF"/>
                </a:solidFill>
                <a:latin typeface="Verdana"/>
                <a:cs typeface="Verdana"/>
              </a:rPr>
              <a:t>it</a:t>
            </a:r>
            <a:r>
              <a:rPr sz="1800" spc="-5" dirty="0">
                <a:solidFill>
                  <a:srgbClr val="FFFFFF"/>
                </a:solidFill>
                <a:latin typeface="Times New Roman"/>
                <a:cs typeface="Times New Roman"/>
              </a:rPr>
              <a:t> </a:t>
            </a:r>
            <a:r>
              <a:rPr sz="1800" spc="-20" dirty="0">
                <a:solidFill>
                  <a:srgbClr val="FFFFFF"/>
                </a:solidFill>
                <a:latin typeface="Verdana"/>
                <a:cs typeface="Verdana"/>
              </a:rPr>
              <a:t>encounters</a:t>
            </a:r>
            <a:r>
              <a:rPr sz="1800" spc="-100" dirty="0">
                <a:solidFill>
                  <a:srgbClr val="FFFFFF"/>
                </a:solidFill>
                <a:latin typeface="Times New Roman"/>
                <a:cs typeface="Times New Roman"/>
              </a:rPr>
              <a:t> </a:t>
            </a:r>
            <a:r>
              <a:rPr sz="1800" spc="65" dirty="0">
                <a:solidFill>
                  <a:srgbClr val="FFFFFF"/>
                </a:solidFill>
                <a:latin typeface="Verdana"/>
                <a:cs typeface="Verdana"/>
              </a:rPr>
              <a:t>an</a:t>
            </a:r>
            <a:r>
              <a:rPr sz="1800" spc="30" dirty="0">
                <a:solidFill>
                  <a:srgbClr val="FFFFFF"/>
                </a:solidFill>
                <a:latin typeface="Times New Roman"/>
                <a:cs typeface="Times New Roman"/>
              </a:rPr>
              <a:t> </a:t>
            </a:r>
            <a:r>
              <a:rPr sz="1800" dirty="0">
                <a:solidFill>
                  <a:srgbClr val="FFFFFF"/>
                </a:solidFill>
                <a:latin typeface="Verdana"/>
                <a:cs typeface="Verdana"/>
              </a:rPr>
              <a:t>end-</a:t>
            </a:r>
            <a:r>
              <a:rPr sz="1800" spc="-60" dirty="0">
                <a:solidFill>
                  <a:srgbClr val="FFFFFF"/>
                </a:solidFill>
                <a:latin typeface="Verdana"/>
                <a:cs typeface="Verdana"/>
              </a:rPr>
              <a:t>of-</a:t>
            </a:r>
            <a:r>
              <a:rPr sz="1800" spc="-70" dirty="0">
                <a:solidFill>
                  <a:srgbClr val="FFFFFF"/>
                </a:solidFill>
                <a:latin typeface="Verdana"/>
                <a:cs typeface="Verdana"/>
              </a:rPr>
              <a:t>file</a:t>
            </a:r>
            <a:r>
              <a:rPr sz="1800" spc="-95" dirty="0">
                <a:solidFill>
                  <a:srgbClr val="FFFFFF"/>
                </a:solidFill>
                <a:latin typeface="Times New Roman"/>
                <a:cs typeface="Times New Roman"/>
              </a:rPr>
              <a:t> </a:t>
            </a:r>
            <a:r>
              <a:rPr sz="1800" spc="-100" dirty="0">
                <a:solidFill>
                  <a:srgbClr val="FFFFFF"/>
                </a:solidFill>
                <a:latin typeface="Verdana"/>
                <a:cs typeface="Verdana"/>
              </a:rPr>
              <a:t>marker;</a:t>
            </a:r>
            <a:r>
              <a:rPr sz="1800" spc="-85" dirty="0">
                <a:solidFill>
                  <a:srgbClr val="FFFFFF"/>
                </a:solidFill>
                <a:latin typeface="Times New Roman"/>
                <a:cs typeface="Times New Roman"/>
              </a:rPr>
              <a:t> </a:t>
            </a:r>
            <a:r>
              <a:rPr sz="1800" spc="-80" dirty="0">
                <a:solidFill>
                  <a:srgbClr val="FFFFFF"/>
                </a:solidFill>
                <a:latin typeface="Verdana"/>
                <a:cs typeface="Verdana"/>
              </a:rPr>
              <a:t>it</a:t>
            </a:r>
            <a:r>
              <a:rPr sz="1800" spc="-5" dirty="0">
                <a:solidFill>
                  <a:srgbClr val="FFFFFF"/>
                </a:solidFill>
                <a:latin typeface="Times New Roman"/>
                <a:cs typeface="Times New Roman"/>
              </a:rPr>
              <a:t> </a:t>
            </a:r>
            <a:r>
              <a:rPr sz="1800" spc="-20" dirty="0">
                <a:solidFill>
                  <a:srgbClr val="FFFFFF"/>
                </a:solidFill>
                <a:latin typeface="Verdana"/>
                <a:cs typeface="Verdana"/>
              </a:rPr>
              <a:t>then</a:t>
            </a:r>
            <a:r>
              <a:rPr sz="1800" spc="-20" dirty="0">
                <a:solidFill>
                  <a:srgbClr val="FFFFFF"/>
                </a:solidFill>
                <a:latin typeface="Times New Roman"/>
                <a:cs typeface="Times New Roman"/>
              </a:rPr>
              <a:t> </a:t>
            </a:r>
            <a:r>
              <a:rPr sz="1800" spc="-25" dirty="0">
                <a:solidFill>
                  <a:srgbClr val="FFFFFF"/>
                </a:solidFill>
                <a:latin typeface="Verdana"/>
                <a:cs typeface="Verdana"/>
              </a:rPr>
              <a:t>closes</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10" dirty="0">
                <a:solidFill>
                  <a:srgbClr val="FFFFFF"/>
                </a:solidFill>
                <a:latin typeface="Verdana"/>
                <a:cs typeface="Verdana"/>
              </a:rPr>
              <a:t>connection.</a:t>
            </a:r>
            <a:endParaRPr sz="1800">
              <a:latin typeface="Verdana"/>
              <a:cs typeface="Verdana"/>
            </a:endParaRPr>
          </a:p>
        </p:txBody>
      </p:sp>
      <p:sp>
        <p:nvSpPr>
          <p:cNvPr id="4" name="object 4"/>
          <p:cNvSpPr txBox="1"/>
          <p:nvPr/>
        </p:nvSpPr>
        <p:spPr>
          <a:xfrm>
            <a:off x="10662687" y="572828"/>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7</a:t>
            </a:r>
            <a:endParaRPr sz="2750">
              <a:latin typeface="Verdana"/>
              <a:cs typeface="Verdana"/>
            </a:endParaRPr>
          </a:p>
        </p:txBody>
      </p:sp>
      <p:sp>
        <p:nvSpPr>
          <p:cNvPr id="5" name="Slide Number Placeholder 4">
            <a:extLst>
              <a:ext uri="{FF2B5EF4-FFF2-40B4-BE49-F238E27FC236}">
                <a16:creationId xmlns:a16="http://schemas.microsoft.com/office/drawing/2014/main" id="{F146273A-E7FB-4683-8804-CA55661AE796}"/>
              </a:ext>
            </a:extLst>
          </p:cNvPr>
          <p:cNvSpPr>
            <a:spLocks noGrp="1"/>
          </p:cNvSpPr>
          <p:nvPr>
            <p:ph type="sldNum" sz="quarter" idx="12"/>
          </p:nvPr>
        </p:nvSpPr>
        <p:spPr/>
        <p:txBody>
          <a:bodyPr/>
          <a:lstStyle/>
          <a:p>
            <a:fld id="{3622CE08-FDFB-40AC-BC00-32E561B45CF1}"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120" dirty="0"/>
              <a:t>Non-</a:t>
            </a:r>
            <a:r>
              <a:rPr spc="-215" dirty="0"/>
              <a:t>Persistent</a:t>
            </a:r>
            <a:r>
              <a:rPr spc="10" dirty="0">
                <a:latin typeface="Times New Roman"/>
                <a:cs typeface="Times New Roman"/>
              </a:rPr>
              <a:t> </a:t>
            </a:r>
            <a:r>
              <a:rPr spc="65" dirty="0"/>
              <a:t>Connection</a:t>
            </a:r>
          </a:p>
        </p:txBody>
      </p:sp>
      <p:pic>
        <p:nvPicPr>
          <p:cNvPr id="3" name="object 3"/>
          <p:cNvPicPr/>
          <p:nvPr/>
        </p:nvPicPr>
        <p:blipFill>
          <a:blip r:embed="rId2" cstate="print"/>
          <a:stretch>
            <a:fillRect/>
          </a:stretch>
        </p:blipFill>
        <p:spPr>
          <a:xfrm>
            <a:off x="2887217" y="1046423"/>
            <a:ext cx="5590915" cy="5811576"/>
          </a:xfrm>
          <a:prstGeom prst="rect">
            <a:avLst/>
          </a:prstGeom>
        </p:spPr>
      </p:pic>
      <p:sp>
        <p:nvSpPr>
          <p:cNvPr id="4" name="object 4"/>
          <p:cNvSpPr txBox="1"/>
          <p:nvPr/>
        </p:nvSpPr>
        <p:spPr>
          <a:xfrm>
            <a:off x="10662674"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8</a:t>
            </a:r>
            <a:endParaRPr sz="2750">
              <a:latin typeface="Verdana"/>
              <a:cs typeface="Verdana"/>
            </a:endParaRPr>
          </a:p>
        </p:txBody>
      </p:sp>
      <p:sp>
        <p:nvSpPr>
          <p:cNvPr id="5" name="Slide Number Placeholder 4">
            <a:extLst>
              <a:ext uri="{FF2B5EF4-FFF2-40B4-BE49-F238E27FC236}">
                <a16:creationId xmlns:a16="http://schemas.microsoft.com/office/drawing/2014/main" id="{F602A3BF-ADB2-4A77-BA6A-E1251245410A}"/>
              </a:ext>
            </a:extLst>
          </p:cNvPr>
          <p:cNvSpPr>
            <a:spLocks noGrp="1"/>
          </p:cNvSpPr>
          <p:nvPr>
            <p:ph type="sldNum" sz="quarter" idx="12"/>
          </p:nvPr>
        </p:nvSpPr>
        <p:spPr/>
        <p:txBody>
          <a:bodyPr/>
          <a:lstStyle/>
          <a:p>
            <a:fld id="{3622CE08-FDFB-40AC-BC00-32E561B45CF1}"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204" dirty="0"/>
              <a:t>Persistent</a:t>
            </a:r>
            <a:r>
              <a:rPr spc="-20" dirty="0">
                <a:latin typeface="Times New Roman"/>
                <a:cs typeface="Times New Roman"/>
              </a:rPr>
              <a:t> </a:t>
            </a:r>
            <a:r>
              <a:rPr spc="60" dirty="0"/>
              <a:t>Connection</a:t>
            </a:r>
          </a:p>
        </p:txBody>
      </p:sp>
      <p:sp>
        <p:nvSpPr>
          <p:cNvPr id="3" name="object 3"/>
          <p:cNvSpPr txBox="1"/>
          <p:nvPr/>
        </p:nvSpPr>
        <p:spPr>
          <a:xfrm>
            <a:off x="1182724" y="2081602"/>
            <a:ext cx="8782050" cy="3830320"/>
          </a:xfrm>
          <a:prstGeom prst="rect">
            <a:avLst/>
          </a:prstGeom>
        </p:spPr>
        <p:txBody>
          <a:bodyPr vert="horz" wrap="square" lIns="0" tIns="15875" rIns="0" bIns="0" rtlCol="0">
            <a:spAutoFit/>
          </a:bodyPr>
          <a:lstStyle/>
          <a:p>
            <a:pPr marL="353695" marR="133985" indent="-341630" algn="just">
              <a:lnSpc>
                <a:spcPct val="100000"/>
              </a:lnSpc>
              <a:spcBef>
                <a:spcPts val="125"/>
              </a:spcBef>
            </a:pPr>
            <a:r>
              <a:rPr sz="1450" spc="114" dirty="0">
                <a:solidFill>
                  <a:srgbClr val="89D0D6"/>
                </a:solidFill>
                <a:latin typeface="Lucida Sans Unicode"/>
                <a:cs typeface="Lucida Sans Unicode"/>
              </a:rPr>
              <a:t>▶</a:t>
            </a:r>
            <a:r>
              <a:rPr sz="1450" spc="185" dirty="0">
                <a:solidFill>
                  <a:srgbClr val="89D0D6"/>
                </a:solidFill>
                <a:latin typeface="Lucida Sans Unicode"/>
                <a:cs typeface="Lucida Sans Unicode"/>
              </a:rPr>
              <a:t>  </a:t>
            </a:r>
            <a:r>
              <a:rPr sz="1800" spc="-240" dirty="0">
                <a:solidFill>
                  <a:srgbClr val="FFFFFF"/>
                </a:solidFill>
                <a:latin typeface="Verdana"/>
                <a:cs typeface="Verdana"/>
              </a:rPr>
              <a:t>HTTP</a:t>
            </a:r>
            <a:r>
              <a:rPr sz="1800" spc="130" dirty="0">
                <a:solidFill>
                  <a:srgbClr val="FFFFFF"/>
                </a:solidFill>
                <a:latin typeface="Times New Roman"/>
                <a:cs typeface="Times New Roman"/>
              </a:rPr>
              <a:t> </a:t>
            </a:r>
            <a:r>
              <a:rPr sz="1800" spc="-80" dirty="0">
                <a:solidFill>
                  <a:srgbClr val="FFFFFF"/>
                </a:solidFill>
                <a:latin typeface="Verdana"/>
                <a:cs typeface="Verdana"/>
              </a:rPr>
              <a:t>version</a:t>
            </a:r>
            <a:r>
              <a:rPr sz="1800" spc="-30" dirty="0">
                <a:solidFill>
                  <a:srgbClr val="FFFFFF"/>
                </a:solidFill>
                <a:latin typeface="Times New Roman"/>
                <a:cs typeface="Times New Roman"/>
              </a:rPr>
              <a:t> </a:t>
            </a:r>
            <a:r>
              <a:rPr sz="1800" spc="-140" dirty="0">
                <a:solidFill>
                  <a:srgbClr val="FFFFFF"/>
                </a:solidFill>
                <a:latin typeface="Verdana"/>
                <a:cs typeface="Verdana"/>
              </a:rPr>
              <a:t>1.1</a:t>
            </a:r>
            <a:r>
              <a:rPr sz="1800" spc="75" dirty="0">
                <a:solidFill>
                  <a:srgbClr val="FFFFFF"/>
                </a:solidFill>
                <a:latin typeface="Times New Roman"/>
                <a:cs typeface="Times New Roman"/>
              </a:rPr>
              <a:t> </a:t>
            </a:r>
            <a:r>
              <a:rPr sz="1800" spc="-30" dirty="0">
                <a:solidFill>
                  <a:srgbClr val="FFFFFF"/>
                </a:solidFill>
                <a:latin typeface="Verdana"/>
                <a:cs typeface="Verdana"/>
              </a:rPr>
              <a:t>specifies</a:t>
            </a:r>
            <a:r>
              <a:rPr sz="1800" spc="-65" dirty="0">
                <a:solidFill>
                  <a:srgbClr val="FFFFFF"/>
                </a:solidFill>
                <a:latin typeface="Times New Roman"/>
                <a:cs typeface="Times New Roman"/>
              </a:rPr>
              <a:t> </a:t>
            </a:r>
            <a:r>
              <a:rPr sz="1800" spc="170" dirty="0">
                <a:solidFill>
                  <a:srgbClr val="FFFFFF"/>
                </a:solidFill>
                <a:latin typeface="Verdana"/>
                <a:cs typeface="Verdana"/>
              </a:rPr>
              <a:t>a</a:t>
            </a:r>
            <a:r>
              <a:rPr sz="1800" spc="100" dirty="0">
                <a:solidFill>
                  <a:srgbClr val="FFFFFF"/>
                </a:solidFill>
                <a:latin typeface="Times New Roman"/>
                <a:cs typeface="Times New Roman"/>
              </a:rPr>
              <a:t> </a:t>
            </a:r>
            <a:r>
              <a:rPr sz="1800" b="1" spc="-85" dirty="0">
                <a:solidFill>
                  <a:srgbClr val="FFFFFF"/>
                </a:solidFill>
                <a:latin typeface="Tahoma"/>
                <a:cs typeface="Tahoma"/>
              </a:rPr>
              <a:t>persistent</a:t>
            </a:r>
            <a:r>
              <a:rPr sz="1800" spc="5" dirty="0">
                <a:solidFill>
                  <a:srgbClr val="FFFFFF"/>
                </a:solidFill>
                <a:latin typeface="Times New Roman"/>
                <a:cs typeface="Times New Roman"/>
              </a:rPr>
              <a:t> </a:t>
            </a:r>
            <a:r>
              <a:rPr sz="1800" b="1" dirty="0">
                <a:solidFill>
                  <a:srgbClr val="FFFFFF"/>
                </a:solidFill>
                <a:latin typeface="Tahoma"/>
                <a:cs typeface="Tahoma"/>
              </a:rPr>
              <a:t>connection</a:t>
            </a:r>
            <a:r>
              <a:rPr sz="1800" dirty="0">
                <a:solidFill>
                  <a:srgbClr val="FFFFFF"/>
                </a:solidFill>
                <a:latin typeface="Times New Roman"/>
                <a:cs typeface="Times New Roman"/>
              </a:rPr>
              <a:t> </a:t>
            </a:r>
            <a:r>
              <a:rPr sz="1800" dirty="0">
                <a:solidFill>
                  <a:srgbClr val="FFFFFF"/>
                </a:solidFill>
                <a:latin typeface="Verdana"/>
                <a:cs typeface="Verdana"/>
              </a:rPr>
              <a:t>by</a:t>
            </a:r>
            <a:r>
              <a:rPr sz="1800" spc="60" dirty="0">
                <a:solidFill>
                  <a:srgbClr val="FFFFFF"/>
                </a:solidFill>
                <a:latin typeface="Times New Roman"/>
                <a:cs typeface="Times New Roman"/>
              </a:rPr>
              <a:t> </a:t>
            </a:r>
            <a:r>
              <a:rPr sz="1800" spc="-10" dirty="0">
                <a:solidFill>
                  <a:srgbClr val="FFFFFF"/>
                </a:solidFill>
                <a:latin typeface="Verdana"/>
                <a:cs typeface="Verdana"/>
              </a:rPr>
              <a:t>default.</a:t>
            </a:r>
            <a:r>
              <a:rPr sz="1800" spc="-50" dirty="0">
                <a:solidFill>
                  <a:srgbClr val="FFFFFF"/>
                </a:solidFill>
                <a:latin typeface="Times New Roman"/>
                <a:cs typeface="Times New Roman"/>
              </a:rPr>
              <a:t> </a:t>
            </a:r>
            <a:r>
              <a:rPr sz="1800" spc="-245" dirty="0">
                <a:solidFill>
                  <a:srgbClr val="FFFFFF"/>
                </a:solidFill>
                <a:latin typeface="Verdana"/>
                <a:cs typeface="Verdana"/>
              </a:rPr>
              <a:t>In</a:t>
            </a:r>
            <a:r>
              <a:rPr sz="1800" spc="130" dirty="0">
                <a:solidFill>
                  <a:srgbClr val="FFFFFF"/>
                </a:solidFill>
                <a:latin typeface="Times New Roman"/>
                <a:cs typeface="Times New Roman"/>
              </a:rPr>
              <a:t> </a:t>
            </a:r>
            <a:r>
              <a:rPr sz="1800" spc="170" dirty="0">
                <a:solidFill>
                  <a:srgbClr val="FFFFFF"/>
                </a:solidFill>
                <a:latin typeface="Verdana"/>
                <a:cs typeface="Verdana"/>
              </a:rPr>
              <a:t>a</a:t>
            </a:r>
            <a:r>
              <a:rPr sz="1800" spc="85" dirty="0">
                <a:solidFill>
                  <a:srgbClr val="FFFFFF"/>
                </a:solidFill>
                <a:latin typeface="Times New Roman"/>
                <a:cs typeface="Times New Roman"/>
              </a:rPr>
              <a:t> </a:t>
            </a:r>
            <a:r>
              <a:rPr sz="1800" spc="-10" dirty="0">
                <a:solidFill>
                  <a:srgbClr val="FFFFFF"/>
                </a:solidFill>
                <a:latin typeface="Verdana"/>
                <a:cs typeface="Verdana"/>
              </a:rPr>
              <a:t>persistent</a:t>
            </a:r>
            <a:r>
              <a:rPr sz="1800" spc="-10" dirty="0">
                <a:solidFill>
                  <a:srgbClr val="FFFFFF"/>
                </a:solidFill>
                <a:latin typeface="Times New Roman"/>
                <a:cs typeface="Times New Roman"/>
              </a:rPr>
              <a:t> </a:t>
            </a:r>
            <a:r>
              <a:rPr sz="1800" dirty="0">
                <a:solidFill>
                  <a:srgbClr val="FFFFFF"/>
                </a:solidFill>
                <a:latin typeface="Verdana"/>
                <a:cs typeface="Verdana"/>
              </a:rPr>
              <a:t>connection,</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85" dirty="0">
                <a:solidFill>
                  <a:srgbClr val="FFFFFF"/>
                </a:solidFill>
                <a:latin typeface="Verdana"/>
                <a:cs typeface="Verdana"/>
              </a:rPr>
              <a:t>server</a:t>
            </a:r>
            <a:r>
              <a:rPr sz="1800" spc="95" dirty="0">
                <a:solidFill>
                  <a:srgbClr val="FFFFFF"/>
                </a:solidFill>
                <a:latin typeface="Times New Roman"/>
                <a:cs typeface="Times New Roman"/>
              </a:rPr>
              <a:t> </a:t>
            </a:r>
            <a:r>
              <a:rPr sz="1800" dirty="0">
                <a:solidFill>
                  <a:srgbClr val="FFFFFF"/>
                </a:solidFill>
                <a:latin typeface="Verdana"/>
                <a:cs typeface="Verdana"/>
              </a:rPr>
              <a:t>leaves</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80" dirty="0">
                <a:solidFill>
                  <a:srgbClr val="FFFFFF"/>
                </a:solidFill>
                <a:latin typeface="Times New Roman"/>
                <a:cs typeface="Times New Roman"/>
              </a:rPr>
              <a:t> </a:t>
            </a:r>
            <a:r>
              <a:rPr sz="1800" dirty="0">
                <a:solidFill>
                  <a:srgbClr val="FFFFFF"/>
                </a:solidFill>
                <a:latin typeface="Verdana"/>
                <a:cs typeface="Verdana"/>
              </a:rPr>
              <a:t>connection</a:t>
            </a:r>
            <a:r>
              <a:rPr sz="1800" spc="-60" dirty="0">
                <a:solidFill>
                  <a:srgbClr val="FFFFFF"/>
                </a:solidFill>
                <a:latin typeface="Times New Roman"/>
                <a:cs typeface="Times New Roman"/>
              </a:rPr>
              <a:t> </a:t>
            </a:r>
            <a:r>
              <a:rPr sz="1800" spc="70" dirty="0">
                <a:solidFill>
                  <a:srgbClr val="FFFFFF"/>
                </a:solidFill>
                <a:latin typeface="Verdana"/>
                <a:cs typeface="Verdana"/>
              </a:rPr>
              <a:t>open</a:t>
            </a:r>
            <a:r>
              <a:rPr sz="1800" spc="60" dirty="0">
                <a:solidFill>
                  <a:srgbClr val="FFFFFF"/>
                </a:solidFill>
                <a:latin typeface="Times New Roman"/>
                <a:cs typeface="Times New Roman"/>
              </a:rPr>
              <a:t> </a:t>
            </a:r>
            <a:r>
              <a:rPr sz="1800" spc="-40" dirty="0">
                <a:solidFill>
                  <a:srgbClr val="FFFFFF"/>
                </a:solidFill>
                <a:latin typeface="Verdana"/>
                <a:cs typeface="Verdana"/>
              </a:rPr>
              <a:t>for</a:t>
            </a:r>
            <a:r>
              <a:rPr sz="1800" spc="100" dirty="0">
                <a:solidFill>
                  <a:srgbClr val="FFFFFF"/>
                </a:solidFill>
                <a:latin typeface="Times New Roman"/>
                <a:cs typeface="Times New Roman"/>
              </a:rPr>
              <a:t> </a:t>
            </a:r>
            <a:r>
              <a:rPr sz="1800" dirty="0">
                <a:solidFill>
                  <a:srgbClr val="FFFFFF"/>
                </a:solidFill>
                <a:latin typeface="Verdana"/>
                <a:cs typeface="Verdana"/>
              </a:rPr>
              <a:t>more</a:t>
            </a:r>
            <a:r>
              <a:rPr sz="1800" spc="20" dirty="0">
                <a:solidFill>
                  <a:srgbClr val="FFFFFF"/>
                </a:solidFill>
                <a:latin typeface="Times New Roman"/>
                <a:cs typeface="Times New Roman"/>
              </a:rPr>
              <a:t> </a:t>
            </a:r>
            <a:r>
              <a:rPr sz="1800" spc="-70" dirty="0">
                <a:solidFill>
                  <a:srgbClr val="FFFFFF"/>
                </a:solidFill>
                <a:latin typeface="Verdana"/>
                <a:cs typeface="Verdana"/>
              </a:rPr>
              <a:t>requests</a:t>
            </a:r>
            <a:r>
              <a:rPr sz="1800" spc="-30" dirty="0">
                <a:solidFill>
                  <a:srgbClr val="FFFFFF"/>
                </a:solidFill>
                <a:latin typeface="Times New Roman"/>
                <a:cs typeface="Times New Roman"/>
              </a:rPr>
              <a:t> </a:t>
            </a:r>
            <a:r>
              <a:rPr sz="1800" spc="-10" dirty="0">
                <a:solidFill>
                  <a:srgbClr val="FFFFFF"/>
                </a:solidFill>
                <a:latin typeface="Verdana"/>
                <a:cs typeface="Verdana"/>
              </a:rPr>
              <a:t>after</a:t>
            </a:r>
            <a:r>
              <a:rPr sz="1800" spc="-10" dirty="0">
                <a:solidFill>
                  <a:srgbClr val="FFFFFF"/>
                </a:solidFill>
                <a:latin typeface="Times New Roman"/>
                <a:cs typeface="Times New Roman"/>
              </a:rPr>
              <a:t> </a:t>
            </a:r>
            <a:r>
              <a:rPr sz="1800" spc="-10" dirty="0">
                <a:solidFill>
                  <a:srgbClr val="FFFFFF"/>
                </a:solidFill>
                <a:latin typeface="Verdana"/>
                <a:cs typeface="Verdana"/>
              </a:rPr>
              <a:t>sending</a:t>
            </a:r>
            <a:r>
              <a:rPr sz="1800" spc="-100" dirty="0">
                <a:solidFill>
                  <a:srgbClr val="FFFFFF"/>
                </a:solidFill>
                <a:latin typeface="Times New Roman"/>
                <a:cs typeface="Times New Roman"/>
              </a:rPr>
              <a:t> </a:t>
            </a:r>
            <a:r>
              <a:rPr sz="1800" spc="170" dirty="0">
                <a:solidFill>
                  <a:srgbClr val="FFFFFF"/>
                </a:solidFill>
                <a:latin typeface="Verdana"/>
                <a:cs typeface="Verdana"/>
              </a:rPr>
              <a:t>a</a:t>
            </a:r>
            <a:r>
              <a:rPr sz="1800" spc="30" dirty="0">
                <a:solidFill>
                  <a:srgbClr val="FFFFFF"/>
                </a:solidFill>
                <a:latin typeface="Times New Roman"/>
                <a:cs typeface="Times New Roman"/>
              </a:rPr>
              <a:t> </a:t>
            </a:r>
            <a:r>
              <a:rPr sz="1800" spc="-10" dirty="0">
                <a:solidFill>
                  <a:srgbClr val="FFFFFF"/>
                </a:solidFill>
                <a:latin typeface="Verdana"/>
                <a:cs typeface="Verdana"/>
              </a:rPr>
              <a:t>response.</a:t>
            </a:r>
            <a:endParaRPr sz="1800">
              <a:latin typeface="Verdana"/>
              <a:cs typeface="Verdana"/>
            </a:endParaRPr>
          </a:p>
          <a:p>
            <a:pPr marL="12700" algn="just">
              <a:lnSpc>
                <a:spcPct val="100000"/>
              </a:lnSpc>
              <a:spcBef>
                <a:spcPts val="1015"/>
              </a:spcBef>
            </a:pPr>
            <a:r>
              <a:rPr sz="1450" spc="114" dirty="0">
                <a:solidFill>
                  <a:srgbClr val="89D0D6"/>
                </a:solidFill>
                <a:latin typeface="Lucida Sans Unicode"/>
                <a:cs typeface="Lucida Sans Unicode"/>
              </a:rPr>
              <a:t>▶</a:t>
            </a:r>
            <a:r>
              <a:rPr sz="1450" spc="305" dirty="0">
                <a:solidFill>
                  <a:srgbClr val="89D0D6"/>
                </a:solidFill>
                <a:latin typeface="Lucida Sans Unicode"/>
                <a:cs typeface="Lucida Sans Unicode"/>
              </a:rPr>
              <a:t>  </a:t>
            </a:r>
            <a:r>
              <a:rPr sz="1800" spc="-70" dirty="0">
                <a:solidFill>
                  <a:srgbClr val="FFFFFF"/>
                </a:solidFill>
                <a:latin typeface="Verdana"/>
                <a:cs typeface="Verdana"/>
              </a:rPr>
              <a:t>The</a:t>
            </a:r>
            <a:r>
              <a:rPr sz="1800" spc="80" dirty="0">
                <a:solidFill>
                  <a:srgbClr val="FFFFFF"/>
                </a:solidFill>
                <a:latin typeface="Times New Roman"/>
                <a:cs typeface="Times New Roman"/>
              </a:rPr>
              <a:t> </a:t>
            </a:r>
            <a:r>
              <a:rPr sz="1800" spc="-95" dirty="0">
                <a:solidFill>
                  <a:srgbClr val="FFFFFF"/>
                </a:solidFill>
                <a:latin typeface="Verdana"/>
                <a:cs typeface="Verdana"/>
              </a:rPr>
              <a:t>server</a:t>
            </a:r>
            <a:r>
              <a:rPr sz="1800" spc="-10" dirty="0">
                <a:solidFill>
                  <a:srgbClr val="FFFFFF"/>
                </a:solidFill>
                <a:latin typeface="Times New Roman"/>
                <a:cs typeface="Times New Roman"/>
              </a:rPr>
              <a:t> </a:t>
            </a:r>
            <a:r>
              <a:rPr sz="1800" spc="125" dirty="0">
                <a:solidFill>
                  <a:srgbClr val="FFFFFF"/>
                </a:solidFill>
                <a:latin typeface="Verdana"/>
                <a:cs typeface="Verdana"/>
              </a:rPr>
              <a:t>can</a:t>
            </a:r>
            <a:r>
              <a:rPr sz="1800" spc="5" dirty="0">
                <a:solidFill>
                  <a:srgbClr val="FFFFFF"/>
                </a:solidFill>
                <a:latin typeface="Times New Roman"/>
                <a:cs typeface="Times New Roman"/>
              </a:rPr>
              <a:t> </a:t>
            </a:r>
            <a:r>
              <a:rPr sz="1800" dirty="0">
                <a:solidFill>
                  <a:srgbClr val="FFFFFF"/>
                </a:solidFill>
                <a:latin typeface="Verdana"/>
                <a:cs typeface="Verdana"/>
              </a:rPr>
              <a:t>close</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connection</a:t>
            </a:r>
            <a:r>
              <a:rPr sz="1800" spc="-45" dirty="0">
                <a:solidFill>
                  <a:srgbClr val="FFFFFF"/>
                </a:solidFill>
                <a:latin typeface="Times New Roman"/>
                <a:cs typeface="Times New Roman"/>
              </a:rPr>
              <a:t> </a:t>
            </a:r>
            <a:r>
              <a:rPr sz="1800" dirty="0">
                <a:solidFill>
                  <a:srgbClr val="FFFFFF"/>
                </a:solidFill>
                <a:latin typeface="Verdana"/>
                <a:cs typeface="Verdana"/>
              </a:rPr>
              <a:t>at</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35" dirty="0">
                <a:solidFill>
                  <a:srgbClr val="FFFFFF"/>
                </a:solidFill>
                <a:latin typeface="Verdana"/>
                <a:cs typeface="Verdana"/>
              </a:rPr>
              <a:t>request</a:t>
            </a:r>
            <a:r>
              <a:rPr sz="1800" spc="-3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spc="160" dirty="0">
                <a:solidFill>
                  <a:srgbClr val="FFFFFF"/>
                </a:solidFill>
                <a:latin typeface="Verdana"/>
                <a:cs typeface="Verdana"/>
              </a:rPr>
              <a:t>a</a:t>
            </a:r>
            <a:r>
              <a:rPr sz="1800" spc="65" dirty="0">
                <a:solidFill>
                  <a:srgbClr val="FFFFFF"/>
                </a:solidFill>
                <a:latin typeface="Times New Roman"/>
                <a:cs typeface="Times New Roman"/>
              </a:rPr>
              <a:t> </a:t>
            </a:r>
            <a:r>
              <a:rPr sz="1800" dirty="0">
                <a:solidFill>
                  <a:srgbClr val="FFFFFF"/>
                </a:solidFill>
                <a:latin typeface="Verdana"/>
                <a:cs typeface="Verdana"/>
              </a:rPr>
              <a:t>client</a:t>
            </a:r>
            <a:r>
              <a:rPr sz="1800" spc="-35" dirty="0">
                <a:solidFill>
                  <a:srgbClr val="FFFFFF"/>
                </a:solidFill>
                <a:latin typeface="Times New Roman"/>
                <a:cs typeface="Times New Roman"/>
              </a:rPr>
              <a:t> </a:t>
            </a:r>
            <a:r>
              <a:rPr sz="1800" dirty="0">
                <a:solidFill>
                  <a:srgbClr val="FFFFFF"/>
                </a:solidFill>
                <a:latin typeface="Verdana"/>
                <a:cs typeface="Verdana"/>
              </a:rPr>
              <a:t>or</a:t>
            </a:r>
            <a:r>
              <a:rPr sz="1800" spc="45" dirty="0">
                <a:solidFill>
                  <a:srgbClr val="FFFFFF"/>
                </a:solidFill>
                <a:latin typeface="Times New Roman"/>
                <a:cs typeface="Times New Roman"/>
              </a:rPr>
              <a:t> </a:t>
            </a:r>
            <a:r>
              <a:rPr sz="1800" spc="-75" dirty="0">
                <a:solidFill>
                  <a:srgbClr val="FFFFFF"/>
                </a:solidFill>
                <a:latin typeface="Verdana"/>
                <a:cs typeface="Verdana"/>
              </a:rPr>
              <a:t>if</a:t>
            </a:r>
            <a:r>
              <a:rPr sz="1800" spc="-35" dirty="0">
                <a:solidFill>
                  <a:srgbClr val="FFFFFF"/>
                </a:solidFill>
                <a:latin typeface="Times New Roman"/>
                <a:cs typeface="Times New Roman"/>
              </a:rPr>
              <a:t> </a:t>
            </a:r>
            <a:r>
              <a:rPr sz="1800" spc="160" dirty="0">
                <a:solidFill>
                  <a:srgbClr val="FFFFFF"/>
                </a:solidFill>
                <a:latin typeface="Verdana"/>
                <a:cs typeface="Verdana"/>
              </a:rPr>
              <a:t>a</a:t>
            </a:r>
            <a:r>
              <a:rPr sz="1800" spc="65" dirty="0">
                <a:solidFill>
                  <a:srgbClr val="FFFFFF"/>
                </a:solidFill>
                <a:latin typeface="Times New Roman"/>
                <a:cs typeface="Times New Roman"/>
              </a:rPr>
              <a:t> </a:t>
            </a:r>
            <a:r>
              <a:rPr sz="1800" spc="-10" dirty="0">
                <a:solidFill>
                  <a:srgbClr val="FFFFFF"/>
                </a:solidFill>
                <a:latin typeface="Verdana"/>
                <a:cs typeface="Verdana"/>
              </a:rPr>
              <a:t>time-</a:t>
            </a:r>
            <a:endParaRPr sz="1800">
              <a:latin typeface="Verdana"/>
              <a:cs typeface="Verdana"/>
            </a:endParaRPr>
          </a:p>
          <a:p>
            <a:pPr marL="353695" algn="just">
              <a:lnSpc>
                <a:spcPct val="100000"/>
              </a:lnSpc>
            </a:pPr>
            <a:r>
              <a:rPr sz="1800" dirty="0">
                <a:solidFill>
                  <a:srgbClr val="FFFFFF"/>
                </a:solidFill>
                <a:latin typeface="Verdana"/>
                <a:cs typeface="Verdana"/>
              </a:rPr>
              <a:t>out</a:t>
            </a:r>
            <a:r>
              <a:rPr sz="1800" spc="-10" dirty="0">
                <a:solidFill>
                  <a:srgbClr val="FFFFFF"/>
                </a:solidFill>
                <a:latin typeface="Times New Roman"/>
                <a:cs typeface="Times New Roman"/>
              </a:rPr>
              <a:t> </a:t>
            </a:r>
            <a:r>
              <a:rPr sz="1800" spc="-10" dirty="0">
                <a:solidFill>
                  <a:srgbClr val="FFFFFF"/>
                </a:solidFill>
                <a:latin typeface="Verdana"/>
                <a:cs typeface="Verdana"/>
              </a:rPr>
              <a:t>has</a:t>
            </a:r>
            <a:r>
              <a:rPr sz="1800" spc="-40" dirty="0">
                <a:solidFill>
                  <a:srgbClr val="FFFFFF"/>
                </a:solidFill>
                <a:latin typeface="Times New Roman"/>
                <a:cs typeface="Times New Roman"/>
              </a:rPr>
              <a:t> </a:t>
            </a:r>
            <a:r>
              <a:rPr sz="1800" spc="75" dirty="0">
                <a:solidFill>
                  <a:srgbClr val="FFFFFF"/>
                </a:solidFill>
                <a:latin typeface="Verdana"/>
                <a:cs typeface="Verdana"/>
              </a:rPr>
              <a:t>been</a:t>
            </a:r>
            <a:r>
              <a:rPr sz="1800" spc="-65" dirty="0">
                <a:solidFill>
                  <a:srgbClr val="FFFFFF"/>
                </a:solidFill>
                <a:latin typeface="Times New Roman"/>
                <a:cs typeface="Times New Roman"/>
              </a:rPr>
              <a:t> </a:t>
            </a:r>
            <a:r>
              <a:rPr sz="1800" spc="-10" dirty="0">
                <a:solidFill>
                  <a:srgbClr val="FFFFFF"/>
                </a:solidFill>
                <a:latin typeface="Verdana"/>
                <a:cs typeface="Verdana"/>
              </a:rPr>
              <a:t>reached.</a:t>
            </a:r>
            <a:endParaRPr sz="1800">
              <a:latin typeface="Verdana"/>
              <a:cs typeface="Verdana"/>
            </a:endParaRPr>
          </a:p>
          <a:p>
            <a:pPr marL="12700" algn="just">
              <a:lnSpc>
                <a:spcPct val="100000"/>
              </a:lnSpc>
              <a:spcBef>
                <a:spcPts val="965"/>
              </a:spcBef>
            </a:pPr>
            <a:r>
              <a:rPr sz="1450" spc="114" dirty="0">
                <a:solidFill>
                  <a:srgbClr val="89D0D6"/>
                </a:solidFill>
                <a:latin typeface="Lucida Sans Unicode"/>
                <a:cs typeface="Lucida Sans Unicode"/>
              </a:rPr>
              <a:t>▶</a:t>
            </a:r>
            <a:r>
              <a:rPr sz="1450" spc="245" dirty="0">
                <a:solidFill>
                  <a:srgbClr val="89D0D6"/>
                </a:solidFill>
                <a:latin typeface="Lucida Sans Unicode"/>
                <a:cs typeface="Lucida Sans Unicode"/>
              </a:rPr>
              <a:t>  </a:t>
            </a:r>
            <a:r>
              <a:rPr sz="1800" spc="-70" dirty="0">
                <a:solidFill>
                  <a:srgbClr val="FFFFFF"/>
                </a:solidFill>
                <a:latin typeface="Verdana"/>
                <a:cs typeface="Verdana"/>
              </a:rPr>
              <a:t>The</a:t>
            </a:r>
            <a:r>
              <a:rPr sz="1800" spc="40" dirty="0">
                <a:solidFill>
                  <a:srgbClr val="FFFFFF"/>
                </a:solidFill>
                <a:latin typeface="Times New Roman"/>
                <a:cs typeface="Times New Roman"/>
              </a:rPr>
              <a:t> </a:t>
            </a:r>
            <a:r>
              <a:rPr sz="1800" spc="-20" dirty="0">
                <a:solidFill>
                  <a:srgbClr val="FFFFFF"/>
                </a:solidFill>
                <a:latin typeface="Verdana"/>
                <a:cs typeface="Verdana"/>
              </a:rPr>
              <a:t>sender</a:t>
            </a:r>
            <a:r>
              <a:rPr sz="1800" spc="-40" dirty="0">
                <a:solidFill>
                  <a:srgbClr val="FFFFFF"/>
                </a:solidFill>
                <a:latin typeface="Times New Roman"/>
                <a:cs typeface="Times New Roman"/>
              </a:rPr>
              <a:t> </a:t>
            </a:r>
            <a:r>
              <a:rPr sz="1800" spc="-70" dirty="0">
                <a:solidFill>
                  <a:srgbClr val="FFFFFF"/>
                </a:solidFill>
                <a:latin typeface="Verdana"/>
                <a:cs typeface="Verdana"/>
              </a:rPr>
              <a:t>usually</a:t>
            </a:r>
            <a:r>
              <a:rPr sz="1800" spc="-135" dirty="0">
                <a:solidFill>
                  <a:srgbClr val="FFFFFF"/>
                </a:solidFill>
                <a:latin typeface="Times New Roman"/>
                <a:cs typeface="Times New Roman"/>
              </a:rPr>
              <a:t> </a:t>
            </a:r>
            <a:r>
              <a:rPr sz="1800" spc="-45" dirty="0">
                <a:solidFill>
                  <a:srgbClr val="FFFFFF"/>
                </a:solidFill>
                <a:latin typeface="Verdana"/>
                <a:cs typeface="Verdana"/>
              </a:rPr>
              <a:t>sends</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dirty="0">
                <a:solidFill>
                  <a:srgbClr val="FFFFFF"/>
                </a:solidFill>
                <a:latin typeface="Verdana"/>
                <a:cs typeface="Verdana"/>
              </a:rPr>
              <a:t>length</a:t>
            </a:r>
            <a:r>
              <a:rPr sz="1800" spc="-80" dirty="0">
                <a:solidFill>
                  <a:srgbClr val="FFFFFF"/>
                </a:solidFill>
                <a:latin typeface="Times New Roman"/>
                <a:cs typeface="Times New Roman"/>
              </a:rPr>
              <a:t> </a:t>
            </a:r>
            <a:r>
              <a:rPr sz="1800" dirty="0">
                <a:solidFill>
                  <a:srgbClr val="FFFFFF"/>
                </a:solidFill>
                <a:latin typeface="Verdana"/>
                <a:cs typeface="Verdana"/>
              </a:rPr>
              <a:t>of</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95" dirty="0">
                <a:solidFill>
                  <a:srgbClr val="FFFFFF"/>
                </a:solidFill>
                <a:latin typeface="Verdana"/>
                <a:cs typeface="Verdana"/>
              </a:rPr>
              <a:t>data</a:t>
            </a:r>
            <a:r>
              <a:rPr sz="1800" spc="-65" dirty="0">
                <a:solidFill>
                  <a:srgbClr val="FFFFFF"/>
                </a:solidFill>
                <a:latin typeface="Times New Roman"/>
                <a:cs typeface="Times New Roman"/>
              </a:rPr>
              <a:t> </a:t>
            </a:r>
            <a:r>
              <a:rPr sz="1800" spc="-40" dirty="0">
                <a:solidFill>
                  <a:srgbClr val="FFFFFF"/>
                </a:solidFill>
                <a:latin typeface="Verdana"/>
                <a:cs typeface="Verdana"/>
              </a:rPr>
              <a:t>with</a:t>
            </a:r>
            <a:r>
              <a:rPr sz="1800" spc="-75" dirty="0">
                <a:solidFill>
                  <a:srgbClr val="FFFFFF"/>
                </a:solidFill>
                <a:latin typeface="Times New Roman"/>
                <a:cs typeface="Times New Roman"/>
              </a:rPr>
              <a:t> </a:t>
            </a:r>
            <a:r>
              <a:rPr sz="1800" spc="125" dirty="0">
                <a:solidFill>
                  <a:srgbClr val="FFFFFF"/>
                </a:solidFill>
                <a:latin typeface="Verdana"/>
                <a:cs typeface="Verdana"/>
              </a:rPr>
              <a:t>each</a:t>
            </a:r>
            <a:r>
              <a:rPr sz="1800" spc="-80" dirty="0">
                <a:solidFill>
                  <a:srgbClr val="FFFFFF"/>
                </a:solidFill>
                <a:latin typeface="Times New Roman"/>
                <a:cs typeface="Times New Roman"/>
              </a:rPr>
              <a:t> </a:t>
            </a:r>
            <a:r>
              <a:rPr sz="1800" spc="-10" dirty="0">
                <a:solidFill>
                  <a:srgbClr val="FFFFFF"/>
                </a:solidFill>
                <a:latin typeface="Verdana"/>
                <a:cs typeface="Verdana"/>
              </a:rPr>
              <a:t>response.</a:t>
            </a:r>
            <a:endParaRPr sz="1800">
              <a:latin typeface="Verdana"/>
              <a:cs typeface="Verdana"/>
            </a:endParaRPr>
          </a:p>
          <a:p>
            <a:pPr marL="353695" marR="5080" indent="-341630" algn="just">
              <a:lnSpc>
                <a:spcPct val="100000"/>
              </a:lnSpc>
              <a:spcBef>
                <a:spcPts val="1010"/>
              </a:spcBef>
            </a:pPr>
            <a:r>
              <a:rPr sz="1450" spc="114" dirty="0">
                <a:solidFill>
                  <a:srgbClr val="89D0D6"/>
                </a:solidFill>
                <a:latin typeface="Lucida Sans Unicode"/>
                <a:cs typeface="Lucida Sans Unicode"/>
              </a:rPr>
              <a:t>▶</a:t>
            </a:r>
            <a:r>
              <a:rPr sz="1450" spc="305" dirty="0">
                <a:solidFill>
                  <a:srgbClr val="89D0D6"/>
                </a:solidFill>
                <a:latin typeface="Lucida Sans Unicode"/>
                <a:cs typeface="Lucida Sans Unicode"/>
              </a:rPr>
              <a:t>  </a:t>
            </a:r>
            <a:r>
              <a:rPr sz="1800" spc="-85" dirty="0">
                <a:solidFill>
                  <a:srgbClr val="FFFFFF"/>
                </a:solidFill>
                <a:latin typeface="Verdana"/>
                <a:cs typeface="Verdana"/>
              </a:rPr>
              <a:t>There</a:t>
            </a:r>
            <a:r>
              <a:rPr sz="1800" spc="30" dirty="0">
                <a:solidFill>
                  <a:srgbClr val="FFFFFF"/>
                </a:solidFill>
                <a:latin typeface="Times New Roman"/>
                <a:cs typeface="Times New Roman"/>
              </a:rPr>
              <a:t> </a:t>
            </a:r>
            <a:r>
              <a:rPr sz="1800" dirty="0">
                <a:solidFill>
                  <a:srgbClr val="FFFFFF"/>
                </a:solidFill>
                <a:latin typeface="Verdana"/>
                <a:cs typeface="Verdana"/>
              </a:rPr>
              <a:t>are</a:t>
            </a:r>
            <a:r>
              <a:rPr sz="1800" spc="75" dirty="0">
                <a:solidFill>
                  <a:srgbClr val="FFFFFF"/>
                </a:solidFill>
                <a:latin typeface="Times New Roman"/>
                <a:cs typeface="Times New Roman"/>
              </a:rPr>
              <a:t> </a:t>
            </a:r>
            <a:r>
              <a:rPr sz="1800" dirty="0">
                <a:solidFill>
                  <a:srgbClr val="FFFFFF"/>
                </a:solidFill>
                <a:latin typeface="Verdana"/>
                <a:cs typeface="Verdana"/>
              </a:rPr>
              <a:t>some</a:t>
            </a:r>
            <a:r>
              <a:rPr sz="1800" spc="-75" dirty="0">
                <a:solidFill>
                  <a:srgbClr val="FFFFFF"/>
                </a:solidFill>
                <a:latin typeface="Times New Roman"/>
                <a:cs typeface="Times New Roman"/>
              </a:rPr>
              <a:t> </a:t>
            </a:r>
            <a:r>
              <a:rPr sz="1800" dirty="0">
                <a:solidFill>
                  <a:srgbClr val="FFFFFF"/>
                </a:solidFill>
                <a:latin typeface="Verdana"/>
                <a:cs typeface="Verdana"/>
              </a:rPr>
              <a:t>occasions</a:t>
            </a:r>
            <a:r>
              <a:rPr sz="1800" spc="-85" dirty="0">
                <a:solidFill>
                  <a:srgbClr val="FFFFFF"/>
                </a:solidFill>
                <a:latin typeface="Times New Roman"/>
                <a:cs typeface="Times New Roman"/>
              </a:rPr>
              <a:t> </a:t>
            </a:r>
            <a:r>
              <a:rPr sz="1800" dirty="0">
                <a:solidFill>
                  <a:srgbClr val="FFFFFF"/>
                </a:solidFill>
                <a:latin typeface="Verdana"/>
                <a:cs typeface="Verdana"/>
              </a:rPr>
              <a:t>when</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30" dirty="0">
                <a:solidFill>
                  <a:srgbClr val="FFFFFF"/>
                </a:solidFill>
                <a:latin typeface="Verdana"/>
                <a:cs typeface="Verdana"/>
              </a:rPr>
              <a:t>sender</a:t>
            </a:r>
            <a:r>
              <a:rPr sz="1800" spc="-60" dirty="0">
                <a:solidFill>
                  <a:srgbClr val="FFFFFF"/>
                </a:solidFill>
                <a:latin typeface="Times New Roman"/>
                <a:cs typeface="Times New Roman"/>
              </a:rPr>
              <a:t> </a:t>
            </a:r>
            <a:r>
              <a:rPr sz="1800" dirty="0">
                <a:solidFill>
                  <a:srgbClr val="FFFFFF"/>
                </a:solidFill>
                <a:latin typeface="Verdana"/>
                <a:cs typeface="Verdana"/>
              </a:rPr>
              <a:t>does</a:t>
            </a:r>
            <a:r>
              <a:rPr sz="1800" spc="25" dirty="0">
                <a:solidFill>
                  <a:srgbClr val="FFFFFF"/>
                </a:solidFill>
                <a:latin typeface="Times New Roman"/>
                <a:cs typeface="Times New Roman"/>
              </a:rPr>
              <a:t> </a:t>
            </a:r>
            <a:r>
              <a:rPr sz="1800" dirty="0">
                <a:solidFill>
                  <a:srgbClr val="FFFFFF"/>
                </a:solidFill>
                <a:latin typeface="Verdana"/>
                <a:cs typeface="Verdana"/>
              </a:rPr>
              <a:t>not</a:t>
            </a:r>
            <a:r>
              <a:rPr sz="1800" spc="75" dirty="0">
                <a:solidFill>
                  <a:srgbClr val="FFFFFF"/>
                </a:solidFill>
                <a:latin typeface="Times New Roman"/>
                <a:cs typeface="Times New Roman"/>
              </a:rPr>
              <a:t> </a:t>
            </a:r>
            <a:r>
              <a:rPr sz="1800" dirty="0">
                <a:solidFill>
                  <a:srgbClr val="FFFFFF"/>
                </a:solidFill>
                <a:latin typeface="Verdana"/>
                <a:cs typeface="Verdana"/>
              </a:rPr>
              <a:t>know</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10" dirty="0">
                <a:solidFill>
                  <a:srgbClr val="FFFFFF"/>
                </a:solidFill>
                <a:latin typeface="Verdana"/>
                <a:cs typeface="Verdana"/>
              </a:rPr>
              <a:t>length</a:t>
            </a:r>
            <a:r>
              <a:rPr sz="1800" spc="-95" dirty="0">
                <a:solidFill>
                  <a:srgbClr val="FFFFFF"/>
                </a:solidFill>
                <a:latin typeface="Times New Roman"/>
                <a:cs typeface="Times New Roman"/>
              </a:rPr>
              <a:t> </a:t>
            </a:r>
            <a:r>
              <a:rPr sz="1800" dirty="0">
                <a:solidFill>
                  <a:srgbClr val="FFFFFF"/>
                </a:solidFill>
                <a:latin typeface="Verdana"/>
                <a:cs typeface="Verdana"/>
              </a:rPr>
              <a:t>of</a:t>
            </a:r>
            <a:r>
              <a:rPr sz="1800" spc="7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50" dirty="0">
                <a:solidFill>
                  <a:srgbClr val="FFFFFF"/>
                </a:solidFill>
                <a:latin typeface="Verdana"/>
                <a:cs typeface="Verdana"/>
              </a:rPr>
              <a:t>data.</a:t>
            </a:r>
            <a:r>
              <a:rPr sz="1800" spc="-80" dirty="0">
                <a:solidFill>
                  <a:srgbClr val="FFFFFF"/>
                </a:solidFill>
                <a:latin typeface="Times New Roman"/>
                <a:cs typeface="Times New Roman"/>
              </a:rPr>
              <a:t> </a:t>
            </a:r>
            <a:r>
              <a:rPr sz="1800" spc="-185" dirty="0">
                <a:solidFill>
                  <a:srgbClr val="FFFFFF"/>
                </a:solidFill>
                <a:latin typeface="Verdana"/>
                <a:cs typeface="Verdana"/>
              </a:rPr>
              <a:t>This</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4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75" dirty="0">
                <a:solidFill>
                  <a:srgbClr val="FFFFFF"/>
                </a:solidFill>
                <a:latin typeface="Verdana"/>
                <a:cs typeface="Verdana"/>
              </a:rPr>
              <a:t>case</a:t>
            </a:r>
            <a:r>
              <a:rPr sz="1800" spc="-40" dirty="0">
                <a:solidFill>
                  <a:srgbClr val="FFFFFF"/>
                </a:solidFill>
                <a:latin typeface="Times New Roman"/>
                <a:cs typeface="Times New Roman"/>
              </a:rPr>
              <a:t> </a:t>
            </a:r>
            <a:r>
              <a:rPr sz="1800" dirty="0">
                <a:solidFill>
                  <a:srgbClr val="FFFFFF"/>
                </a:solidFill>
                <a:latin typeface="Verdana"/>
                <a:cs typeface="Verdana"/>
              </a:rPr>
              <a:t>when</a:t>
            </a:r>
            <a:r>
              <a:rPr sz="1800" spc="-110" dirty="0">
                <a:solidFill>
                  <a:srgbClr val="FFFFFF"/>
                </a:solidFill>
                <a:latin typeface="Times New Roman"/>
                <a:cs typeface="Times New Roman"/>
              </a:rPr>
              <a:t> </a:t>
            </a:r>
            <a:r>
              <a:rPr sz="1800" spc="170" dirty="0">
                <a:solidFill>
                  <a:srgbClr val="FFFFFF"/>
                </a:solidFill>
                <a:latin typeface="Verdana"/>
                <a:cs typeface="Verdana"/>
              </a:rPr>
              <a:t>a</a:t>
            </a:r>
            <a:r>
              <a:rPr sz="1800" spc="55" dirty="0">
                <a:solidFill>
                  <a:srgbClr val="FFFFFF"/>
                </a:solidFill>
                <a:latin typeface="Times New Roman"/>
                <a:cs typeface="Times New Roman"/>
              </a:rPr>
              <a:t> </a:t>
            </a:r>
            <a:r>
              <a:rPr sz="1800" spc="45" dirty="0">
                <a:solidFill>
                  <a:srgbClr val="FFFFFF"/>
                </a:solidFill>
                <a:latin typeface="Verdana"/>
                <a:cs typeface="Verdana"/>
              </a:rPr>
              <a:t>document</a:t>
            </a:r>
            <a:r>
              <a:rPr sz="1800" spc="-95"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65" dirty="0">
                <a:solidFill>
                  <a:srgbClr val="FFFFFF"/>
                </a:solidFill>
                <a:latin typeface="Verdana"/>
                <a:cs typeface="Verdana"/>
              </a:rPr>
              <a:t>created</a:t>
            </a:r>
            <a:r>
              <a:rPr sz="1800" spc="-50" dirty="0">
                <a:solidFill>
                  <a:srgbClr val="FFFFFF"/>
                </a:solidFill>
                <a:latin typeface="Times New Roman"/>
                <a:cs typeface="Times New Roman"/>
              </a:rPr>
              <a:t> </a:t>
            </a:r>
            <a:r>
              <a:rPr sz="1800" spc="-10" dirty="0">
                <a:solidFill>
                  <a:srgbClr val="FFFFFF"/>
                </a:solidFill>
                <a:latin typeface="Verdana"/>
                <a:cs typeface="Verdana"/>
              </a:rPr>
              <a:t>dynamically</a:t>
            </a:r>
            <a:r>
              <a:rPr sz="1800" spc="-65" dirty="0">
                <a:solidFill>
                  <a:srgbClr val="FFFFFF"/>
                </a:solidFill>
                <a:latin typeface="Times New Roman"/>
                <a:cs typeface="Times New Roman"/>
              </a:rPr>
              <a:t> </a:t>
            </a:r>
            <a:r>
              <a:rPr sz="1800" dirty="0">
                <a:solidFill>
                  <a:srgbClr val="FFFFFF"/>
                </a:solidFill>
                <a:latin typeface="Verdana"/>
                <a:cs typeface="Verdana"/>
              </a:rPr>
              <a:t>or</a:t>
            </a:r>
            <a:r>
              <a:rPr sz="1800" spc="30" dirty="0">
                <a:solidFill>
                  <a:srgbClr val="FFFFFF"/>
                </a:solidFill>
                <a:latin typeface="Times New Roman"/>
                <a:cs typeface="Times New Roman"/>
              </a:rPr>
              <a:t> </a:t>
            </a:r>
            <a:r>
              <a:rPr sz="1800" spc="-10" dirty="0">
                <a:solidFill>
                  <a:srgbClr val="FFFFFF"/>
                </a:solidFill>
                <a:latin typeface="Verdana"/>
                <a:cs typeface="Verdana"/>
              </a:rPr>
              <a:t>actively.</a:t>
            </a:r>
            <a:endParaRPr sz="1800">
              <a:latin typeface="Verdana"/>
              <a:cs typeface="Verdana"/>
            </a:endParaRPr>
          </a:p>
          <a:p>
            <a:pPr marL="353695" marR="64769"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45" dirty="0">
                <a:solidFill>
                  <a:srgbClr val="FFFFFF"/>
                </a:solidFill>
                <a:latin typeface="Verdana"/>
                <a:cs typeface="Verdana"/>
              </a:rPr>
              <a:t>In</a:t>
            </a:r>
            <a:r>
              <a:rPr sz="1800" spc="-75" dirty="0">
                <a:solidFill>
                  <a:srgbClr val="FFFFFF"/>
                </a:solidFill>
                <a:latin typeface="Times New Roman"/>
                <a:cs typeface="Times New Roman"/>
              </a:rPr>
              <a:t> </a:t>
            </a:r>
            <a:r>
              <a:rPr sz="1800" spc="-20" dirty="0">
                <a:solidFill>
                  <a:srgbClr val="FFFFFF"/>
                </a:solidFill>
                <a:latin typeface="Verdana"/>
                <a:cs typeface="Verdana"/>
              </a:rPr>
              <a:t>these</a:t>
            </a:r>
            <a:r>
              <a:rPr sz="1800" spc="-55" dirty="0">
                <a:solidFill>
                  <a:srgbClr val="FFFFFF"/>
                </a:solidFill>
                <a:latin typeface="Times New Roman"/>
                <a:cs typeface="Times New Roman"/>
              </a:rPr>
              <a:t> </a:t>
            </a:r>
            <a:r>
              <a:rPr sz="1800" spc="-10" dirty="0">
                <a:solidFill>
                  <a:srgbClr val="FFFFFF"/>
                </a:solidFill>
                <a:latin typeface="Verdana"/>
                <a:cs typeface="Verdana"/>
              </a:rPr>
              <a:t>cases,</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85" dirty="0">
                <a:solidFill>
                  <a:srgbClr val="FFFFFF"/>
                </a:solidFill>
                <a:latin typeface="Verdana"/>
                <a:cs typeface="Verdana"/>
              </a:rPr>
              <a:t>server</a:t>
            </a:r>
            <a:r>
              <a:rPr sz="1800" spc="10" dirty="0">
                <a:solidFill>
                  <a:srgbClr val="FFFFFF"/>
                </a:solidFill>
                <a:latin typeface="Times New Roman"/>
                <a:cs typeface="Times New Roman"/>
              </a:rPr>
              <a:t> </a:t>
            </a:r>
            <a:r>
              <a:rPr sz="1800" spc="-90" dirty="0">
                <a:solidFill>
                  <a:srgbClr val="FFFFFF"/>
                </a:solidFill>
                <a:latin typeface="Verdana"/>
                <a:cs typeface="Verdana"/>
              </a:rPr>
              <a:t>informs</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dirty="0">
                <a:solidFill>
                  <a:srgbClr val="FFFFFF"/>
                </a:solidFill>
                <a:latin typeface="Verdana"/>
                <a:cs typeface="Verdana"/>
              </a:rPr>
              <a:t>client</a:t>
            </a:r>
            <a:r>
              <a:rPr sz="1800" spc="-105" dirty="0">
                <a:solidFill>
                  <a:srgbClr val="FFFFFF"/>
                </a:solidFill>
                <a:latin typeface="Times New Roman"/>
                <a:cs typeface="Times New Roman"/>
              </a:rPr>
              <a:t> </a:t>
            </a:r>
            <a:r>
              <a:rPr sz="1800" dirty="0">
                <a:solidFill>
                  <a:srgbClr val="FFFFFF"/>
                </a:solidFill>
                <a:latin typeface="Verdana"/>
                <a:cs typeface="Verdana"/>
              </a:rPr>
              <a:t>that</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dirty="0">
                <a:solidFill>
                  <a:srgbClr val="FFFFFF"/>
                </a:solidFill>
                <a:latin typeface="Times New Roman"/>
                <a:cs typeface="Times New Roman"/>
              </a:rPr>
              <a:t> </a:t>
            </a:r>
            <a:r>
              <a:rPr sz="1800" spc="-10" dirty="0">
                <a:solidFill>
                  <a:srgbClr val="FFFFFF"/>
                </a:solidFill>
                <a:latin typeface="Verdana"/>
                <a:cs typeface="Verdana"/>
              </a:rPr>
              <a:t>length</a:t>
            </a:r>
            <a:r>
              <a:rPr sz="1800" spc="-114" dirty="0">
                <a:solidFill>
                  <a:srgbClr val="FFFFFF"/>
                </a:solidFill>
                <a:latin typeface="Times New Roman"/>
                <a:cs typeface="Times New Roman"/>
              </a:rPr>
              <a:t> </a:t>
            </a:r>
            <a:r>
              <a:rPr sz="1800" spc="-160" dirty="0">
                <a:solidFill>
                  <a:srgbClr val="FFFFFF"/>
                </a:solidFill>
                <a:latin typeface="Verdana"/>
                <a:cs typeface="Verdana"/>
              </a:rPr>
              <a:t>is</a:t>
            </a:r>
            <a:r>
              <a:rPr sz="1800" dirty="0">
                <a:solidFill>
                  <a:srgbClr val="FFFFFF"/>
                </a:solidFill>
                <a:latin typeface="Times New Roman"/>
                <a:cs typeface="Times New Roman"/>
              </a:rPr>
              <a:t> </a:t>
            </a:r>
            <a:r>
              <a:rPr sz="1800" dirty="0">
                <a:solidFill>
                  <a:srgbClr val="FFFFFF"/>
                </a:solidFill>
                <a:latin typeface="Verdana"/>
                <a:cs typeface="Verdana"/>
              </a:rPr>
              <a:t>not</a:t>
            </a:r>
            <a:r>
              <a:rPr sz="1800" spc="-10" dirty="0">
                <a:solidFill>
                  <a:srgbClr val="FFFFFF"/>
                </a:solidFill>
                <a:latin typeface="Times New Roman"/>
                <a:cs typeface="Times New Roman"/>
              </a:rPr>
              <a:t> </a:t>
            </a:r>
            <a:r>
              <a:rPr sz="1800" dirty="0">
                <a:solidFill>
                  <a:srgbClr val="FFFFFF"/>
                </a:solidFill>
                <a:latin typeface="Verdana"/>
                <a:cs typeface="Verdana"/>
              </a:rPr>
              <a:t>known</a:t>
            </a:r>
            <a:r>
              <a:rPr sz="1800" spc="-120" dirty="0">
                <a:solidFill>
                  <a:srgbClr val="FFFFFF"/>
                </a:solidFill>
                <a:latin typeface="Times New Roman"/>
                <a:cs typeface="Times New Roman"/>
              </a:rPr>
              <a:t> </a:t>
            </a:r>
            <a:r>
              <a:rPr sz="1800" spc="55" dirty="0">
                <a:solidFill>
                  <a:srgbClr val="FFFFFF"/>
                </a:solidFill>
                <a:latin typeface="Verdana"/>
                <a:cs typeface="Verdana"/>
              </a:rPr>
              <a:t>and</a:t>
            </a:r>
            <a:r>
              <a:rPr sz="1800" spc="55" dirty="0">
                <a:solidFill>
                  <a:srgbClr val="FFFFFF"/>
                </a:solidFill>
                <a:latin typeface="Times New Roman"/>
                <a:cs typeface="Times New Roman"/>
              </a:rPr>
              <a:t> </a:t>
            </a:r>
            <a:r>
              <a:rPr sz="1800" spc="-20" dirty="0">
                <a:solidFill>
                  <a:srgbClr val="FFFFFF"/>
                </a:solidFill>
                <a:latin typeface="Verdana"/>
                <a:cs typeface="Verdana"/>
              </a:rPr>
              <a:t>closes</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dirty="0">
                <a:solidFill>
                  <a:srgbClr val="FFFFFF"/>
                </a:solidFill>
                <a:latin typeface="Verdana"/>
                <a:cs typeface="Verdana"/>
              </a:rPr>
              <a:t>connection</a:t>
            </a:r>
            <a:r>
              <a:rPr sz="1800" spc="-95" dirty="0">
                <a:solidFill>
                  <a:srgbClr val="FFFFFF"/>
                </a:solidFill>
                <a:latin typeface="Times New Roman"/>
                <a:cs typeface="Times New Roman"/>
              </a:rPr>
              <a:t> </a:t>
            </a:r>
            <a:r>
              <a:rPr sz="1800" spc="-10" dirty="0">
                <a:solidFill>
                  <a:srgbClr val="FFFFFF"/>
                </a:solidFill>
                <a:latin typeface="Verdana"/>
                <a:cs typeface="Verdana"/>
              </a:rPr>
              <a:t>after</a:t>
            </a:r>
            <a:r>
              <a:rPr sz="1800" spc="-55" dirty="0">
                <a:solidFill>
                  <a:srgbClr val="FFFFFF"/>
                </a:solidFill>
                <a:latin typeface="Times New Roman"/>
                <a:cs typeface="Times New Roman"/>
              </a:rPr>
              <a:t> </a:t>
            </a:r>
            <a:r>
              <a:rPr sz="1800" spc="-10" dirty="0">
                <a:solidFill>
                  <a:srgbClr val="FFFFFF"/>
                </a:solidFill>
                <a:latin typeface="Verdana"/>
                <a:cs typeface="Verdana"/>
              </a:rPr>
              <a:t>sending</a:t>
            </a:r>
            <a:r>
              <a:rPr sz="1800" spc="-65"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5" dirty="0">
                <a:solidFill>
                  <a:srgbClr val="FFFFFF"/>
                </a:solidFill>
                <a:latin typeface="Verdana"/>
                <a:cs typeface="Verdana"/>
              </a:rPr>
              <a:t>data</a:t>
            </a:r>
            <a:r>
              <a:rPr sz="1800" spc="-30" dirty="0">
                <a:solidFill>
                  <a:srgbClr val="FFFFFF"/>
                </a:solidFill>
                <a:latin typeface="Times New Roman"/>
                <a:cs typeface="Times New Roman"/>
              </a:rPr>
              <a:t> </a:t>
            </a:r>
            <a:r>
              <a:rPr sz="1800" spc="-35" dirty="0">
                <a:solidFill>
                  <a:srgbClr val="FFFFFF"/>
                </a:solidFill>
                <a:latin typeface="Verdana"/>
                <a:cs typeface="Verdana"/>
              </a:rPr>
              <a:t>so</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dirty="0">
                <a:solidFill>
                  <a:srgbClr val="FFFFFF"/>
                </a:solidFill>
                <a:latin typeface="Verdana"/>
                <a:cs typeface="Verdana"/>
              </a:rPr>
              <a:t>client</a:t>
            </a:r>
            <a:r>
              <a:rPr sz="1800" spc="-25" dirty="0">
                <a:solidFill>
                  <a:srgbClr val="FFFFFF"/>
                </a:solidFill>
                <a:latin typeface="Times New Roman"/>
                <a:cs typeface="Times New Roman"/>
              </a:rPr>
              <a:t> </a:t>
            </a:r>
            <a:r>
              <a:rPr sz="1800" spc="-55" dirty="0">
                <a:solidFill>
                  <a:srgbClr val="FFFFFF"/>
                </a:solidFill>
                <a:latin typeface="Verdana"/>
                <a:cs typeface="Verdana"/>
              </a:rPr>
              <a:t>knows</a:t>
            </a:r>
            <a:r>
              <a:rPr sz="1800" spc="-75" dirty="0">
                <a:solidFill>
                  <a:srgbClr val="FFFFFF"/>
                </a:solidFill>
                <a:latin typeface="Times New Roman"/>
                <a:cs typeface="Times New Roman"/>
              </a:rPr>
              <a:t> </a:t>
            </a:r>
            <a:r>
              <a:rPr sz="1800" dirty="0">
                <a:solidFill>
                  <a:srgbClr val="FFFFFF"/>
                </a:solidFill>
                <a:latin typeface="Verdana"/>
                <a:cs typeface="Verdana"/>
              </a:rPr>
              <a:t>that</a:t>
            </a:r>
            <a:r>
              <a:rPr sz="1800" spc="2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60" dirty="0">
                <a:solidFill>
                  <a:srgbClr val="FFFFFF"/>
                </a:solidFill>
                <a:latin typeface="Verdana"/>
                <a:cs typeface="Verdana"/>
              </a:rPr>
              <a:t>end</a:t>
            </a:r>
            <a:r>
              <a:rPr sz="1800" spc="75" dirty="0">
                <a:solidFill>
                  <a:srgbClr val="FFFFFF"/>
                </a:solidFill>
                <a:latin typeface="Times New Roman"/>
                <a:cs typeface="Times New Roman"/>
              </a:rPr>
              <a:t> </a:t>
            </a:r>
            <a:r>
              <a:rPr sz="1800" dirty="0">
                <a:solidFill>
                  <a:srgbClr val="FFFFFF"/>
                </a:solidFill>
                <a:latin typeface="Verdana"/>
                <a:cs typeface="Verdana"/>
              </a:rPr>
              <a:t>of</a:t>
            </a:r>
            <a:r>
              <a:rPr sz="1800" spc="35" dirty="0">
                <a:solidFill>
                  <a:srgbClr val="FFFFFF"/>
                </a:solidFill>
                <a:latin typeface="Times New Roman"/>
                <a:cs typeface="Times New Roman"/>
              </a:rPr>
              <a:t> </a:t>
            </a:r>
            <a:r>
              <a:rPr sz="1800" dirty="0">
                <a:solidFill>
                  <a:srgbClr val="FFFFFF"/>
                </a:solidFill>
                <a:latin typeface="Verdana"/>
                <a:cs typeface="Verdana"/>
              </a:rPr>
              <a:t>the</a:t>
            </a:r>
            <a:r>
              <a:rPr sz="1800" spc="40" dirty="0">
                <a:solidFill>
                  <a:srgbClr val="FFFFFF"/>
                </a:solidFill>
                <a:latin typeface="Times New Roman"/>
                <a:cs typeface="Times New Roman"/>
              </a:rPr>
              <a:t> </a:t>
            </a:r>
            <a:r>
              <a:rPr sz="1800" spc="105" dirty="0">
                <a:solidFill>
                  <a:srgbClr val="FFFFFF"/>
                </a:solidFill>
                <a:latin typeface="Verdana"/>
                <a:cs typeface="Verdana"/>
              </a:rPr>
              <a:t>data</a:t>
            </a:r>
            <a:r>
              <a:rPr sz="1800" spc="-20" dirty="0">
                <a:solidFill>
                  <a:srgbClr val="FFFFFF"/>
                </a:solidFill>
                <a:latin typeface="Times New Roman"/>
                <a:cs typeface="Times New Roman"/>
              </a:rPr>
              <a:t> </a:t>
            </a:r>
            <a:r>
              <a:rPr sz="1800" spc="-10" dirty="0">
                <a:solidFill>
                  <a:srgbClr val="FFFFFF"/>
                </a:solidFill>
                <a:latin typeface="Verdana"/>
                <a:cs typeface="Verdana"/>
              </a:rPr>
              <a:t>has</a:t>
            </a:r>
            <a:r>
              <a:rPr sz="1800" spc="40" dirty="0">
                <a:solidFill>
                  <a:srgbClr val="FFFFFF"/>
                </a:solidFill>
                <a:latin typeface="Times New Roman"/>
                <a:cs typeface="Times New Roman"/>
              </a:rPr>
              <a:t> </a:t>
            </a:r>
            <a:r>
              <a:rPr sz="1800" spc="75" dirty="0">
                <a:solidFill>
                  <a:srgbClr val="FFFFFF"/>
                </a:solidFill>
                <a:latin typeface="Verdana"/>
                <a:cs typeface="Verdana"/>
              </a:rPr>
              <a:t>been</a:t>
            </a:r>
            <a:r>
              <a:rPr sz="1800" spc="15" dirty="0">
                <a:solidFill>
                  <a:srgbClr val="FFFFFF"/>
                </a:solidFill>
                <a:latin typeface="Times New Roman"/>
                <a:cs typeface="Times New Roman"/>
              </a:rPr>
              <a:t> </a:t>
            </a:r>
            <a:r>
              <a:rPr sz="1800" dirty="0">
                <a:solidFill>
                  <a:srgbClr val="FFFFFF"/>
                </a:solidFill>
                <a:latin typeface="Verdana"/>
                <a:cs typeface="Verdana"/>
              </a:rPr>
              <a:t>reached.</a:t>
            </a:r>
            <a:r>
              <a:rPr sz="1800" spc="-60" dirty="0">
                <a:solidFill>
                  <a:srgbClr val="FFFFFF"/>
                </a:solidFill>
                <a:latin typeface="Times New Roman"/>
                <a:cs typeface="Times New Roman"/>
              </a:rPr>
              <a:t> </a:t>
            </a:r>
            <a:r>
              <a:rPr sz="1800" spc="-85" dirty="0">
                <a:solidFill>
                  <a:srgbClr val="FFFFFF"/>
                </a:solidFill>
                <a:latin typeface="Verdana"/>
                <a:cs typeface="Verdana"/>
              </a:rPr>
              <a:t>Time</a:t>
            </a:r>
            <a:r>
              <a:rPr sz="1800" spc="-65" dirty="0">
                <a:solidFill>
                  <a:srgbClr val="FFFFFF"/>
                </a:solidFill>
                <a:latin typeface="Times New Roman"/>
                <a:cs typeface="Times New Roman"/>
              </a:rPr>
              <a:t> </a:t>
            </a:r>
            <a:r>
              <a:rPr sz="1800" spc="80" dirty="0">
                <a:solidFill>
                  <a:srgbClr val="FFFFFF"/>
                </a:solidFill>
                <a:latin typeface="Verdana"/>
                <a:cs typeface="Verdana"/>
              </a:rPr>
              <a:t>and</a:t>
            </a:r>
            <a:r>
              <a:rPr sz="1800" spc="80" dirty="0">
                <a:solidFill>
                  <a:srgbClr val="FFFFFF"/>
                </a:solidFill>
                <a:latin typeface="Times New Roman"/>
                <a:cs typeface="Times New Roman"/>
              </a:rPr>
              <a:t> </a:t>
            </a:r>
            <a:r>
              <a:rPr sz="1800" spc="-50" dirty="0">
                <a:solidFill>
                  <a:srgbClr val="FFFFFF"/>
                </a:solidFill>
                <a:latin typeface="Verdana"/>
                <a:cs typeface="Verdana"/>
              </a:rPr>
              <a:t>resources</a:t>
            </a:r>
            <a:r>
              <a:rPr sz="1800" spc="-70" dirty="0">
                <a:solidFill>
                  <a:srgbClr val="FFFFFF"/>
                </a:solidFill>
                <a:latin typeface="Times New Roman"/>
                <a:cs typeface="Times New Roman"/>
              </a:rPr>
              <a:t> </a:t>
            </a:r>
            <a:r>
              <a:rPr sz="1800" dirty="0">
                <a:solidFill>
                  <a:srgbClr val="FFFFFF"/>
                </a:solidFill>
                <a:latin typeface="Verdana"/>
                <a:cs typeface="Verdana"/>
              </a:rPr>
              <a:t>are</a:t>
            </a:r>
            <a:r>
              <a:rPr sz="1800" spc="95" dirty="0">
                <a:solidFill>
                  <a:srgbClr val="FFFFFF"/>
                </a:solidFill>
                <a:latin typeface="Times New Roman"/>
                <a:cs typeface="Times New Roman"/>
              </a:rPr>
              <a:t> </a:t>
            </a:r>
            <a:r>
              <a:rPr sz="1800" dirty="0">
                <a:solidFill>
                  <a:srgbClr val="FFFFFF"/>
                </a:solidFill>
                <a:latin typeface="Verdana"/>
                <a:cs typeface="Verdana"/>
              </a:rPr>
              <a:t>saved</a:t>
            </a:r>
            <a:r>
              <a:rPr sz="1800" spc="-30" dirty="0">
                <a:solidFill>
                  <a:srgbClr val="FFFFFF"/>
                </a:solidFill>
                <a:latin typeface="Times New Roman"/>
                <a:cs typeface="Times New Roman"/>
              </a:rPr>
              <a:t> </a:t>
            </a:r>
            <a:r>
              <a:rPr sz="1800" spc="-10" dirty="0">
                <a:solidFill>
                  <a:srgbClr val="FFFFFF"/>
                </a:solidFill>
                <a:latin typeface="Verdana"/>
                <a:cs typeface="Verdana"/>
              </a:rPr>
              <a:t>using</a:t>
            </a:r>
            <a:r>
              <a:rPr sz="1800" spc="-10" dirty="0">
                <a:solidFill>
                  <a:srgbClr val="FFFFFF"/>
                </a:solidFill>
                <a:latin typeface="Times New Roman"/>
                <a:cs typeface="Times New Roman"/>
              </a:rPr>
              <a:t> </a:t>
            </a:r>
            <a:r>
              <a:rPr sz="1800" spc="-80" dirty="0">
                <a:solidFill>
                  <a:srgbClr val="FFFFFF"/>
                </a:solidFill>
                <a:latin typeface="Verdana"/>
                <a:cs typeface="Verdana"/>
              </a:rPr>
              <a:t>persistent</a:t>
            </a:r>
            <a:r>
              <a:rPr sz="1800" spc="-20" dirty="0">
                <a:solidFill>
                  <a:srgbClr val="FFFFFF"/>
                </a:solidFill>
                <a:latin typeface="Times New Roman"/>
                <a:cs typeface="Times New Roman"/>
              </a:rPr>
              <a:t> </a:t>
            </a:r>
            <a:r>
              <a:rPr sz="1800" spc="-10" dirty="0">
                <a:solidFill>
                  <a:srgbClr val="FFFFFF"/>
                </a:solidFill>
                <a:latin typeface="Verdana"/>
                <a:cs typeface="Verdana"/>
              </a:rPr>
              <a:t>connections</a:t>
            </a:r>
            <a:endParaRPr sz="1800">
              <a:latin typeface="Verdana"/>
              <a:cs typeface="Verdana"/>
            </a:endParaRPr>
          </a:p>
        </p:txBody>
      </p:sp>
      <p:sp>
        <p:nvSpPr>
          <p:cNvPr id="4" name="object 4"/>
          <p:cNvSpPr txBox="1"/>
          <p:nvPr/>
        </p:nvSpPr>
        <p:spPr>
          <a:xfrm>
            <a:off x="10662687" y="572838"/>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9</a:t>
            </a:r>
            <a:endParaRPr sz="2750">
              <a:latin typeface="Verdana"/>
              <a:cs typeface="Verdana"/>
            </a:endParaRPr>
          </a:p>
        </p:txBody>
      </p:sp>
      <p:sp>
        <p:nvSpPr>
          <p:cNvPr id="5" name="Slide Number Placeholder 4">
            <a:extLst>
              <a:ext uri="{FF2B5EF4-FFF2-40B4-BE49-F238E27FC236}">
                <a16:creationId xmlns:a16="http://schemas.microsoft.com/office/drawing/2014/main" id="{8723B169-12FA-4C4E-BF28-72CC20006112}"/>
              </a:ext>
            </a:extLst>
          </p:cNvPr>
          <p:cNvSpPr>
            <a:spLocks noGrp="1"/>
          </p:cNvSpPr>
          <p:nvPr>
            <p:ph type="sldNum" sz="quarter" idx="12"/>
          </p:nvPr>
        </p:nvSpPr>
        <p:spPr/>
        <p:txBody>
          <a:bodyPr/>
          <a:lstStyle/>
          <a:p>
            <a:fld id="{3622CE08-FDFB-40AC-BC00-32E561B45CF1}"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204" dirty="0"/>
              <a:t>Persistent</a:t>
            </a:r>
            <a:r>
              <a:rPr spc="-20" dirty="0">
                <a:latin typeface="Times New Roman"/>
                <a:cs typeface="Times New Roman"/>
              </a:rPr>
              <a:t> </a:t>
            </a:r>
            <a:r>
              <a:rPr spc="60" dirty="0"/>
              <a:t>Connection</a:t>
            </a:r>
          </a:p>
        </p:txBody>
      </p:sp>
      <p:pic>
        <p:nvPicPr>
          <p:cNvPr id="3" name="object 3"/>
          <p:cNvPicPr/>
          <p:nvPr/>
        </p:nvPicPr>
        <p:blipFill>
          <a:blip r:embed="rId2" cstate="print"/>
          <a:stretch>
            <a:fillRect/>
          </a:stretch>
        </p:blipFill>
        <p:spPr>
          <a:xfrm>
            <a:off x="1630298" y="1152951"/>
            <a:ext cx="7771241" cy="5623560"/>
          </a:xfrm>
          <a:prstGeom prst="rect">
            <a:avLst/>
          </a:prstGeom>
        </p:spPr>
      </p:pic>
      <p:sp>
        <p:nvSpPr>
          <p:cNvPr id="4" name="object 4"/>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10</a:t>
            </a:r>
            <a:endParaRPr sz="2750">
              <a:latin typeface="Verdana"/>
              <a:cs typeface="Verdana"/>
            </a:endParaRPr>
          </a:p>
        </p:txBody>
      </p:sp>
      <p:sp>
        <p:nvSpPr>
          <p:cNvPr id="5" name="Slide Number Placeholder 4">
            <a:extLst>
              <a:ext uri="{FF2B5EF4-FFF2-40B4-BE49-F238E27FC236}">
                <a16:creationId xmlns:a16="http://schemas.microsoft.com/office/drawing/2014/main" id="{853E5382-C011-484A-9015-9449573C2431}"/>
              </a:ext>
            </a:extLst>
          </p:cNvPr>
          <p:cNvSpPr>
            <a:spLocks noGrp="1"/>
          </p:cNvSpPr>
          <p:nvPr>
            <p:ph type="sldNum" sz="quarter" idx="12"/>
          </p:nvPr>
        </p:nvSpPr>
        <p:spPr/>
        <p:txBody>
          <a:bodyPr/>
          <a:lstStyle/>
          <a:p>
            <a:fld id="{3622CE08-FDFB-40AC-BC00-32E561B45CF1}"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dirty="0"/>
              <a:t>Message</a:t>
            </a:r>
            <a:r>
              <a:rPr spc="260" dirty="0">
                <a:latin typeface="Times New Roman"/>
                <a:cs typeface="Times New Roman"/>
              </a:rPr>
              <a:t> </a:t>
            </a:r>
            <a:r>
              <a:rPr spc="-80" dirty="0"/>
              <a:t>Format</a:t>
            </a:r>
          </a:p>
        </p:txBody>
      </p:sp>
      <p:sp>
        <p:nvSpPr>
          <p:cNvPr id="3" name="object 3"/>
          <p:cNvSpPr txBox="1"/>
          <p:nvPr/>
        </p:nvSpPr>
        <p:spPr>
          <a:xfrm>
            <a:off x="1182724" y="2081602"/>
            <a:ext cx="8696325" cy="3006725"/>
          </a:xfrm>
          <a:prstGeom prst="rect">
            <a:avLst/>
          </a:prstGeom>
        </p:spPr>
        <p:txBody>
          <a:bodyPr vert="horz" wrap="square" lIns="0" tIns="15875" rIns="0" bIns="0" rtlCol="0">
            <a:spAutoFit/>
          </a:bodyPr>
          <a:lstStyle/>
          <a:p>
            <a:pPr marL="353695" marR="1111885"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75" dirty="0">
                <a:solidFill>
                  <a:srgbClr val="FFFFFF"/>
                </a:solidFill>
                <a:latin typeface="Times New Roman"/>
                <a:cs typeface="Times New Roman"/>
              </a:rPr>
              <a:t> </a:t>
            </a:r>
            <a:r>
              <a:rPr sz="1800" spc="-215" dirty="0">
                <a:solidFill>
                  <a:srgbClr val="FFFFFF"/>
                </a:solidFill>
                <a:latin typeface="Verdana"/>
                <a:cs typeface="Verdana"/>
              </a:rPr>
              <a:t>HTTP</a:t>
            </a:r>
            <a:r>
              <a:rPr sz="1800" spc="40" dirty="0">
                <a:solidFill>
                  <a:srgbClr val="FFFFFF"/>
                </a:solidFill>
                <a:latin typeface="Times New Roman"/>
                <a:cs typeface="Times New Roman"/>
              </a:rPr>
              <a:t> </a:t>
            </a:r>
            <a:r>
              <a:rPr sz="1800" dirty="0">
                <a:solidFill>
                  <a:srgbClr val="FFFFFF"/>
                </a:solidFill>
                <a:latin typeface="Verdana"/>
                <a:cs typeface="Verdana"/>
              </a:rPr>
              <a:t>protocol</a:t>
            </a:r>
            <a:r>
              <a:rPr sz="1800" spc="-25" dirty="0">
                <a:solidFill>
                  <a:srgbClr val="FFFFFF"/>
                </a:solidFill>
                <a:latin typeface="Times New Roman"/>
                <a:cs typeface="Times New Roman"/>
              </a:rPr>
              <a:t> </a:t>
            </a:r>
            <a:r>
              <a:rPr sz="1800" spc="-20" dirty="0">
                <a:solidFill>
                  <a:srgbClr val="FFFFFF"/>
                </a:solidFill>
                <a:latin typeface="Verdana"/>
                <a:cs typeface="Verdana"/>
              </a:rPr>
              <a:t>defines</a:t>
            </a:r>
            <a:r>
              <a:rPr sz="1800" spc="-80" dirty="0">
                <a:solidFill>
                  <a:srgbClr val="FFFFFF"/>
                </a:solidFill>
                <a:latin typeface="Times New Roman"/>
                <a:cs typeface="Times New Roman"/>
              </a:rPr>
              <a:t> </a:t>
            </a:r>
            <a:r>
              <a:rPr sz="1800" dirty="0">
                <a:solidFill>
                  <a:srgbClr val="FFFFFF"/>
                </a:solidFill>
                <a:latin typeface="Verdana"/>
                <a:cs typeface="Verdana"/>
              </a:rPr>
              <a:t>the</a:t>
            </a:r>
            <a:r>
              <a:rPr sz="1800" spc="-30" dirty="0">
                <a:solidFill>
                  <a:srgbClr val="FFFFFF"/>
                </a:solidFill>
                <a:latin typeface="Times New Roman"/>
                <a:cs typeface="Times New Roman"/>
              </a:rPr>
              <a:t> </a:t>
            </a:r>
            <a:r>
              <a:rPr sz="1800" spc="-30" dirty="0">
                <a:solidFill>
                  <a:srgbClr val="FFFFFF"/>
                </a:solidFill>
                <a:latin typeface="Verdana"/>
                <a:cs typeface="Verdana"/>
              </a:rPr>
              <a:t>format</a:t>
            </a:r>
            <a:r>
              <a:rPr sz="1800" spc="-85" dirty="0">
                <a:solidFill>
                  <a:srgbClr val="FFFFFF"/>
                </a:solidFill>
                <a:latin typeface="Times New Roman"/>
                <a:cs typeface="Times New Roman"/>
              </a:rPr>
              <a:t> </a:t>
            </a:r>
            <a:r>
              <a:rPr sz="1800" dirty="0">
                <a:solidFill>
                  <a:srgbClr val="FFFFFF"/>
                </a:solidFill>
                <a:latin typeface="Verdana"/>
                <a:cs typeface="Verdana"/>
              </a:rPr>
              <a:t>of</a:t>
            </a:r>
            <a:r>
              <a:rPr sz="1800" spc="65" dirty="0">
                <a:solidFill>
                  <a:srgbClr val="FFFFFF"/>
                </a:solidFill>
                <a:latin typeface="Times New Roman"/>
                <a:cs typeface="Times New Roman"/>
              </a:rPr>
              <a:t> </a:t>
            </a:r>
            <a:r>
              <a:rPr sz="1800" dirty="0">
                <a:solidFill>
                  <a:srgbClr val="FFFFFF"/>
                </a:solidFill>
                <a:latin typeface="Verdana"/>
                <a:cs typeface="Verdana"/>
              </a:rPr>
              <a:t>the</a:t>
            </a:r>
            <a:r>
              <a:rPr sz="1800" spc="25" dirty="0">
                <a:solidFill>
                  <a:srgbClr val="FFFFFF"/>
                </a:solidFill>
                <a:latin typeface="Times New Roman"/>
                <a:cs typeface="Times New Roman"/>
              </a:rPr>
              <a:t> </a:t>
            </a:r>
            <a:r>
              <a:rPr sz="1800" spc="-35" dirty="0">
                <a:solidFill>
                  <a:srgbClr val="FFFFFF"/>
                </a:solidFill>
                <a:latin typeface="Verdana"/>
                <a:cs typeface="Verdana"/>
              </a:rPr>
              <a:t>request</a:t>
            </a:r>
            <a:r>
              <a:rPr sz="1800" spc="-40" dirty="0">
                <a:solidFill>
                  <a:srgbClr val="FFFFFF"/>
                </a:solidFill>
                <a:latin typeface="Times New Roman"/>
                <a:cs typeface="Times New Roman"/>
              </a:rPr>
              <a:t> </a:t>
            </a:r>
            <a:r>
              <a:rPr sz="1800" spc="80" dirty="0">
                <a:solidFill>
                  <a:srgbClr val="FFFFFF"/>
                </a:solidFill>
                <a:latin typeface="Verdana"/>
                <a:cs typeface="Verdana"/>
              </a:rPr>
              <a:t>and</a:t>
            </a:r>
            <a:r>
              <a:rPr sz="1800" spc="60" dirty="0">
                <a:solidFill>
                  <a:srgbClr val="FFFFFF"/>
                </a:solidFill>
                <a:latin typeface="Times New Roman"/>
                <a:cs typeface="Times New Roman"/>
              </a:rPr>
              <a:t> </a:t>
            </a:r>
            <a:r>
              <a:rPr sz="1800" spc="-10" dirty="0">
                <a:solidFill>
                  <a:srgbClr val="FFFFFF"/>
                </a:solidFill>
                <a:latin typeface="Verdana"/>
                <a:cs typeface="Verdana"/>
              </a:rPr>
              <a:t>response</a:t>
            </a:r>
            <a:r>
              <a:rPr sz="1800" spc="-10" dirty="0">
                <a:solidFill>
                  <a:srgbClr val="FFFFFF"/>
                </a:solidFill>
                <a:latin typeface="Times New Roman"/>
                <a:cs typeface="Times New Roman"/>
              </a:rPr>
              <a:t> </a:t>
            </a:r>
            <a:r>
              <a:rPr sz="1800" spc="-50" dirty="0">
                <a:solidFill>
                  <a:srgbClr val="FFFFFF"/>
                </a:solidFill>
                <a:latin typeface="Verdana"/>
                <a:cs typeface="Verdana"/>
              </a:rPr>
              <a:t>messages,</a:t>
            </a:r>
            <a:r>
              <a:rPr sz="1800" spc="-140" dirty="0">
                <a:solidFill>
                  <a:srgbClr val="FFFFFF"/>
                </a:solidFill>
                <a:latin typeface="Times New Roman"/>
                <a:cs typeface="Times New Roman"/>
              </a:rPr>
              <a:t> </a:t>
            </a:r>
            <a:r>
              <a:rPr sz="1800" dirty="0">
                <a:solidFill>
                  <a:srgbClr val="FFFFFF"/>
                </a:solidFill>
                <a:latin typeface="Verdana"/>
                <a:cs typeface="Verdana"/>
              </a:rPr>
              <a:t>as</a:t>
            </a:r>
            <a:r>
              <a:rPr sz="1800" spc="35" dirty="0">
                <a:solidFill>
                  <a:srgbClr val="FFFFFF"/>
                </a:solidFill>
                <a:latin typeface="Times New Roman"/>
                <a:cs typeface="Times New Roman"/>
              </a:rPr>
              <a:t> </a:t>
            </a:r>
            <a:r>
              <a:rPr sz="1800" spc="-25" dirty="0">
                <a:solidFill>
                  <a:srgbClr val="FFFFFF"/>
                </a:solidFill>
                <a:latin typeface="Verdana"/>
                <a:cs typeface="Verdana"/>
              </a:rPr>
              <a:t>shown</a:t>
            </a:r>
            <a:r>
              <a:rPr sz="1800" spc="-80" dirty="0">
                <a:solidFill>
                  <a:srgbClr val="FFFFFF"/>
                </a:solidFill>
                <a:latin typeface="Times New Roman"/>
                <a:cs typeface="Times New Roman"/>
              </a:rPr>
              <a:t> </a:t>
            </a:r>
            <a:r>
              <a:rPr sz="1800" spc="-60" dirty="0">
                <a:solidFill>
                  <a:srgbClr val="FFFFFF"/>
                </a:solidFill>
                <a:latin typeface="Verdana"/>
                <a:cs typeface="Verdana"/>
              </a:rPr>
              <a:t>in</a:t>
            </a:r>
            <a:r>
              <a:rPr sz="1800" spc="-80" dirty="0">
                <a:solidFill>
                  <a:srgbClr val="FFFFFF"/>
                </a:solidFill>
                <a:latin typeface="Times New Roman"/>
                <a:cs typeface="Times New Roman"/>
              </a:rPr>
              <a:t> </a:t>
            </a:r>
            <a:r>
              <a:rPr sz="1800" spc="-10" dirty="0">
                <a:solidFill>
                  <a:srgbClr val="FFFFFF"/>
                </a:solidFill>
                <a:latin typeface="Verdana"/>
                <a:cs typeface="Verdana"/>
              </a:rPr>
              <a:t>Figure</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50" dirty="0">
                <a:solidFill>
                  <a:srgbClr val="FFFFFF"/>
                </a:solidFill>
                <a:latin typeface="Verdana"/>
                <a:cs typeface="Verdana"/>
              </a:rPr>
              <a:t>Each</a:t>
            </a:r>
            <a:r>
              <a:rPr sz="1800" spc="-30" dirty="0">
                <a:solidFill>
                  <a:srgbClr val="FFFFFF"/>
                </a:solidFill>
                <a:latin typeface="Times New Roman"/>
                <a:cs typeface="Times New Roman"/>
              </a:rPr>
              <a:t> </a:t>
            </a:r>
            <a:r>
              <a:rPr sz="1800" dirty="0">
                <a:solidFill>
                  <a:srgbClr val="FFFFFF"/>
                </a:solidFill>
                <a:latin typeface="Verdana"/>
                <a:cs typeface="Verdana"/>
              </a:rPr>
              <a:t>message</a:t>
            </a:r>
            <a:r>
              <a:rPr sz="1800" spc="-100" dirty="0">
                <a:solidFill>
                  <a:srgbClr val="FFFFFF"/>
                </a:solidFill>
                <a:latin typeface="Times New Roman"/>
                <a:cs typeface="Times New Roman"/>
              </a:rPr>
              <a:t> </a:t>
            </a:r>
            <a:r>
              <a:rPr sz="1800" spc="-160" dirty="0">
                <a:solidFill>
                  <a:srgbClr val="FFFFFF"/>
                </a:solidFill>
                <a:latin typeface="Verdana"/>
                <a:cs typeface="Verdana"/>
              </a:rPr>
              <a:t>is</a:t>
            </a:r>
            <a:r>
              <a:rPr sz="1800" spc="-55" dirty="0">
                <a:solidFill>
                  <a:srgbClr val="FFFFFF"/>
                </a:solidFill>
                <a:latin typeface="Times New Roman"/>
                <a:cs typeface="Times New Roman"/>
              </a:rPr>
              <a:t> </a:t>
            </a:r>
            <a:r>
              <a:rPr sz="1800" spc="100" dirty="0">
                <a:solidFill>
                  <a:srgbClr val="FFFFFF"/>
                </a:solidFill>
                <a:latin typeface="Verdana"/>
                <a:cs typeface="Verdana"/>
              </a:rPr>
              <a:t>made</a:t>
            </a:r>
            <a:r>
              <a:rPr sz="1800" spc="-55" dirty="0">
                <a:solidFill>
                  <a:srgbClr val="FFFFFF"/>
                </a:solidFill>
                <a:latin typeface="Times New Roman"/>
                <a:cs typeface="Times New Roman"/>
              </a:rPr>
              <a:t> </a:t>
            </a:r>
            <a:r>
              <a:rPr sz="1800" dirty="0">
                <a:solidFill>
                  <a:srgbClr val="FFFFFF"/>
                </a:solidFill>
                <a:latin typeface="Verdana"/>
                <a:cs typeface="Verdana"/>
              </a:rPr>
              <a:t>of</a:t>
            </a:r>
            <a:r>
              <a:rPr sz="1800" spc="-15" dirty="0">
                <a:solidFill>
                  <a:srgbClr val="FFFFFF"/>
                </a:solidFill>
                <a:latin typeface="Times New Roman"/>
                <a:cs typeface="Times New Roman"/>
              </a:rPr>
              <a:t> </a:t>
            </a:r>
            <a:r>
              <a:rPr sz="1800" spc="-45" dirty="0">
                <a:solidFill>
                  <a:srgbClr val="FFFFFF"/>
                </a:solidFill>
                <a:latin typeface="Verdana"/>
                <a:cs typeface="Verdana"/>
              </a:rPr>
              <a:t>four</a:t>
            </a:r>
            <a:r>
              <a:rPr sz="1800" spc="10" dirty="0">
                <a:solidFill>
                  <a:srgbClr val="FFFFFF"/>
                </a:solidFill>
                <a:latin typeface="Times New Roman"/>
                <a:cs typeface="Times New Roman"/>
              </a:rPr>
              <a:t> </a:t>
            </a:r>
            <a:r>
              <a:rPr sz="1800" spc="-10" dirty="0">
                <a:solidFill>
                  <a:srgbClr val="FFFFFF"/>
                </a:solidFill>
                <a:latin typeface="Verdana"/>
                <a:cs typeface="Verdana"/>
              </a:rPr>
              <a:t>sections.</a:t>
            </a:r>
            <a:endParaRPr sz="1800">
              <a:latin typeface="Verdana"/>
              <a:cs typeface="Verdana"/>
            </a:endParaRPr>
          </a:p>
          <a:p>
            <a:pPr marL="353695" marR="388620" indent="-34163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40" dirty="0">
                <a:solidFill>
                  <a:srgbClr val="FFFFFF"/>
                </a:solidFill>
                <a:latin typeface="Times New Roman"/>
                <a:cs typeface="Times New Roman"/>
              </a:rPr>
              <a:t> </a:t>
            </a:r>
            <a:r>
              <a:rPr sz="1800" spc="-150" dirty="0">
                <a:solidFill>
                  <a:srgbClr val="FFFFFF"/>
                </a:solidFill>
                <a:latin typeface="Verdana"/>
                <a:cs typeface="Verdana"/>
              </a:rPr>
              <a:t>first</a:t>
            </a:r>
            <a:r>
              <a:rPr sz="1800" spc="-60" dirty="0">
                <a:solidFill>
                  <a:srgbClr val="FFFFFF"/>
                </a:solidFill>
                <a:latin typeface="Times New Roman"/>
                <a:cs typeface="Times New Roman"/>
              </a:rPr>
              <a:t> </a:t>
            </a:r>
            <a:r>
              <a:rPr sz="1800" spc="-10" dirty="0">
                <a:solidFill>
                  <a:srgbClr val="FFFFFF"/>
                </a:solidFill>
                <a:latin typeface="Verdana"/>
                <a:cs typeface="Verdana"/>
              </a:rPr>
              <a:t>section</a:t>
            </a:r>
            <a:r>
              <a:rPr sz="1800" spc="-120" dirty="0">
                <a:solidFill>
                  <a:srgbClr val="FFFFFF"/>
                </a:solidFill>
                <a:latin typeface="Times New Roman"/>
                <a:cs typeface="Times New Roman"/>
              </a:rPr>
              <a:t> </a:t>
            </a:r>
            <a:r>
              <a:rPr sz="1800" spc="-30" dirty="0">
                <a:solidFill>
                  <a:srgbClr val="FFFFFF"/>
                </a:solidFill>
                <a:latin typeface="Verdana"/>
                <a:cs typeface="Verdana"/>
              </a:rPr>
              <a:t>in</a:t>
            </a:r>
            <a:r>
              <a:rPr sz="1800" spc="-30"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35" dirty="0">
                <a:solidFill>
                  <a:srgbClr val="FFFFFF"/>
                </a:solidFill>
                <a:latin typeface="Verdana"/>
                <a:cs typeface="Verdana"/>
              </a:rPr>
              <a:t>request</a:t>
            </a:r>
            <a:r>
              <a:rPr sz="1800" spc="-60" dirty="0">
                <a:solidFill>
                  <a:srgbClr val="FFFFFF"/>
                </a:solidFill>
                <a:latin typeface="Times New Roman"/>
                <a:cs typeface="Times New Roman"/>
              </a:rPr>
              <a:t> </a:t>
            </a:r>
            <a:r>
              <a:rPr sz="1800" dirty="0">
                <a:solidFill>
                  <a:srgbClr val="FFFFFF"/>
                </a:solidFill>
                <a:latin typeface="Verdana"/>
                <a:cs typeface="Verdana"/>
              </a:rPr>
              <a:t>message</a:t>
            </a:r>
            <a:r>
              <a:rPr sz="1800" spc="-100" dirty="0">
                <a:solidFill>
                  <a:srgbClr val="FFFFFF"/>
                </a:solidFill>
                <a:latin typeface="Times New Roman"/>
                <a:cs typeface="Times New Roman"/>
              </a:rPr>
              <a:t> </a:t>
            </a:r>
            <a:r>
              <a:rPr sz="1800" spc="-160" dirty="0">
                <a:solidFill>
                  <a:srgbClr val="FFFFFF"/>
                </a:solidFill>
                <a:latin typeface="Verdana"/>
                <a:cs typeface="Verdana"/>
              </a:rPr>
              <a:t>is</a:t>
            </a:r>
            <a:r>
              <a:rPr sz="1800" spc="-60" dirty="0">
                <a:solidFill>
                  <a:srgbClr val="FFFFFF"/>
                </a:solidFill>
                <a:latin typeface="Times New Roman"/>
                <a:cs typeface="Times New Roman"/>
              </a:rPr>
              <a:t> </a:t>
            </a:r>
            <a:r>
              <a:rPr sz="1800" spc="70" dirty="0">
                <a:solidFill>
                  <a:srgbClr val="FFFFFF"/>
                </a:solidFill>
                <a:latin typeface="Verdana"/>
                <a:cs typeface="Verdana"/>
              </a:rPr>
              <a:t>called</a:t>
            </a:r>
            <a:r>
              <a:rPr sz="1800" spc="-65" dirty="0">
                <a:solidFill>
                  <a:srgbClr val="FFFFFF"/>
                </a:solidFill>
                <a:latin typeface="Times New Roman"/>
                <a:cs typeface="Times New Roman"/>
              </a:rPr>
              <a:t> </a:t>
            </a:r>
            <a:r>
              <a:rPr sz="1800" dirty="0">
                <a:solidFill>
                  <a:srgbClr val="FFFFFF"/>
                </a:solidFill>
                <a:latin typeface="Verdana"/>
                <a:cs typeface="Verdana"/>
              </a:rPr>
              <a:t>the</a:t>
            </a:r>
            <a:r>
              <a:rPr sz="1800" spc="-55" dirty="0">
                <a:solidFill>
                  <a:srgbClr val="FFFFFF"/>
                </a:solidFill>
                <a:latin typeface="Times New Roman"/>
                <a:cs typeface="Times New Roman"/>
              </a:rPr>
              <a:t> </a:t>
            </a:r>
            <a:r>
              <a:rPr sz="1800" spc="-30" dirty="0">
                <a:solidFill>
                  <a:srgbClr val="FFFFFF"/>
                </a:solidFill>
                <a:latin typeface="Verdana"/>
                <a:cs typeface="Verdana"/>
              </a:rPr>
              <a:t>request</a:t>
            </a:r>
            <a:r>
              <a:rPr sz="1800" spc="-15" dirty="0">
                <a:solidFill>
                  <a:srgbClr val="FFFFFF"/>
                </a:solidFill>
                <a:latin typeface="Times New Roman"/>
                <a:cs typeface="Times New Roman"/>
              </a:rPr>
              <a:t> </a:t>
            </a:r>
            <a:r>
              <a:rPr sz="1800" spc="-90" dirty="0">
                <a:solidFill>
                  <a:srgbClr val="FFFFFF"/>
                </a:solidFill>
                <a:latin typeface="Verdana"/>
                <a:cs typeface="Verdana"/>
              </a:rPr>
              <a:t>line;</a:t>
            </a:r>
            <a:r>
              <a:rPr sz="1800" spc="-9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65" dirty="0">
                <a:solidFill>
                  <a:srgbClr val="FFFFFF"/>
                </a:solidFill>
                <a:latin typeface="Verdana"/>
                <a:cs typeface="Verdana"/>
              </a:rPr>
              <a:t>first</a:t>
            </a:r>
            <a:r>
              <a:rPr sz="1800" spc="-65" dirty="0">
                <a:solidFill>
                  <a:srgbClr val="FFFFFF"/>
                </a:solidFill>
                <a:latin typeface="Times New Roman"/>
                <a:cs typeface="Times New Roman"/>
              </a:rPr>
              <a:t> </a:t>
            </a:r>
            <a:r>
              <a:rPr sz="1800" spc="-10" dirty="0">
                <a:solidFill>
                  <a:srgbClr val="FFFFFF"/>
                </a:solidFill>
                <a:latin typeface="Verdana"/>
                <a:cs typeface="Verdana"/>
              </a:rPr>
              <a:t>section</a:t>
            </a:r>
            <a:r>
              <a:rPr sz="1800" spc="-110" dirty="0">
                <a:solidFill>
                  <a:srgbClr val="FFFFFF"/>
                </a:solidFill>
                <a:latin typeface="Times New Roman"/>
                <a:cs typeface="Times New Roman"/>
              </a:rPr>
              <a:t> </a:t>
            </a:r>
            <a:r>
              <a:rPr sz="1800" spc="-30" dirty="0">
                <a:solidFill>
                  <a:srgbClr val="FFFFFF"/>
                </a:solidFill>
                <a:latin typeface="Verdana"/>
                <a:cs typeface="Verdana"/>
              </a:rPr>
              <a:t>in</a:t>
            </a:r>
            <a:r>
              <a:rPr sz="1800" spc="-15"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40" dirty="0">
                <a:solidFill>
                  <a:srgbClr val="FFFFFF"/>
                </a:solidFill>
                <a:latin typeface="Verdana"/>
                <a:cs typeface="Verdana"/>
              </a:rPr>
              <a:t>response</a:t>
            </a:r>
            <a:r>
              <a:rPr sz="1800" spc="-45" dirty="0">
                <a:solidFill>
                  <a:srgbClr val="FFFFFF"/>
                </a:solidFill>
                <a:latin typeface="Times New Roman"/>
                <a:cs typeface="Times New Roman"/>
              </a:rPr>
              <a:t> </a:t>
            </a:r>
            <a:r>
              <a:rPr sz="1800" spc="-10" dirty="0">
                <a:solidFill>
                  <a:srgbClr val="FFFFFF"/>
                </a:solidFill>
                <a:latin typeface="Verdana"/>
                <a:cs typeface="Verdana"/>
              </a:rPr>
              <a:t>message</a:t>
            </a:r>
            <a:r>
              <a:rPr sz="1800" spc="-9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spc="70" dirty="0">
                <a:solidFill>
                  <a:srgbClr val="FFFFFF"/>
                </a:solidFill>
                <a:latin typeface="Verdana"/>
                <a:cs typeface="Verdana"/>
              </a:rPr>
              <a:t>called</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90" dirty="0">
                <a:solidFill>
                  <a:srgbClr val="FFFFFF"/>
                </a:solidFill>
                <a:latin typeface="Verdana"/>
                <a:cs typeface="Verdana"/>
              </a:rPr>
              <a:t>status</a:t>
            </a:r>
            <a:r>
              <a:rPr sz="1800" spc="-95" dirty="0">
                <a:solidFill>
                  <a:srgbClr val="FFFFFF"/>
                </a:solidFill>
                <a:latin typeface="Times New Roman"/>
                <a:cs typeface="Times New Roman"/>
              </a:rPr>
              <a:t> </a:t>
            </a:r>
            <a:r>
              <a:rPr sz="1800" spc="-10" dirty="0">
                <a:solidFill>
                  <a:srgbClr val="FFFFFF"/>
                </a:solidFill>
                <a:latin typeface="Verdana"/>
                <a:cs typeface="Verdana"/>
              </a:rPr>
              <a:t>line.</a:t>
            </a:r>
            <a:endParaRPr sz="1800">
              <a:latin typeface="Verdana"/>
              <a:cs typeface="Verdana"/>
            </a:endParaRPr>
          </a:p>
          <a:p>
            <a:pPr marL="353695" marR="5080"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60" dirty="0">
                <a:solidFill>
                  <a:srgbClr val="FFFFFF"/>
                </a:solidFill>
                <a:latin typeface="Times New Roman"/>
                <a:cs typeface="Times New Roman"/>
              </a:rPr>
              <a:t> </a:t>
            </a:r>
            <a:r>
              <a:rPr sz="1800" spc="-20" dirty="0">
                <a:solidFill>
                  <a:srgbClr val="FFFFFF"/>
                </a:solidFill>
                <a:latin typeface="Verdana"/>
                <a:cs typeface="Verdana"/>
              </a:rPr>
              <a:t>other</a:t>
            </a:r>
            <a:r>
              <a:rPr sz="1800" spc="-75" dirty="0">
                <a:solidFill>
                  <a:srgbClr val="FFFFFF"/>
                </a:solidFill>
                <a:latin typeface="Times New Roman"/>
                <a:cs typeface="Times New Roman"/>
              </a:rPr>
              <a:t> </a:t>
            </a:r>
            <a:r>
              <a:rPr sz="1800" spc="-20" dirty="0">
                <a:solidFill>
                  <a:srgbClr val="FFFFFF"/>
                </a:solidFill>
                <a:latin typeface="Verdana"/>
                <a:cs typeface="Verdana"/>
              </a:rPr>
              <a:t>three</a:t>
            </a:r>
            <a:r>
              <a:rPr sz="1800" spc="-40" dirty="0">
                <a:solidFill>
                  <a:srgbClr val="FFFFFF"/>
                </a:solidFill>
                <a:latin typeface="Times New Roman"/>
                <a:cs typeface="Times New Roman"/>
              </a:rPr>
              <a:t> </a:t>
            </a:r>
            <a:r>
              <a:rPr sz="1800" spc="-40" dirty="0">
                <a:solidFill>
                  <a:srgbClr val="FFFFFF"/>
                </a:solidFill>
                <a:latin typeface="Verdana"/>
                <a:cs typeface="Verdana"/>
              </a:rPr>
              <a:t>sections</a:t>
            </a:r>
            <a:r>
              <a:rPr sz="1800" spc="-95" dirty="0">
                <a:solidFill>
                  <a:srgbClr val="FFFFFF"/>
                </a:solidFill>
                <a:latin typeface="Times New Roman"/>
                <a:cs typeface="Times New Roman"/>
              </a:rPr>
              <a:t> </a:t>
            </a:r>
            <a:r>
              <a:rPr sz="1800" dirty="0">
                <a:solidFill>
                  <a:srgbClr val="FFFFFF"/>
                </a:solidFill>
                <a:latin typeface="Verdana"/>
                <a:cs typeface="Verdana"/>
              </a:rPr>
              <a:t>have</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dirty="0">
                <a:solidFill>
                  <a:srgbClr val="FFFFFF"/>
                </a:solidFill>
                <a:latin typeface="Verdana"/>
                <a:cs typeface="Verdana"/>
              </a:rPr>
              <a:t>same</a:t>
            </a:r>
            <a:r>
              <a:rPr sz="1800" spc="-90" dirty="0">
                <a:solidFill>
                  <a:srgbClr val="FFFFFF"/>
                </a:solidFill>
                <a:latin typeface="Times New Roman"/>
                <a:cs typeface="Times New Roman"/>
              </a:rPr>
              <a:t> </a:t>
            </a:r>
            <a:r>
              <a:rPr sz="1800" dirty="0">
                <a:solidFill>
                  <a:srgbClr val="FFFFFF"/>
                </a:solidFill>
                <a:latin typeface="Verdana"/>
                <a:cs typeface="Verdana"/>
              </a:rPr>
              <a:t>names</a:t>
            </a:r>
            <a:r>
              <a:rPr sz="1800" spc="-95"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35" dirty="0">
                <a:solidFill>
                  <a:srgbClr val="FFFFFF"/>
                </a:solidFill>
                <a:latin typeface="Verdana"/>
                <a:cs typeface="Verdana"/>
              </a:rPr>
              <a:t>request</a:t>
            </a:r>
            <a:r>
              <a:rPr sz="1800" spc="-45" dirty="0">
                <a:solidFill>
                  <a:srgbClr val="FFFFFF"/>
                </a:solidFill>
                <a:latin typeface="Times New Roman"/>
                <a:cs typeface="Times New Roman"/>
              </a:rPr>
              <a:t> </a:t>
            </a:r>
            <a:r>
              <a:rPr sz="1800" spc="80" dirty="0">
                <a:solidFill>
                  <a:srgbClr val="FFFFFF"/>
                </a:solidFill>
                <a:latin typeface="Verdana"/>
                <a:cs typeface="Verdana"/>
              </a:rPr>
              <a:t>and</a:t>
            </a:r>
            <a:r>
              <a:rPr sz="1800" spc="45" dirty="0">
                <a:solidFill>
                  <a:srgbClr val="FFFFFF"/>
                </a:solidFill>
                <a:latin typeface="Times New Roman"/>
                <a:cs typeface="Times New Roman"/>
              </a:rPr>
              <a:t> </a:t>
            </a:r>
            <a:r>
              <a:rPr sz="1800" spc="-10" dirty="0">
                <a:solidFill>
                  <a:srgbClr val="FFFFFF"/>
                </a:solidFill>
                <a:latin typeface="Verdana"/>
                <a:cs typeface="Verdana"/>
              </a:rPr>
              <a:t>response</a:t>
            </a:r>
            <a:r>
              <a:rPr sz="1800" spc="-10" dirty="0">
                <a:solidFill>
                  <a:srgbClr val="FFFFFF"/>
                </a:solidFill>
                <a:latin typeface="Times New Roman"/>
                <a:cs typeface="Times New Roman"/>
              </a:rPr>
              <a:t> </a:t>
            </a:r>
            <a:r>
              <a:rPr sz="1800" spc="-10" dirty="0">
                <a:solidFill>
                  <a:srgbClr val="FFFFFF"/>
                </a:solidFill>
                <a:latin typeface="Verdana"/>
                <a:cs typeface="Verdana"/>
              </a:rPr>
              <a:t>messages.</a:t>
            </a:r>
            <a:endParaRPr sz="1800">
              <a:latin typeface="Verdana"/>
              <a:cs typeface="Verdana"/>
            </a:endParaRPr>
          </a:p>
          <a:p>
            <a:pPr marL="353695" marR="315595"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110" dirty="0">
                <a:solidFill>
                  <a:srgbClr val="FFFFFF"/>
                </a:solidFill>
                <a:latin typeface="Verdana"/>
                <a:cs typeface="Verdana"/>
              </a:rPr>
              <a:t>similarities</a:t>
            </a:r>
            <a:r>
              <a:rPr sz="1800" spc="-95" dirty="0">
                <a:solidFill>
                  <a:srgbClr val="FFFFFF"/>
                </a:solidFill>
                <a:latin typeface="Times New Roman"/>
                <a:cs typeface="Times New Roman"/>
              </a:rPr>
              <a:t> </a:t>
            </a:r>
            <a:r>
              <a:rPr sz="1800" spc="50" dirty="0">
                <a:solidFill>
                  <a:srgbClr val="FFFFFF"/>
                </a:solidFill>
                <a:latin typeface="Verdana"/>
                <a:cs typeface="Verdana"/>
              </a:rPr>
              <a:t>between</a:t>
            </a:r>
            <a:r>
              <a:rPr sz="1800" spc="-60" dirty="0">
                <a:solidFill>
                  <a:srgbClr val="FFFFFF"/>
                </a:solidFill>
                <a:latin typeface="Times New Roman"/>
                <a:cs typeface="Times New Roman"/>
              </a:rPr>
              <a:t> </a:t>
            </a:r>
            <a:r>
              <a:rPr sz="1800" spc="-25" dirty="0">
                <a:solidFill>
                  <a:srgbClr val="FFFFFF"/>
                </a:solidFill>
                <a:latin typeface="Verdana"/>
                <a:cs typeface="Verdana"/>
              </a:rPr>
              <a:t>these</a:t>
            </a:r>
            <a:r>
              <a:rPr sz="1800" spc="-85" dirty="0">
                <a:solidFill>
                  <a:srgbClr val="FFFFFF"/>
                </a:solidFill>
                <a:latin typeface="Times New Roman"/>
                <a:cs typeface="Times New Roman"/>
              </a:rPr>
              <a:t> </a:t>
            </a:r>
            <a:r>
              <a:rPr sz="1800" spc="-40" dirty="0">
                <a:solidFill>
                  <a:srgbClr val="FFFFFF"/>
                </a:solidFill>
                <a:latin typeface="Verdana"/>
                <a:cs typeface="Verdana"/>
              </a:rPr>
              <a:t>sections</a:t>
            </a:r>
            <a:r>
              <a:rPr sz="1800" spc="-90" dirty="0">
                <a:solidFill>
                  <a:srgbClr val="FFFFFF"/>
                </a:solidFill>
                <a:latin typeface="Times New Roman"/>
                <a:cs typeface="Times New Roman"/>
              </a:rPr>
              <a:t> </a:t>
            </a:r>
            <a:r>
              <a:rPr sz="1800" dirty="0">
                <a:solidFill>
                  <a:srgbClr val="FFFFFF"/>
                </a:solidFill>
                <a:latin typeface="Verdana"/>
                <a:cs typeface="Verdana"/>
              </a:rPr>
              <a:t>are</a:t>
            </a:r>
            <a:r>
              <a:rPr sz="1800" spc="70" dirty="0">
                <a:solidFill>
                  <a:srgbClr val="FFFFFF"/>
                </a:solidFill>
                <a:latin typeface="Times New Roman"/>
                <a:cs typeface="Times New Roman"/>
              </a:rPr>
              <a:t> </a:t>
            </a:r>
            <a:r>
              <a:rPr sz="1800" spc="-25" dirty="0">
                <a:solidFill>
                  <a:srgbClr val="FFFFFF"/>
                </a:solidFill>
                <a:latin typeface="Verdana"/>
                <a:cs typeface="Verdana"/>
              </a:rPr>
              <a:t>only</a:t>
            </a:r>
            <a:r>
              <a:rPr sz="1800" spc="-70" dirty="0">
                <a:solidFill>
                  <a:srgbClr val="FFFFFF"/>
                </a:solidFill>
                <a:latin typeface="Times New Roman"/>
                <a:cs typeface="Times New Roman"/>
              </a:rPr>
              <a:t> </a:t>
            </a:r>
            <a:r>
              <a:rPr sz="1800" spc="-30" dirty="0">
                <a:solidFill>
                  <a:srgbClr val="FFFFFF"/>
                </a:solidFill>
                <a:latin typeface="Verdana"/>
                <a:cs typeface="Verdana"/>
              </a:rPr>
              <a:t>in</a:t>
            </a:r>
            <a:r>
              <a:rPr sz="1800" spc="-1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55" dirty="0">
                <a:solidFill>
                  <a:srgbClr val="FFFFFF"/>
                </a:solidFill>
                <a:latin typeface="Verdana"/>
                <a:cs typeface="Verdana"/>
              </a:rPr>
              <a:t>names;</a:t>
            </a:r>
            <a:r>
              <a:rPr sz="1800" spc="-120" dirty="0">
                <a:solidFill>
                  <a:srgbClr val="FFFFFF"/>
                </a:solidFill>
                <a:latin typeface="Times New Roman"/>
                <a:cs typeface="Times New Roman"/>
              </a:rPr>
              <a:t> </a:t>
            </a:r>
            <a:r>
              <a:rPr sz="1800" dirty="0">
                <a:solidFill>
                  <a:srgbClr val="FFFFFF"/>
                </a:solidFill>
                <a:latin typeface="Verdana"/>
                <a:cs typeface="Verdana"/>
              </a:rPr>
              <a:t>they</a:t>
            </a:r>
            <a:r>
              <a:rPr sz="1800" spc="-20" dirty="0">
                <a:solidFill>
                  <a:srgbClr val="FFFFFF"/>
                </a:solidFill>
                <a:latin typeface="Times New Roman"/>
                <a:cs typeface="Times New Roman"/>
              </a:rPr>
              <a:t> </a:t>
            </a:r>
            <a:r>
              <a:rPr sz="1800" dirty="0">
                <a:solidFill>
                  <a:srgbClr val="FFFFFF"/>
                </a:solidFill>
                <a:latin typeface="Verdana"/>
                <a:cs typeface="Verdana"/>
              </a:rPr>
              <a:t>may</a:t>
            </a:r>
            <a:r>
              <a:rPr sz="1800" spc="-70" dirty="0">
                <a:solidFill>
                  <a:srgbClr val="FFFFFF"/>
                </a:solidFill>
                <a:latin typeface="Times New Roman"/>
                <a:cs typeface="Times New Roman"/>
              </a:rPr>
              <a:t> </a:t>
            </a:r>
            <a:r>
              <a:rPr sz="1800" spc="-20" dirty="0">
                <a:solidFill>
                  <a:srgbClr val="FFFFFF"/>
                </a:solidFill>
                <a:latin typeface="Verdana"/>
                <a:cs typeface="Verdana"/>
              </a:rPr>
              <a:t>have</a:t>
            </a:r>
            <a:r>
              <a:rPr sz="1800" spc="-20" dirty="0">
                <a:solidFill>
                  <a:srgbClr val="FFFFFF"/>
                </a:solidFill>
                <a:latin typeface="Times New Roman"/>
                <a:cs typeface="Times New Roman"/>
              </a:rPr>
              <a:t> </a:t>
            </a:r>
            <a:r>
              <a:rPr sz="1800" spc="-35" dirty="0">
                <a:solidFill>
                  <a:srgbClr val="FFFFFF"/>
                </a:solidFill>
                <a:latin typeface="Verdana"/>
                <a:cs typeface="Verdana"/>
              </a:rPr>
              <a:t>different</a:t>
            </a:r>
            <a:r>
              <a:rPr sz="1800" spc="-35" dirty="0">
                <a:solidFill>
                  <a:srgbClr val="FFFFFF"/>
                </a:solidFill>
                <a:latin typeface="Times New Roman"/>
                <a:cs typeface="Times New Roman"/>
              </a:rPr>
              <a:t> </a:t>
            </a:r>
            <a:r>
              <a:rPr sz="1800" spc="-10" dirty="0">
                <a:solidFill>
                  <a:srgbClr val="FFFFFF"/>
                </a:solidFill>
                <a:latin typeface="Verdana"/>
                <a:cs typeface="Verdana"/>
              </a:rPr>
              <a:t>contents.</a:t>
            </a:r>
            <a:endParaRPr sz="1800">
              <a:latin typeface="Verdana"/>
              <a:cs typeface="Verdana"/>
            </a:endParaRPr>
          </a:p>
        </p:txBody>
      </p:sp>
      <p:sp>
        <p:nvSpPr>
          <p:cNvPr id="4" name="object 4"/>
          <p:cNvSpPr txBox="1"/>
          <p:nvPr/>
        </p:nvSpPr>
        <p:spPr>
          <a:xfrm>
            <a:off x="10565152" y="572833"/>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11</a:t>
            </a:r>
            <a:endParaRPr sz="2750">
              <a:latin typeface="Verdana"/>
              <a:cs typeface="Verdana"/>
            </a:endParaRPr>
          </a:p>
        </p:txBody>
      </p:sp>
      <p:sp>
        <p:nvSpPr>
          <p:cNvPr id="5" name="Slide Number Placeholder 4">
            <a:extLst>
              <a:ext uri="{FF2B5EF4-FFF2-40B4-BE49-F238E27FC236}">
                <a16:creationId xmlns:a16="http://schemas.microsoft.com/office/drawing/2014/main" id="{6CF3161F-04A7-49B9-A29B-BAC3F0A14791}"/>
              </a:ext>
            </a:extLst>
          </p:cNvPr>
          <p:cNvSpPr>
            <a:spLocks noGrp="1"/>
          </p:cNvSpPr>
          <p:nvPr>
            <p:ph type="sldNum" sz="quarter" idx="12"/>
          </p:nvPr>
        </p:nvSpPr>
        <p:spPr/>
        <p:txBody>
          <a:bodyPr/>
          <a:lstStyle/>
          <a:p>
            <a:fld id="{3622CE08-FDFB-40AC-BC00-32E561B45CF1}"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dirty="0"/>
              <a:t>Message</a:t>
            </a:r>
            <a:r>
              <a:rPr spc="260" dirty="0">
                <a:latin typeface="Times New Roman"/>
                <a:cs typeface="Times New Roman"/>
              </a:rPr>
              <a:t> </a:t>
            </a:r>
            <a:r>
              <a:rPr spc="-80" dirty="0"/>
              <a:t>Format</a:t>
            </a:r>
          </a:p>
        </p:txBody>
      </p:sp>
      <p:sp>
        <p:nvSpPr>
          <p:cNvPr id="3" name="object 3"/>
          <p:cNvSpPr txBox="1"/>
          <p:nvPr/>
        </p:nvSpPr>
        <p:spPr>
          <a:xfrm>
            <a:off x="10565138" y="572841"/>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12</a:t>
            </a:r>
            <a:endParaRPr sz="2750">
              <a:latin typeface="Verdana"/>
              <a:cs typeface="Verdana"/>
            </a:endParaRPr>
          </a:p>
        </p:txBody>
      </p:sp>
      <p:pic>
        <p:nvPicPr>
          <p:cNvPr id="4" name="object 4"/>
          <p:cNvPicPr/>
          <p:nvPr/>
        </p:nvPicPr>
        <p:blipFill>
          <a:blip r:embed="rId2" cstate="print"/>
          <a:stretch>
            <a:fillRect/>
          </a:stretch>
        </p:blipFill>
        <p:spPr>
          <a:xfrm>
            <a:off x="2095500" y="2493163"/>
            <a:ext cx="6962790" cy="3314700"/>
          </a:xfrm>
          <a:prstGeom prst="rect">
            <a:avLst/>
          </a:prstGeom>
        </p:spPr>
      </p:pic>
      <p:sp>
        <p:nvSpPr>
          <p:cNvPr id="5" name="Slide Number Placeholder 4">
            <a:extLst>
              <a:ext uri="{FF2B5EF4-FFF2-40B4-BE49-F238E27FC236}">
                <a16:creationId xmlns:a16="http://schemas.microsoft.com/office/drawing/2014/main" id="{CC7EDA0C-FEE9-4861-B64B-5E603AFCFD93}"/>
              </a:ext>
            </a:extLst>
          </p:cNvPr>
          <p:cNvSpPr>
            <a:spLocks noGrp="1"/>
          </p:cNvSpPr>
          <p:nvPr>
            <p:ph type="sldNum" sz="quarter" idx="12"/>
          </p:nvPr>
        </p:nvSpPr>
        <p:spPr/>
        <p:txBody>
          <a:bodyPr/>
          <a:lstStyle/>
          <a:p>
            <a:fld id="{3622CE08-FDFB-40AC-BC00-32E561B45CF1}"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60" dirty="0"/>
              <a:t>Request</a:t>
            </a:r>
            <a:r>
              <a:rPr spc="-160" dirty="0">
                <a:latin typeface="Times New Roman"/>
                <a:cs typeface="Times New Roman"/>
              </a:rPr>
              <a:t> </a:t>
            </a:r>
            <a:r>
              <a:rPr spc="-10" dirty="0"/>
              <a:t>Message</a:t>
            </a:r>
          </a:p>
        </p:txBody>
      </p:sp>
      <p:sp>
        <p:nvSpPr>
          <p:cNvPr id="3" name="object 3"/>
          <p:cNvSpPr txBox="1"/>
          <p:nvPr/>
        </p:nvSpPr>
        <p:spPr>
          <a:xfrm>
            <a:off x="1183640" y="1661282"/>
            <a:ext cx="8771255" cy="3281045"/>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dirty="0">
                <a:solidFill>
                  <a:srgbClr val="FFFFFF"/>
                </a:solidFill>
                <a:latin typeface="Verdana"/>
                <a:cs typeface="Verdana"/>
              </a:rPr>
              <a:t>the</a:t>
            </a:r>
            <a:r>
              <a:rPr sz="1800" dirty="0">
                <a:solidFill>
                  <a:srgbClr val="FFFFFF"/>
                </a:solidFill>
                <a:latin typeface="Times New Roman"/>
                <a:cs typeface="Times New Roman"/>
              </a:rPr>
              <a:t> </a:t>
            </a:r>
            <a:r>
              <a:rPr sz="1800" spc="-150" dirty="0">
                <a:solidFill>
                  <a:srgbClr val="FFFFFF"/>
                </a:solidFill>
                <a:latin typeface="Verdana"/>
                <a:cs typeface="Verdana"/>
              </a:rPr>
              <a:t>first</a:t>
            </a:r>
            <a:r>
              <a:rPr sz="1800" spc="-55" dirty="0">
                <a:solidFill>
                  <a:srgbClr val="FFFFFF"/>
                </a:solidFill>
                <a:latin typeface="Times New Roman"/>
                <a:cs typeface="Times New Roman"/>
              </a:rPr>
              <a:t> </a:t>
            </a:r>
            <a:r>
              <a:rPr sz="1800" spc="-25" dirty="0">
                <a:solidFill>
                  <a:srgbClr val="FFFFFF"/>
                </a:solidFill>
                <a:latin typeface="Verdana"/>
                <a:cs typeface="Verdana"/>
              </a:rPr>
              <a:t>line</a:t>
            </a:r>
            <a:r>
              <a:rPr sz="1800" spc="-95" dirty="0">
                <a:solidFill>
                  <a:srgbClr val="FFFFFF"/>
                </a:solidFill>
                <a:latin typeface="Times New Roman"/>
                <a:cs typeface="Times New Roman"/>
              </a:rPr>
              <a:t> </a:t>
            </a:r>
            <a:r>
              <a:rPr sz="1800" spc="-30" dirty="0">
                <a:solidFill>
                  <a:srgbClr val="FFFFFF"/>
                </a:solidFill>
                <a:latin typeface="Verdana"/>
                <a:cs typeface="Verdana"/>
              </a:rPr>
              <a:t>in</a:t>
            </a:r>
            <a:r>
              <a:rPr sz="1800" spc="-25" dirty="0">
                <a:solidFill>
                  <a:srgbClr val="FFFFFF"/>
                </a:solidFill>
                <a:latin typeface="Times New Roman"/>
                <a:cs typeface="Times New Roman"/>
              </a:rPr>
              <a:t> </a:t>
            </a:r>
            <a:r>
              <a:rPr sz="1800" spc="160" dirty="0">
                <a:solidFill>
                  <a:srgbClr val="FFFFFF"/>
                </a:solidFill>
                <a:latin typeface="Verdana"/>
                <a:cs typeface="Verdana"/>
              </a:rPr>
              <a:t>a</a:t>
            </a:r>
            <a:r>
              <a:rPr sz="1800" spc="40" dirty="0">
                <a:solidFill>
                  <a:srgbClr val="FFFFFF"/>
                </a:solidFill>
                <a:latin typeface="Times New Roman"/>
                <a:cs typeface="Times New Roman"/>
              </a:rPr>
              <a:t> </a:t>
            </a:r>
            <a:r>
              <a:rPr sz="1800" spc="-35" dirty="0">
                <a:solidFill>
                  <a:srgbClr val="FFFFFF"/>
                </a:solidFill>
                <a:latin typeface="Verdana"/>
                <a:cs typeface="Verdana"/>
              </a:rPr>
              <a:t>request</a:t>
            </a:r>
            <a:r>
              <a:rPr sz="1800" spc="-55" dirty="0">
                <a:solidFill>
                  <a:srgbClr val="FFFFFF"/>
                </a:solidFill>
                <a:latin typeface="Times New Roman"/>
                <a:cs typeface="Times New Roman"/>
              </a:rPr>
              <a:t> </a:t>
            </a:r>
            <a:r>
              <a:rPr sz="1800" spc="-10" dirty="0">
                <a:solidFill>
                  <a:srgbClr val="FFFFFF"/>
                </a:solidFill>
                <a:latin typeface="Verdana"/>
                <a:cs typeface="Verdana"/>
              </a:rPr>
              <a:t>message</a:t>
            </a:r>
            <a:r>
              <a:rPr sz="1800" spc="-100"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spc="65" dirty="0">
                <a:solidFill>
                  <a:srgbClr val="FFFFFF"/>
                </a:solidFill>
                <a:latin typeface="Verdana"/>
                <a:cs typeface="Verdana"/>
              </a:rPr>
              <a:t>called</a:t>
            </a:r>
            <a:r>
              <a:rPr sz="1800" spc="-110" dirty="0">
                <a:solidFill>
                  <a:srgbClr val="FFFFFF"/>
                </a:solidFill>
                <a:latin typeface="Times New Roman"/>
                <a:cs typeface="Times New Roman"/>
              </a:rPr>
              <a:t> </a:t>
            </a:r>
            <a:r>
              <a:rPr sz="1800" spc="160" dirty="0">
                <a:solidFill>
                  <a:srgbClr val="FFFFFF"/>
                </a:solidFill>
                <a:latin typeface="Verdana"/>
                <a:cs typeface="Verdana"/>
              </a:rPr>
              <a:t>a</a:t>
            </a:r>
            <a:r>
              <a:rPr sz="1800" spc="35" dirty="0">
                <a:solidFill>
                  <a:srgbClr val="FFFFFF"/>
                </a:solidFill>
                <a:latin typeface="Times New Roman"/>
                <a:cs typeface="Times New Roman"/>
              </a:rPr>
              <a:t> </a:t>
            </a:r>
            <a:r>
              <a:rPr sz="1800" spc="-30" dirty="0">
                <a:solidFill>
                  <a:srgbClr val="FFFFFF"/>
                </a:solidFill>
                <a:latin typeface="Verdana"/>
                <a:cs typeface="Verdana"/>
              </a:rPr>
              <a:t>request</a:t>
            </a:r>
            <a:r>
              <a:rPr sz="1800" spc="-5" dirty="0">
                <a:solidFill>
                  <a:srgbClr val="FFFFFF"/>
                </a:solidFill>
                <a:latin typeface="Times New Roman"/>
                <a:cs typeface="Times New Roman"/>
              </a:rPr>
              <a:t> </a:t>
            </a:r>
            <a:r>
              <a:rPr sz="1800" spc="-55" dirty="0">
                <a:solidFill>
                  <a:srgbClr val="FFFFFF"/>
                </a:solidFill>
                <a:latin typeface="Verdana"/>
                <a:cs typeface="Verdana"/>
              </a:rPr>
              <a:t>line.</a:t>
            </a:r>
            <a:r>
              <a:rPr sz="1800" spc="-90" dirty="0">
                <a:solidFill>
                  <a:srgbClr val="FFFFFF"/>
                </a:solidFill>
                <a:latin typeface="Times New Roman"/>
                <a:cs typeface="Times New Roman"/>
              </a:rPr>
              <a:t> </a:t>
            </a:r>
            <a:r>
              <a:rPr sz="1800" spc="-80" dirty="0">
                <a:solidFill>
                  <a:srgbClr val="FFFFFF"/>
                </a:solidFill>
                <a:latin typeface="Verdana"/>
                <a:cs typeface="Verdana"/>
              </a:rPr>
              <a:t>There</a:t>
            </a:r>
            <a:r>
              <a:rPr sz="1800" spc="5" dirty="0">
                <a:solidFill>
                  <a:srgbClr val="FFFFFF"/>
                </a:solidFill>
                <a:latin typeface="Times New Roman"/>
                <a:cs typeface="Times New Roman"/>
              </a:rPr>
              <a:t> </a:t>
            </a:r>
            <a:r>
              <a:rPr sz="1800" dirty="0">
                <a:solidFill>
                  <a:srgbClr val="FFFFFF"/>
                </a:solidFill>
                <a:latin typeface="Verdana"/>
                <a:cs typeface="Verdana"/>
              </a:rPr>
              <a:t>are</a:t>
            </a:r>
            <a:r>
              <a:rPr sz="1800" spc="50" dirty="0">
                <a:solidFill>
                  <a:srgbClr val="FFFFFF"/>
                </a:solidFill>
                <a:latin typeface="Times New Roman"/>
                <a:cs typeface="Times New Roman"/>
              </a:rPr>
              <a:t> </a:t>
            </a:r>
            <a:r>
              <a:rPr sz="1800" spc="-10" dirty="0">
                <a:solidFill>
                  <a:srgbClr val="FFFFFF"/>
                </a:solidFill>
                <a:latin typeface="Verdana"/>
                <a:cs typeface="Verdana"/>
              </a:rPr>
              <a:t>three</a:t>
            </a:r>
            <a:r>
              <a:rPr sz="1800" spc="-10" dirty="0">
                <a:solidFill>
                  <a:srgbClr val="FFFFFF"/>
                </a:solidFill>
                <a:latin typeface="Times New Roman"/>
                <a:cs typeface="Times New Roman"/>
              </a:rPr>
              <a:t> </a:t>
            </a:r>
            <a:r>
              <a:rPr sz="1800" spc="-50" dirty="0">
                <a:solidFill>
                  <a:srgbClr val="FFFFFF"/>
                </a:solidFill>
                <a:latin typeface="Verdana"/>
                <a:cs typeface="Verdana"/>
              </a:rPr>
              <a:t>fields</a:t>
            </a:r>
            <a:r>
              <a:rPr sz="1800" spc="-70" dirty="0">
                <a:solidFill>
                  <a:srgbClr val="FFFFFF"/>
                </a:solidFill>
                <a:latin typeface="Times New Roman"/>
                <a:cs typeface="Times New Roman"/>
              </a:rPr>
              <a:t> </a:t>
            </a:r>
            <a:r>
              <a:rPr sz="1800" spc="-30" dirty="0">
                <a:solidFill>
                  <a:srgbClr val="FFFFFF"/>
                </a:solidFill>
                <a:latin typeface="Verdana"/>
                <a:cs typeface="Verdana"/>
              </a:rPr>
              <a:t>in</a:t>
            </a:r>
            <a:r>
              <a:rPr sz="1800" spc="25" dirty="0">
                <a:solidFill>
                  <a:srgbClr val="FFFFFF"/>
                </a:solidFill>
                <a:latin typeface="Times New Roman"/>
                <a:cs typeface="Times New Roman"/>
              </a:rPr>
              <a:t> </a:t>
            </a:r>
            <a:r>
              <a:rPr sz="1800" spc="-110" dirty="0">
                <a:solidFill>
                  <a:srgbClr val="FFFFFF"/>
                </a:solidFill>
                <a:latin typeface="Verdana"/>
                <a:cs typeface="Verdana"/>
              </a:rPr>
              <a:t>this</a:t>
            </a:r>
            <a:r>
              <a:rPr sz="1800" spc="-65" dirty="0">
                <a:solidFill>
                  <a:srgbClr val="FFFFFF"/>
                </a:solidFill>
                <a:latin typeface="Times New Roman"/>
                <a:cs typeface="Times New Roman"/>
              </a:rPr>
              <a:t> </a:t>
            </a:r>
            <a:r>
              <a:rPr sz="1800" spc="-25" dirty="0">
                <a:solidFill>
                  <a:srgbClr val="FFFFFF"/>
                </a:solidFill>
                <a:latin typeface="Verdana"/>
                <a:cs typeface="Verdana"/>
              </a:rPr>
              <a:t>line</a:t>
            </a:r>
            <a:r>
              <a:rPr sz="1800" spc="-65" dirty="0">
                <a:solidFill>
                  <a:srgbClr val="FFFFFF"/>
                </a:solidFill>
                <a:latin typeface="Times New Roman"/>
                <a:cs typeface="Times New Roman"/>
              </a:rPr>
              <a:t> </a:t>
            </a:r>
            <a:r>
              <a:rPr sz="1800" dirty="0">
                <a:solidFill>
                  <a:srgbClr val="FFFFFF"/>
                </a:solidFill>
                <a:latin typeface="Verdana"/>
                <a:cs typeface="Verdana"/>
              </a:rPr>
              <a:t>separated</a:t>
            </a:r>
            <a:r>
              <a:rPr sz="1800" spc="-75" dirty="0">
                <a:solidFill>
                  <a:srgbClr val="FFFFFF"/>
                </a:solidFill>
                <a:latin typeface="Times New Roman"/>
                <a:cs typeface="Times New Roman"/>
              </a:rPr>
              <a:t> </a:t>
            </a:r>
            <a:r>
              <a:rPr sz="1800" dirty="0">
                <a:solidFill>
                  <a:srgbClr val="FFFFFF"/>
                </a:solidFill>
                <a:latin typeface="Verdana"/>
                <a:cs typeface="Verdana"/>
              </a:rPr>
              <a:t>by</a:t>
            </a:r>
            <a:r>
              <a:rPr sz="1800" spc="65" dirty="0">
                <a:solidFill>
                  <a:srgbClr val="FFFFFF"/>
                </a:solidFill>
                <a:latin typeface="Times New Roman"/>
                <a:cs typeface="Times New Roman"/>
              </a:rPr>
              <a:t> </a:t>
            </a:r>
            <a:r>
              <a:rPr sz="1800" spc="50" dirty="0">
                <a:solidFill>
                  <a:srgbClr val="FFFFFF"/>
                </a:solidFill>
                <a:latin typeface="Verdana"/>
                <a:cs typeface="Verdana"/>
              </a:rPr>
              <a:t>one</a:t>
            </a:r>
            <a:r>
              <a:rPr sz="1800" spc="105" dirty="0">
                <a:solidFill>
                  <a:srgbClr val="FFFFFF"/>
                </a:solidFill>
                <a:latin typeface="Times New Roman"/>
                <a:cs typeface="Times New Roman"/>
              </a:rPr>
              <a:t> </a:t>
            </a:r>
            <a:r>
              <a:rPr sz="1800" spc="85" dirty="0">
                <a:solidFill>
                  <a:srgbClr val="FFFFFF"/>
                </a:solidFill>
                <a:latin typeface="Verdana"/>
                <a:cs typeface="Verdana"/>
              </a:rPr>
              <a:t>space</a:t>
            </a:r>
            <a:r>
              <a:rPr sz="1800" spc="-60" dirty="0">
                <a:solidFill>
                  <a:srgbClr val="FFFFFF"/>
                </a:solidFill>
                <a:latin typeface="Times New Roman"/>
                <a:cs typeface="Times New Roman"/>
              </a:rPr>
              <a:t> </a:t>
            </a:r>
            <a:r>
              <a:rPr sz="1800" spc="80" dirty="0">
                <a:solidFill>
                  <a:srgbClr val="FFFFFF"/>
                </a:solidFill>
                <a:latin typeface="Verdana"/>
                <a:cs typeface="Verdana"/>
              </a:rPr>
              <a:t>and</a:t>
            </a:r>
            <a:r>
              <a:rPr sz="1800" spc="85" dirty="0">
                <a:solidFill>
                  <a:srgbClr val="FFFFFF"/>
                </a:solidFill>
                <a:latin typeface="Times New Roman"/>
                <a:cs typeface="Times New Roman"/>
              </a:rPr>
              <a:t> </a:t>
            </a:r>
            <a:r>
              <a:rPr sz="1800" spc="-20" dirty="0">
                <a:solidFill>
                  <a:srgbClr val="FFFFFF"/>
                </a:solidFill>
                <a:latin typeface="Verdana"/>
                <a:cs typeface="Verdana"/>
              </a:rPr>
              <a:t>terminated</a:t>
            </a:r>
            <a:r>
              <a:rPr sz="1800" spc="-80" dirty="0">
                <a:solidFill>
                  <a:srgbClr val="FFFFFF"/>
                </a:solidFill>
                <a:latin typeface="Times New Roman"/>
                <a:cs typeface="Times New Roman"/>
              </a:rPr>
              <a:t> </a:t>
            </a:r>
            <a:r>
              <a:rPr sz="1800" dirty="0">
                <a:solidFill>
                  <a:srgbClr val="FFFFFF"/>
                </a:solidFill>
                <a:latin typeface="Verdana"/>
                <a:cs typeface="Verdana"/>
              </a:rPr>
              <a:t>by</a:t>
            </a:r>
            <a:r>
              <a:rPr sz="1800" spc="70" dirty="0">
                <a:solidFill>
                  <a:srgbClr val="FFFFFF"/>
                </a:solidFill>
                <a:latin typeface="Times New Roman"/>
                <a:cs typeface="Times New Roman"/>
              </a:rPr>
              <a:t> </a:t>
            </a:r>
            <a:r>
              <a:rPr sz="1800" dirty="0">
                <a:solidFill>
                  <a:srgbClr val="FFFFFF"/>
                </a:solidFill>
                <a:latin typeface="Verdana"/>
                <a:cs typeface="Verdana"/>
              </a:rPr>
              <a:t>two</a:t>
            </a:r>
            <a:r>
              <a:rPr sz="1800" spc="-65" dirty="0">
                <a:solidFill>
                  <a:srgbClr val="FFFFFF"/>
                </a:solidFill>
                <a:latin typeface="Times New Roman"/>
                <a:cs typeface="Times New Roman"/>
              </a:rPr>
              <a:t> </a:t>
            </a:r>
            <a:r>
              <a:rPr sz="1800" spc="-10" dirty="0">
                <a:solidFill>
                  <a:srgbClr val="FFFFFF"/>
                </a:solidFill>
                <a:latin typeface="Verdana"/>
                <a:cs typeface="Verdana"/>
              </a:rPr>
              <a:t>characters</a:t>
            </a:r>
            <a:r>
              <a:rPr sz="1800" spc="-10" dirty="0">
                <a:solidFill>
                  <a:srgbClr val="FFFFFF"/>
                </a:solidFill>
                <a:latin typeface="Times New Roman"/>
                <a:cs typeface="Times New Roman"/>
              </a:rPr>
              <a:t> </a:t>
            </a:r>
            <a:r>
              <a:rPr sz="1800" dirty="0">
                <a:solidFill>
                  <a:srgbClr val="FFFFFF"/>
                </a:solidFill>
                <a:latin typeface="Verdana"/>
                <a:cs typeface="Verdana"/>
              </a:rPr>
              <a:t>(carriage</a:t>
            </a:r>
            <a:r>
              <a:rPr sz="1800" spc="-80" dirty="0">
                <a:solidFill>
                  <a:srgbClr val="FFFFFF"/>
                </a:solidFill>
                <a:latin typeface="Times New Roman"/>
                <a:cs typeface="Times New Roman"/>
              </a:rPr>
              <a:t> </a:t>
            </a:r>
            <a:r>
              <a:rPr sz="1800" spc="-85" dirty="0">
                <a:solidFill>
                  <a:srgbClr val="FFFFFF"/>
                </a:solidFill>
                <a:latin typeface="Verdana"/>
                <a:cs typeface="Verdana"/>
              </a:rPr>
              <a:t>return</a:t>
            </a:r>
            <a:r>
              <a:rPr sz="1800" dirty="0">
                <a:solidFill>
                  <a:srgbClr val="FFFFFF"/>
                </a:solidFill>
                <a:latin typeface="Times New Roman"/>
                <a:cs typeface="Times New Roman"/>
              </a:rPr>
              <a:t> </a:t>
            </a:r>
            <a:r>
              <a:rPr sz="1800" spc="80" dirty="0">
                <a:solidFill>
                  <a:srgbClr val="FFFFFF"/>
                </a:solidFill>
                <a:latin typeface="Verdana"/>
                <a:cs typeface="Verdana"/>
              </a:rPr>
              <a:t>and</a:t>
            </a:r>
            <a:r>
              <a:rPr sz="1800" spc="60" dirty="0">
                <a:solidFill>
                  <a:srgbClr val="FFFFFF"/>
                </a:solidFill>
                <a:latin typeface="Times New Roman"/>
                <a:cs typeface="Times New Roman"/>
              </a:rPr>
              <a:t> </a:t>
            </a:r>
            <a:r>
              <a:rPr sz="1800" spc="-25" dirty="0">
                <a:solidFill>
                  <a:srgbClr val="FFFFFF"/>
                </a:solidFill>
                <a:latin typeface="Verdana"/>
                <a:cs typeface="Verdana"/>
              </a:rPr>
              <a:t>line</a:t>
            </a:r>
            <a:r>
              <a:rPr sz="1800" spc="-80" dirty="0">
                <a:solidFill>
                  <a:srgbClr val="FFFFFF"/>
                </a:solidFill>
                <a:latin typeface="Times New Roman"/>
                <a:cs typeface="Times New Roman"/>
              </a:rPr>
              <a:t> </a:t>
            </a:r>
            <a:r>
              <a:rPr sz="1800" spc="-10" dirty="0">
                <a:solidFill>
                  <a:srgbClr val="FFFFFF"/>
                </a:solidFill>
                <a:latin typeface="Verdana"/>
                <a:cs typeface="Verdana"/>
              </a:rPr>
              <a:t>feed)</a:t>
            </a:r>
            <a:endParaRPr sz="1800">
              <a:latin typeface="Verdana"/>
              <a:cs typeface="Verdana"/>
            </a:endParaRPr>
          </a:p>
          <a:p>
            <a:pPr marL="1270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45" dirty="0">
                <a:solidFill>
                  <a:srgbClr val="FFFFFF"/>
                </a:solidFill>
                <a:latin typeface="Times New Roman"/>
                <a:cs typeface="Times New Roman"/>
              </a:rPr>
              <a:t> </a:t>
            </a:r>
            <a:r>
              <a:rPr sz="1800" spc="-50" dirty="0">
                <a:solidFill>
                  <a:srgbClr val="FFFFFF"/>
                </a:solidFill>
                <a:latin typeface="Verdana"/>
                <a:cs typeface="Verdana"/>
              </a:rPr>
              <a:t>fields</a:t>
            </a:r>
            <a:r>
              <a:rPr sz="1800" spc="-105" dirty="0">
                <a:solidFill>
                  <a:srgbClr val="FFFFFF"/>
                </a:solidFill>
                <a:latin typeface="Times New Roman"/>
                <a:cs typeface="Times New Roman"/>
              </a:rPr>
              <a:t> </a:t>
            </a:r>
            <a:r>
              <a:rPr sz="1800" dirty="0">
                <a:solidFill>
                  <a:srgbClr val="FFFFFF"/>
                </a:solidFill>
                <a:latin typeface="Verdana"/>
                <a:cs typeface="Verdana"/>
              </a:rPr>
              <a:t>are</a:t>
            </a:r>
            <a:r>
              <a:rPr sz="1800" dirty="0">
                <a:solidFill>
                  <a:srgbClr val="FFFFFF"/>
                </a:solidFill>
                <a:latin typeface="Times New Roman"/>
                <a:cs typeface="Times New Roman"/>
              </a:rPr>
              <a:t> </a:t>
            </a:r>
            <a:r>
              <a:rPr sz="1800" spc="75" dirty="0">
                <a:solidFill>
                  <a:srgbClr val="FFFFFF"/>
                </a:solidFill>
                <a:latin typeface="Verdana"/>
                <a:cs typeface="Verdana"/>
              </a:rPr>
              <a:t>called</a:t>
            </a:r>
            <a:r>
              <a:rPr sz="1800" spc="-114" dirty="0">
                <a:solidFill>
                  <a:srgbClr val="FFFFFF"/>
                </a:solidFill>
                <a:latin typeface="Times New Roman"/>
                <a:cs typeface="Times New Roman"/>
              </a:rPr>
              <a:t> </a:t>
            </a:r>
            <a:r>
              <a:rPr sz="1800" dirty="0">
                <a:solidFill>
                  <a:srgbClr val="FFFFFF"/>
                </a:solidFill>
                <a:latin typeface="Verdana"/>
                <a:cs typeface="Verdana"/>
              </a:rPr>
              <a:t>method,</a:t>
            </a:r>
            <a:r>
              <a:rPr sz="1800" spc="-90" dirty="0">
                <a:solidFill>
                  <a:srgbClr val="FFFFFF"/>
                </a:solidFill>
                <a:latin typeface="Times New Roman"/>
                <a:cs typeface="Times New Roman"/>
              </a:rPr>
              <a:t> </a:t>
            </a:r>
            <a:r>
              <a:rPr sz="1800" spc="-125" dirty="0">
                <a:solidFill>
                  <a:srgbClr val="FFFFFF"/>
                </a:solidFill>
                <a:latin typeface="Verdana"/>
                <a:cs typeface="Verdana"/>
              </a:rPr>
              <a:t>URL,</a:t>
            </a:r>
            <a:r>
              <a:rPr sz="1800" spc="-85" dirty="0">
                <a:solidFill>
                  <a:srgbClr val="FFFFFF"/>
                </a:solidFill>
                <a:latin typeface="Times New Roman"/>
                <a:cs typeface="Times New Roman"/>
              </a:rPr>
              <a:t> </a:t>
            </a:r>
            <a:r>
              <a:rPr sz="1800" spc="80" dirty="0">
                <a:solidFill>
                  <a:srgbClr val="FFFFFF"/>
                </a:solidFill>
                <a:latin typeface="Verdana"/>
                <a:cs typeface="Verdana"/>
              </a:rPr>
              <a:t>and</a:t>
            </a:r>
            <a:r>
              <a:rPr sz="1800" spc="-20" dirty="0">
                <a:solidFill>
                  <a:srgbClr val="FFFFFF"/>
                </a:solidFill>
                <a:latin typeface="Times New Roman"/>
                <a:cs typeface="Times New Roman"/>
              </a:rPr>
              <a:t> </a:t>
            </a:r>
            <a:r>
              <a:rPr sz="1800" spc="-10" dirty="0">
                <a:solidFill>
                  <a:srgbClr val="FFFFFF"/>
                </a:solidFill>
                <a:latin typeface="Verdana"/>
                <a:cs typeface="Verdana"/>
              </a:rPr>
              <a:t>version.</a:t>
            </a:r>
            <a:endParaRPr sz="1800">
              <a:latin typeface="Verdana"/>
              <a:cs typeface="Verdana"/>
            </a:endParaRPr>
          </a:p>
          <a:p>
            <a:pPr marL="353695" marR="405130" indent="-341630">
              <a:lnSpc>
                <a:spcPct val="100000"/>
              </a:lnSpc>
              <a:spcBef>
                <a:spcPts val="96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70" dirty="0">
                <a:solidFill>
                  <a:srgbClr val="FFFFFF"/>
                </a:solidFill>
                <a:latin typeface="Times New Roman"/>
                <a:cs typeface="Times New Roman"/>
              </a:rPr>
              <a:t> </a:t>
            </a:r>
            <a:r>
              <a:rPr sz="1800" dirty="0">
                <a:solidFill>
                  <a:srgbClr val="FFFFFF"/>
                </a:solidFill>
                <a:latin typeface="Verdana"/>
                <a:cs typeface="Verdana"/>
              </a:rPr>
              <a:t>method</a:t>
            </a:r>
            <a:r>
              <a:rPr sz="1800" spc="-40" dirty="0">
                <a:solidFill>
                  <a:srgbClr val="FFFFFF"/>
                </a:solidFill>
                <a:latin typeface="Times New Roman"/>
                <a:cs typeface="Times New Roman"/>
              </a:rPr>
              <a:t> </a:t>
            </a:r>
            <a:r>
              <a:rPr sz="1800" spc="-10" dirty="0">
                <a:solidFill>
                  <a:srgbClr val="FFFFFF"/>
                </a:solidFill>
                <a:latin typeface="Verdana"/>
                <a:cs typeface="Verdana"/>
              </a:rPr>
              <a:t>field</a:t>
            </a:r>
            <a:r>
              <a:rPr sz="1800" spc="-100" dirty="0">
                <a:solidFill>
                  <a:srgbClr val="FFFFFF"/>
                </a:solidFill>
                <a:latin typeface="Times New Roman"/>
                <a:cs typeface="Times New Roman"/>
              </a:rPr>
              <a:t> </a:t>
            </a:r>
            <a:r>
              <a:rPr sz="1800" spc="-20" dirty="0">
                <a:solidFill>
                  <a:srgbClr val="FFFFFF"/>
                </a:solidFill>
                <a:latin typeface="Verdana"/>
                <a:cs typeface="Verdana"/>
              </a:rPr>
              <a:t>defines</a:t>
            </a:r>
            <a:r>
              <a:rPr sz="1800" spc="-8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35" dirty="0">
                <a:solidFill>
                  <a:srgbClr val="FFFFFF"/>
                </a:solidFill>
                <a:latin typeface="Verdana"/>
                <a:cs typeface="Verdana"/>
              </a:rPr>
              <a:t>request</a:t>
            </a:r>
            <a:r>
              <a:rPr sz="1800" spc="-40" dirty="0">
                <a:solidFill>
                  <a:srgbClr val="FFFFFF"/>
                </a:solidFill>
                <a:latin typeface="Times New Roman"/>
                <a:cs typeface="Times New Roman"/>
              </a:rPr>
              <a:t> </a:t>
            </a:r>
            <a:r>
              <a:rPr sz="1800" spc="-55" dirty="0">
                <a:solidFill>
                  <a:srgbClr val="FFFFFF"/>
                </a:solidFill>
                <a:latin typeface="Verdana"/>
                <a:cs typeface="Verdana"/>
              </a:rPr>
              <a:t>types.</a:t>
            </a:r>
            <a:r>
              <a:rPr sz="1800" spc="-70" dirty="0">
                <a:solidFill>
                  <a:srgbClr val="FFFFFF"/>
                </a:solidFill>
                <a:latin typeface="Times New Roman"/>
                <a:cs typeface="Times New Roman"/>
              </a:rPr>
              <a:t> </a:t>
            </a:r>
            <a:r>
              <a:rPr sz="1800" spc="-145" dirty="0">
                <a:solidFill>
                  <a:srgbClr val="FFFFFF"/>
                </a:solidFill>
                <a:latin typeface="Verdana"/>
                <a:cs typeface="Verdana"/>
              </a:rPr>
              <a:t>In</a:t>
            </a:r>
            <a:r>
              <a:rPr sz="1800" spc="-55" dirty="0">
                <a:solidFill>
                  <a:srgbClr val="FFFFFF"/>
                </a:solidFill>
                <a:latin typeface="Times New Roman"/>
                <a:cs typeface="Times New Roman"/>
              </a:rPr>
              <a:t> </a:t>
            </a:r>
            <a:r>
              <a:rPr sz="1800" spc="-60" dirty="0">
                <a:solidFill>
                  <a:srgbClr val="FFFFFF"/>
                </a:solidFill>
                <a:latin typeface="Verdana"/>
                <a:cs typeface="Verdana"/>
              </a:rPr>
              <a:t>version</a:t>
            </a:r>
            <a:r>
              <a:rPr sz="1800" spc="35" dirty="0">
                <a:solidFill>
                  <a:srgbClr val="FFFFFF"/>
                </a:solidFill>
                <a:latin typeface="Times New Roman"/>
                <a:cs typeface="Times New Roman"/>
              </a:rPr>
              <a:t> </a:t>
            </a:r>
            <a:r>
              <a:rPr sz="1800" spc="-145" dirty="0">
                <a:solidFill>
                  <a:srgbClr val="FFFFFF"/>
                </a:solidFill>
                <a:latin typeface="Verdana"/>
                <a:cs typeface="Verdana"/>
              </a:rPr>
              <a:t>1.1</a:t>
            </a:r>
            <a:r>
              <a:rPr sz="1800" spc="10"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spc="-210" dirty="0">
                <a:solidFill>
                  <a:srgbClr val="FFFFFF"/>
                </a:solidFill>
                <a:latin typeface="Verdana"/>
                <a:cs typeface="Verdana"/>
              </a:rPr>
              <a:t>HTTP,</a:t>
            </a:r>
            <a:r>
              <a:rPr sz="1800" spc="35" dirty="0">
                <a:solidFill>
                  <a:srgbClr val="FFFFFF"/>
                </a:solidFill>
                <a:latin typeface="Times New Roman"/>
                <a:cs typeface="Times New Roman"/>
              </a:rPr>
              <a:t> </a:t>
            </a:r>
            <a:r>
              <a:rPr sz="1800" spc="-10" dirty="0">
                <a:solidFill>
                  <a:srgbClr val="FFFFFF"/>
                </a:solidFill>
                <a:latin typeface="Verdana"/>
                <a:cs typeface="Verdana"/>
              </a:rPr>
              <a:t>several</a:t>
            </a:r>
            <a:r>
              <a:rPr sz="1800" spc="-10" dirty="0">
                <a:solidFill>
                  <a:srgbClr val="FFFFFF"/>
                </a:solidFill>
                <a:latin typeface="Times New Roman"/>
                <a:cs typeface="Times New Roman"/>
              </a:rPr>
              <a:t> </a:t>
            </a:r>
            <a:r>
              <a:rPr sz="1800" spc="-10" dirty="0">
                <a:solidFill>
                  <a:srgbClr val="FFFFFF"/>
                </a:solidFill>
                <a:latin typeface="Verdana"/>
                <a:cs typeface="Verdana"/>
              </a:rPr>
              <a:t>methods</a:t>
            </a:r>
            <a:r>
              <a:rPr sz="1800" spc="-100" dirty="0">
                <a:solidFill>
                  <a:srgbClr val="FFFFFF"/>
                </a:solidFill>
                <a:latin typeface="Times New Roman"/>
                <a:cs typeface="Times New Roman"/>
              </a:rPr>
              <a:t> </a:t>
            </a:r>
            <a:r>
              <a:rPr sz="1800" dirty="0">
                <a:solidFill>
                  <a:srgbClr val="FFFFFF"/>
                </a:solidFill>
                <a:latin typeface="Verdana"/>
                <a:cs typeface="Verdana"/>
              </a:rPr>
              <a:t>are</a:t>
            </a:r>
            <a:r>
              <a:rPr sz="1800" spc="5" dirty="0">
                <a:solidFill>
                  <a:srgbClr val="FFFFFF"/>
                </a:solidFill>
                <a:latin typeface="Times New Roman"/>
                <a:cs typeface="Times New Roman"/>
              </a:rPr>
              <a:t> </a:t>
            </a:r>
            <a:r>
              <a:rPr sz="1800" dirty="0">
                <a:solidFill>
                  <a:srgbClr val="FFFFFF"/>
                </a:solidFill>
                <a:latin typeface="Verdana"/>
                <a:cs typeface="Verdana"/>
              </a:rPr>
              <a:t>defined,</a:t>
            </a:r>
            <a:r>
              <a:rPr sz="1800" spc="-90" dirty="0">
                <a:solidFill>
                  <a:srgbClr val="FFFFFF"/>
                </a:solidFill>
                <a:latin typeface="Times New Roman"/>
                <a:cs typeface="Times New Roman"/>
              </a:rPr>
              <a:t> </a:t>
            </a:r>
            <a:r>
              <a:rPr sz="1800" dirty="0">
                <a:solidFill>
                  <a:srgbClr val="FFFFFF"/>
                </a:solidFill>
                <a:latin typeface="Verdana"/>
                <a:cs typeface="Verdana"/>
              </a:rPr>
              <a:t>as</a:t>
            </a:r>
            <a:r>
              <a:rPr sz="1800" spc="5" dirty="0">
                <a:solidFill>
                  <a:srgbClr val="FFFFFF"/>
                </a:solidFill>
                <a:latin typeface="Times New Roman"/>
                <a:cs typeface="Times New Roman"/>
              </a:rPr>
              <a:t> </a:t>
            </a:r>
            <a:r>
              <a:rPr sz="1800" spc="-25" dirty="0">
                <a:solidFill>
                  <a:srgbClr val="FFFFFF"/>
                </a:solidFill>
                <a:latin typeface="Verdana"/>
                <a:cs typeface="Verdana"/>
              </a:rPr>
              <a:t>shown</a:t>
            </a:r>
            <a:r>
              <a:rPr sz="1800" spc="-65" dirty="0">
                <a:solidFill>
                  <a:srgbClr val="FFFFFF"/>
                </a:solidFill>
                <a:latin typeface="Times New Roman"/>
                <a:cs typeface="Times New Roman"/>
              </a:rPr>
              <a:t> </a:t>
            </a:r>
            <a:r>
              <a:rPr sz="1800" spc="-30" dirty="0">
                <a:solidFill>
                  <a:srgbClr val="FFFFFF"/>
                </a:solidFill>
                <a:latin typeface="Verdana"/>
                <a:cs typeface="Verdana"/>
              </a:rPr>
              <a:t>in</a:t>
            </a:r>
            <a:r>
              <a:rPr sz="1800" spc="-15" dirty="0">
                <a:solidFill>
                  <a:srgbClr val="FFFFFF"/>
                </a:solidFill>
                <a:latin typeface="Times New Roman"/>
                <a:cs typeface="Times New Roman"/>
              </a:rPr>
              <a:t> </a:t>
            </a:r>
            <a:r>
              <a:rPr sz="1800" spc="-20" dirty="0">
                <a:solidFill>
                  <a:srgbClr val="FFFFFF"/>
                </a:solidFill>
                <a:latin typeface="Verdana"/>
                <a:cs typeface="Verdana"/>
              </a:rPr>
              <a:t>Table</a:t>
            </a:r>
            <a:r>
              <a:rPr sz="1800" spc="-95" dirty="0">
                <a:solidFill>
                  <a:srgbClr val="FFFFFF"/>
                </a:solidFill>
                <a:latin typeface="Times New Roman"/>
                <a:cs typeface="Times New Roman"/>
              </a:rPr>
              <a:t> </a:t>
            </a:r>
            <a:r>
              <a:rPr sz="1800" spc="-10" dirty="0">
                <a:solidFill>
                  <a:srgbClr val="FFFFFF"/>
                </a:solidFill>
                <a:latin typeface="Verdana"/>
                <a:cs typeface="Verdana"/>
              </a:rPr>
              <a:t>Below</a:t>
            </a:r>
            <a:endParaRPr sz="1800">
              <a:latin typeface="Verdana"/>
              <a:cs typeface="Verdana"/>
            </a:endParaRPr>
          </a:p>
          <a:p>
            <a:pPr marL="353695" marR="1644014"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55" dirty="0">
                <a:solidFill>
                  <a:srgbClr val="FFFFFF"/>
                </a:solidFill>
                <a:latin typeface="Times New Roman"/>
                <a:cs typeface="Times New Roman"/>
              </a:rPr>
              <a:t> </a:t>
            </a:r>
            <a:r>
              <a:rPr sz="1800" spc="50" dirty="0">
                <a:solidFill>
                  <a:srgbClr val="FFFFFF"/>
                </a:solidFill>
                <a:latin typeface="Verdana"/>
                <a:cs typeface="Verdana"/>
              </a:rPr>
              <a:t>second</a:t>
            </a:r>
            <a:r>
              <a:rPr sz="1800" spc="-55" dirty="0">
                <a:solidFill>
                  <a:srgbClr val="FFFFFF"/>
                </a:solidFill>
                <a:latin typeface="Times New Roman"/>
                <a:cs typeface="Times New Roman"/>
              </a:rPr>
              <a:t> </a:t>
            </a:r>
            <a:r>
              <a:rPr sz="1800" spc="-40" dirty="0">
                <a:solidFill>
                  <a:srgbClr val="FFFFFF"/>
                </a:solidFill>
                <a:latin typeface="Verdana"/>
                <a:cs typeface="Verdana"/>
              </a:rPr>
              <a:t>field,</a:t>
            </a:r>
            <a:r>
              <a:rPr sz="1800" spc="-135" dirty="0">
                <a:solidFill>
                  <a:srgbClr val="FFFFFF"/>
                </a:solidFill>
                <a:latin typeface="Times New Roman"/>
                <a:cs typeface="Times New Roman"/>
              </a:rPr>
              <a:t> </a:t>
            </a:r>
            <a:r>
              <a:rPr sz="1800" spc="-125" dirty="0">
                <a:solidFill>
                  <a:srgbClr val="FFFFFF"/>
                </a:solidFill>
                <a:latin typeface="Verdana"/>
                <a:cs typeface="Verdana"/>
              </a:rPr>
              <a:t>URL,</a:t>
            </a:r>
            <a:r>
              <a:rPr sz="1800" spc="-80" dirty="0">
                <a:solidFill>
                  <a:srgbClr val="FFFFFF"/>
                </a:solidFill>
                <a:latin typeface="Times New Roman"/>
                <a:cs typeface="Times New Roman"/>
              </a:rPr>
              <a:t> </a:t>
            </a:r>
            <a:r>
              <a:rPr sz="1800" spc="-85" dirty="0">
                <a:solidFill>
                  <a:srgbClr val="FFFFFF"/>
                </a:solidFill>
                <a:latin typeface="Verdana"/>
                <a:cs typeface="Verdana"/>
              </a:rPr>
              <a:t>it</a:t>
            </a:r>
            <a:r>
              <a:rPr sz="1800" spc="-5" dirty="0">
                <a:solidFill>
                  <a:srgbClr val="FFFFFF"/>
                </a:solidFill>
                <a:latin typeface="Times New Roman"/>
                <a:cs typeface="Times New Roman"/>
              </a:rPr>
              <a:t> </a:t>
            </a:r>
            <a:r>
              <a:rPr sz="1800" spc="-20" dirty="0">
                <a:solidFill>
                  <a:srgbClr val="FFFFFF"/>
                </a:solidFill>
                <a:latin typeface="Verdana"/>
                <a:cs typeface="Verdana"/>
              </a:rPr>
              <a:t>defines</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45" dirty="0">
                <a:solidFill>
                  <a:srgbClr val="FFFFFF"/>
                </a:solidFill>
                <a:latin typeface="Times New Roman"/>
                <a:cs typeface="Times New Roman"/>
              </a:rPr>
              <a:t> </a:t>
            </a:r>
            <a:r>
              <a:rPr sz="1800" spc="-30" dirty="0">
                <a:solidFill>
                  <a:srgbClr val="FFFFFF"/>
                </a:solidFill>
                <a:latin typeface="Verdana"/>
                <a:cs typeface="Verdana"/>
              </a:rPr>
              <a:t>address</a:t>
            </a:r>
            <a:r>
              <a:rPr sz="1800" spc="-45" dirty="0">
                <a:solidFill>
                  <a:srgbClr val="FFFFFF"/>
                </a:solidFill>
                <a:latin typeface="Times New Roman"/>
                <a:cs typeface="Times New Roman"/>
              </a:rPr>
              <a:t> </a:t>
            </a:r>
            <a:r>
              <a:rPr sz="1800" spc="80" dirty="0">
                <a:solidFill>
                  <a:srgbClr val="FFFFFF"/>
                </a:solidFill>
                <a:latin typeface="Verdana"/>
                <a:cs typeface="Verdana"/>
              </a:rPr>
              <a:t>and</a:t>
            </a:r>
            <a:r>
              <a:rPr sz="1800" spc="40" dirty="0">
                <a:solidFill>
                  <a:srgbClr val="FFFFFF"/>
                </a:solidFill>
                <a:latin typeface="Times New Roman"/>
                <a:cs typeface="Times New Roman"/>
              </a:rPr>
              <a:t> </a:t>
            </a:r>
            <a:r>
              <a:rPr sz="1800" spc="55" dirty="0">
                <a:solidFill>
                  <a:srgbClr val="FFFFFF"/>
                </a:solidFill>
                <a:latin typeface="Verdana"/>
                <a:cs typeface="Verdana"/>
              </a:rPr>
              <a:t>name</a:t>
            </a:r>
            <a:r>
              <a:rPr sz="1800" spc="-45" dirty="0">
                <a:solidFill>
                  <a:srgbClr val="FFFFFF"/>
                </a:solidFill>
                <a:latin typeface="Times New Roman"/>
                <a:cs typeface="Times New Roman"/>
              </a:rPr>
              <a:t> </a:t>
            </a:r>
            <a:r>
              <a:rPr sz="1800" dirty="0">
                <a:solidFill>
                  <a:srgbClr val="FFFFFF"/>
                </a:solidFill>
                <a:latin typeface="Verdana"/>
                <a:cs typeface="Verdana"/>
              </a:rPr>
              <a:t>of</a:t>
            </a:r>
            <a:r>
              <a:rPr sz="1800" spc="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spc="-10" dirty="0">
                <a:solidFill>
                  <a:srgbClr val="FFFFFF"/>
                </a:solidFill>
                <a:latin typeface="Verdana"/>
                <a:cs typeface="Verdana"/>
              </a:rPr>
              <a:t>corresponding</a:t>
            </a:r>
            <a:r>
              <a:rPr sz="1800" spc="-55" dirty="0">
                <a:solidFill>
                  <a:srgbClr val="FFFFFF"/>
                </a:solidFill>
                <a:latin typeface="Times New Roman"/>
                <a:cs typeface="Times New Roman"/>
              </a:rPr>
              <a:t> </a:t>
            </a:r>
            <a:r>
              <a:rPr sz="1800" spc="120" dirty="0">
                <a:solidFill>
                  <a:srgbClr val="FFFFFF"/>
                </a:solidFill>
                <a:latin typeface="Verdana"/>
                <a:cs typeface="Verdana"/>
              </a:rPr>
              <a:t>web</a:t>
            </a:r>
            <a:r>
              <a:rPr sz="1800" spc="-75" dirty="0">
                <a:solidFill>
                  <a:srgbClr val="FFFFFF"/>
                </a:solidFill>
                <a:latin typeface="Times New Roman"/>
                <a:cs typeface="Times New Roman"/>
              </a:rPr>
              <a:t> </a:t>
            </a:r>
            <a:r>
              <a:rPr sz="1800" spc="60" dirty="0">
                <a:solidFill>
                  <a:srgbClr val="FFFFFF"/>
                </a:solidFill>
                <a:latin typeface="Verdana"/>
                <a:cs typeface="Verdana"/>
              </a:rPr>
              <a:t>page.</a:t>
            </a:r>
            <a:endParaRPr sz="1800">
              <a:latin typeface="Verdana"/>
              <a:cs typeface="Verdana"/>
            </a:endParaRPr>
          </a:p>
          <a:p>
            <a:pPr marL="353695" marR="425450" indent="-341630">
              <a:lnSpc>
                <a:spcPct val="100000"/>
              </a:lnSpc>
              <a:spcBef>
                <a:spcPts val="101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65" dirty="0">
                <a:solidFill>
                  <a:srgbClr val="FFFFFF"/>
                </a:solidFill>
                <a:latin typeface="Times New Roman"/>
                <a:cs typeface="Times New Roman"/>
              </a:rPr>
              <a:t> </a:t>
            </a:r>
            <a:r>
              <a:rPr sz="1800" spc="-65" dirty="0">
                <a:solidFill>
                  <a:srgbClr val="FFFFFF"/>
                </a:solidFill>
                <a:latin typeface="Verdana"/>
                <a:cs typeface="Verdana"/>
              </a:rPr>
              <a:t>third</a:t>
            </a:r>
            <a:r>
              <a:rPr sz="1800" spc="-100" dirty="0">
                <a:solidFill>
                  <a:srgbClr val="FFFFFF"/>
                </a:solidFill>
                <a:latin typeface="Times New Roman"/>
                <a:cs typeface="Times New Roman"/>
              </a:rPr>
              <a:t> </a:t>
            </a:r>
            <a:r>
              <a:rPr sz="1800" spc="-35" dirty="0">
                <a:solidFill>
                  <a:srgbClr val="FFFFFF"/>
                </a:solidFill>
                <a:latin typeface="Verdana"/>
                <a:cs typeface="Verdana"/>
              </a:rPr>
              <a:t>field,</a:t>
            </a:r>
            <a:r>
              <a:rPr sz="1800" spc="-70" dirty="0">
                <a:solidFill>
                  <a:srgbClr val="FFFFFF"/>
                </a:solidFill>
                <a:latin typeface="Times New Roman"/>
                <a:cs typeface="Times New Roman"/>
              </a:rPr>
              <a:t> </a:t>
            </a:r>
            <a:r>
              <a:rPr sz="1800" spc="-80" dirty="0">
                <a:solidFill>
                  <a:srgbClr val="FFFFFF"/>
                </a:solidFill>
                <a:latin typeface="Verdana"/>
                <a:cs typeface="Verdana"/>
              </a:rPr>
              <a:t>version,</a:t>
            </a:r>
            <a:r>
              <a:rPr sz="1800" spc="-75" dirty="0">
                <a:solidFill>
                  <a:srgbClr val="FFFFFF"/>
                </a:solidFill>
                <a:latin typeface="Times New Roman"/>
                <a:cs typeface="Times New Roman"/>
              </a:rPr>
              <a:t> </a:t>
            </a:r>
            <a:r>
              <a:rPr sz="1800" spc="-35" dirty="0">
                <a:solidFill>
                  <a:srgbClr val="FFFFFF"/>
                </a:solidFill>
                <a:latin typeface="Verdana"/>
                <a:cs typeface="Verdana"/>
              </a:rPr>
              <a:t>gives</a:t>
            </a:r>
            <a:r>
              <a:rPr sz="1800" spc="-9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70" dirty="0">
                <a:solidFill>
                  <a:srgbClr val="FFFFFF"/>
                </a:solidFill>
                <a:latin typeface="Verdana"/>
                <a:cs typeface="Verdana"/>
              </a:rPr>
              <a:t>version</a:t>
            </a:r>
            <a:r>
              <a:rPr sz="1800" spc="-105" dirty="0">
                <a:solidFill>
                  <a:srgbClr val="FFFFFF"/>
                </a:solidFill>
                <a:latin typeface="Times New Roman"/>
                <a:cs typeface="Times New Roman"/>
              </a:rPr>
              <a:t> </a:t>
            </a:r>
            <a:r>
              <a:rPr sz="1800" dirty="0">
                <a:solidFill>
                  <a:srgbClr val="FFFFFF"/>
                </a:solidFill>
                <a:latin typeface="Verdana"/>
                <a:cs typeface="Verdana"/>
              </a:rPr>
              <a:t>of</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 dirty="0">
                <a:solidFill>
                  <a:srgbClr val="FFFFFF"/>
                </a:solidFill>
                <a:latin typeface="Verdana"/>
                <a:cs typeface="Verdana"/>
              </a:rPr>
              <a:t>protocol;</a:t>
            </a:r>
            <a:r>
              <a:rPr sz="1800" spc="-75" dirty="0">
                <a:solidFill>
                  <a:srgbClr val="FFFFFF"/>
                </a:solidFill>
                <a:latin typeface="Times New Roman"/>
                <a:cs typeface="Times New Roman"/>
              </a:rPr>
              <a:t> </a:t>
            </a:r>
            <a:r>
              <a:rPr sz="1800" dirty="0">
                <a:solidFill>
                  <a:srgbClr val="FFFFFF"/>
                </a:solidFill>
                <a:latin typeface="Verdana"/>
                <a:cs typeface="Verdana"/>
              </a:rPr>
              <a:t>the</a:t>
            </a:r>
            <a:r>
              <a:rPr sz="1800" spc="20" dirty="0">
                <a:solidFill>
                  <a:srgbClr val="FFFFFF"/>
                </a:solidFill>
                <a:latin typeface="Times New Roman"/>
                <a:cs typeface="Times New Roman"/>
              </a:rPr>
              <a:t> </a:t>
            </a:r>
            <a:r>
              <a:rPr sz="1800" spc="-60" dirty="0">
                <a:solidFill>
                  <a:srgbClr val="FFFFFF"/>
                </a:solidFill>
                <a:latin typeface="Verdana"/>
                <a:cs typeface="Verdana"/>
              </a:rPr>
              <a:t>most</a:t>
            </a:r>
            <a:r>
              <a:rPr sz="1800" spc="-90" dirty="0">
                <a:solidFill>
                  <a:srgbClr val="FFFFFF"/>
                </a:solidFill>
                <a:latin typeface="Times New Roman"/>
                <a:cs typeface="Times New Roman"/>
              </a:rPr>
              <a:t> </a:t>
            </a:r>
            <a:r>
              <a:rPr sz="1800" spc="-10" dirty="0">
                <a:solidFill>
                  <a:srgbClr val="FFFFFF"/>
                </a:solidFill>
                <a:latin typeface="Verdana"/>
                <a:cs typeface="Verdana"/>
              </a:rPr>
              <a:t>current</a:t>
            </a:r>
            <a:r>
              <a:rPr sz="1800" spc="-10" dirty="0">
                <a:solidFill>
                  <a:srgbClr val="FFFFFF"/>
                </a:solidFill>
                <a:latin typeface="Times New Roman"/>
                <a:cs typeface="Times New Roman"/>
              </a:rPr>
              <a:t> </a:t>
            </a:r>
            <a:r>
              <a:rPr sz="1800" spc="-70" dirty="0">
                <a:solidFill>
                  <a:srgbClr val="FFFFFF"/>
                </a:solidFill>
                <a:latin typeface="Verdana"/>
                <a:cs typeface="Verdana"/>
              </a:rPr>
              <a:t>version</a:t>
            </a:r>
            <a:r>
              <a:rPr sz="1800" spc="-100" dirty="0">
                <a:solidFill>
                  <a:srgbClr val="FFFFFF"/>
                </a:solidFill>
                <a:latin typeface="Times New Roman"/>
                <a:cs typeface="Times New Roman"/>
              </a:rPr>
              <a:t> </a:t>
            </a:r>
            <a:r>
              <a:rPr sz="1800" dirty="0">
                <a:solidFill>
                  <a:srgbClr val="FFFFFF"/>
                </a:solidFill>
                <a:latin typeface="Verdana"/>
                <a:cs typeface="Verdana"/>
              </a:rPr>
              <a:t>of</a:t>
            </a:r>
            <a:r>
              <a:rPr sz="1800" spc="75" dirty="0">
                <a:solidFill>
                  <a:srgbClr val="FFFFFF"/>
                </a:solidFill>
                <a:latin typeface="Times New Roman"/>
                <a:cs typeface="Times New Roman"/>
              </a:rPr>
              <a:t> </a:t>
            </a:r>
            <a:r>
              <a:rPr sz="1800" spc="-215" dirty="0">
                <a:solidFill>
                  <a:srgbClr val="FFFFFF"/>
                </a:solidFill>
                <a:latin typeface="Verdana"/>
                <a:cs typeface="Verdana"/>
              </a:rPr>
              <a:t>HTTP</a:t>
            </a:r>
            <a:r>
              <a:rPr sz="1800" spc="50"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spc="-20" dirty="0">
                <a:solidFill>
                  <a:srgbClr val="FFFFFF"/>
                </a:solidFill>
                <a:latin typeface="Verdana"/>
                <a:cs typeface="Verdana"/>
              </a:rPr>
              <a:t>1.1.</a:t>
            </a:r>
            <a:endParaRPr sz="1800">
              <a:latin typeface="Verdana"/>
              <a:cs typeface="Verdana"/>
            </a:endParaRPr>
          </a:p>
        </p:txBody>
      </p:sp>
      <p:sp>
        <p:nvSpPr>
          <p:cNvPr id="4" name="object 4"/>
          <p:cNvSpPr txBox="1"/>
          <p:nvPr/>
        </p:nvSpPr>
        <p:spPr>
          <a:xfrm>
            <a:off x="10565138" y="572837"/>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13</a:t>
            </a:r>
            <a:endParaRPr sz="2750">
              <a:latin typeface="Verdana"/>
              <a:cs typeface="Verdana"/>
            </a:endParaRPr>
          </a:p>
        </p:txBody>
      </p:sp>
      <p:pic>
        <p:nvPicPr>
          <p:cNvPr id="5" name="object 5"/>
          <p:cNvPicPr/>
          <p:nvPr/>
        </p:nvPicPr>
        <p:blipFill>
          <a:blip r:embed="rId2" cstate="print"/>
          <a:stretch>
            <a:fillRect/>
          </a:stretch>
        </p:blipFill>
        <p:spPr>
          <a:xfrm>
            <a:off x="5837682" y="4798441"/>
            <a:ext cx="6354318" cy="2059557"/>
          </a:xfrm>
          <a:prstGeom prst="rect">
            <a:avLst/>
          </a:prstGeom>
        </p:spPr>
      </p:pic>
      <p:sp>
        <p:nvSpPr>
          <p:cNvPr id="6" name="Slide Number Placeholder 5">
            <a:extLst>
              <a:ext uri="{FF2B5EF4-FFF2-40B4-BE49-F238E27FC236}">
                <a16:creationId xmlns:a16="http://schemas.microsoft.com/office/drawing/2014/main" id="{D4FE9D86-A82F-4293-ADBE-995DBC91B757}"/>
              </a:ext>
            </a:extLst>
          </p:cNvPr>
          <p:cNvSpPr>
            <a:spLocks noGrp="1"/>
          </p:cNvSpPr>
          <p:nvPr>
            <p:ph type="sldNum" sz="quarter" idx="12"/>
          </p:nvPr>
        </p:nvSpPr>
        <p:spPr/>
        <p:txBody>
          <a:bodyPr/>
          <a:lstStyle/>
          <a:p>
            <a:fld id="{3622CE08-FDFB-40AC-BC00-32E561B45CF1}"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60" dirty="0"/>
              <a:t>Request</a:t>
            </a:r>
            <a:r>
              <a:rPr spc="-160" dirty="0">
                <a:latin typeface="Times New Roman"/>
                <a:cs typeface="Times New Roman"/>
              </a:rPr>
              <a:t> </a:t>
            </a:r>
            <a:r>
              <a:rPr spc="-10" dirty="0"/>
              <a:t>Message</a:t>
            </a:r>
          </a:p>
        </p:txBody>
      </p:sp>
      <p:sp>
        <p:nvSpPr>
          <p:cNvPr id="3" name="object 3"/>
          <p:cNvSpPr txBox="1"/>
          <p:nvPr/>
        </p:nvSpPr>
        <p:spPr>
          <a:xfrm>
            <a:off x="1182724" y="2081602"/>
            <a:ext cx="8732520" cy="2353945"/>
          </a:xfrm>
          <a:prstGeom prst="rect">
            <a:avLst/>
          </a:prstGeom>
        </p:spPr>
        <p:txBody>
          <a:bodyPr vert="horz" wrap="square" lIns="0" tIns="15875" rIns="0" bIns="0" rtlCol="0">
            <a:spAutoFit/>
          </a:bodyPr>
          <a:lstStyle/>
          <a:p>
            <a:pPr marL="353695" marR="5080" indent="-341630">
              <a:lnSpc>
                <a:spcPct val="100000"/>
              </a:lnSpc>
              <a:spcBef>
                <a:spcPts val="12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20" dirty="0">
                <a:solidFill>
                  <a:srgbClr val="FFFFFF"/>
                </a:solidFill>
                <a:latin typeface="Verdana"/>
                <a:cs typeface="Verdana"/>
              </a:rPr>
              <a:t>After</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35" dirty="0">
                <a:solidFill>
                  <a:srgbClr val="FFFFFF"/>
                </a:solidFill>
                <a:latin typeface="Verdana"/>
                <a:cs typeface="Verdana"/>
              </a:rPr>
              <a:t>request</a:t>
            </a:r>
            <a:r>
              <a:rPr sz="1800" spc="-45" dirty="0">
                <a:solidFill>
                  <a:srgbClr val="FFFFFF"/>
                </a:solidFill>
                <a:latin typeface="Times New Roman"/>
                <a:cs typeface="Times New Roman"/>
              </a:rPr>
              <a:t> </a:t>
            </a:r>
            <a:r>
              <a:rPr sz="1800" spc="-50" dirty="0">
                <a:solidFill>
                  <a:srgbClr val="FFFFFF"/>
                </a:solidFill>
                <a:latin typeface="Verdana"/>
                <a:cs typeface="Verdana"/>
              </a:rPr>
              <a:t>line,</a:t>
            </a:r>
            <a:r>
              <a:rPr sz="1800" spc="-80" dirty="0">
                <a:solidFill>
                  <a:srgbClr val="FFFFFF"/>
                </a:solidFill>
                <a:latin typeface="Times New Roman"/>
                <a:cs typeface="Times New Roman"/>
              </a:rPr>
              <a:t> </a:t>
            </a:r>
            <a:r>
              <a:rPr sz="1800" spc="120" dirty="0">
                <a:solidFill>
                  <a:srgbClr val="FFFFFF"/>
                </a:solidFill>
                <a:latin typeface="Verdana"/>
                <a:cs typeface="Verdana"/>
              </a:rPr>
              <a:t>we</a:t>
            </a:r>
            <a:r>
              <a:rPr sz="1800" spc="-85" dirty="0">
                <a:solidFill>
                  <a:srgbClr val="FFFFFF"/>
                </a:solidFill>
                <a:latin typeface="Times New Roman"/>
                <a:cs typeface="Times New Roman"/>
              </a:rPr>
              <a:t> </a:t>
            </a:r>
            <a:r>
              <a:rPr sz="1800" spc="130" dirty="0">
                <a:solidFill>
                  <a:srgbClr val="FFFFFF"/>
                </a:solidFill>
                <a:latin typeface="Verdana"/>
                <a:cs typeface="Verdana"/>
              </a:rPr>
              <a:t>can</a:t>
            </a:r>
            <a:r>
              <a:rPr sz="1800" spc="-15" dirty="0">
                <a:solidFill>
                  <a:srgbClr val="FFFFFF"/>
                </a:solidFill>
                <a:latin typeface="Times New Roman"/>
                <a:cs typeface="Times New Roman"/>
              </a:rPr>
              <a:t> </a:t>
            </a:r>
            <a:r>
              <a:rPr sz="1800" dirty="0">
                <a:solidFill>
                  <a:srgbClr val="FFFFFF"/>
                </a:solidFill>
                <a:latin typeface="Verdana"/>
                <a:cs typeface="Verdana"/>
              </a:rPr>
              <a:t>have</a:t>
            </a:r>
            <a:r>
              <a:rPr sz="1800" spc="15" dirty="0">
                <a:solidFill>
                  <a:srgbClr val="FFFFFF"/>
                </a:solidFill>
                <a:latin typeface="Times New Roman"/>
                <a:cs typeface="Times New Roman"/>
              </a:rPr>
              <a:t> </a:t>
            </a:r>
            <a:r>
              <a:rPr sz="1800" spc="-25" dirty="0">
                <a:solidFill>
                  <a:srgbClr val="FFFFFF"/>
                </a:solidFill>
                <a:latin typeface="Verdana"/>
                <a:cs typeface="Verdana"/>
              </a:rPr>
              <a:t>zero</a:t>
            </a:r>
            <a:r>
              <a:rPr sz="1800" spc="50" dirty="0">
                <a:solidFill>
                  <a:srgbClr val="FFFFFF"/>
                </a:solidFill>
                <a:latin typeface="Times New Roman"/>
                <a:cs typeface="Times New Roman"/>
              </a:rPr>
              <a:t> </a:t>
            </a:r>
            <a:r>
              <a:rPr sz="1800" dirty="0">
                <a:solidFill>
                  <a:srgbClr val="FFFFFF"/>
                </a:solidFill>
                <a:latin typeface="Verdana"/>
                <a:cs typeface="Verdana"/>
              </a:rPr>
              <a:t>or</a:t>
            </a:r>
            <a:r>
              <a:rPr sz="1800" spc="30" dirty="0">
                <a:solidFill>
                  <a:srgbClr val="FFFFFF"/>
                </a:solidFill>
                <a:latin typeface="Times New Roman"/>
                <a:cs typeface="Times New Roman"/>
              </a:rPr>
              <a:t> </a:t>
            </a:r>
            <a:r>
              <a:rPr sz="1800" spc="-10" dirty="0">
                <a:solidFill>
                  <a:srgbClr val="FFFFFF"/>
                </a:solidFill>
                <a:latin typeface="Verdana"/>
                <a:cs typeface="Verdana"/>
              </a:rPr>
              <a:t>more</a:t>
            </a:r>
            <a:r>
              <a:rPr sz="1800" spc="-90" dirty="0">
                <a:solidFill>
                  <a:srgbClr val="FFFFFF"/>
                </a:solidFill>
                <a:latin typeface="Times New Roman"/>
                <a:cs typeface="Times New Roman"/>
              </a:rPr>
              <a:t> </a:t>
            </a:r>
            <a:r>
              <a:rPr sz="1800" spc="-30" dirty="0">
                <a:solidFill>
                  <a:srgbClr val="FFFFFF"/>
                </a:solidFill>
                <a:latin typeface="Verdana"/>
                <a:cs typeface="Verdana"/>
              </a:rPr>
              <a:t>request</a:t>
            </a:r>
            <a:r>
              <a:rPr sz="1800" spc="5" dirty="0">
                <a:solidFill>
                  <a:srgbClr val="FFFFFF"/>
                </a:solidFill>
                <a:latin typeface="Times New Roman"/>
                <a:cs typeface="Times New Roman"/>
              </a:rPr>
              <a:t> </a:t>
            </a:r>
            <a:r>
              <a:rPr sz="1800" dirty="0">
                <a:solidFill>
                  <a:srgbClr val="FFFFFF"/>
                </a:solidFill>
                <a:latin typeface="Verdana"/>
                <a:cs typeface="Verdana"/>
              </a:rPr>
              <a:t>header</a:t>
            </a:r>
            <a:r>
              <a:rPr sz="1800" spc="-30" dirty="0">
                <a:solidFill>
                  <a:srgbClr val="FFFFFF"/>
                </a:solidFill>
                <a:latin typeface="Times New Roman"/>
                <a:cs typeface="Times New Roman"/>
              </a:rPr>
              <a:t> </a:t>
            </a:r>
            <a:r>
              <a:rPr sz="1800" spc="-90" dirty="0">
                <a:solidFill>
                  <a:srgbClr val="FFFFFF"/>
                </a:solidFill>
                <a:latin typeface="Verdana"/>
                <a:cs typeface="Verdana"/>
              </a:rPr>
              <a:t>lines.</a:t>
            </a:r>
            <a:r>
              <a:rPr sz="1800" spc="-125" dirty="0">
                <a:solidFill>
                  <a:srgbClr val="FFFFFF"/>
                </a:solidFill>
                <a:latin typeface="Times New Roman"/>
                <a:cs typeface="Times New Roman"/>
              </a:rPr>
              <a:t> </a:t>
            </a:r>
            <a:r>
              <a:rPr sz="1800" spc="30" dirty="0">
                <a:solidFill>
                  <a:srgbClr val="FFFFFF"/>
                </a:solidFill>
                <a:latin typeface="Verdana"/>
                <a:cs typeface="Verdana"/>
              </a:rPr>
              <a:t>Each</a:t>
            </a:r>
            <a:r>
              <a:rPr sz="1800" spc="30" dirty="0">
                <a:solidFill>
                  <a:srgbClr val="FFFFFF"/>
                </a:solidFill>
                <a:latin typeface="Times New Roman"/>
                <a:cs typeface="Times New Roman"/>
              </a:rPr>
              <a:t> </a:t>
            </a:r>
            <a:r>
              <a:rPr sz="1800" dirty="0">
                <a:solidFill>
                  <a:srgbClr val="FFFFFF"/>
                </a:solidFill>
                <a:latin typeface="Verdana"/>
                <a:cs typeface="Verdana"/>
              </a:rPr>
              <a:t>header</a:t>
            </a:r>
            <a:r>
              <a:rPr sz="1800" spc="20" dirty="0">
                <a:solidFill>
                  <a:srgbClr val="FFFFFF"/>
                </a:solidFill>
                <a:latin typeface="Times New Roman"/>
                <a:cs typeface="Times New Roman"/>
              </a:rPr>
              <a:t> </a:t>
            </a:r>
            <a:r>
              <a:rPr sz="1800" spc="-25" dirty="0">
                <a:solidFill>
                  <a:srgbClr val="FFFFFF"/>
                </a:solidFill>
                <a:latin typeface="Verdana"/>
                <a:cs typeface="Verdana"/>
              </a:rPr>
              <a:t>line</a:t>
            </a:r>
            <a:r>
              <a:rPr sz="1800" spc="-55" dirty="0">
                <a:solidFill>
                  <a:srgbClr val="FFFFFF"/>
                </a:solidFill>
                <a:latin typeface="Times New Roman"/>
                <a:cs typeface="Times New Roman"/>
              </a:rPr>
              <a:t> </a:t>
            </a:r>
            <a:r>
              <a:rPr sz="1800" spc="-60" dirty="0">
                <a:solidFill>
                  <a:srgbClr val="FFFFFF"/>
                </a:solidFill>
                <a:latin typeface="Verdana"/>
                <a:cs typeface="Verdana"/>
              </a:rPr>
              <a:t>sends</a:t>
            </a:r>
            <a:r>
              <a:rPr sz="1800" dirty="0">
                <a:solidFill>
                  <a:srgbClr val="FFFFFF"/>
                </a:solidFill>
                <a:latin typeface="Times New Roman"/>
                <a:cs typeface="Times New Roman"/>
              </a:rPr>
              <a:t> </a:t>
            </a:r>
            <a:r>
              <a:rPr sz="1800" dirty="0">
                <a:solidFill>
                  <a:srgbClr val="FFFFFF"/>
                </a:solidFill>
                <a:latin typeface="Verdana"/>
                <a:cs typeface="Verdana"/>
              </a:rPr>
              <a:t>additional</a:t>
            </a:r>
            <a:r>
              <a:rPr sz="1800" spc="-50" dirty="0">
                <a:solidFill>
                  <a:srgbClr val="FFFFFF"/>
                </a:solidFill>
                <a:latin typeface="Times New Roman"/>
                <a:cs typeface="Times New Roman"/>
              </a:rPr>
              <a:t> </a:t>
            </a:r>
            <a:r>
              <a:rPr sz="1800" spc="-45" dirty="0">
                <a:solidFill>
                  <a:srgbClr val="FFFFFF"/>
                </a:solidFill>
                <a:latin typeface="Verdana"/>
                <a:cs typeface="Verdana"/>
              </a:rPr>
              <a:t>information</a:t>
            </a:r>
            <a:r>
              <a:rPr sz="1800" spc="-75" dirty="0">
                <a:solidFill>
                  <a:srgbClr val="FFFFFF"/>
                </a:solidFill>
                <a:latin typeface="Times New Roman"/>
                <a:cs typeface="Times New Roman"/>
              </a:rPr>
              <a:t> </a:t>
            </a:r>
            <a:r>
              <a:rPr sz="1800" spc="-50" dirty="0">
                <a:solidFill>
                  <a:srgbClr val="FFFFFF"/>
                </a:solidFill>
                <a:latin typeface="Verdana"/>
                <a:cs typeface="Verdana"/>
              </a:rPr>
              <a:t>from</a:t>
            </a:r>
            <a:r>
              <a:rPr sz="1800" spc="60" dirty="0">
                <a:solidFill>
                  <a:srgbClr val="FFFFFF"/>
                </a:solidFill>
                <a:latin typeface="Times New Roman"/>
                <a:cs typeface="Times New Roman"/>
              </a:rPr>
              <a:t> </a:t>
            </a:r>
            <a:r>
              <a:rPr sz="1800" dirty="0">
                <a:solidFill>
                  <a:srgbClr val="FFFFFF"/>
                </a:solidFill>
                <a:latin typeface="Verdana"/>
                <a:cs typeface="Verdana"/>
              </a:rPr>
              <a:t>the</a:t>
            </a:r>
            <a:r>
              <a:rPr sz="1800" dirty="0">
                <a:solidFill>
                  <a:srgbClr val="FFFFFF"/>
                </a:solidFill>
                <a:latin typeface="Times New Roman"/>
                <a:cs typeface="Times New Roman"/>
              </a:rPr>
              <a:t> </a:t>
            </a:r>
            <a:r>
              <a:rPr sz="1800" dirty="0">
                <a:solidFill>
                  <a:srgbClr val="FFFFFF"/>
                </a:solidFill>
                <a:latin typeface="Verdana"/>
                <a:cs typeface="Verdana"/>
              </a:rPr>
              <a:t>client</a:t>
            </a:r>
            <a:r>
              <a:rPr sz="1800" spc="-60" dirty="0">
                <a:solidFill>
                  <a:srgbClr val="FFFFFF"/>
                </a:solidFill>
                <a:latin typeface="Times New Roman"/>
                <a:cs typeface="Times New Roman"/>
              </a:rPr>
              <a:t> </a:t>
            </a:r>
            <a:r>
              <a:rPr sz="1800" dirty="0">
                <a:solidFill>
                  <a:srgbClr val="FFFFFF"/>
                </a:solidFill>
                <a:latin typeface="Verdana"/>
                <a:cs typeface="Verdana"/>
              </a:rPr>
              <a:t>to</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60" dirty="0">
                <a:solidFill>
                  <a:srgbClr val="FFFFFF"/>
                </a:solidFill>
                <a:latin typeface="Times New Roman"/>
                <a:cs typeface="Times New Roman"/>
              </a:rPr>
              <a:t> </a:t>
            </a:r>
            <a:r>
              <a:rPr sz="1800" spc="-105" dirty="0">
                <a:solidFill>
                  <a:srgbClr val="FFFFFF"/>
                </a:solidFill>
                <a:latin typeface="Verdana"/>
                <a:cs typeface="Verdana"/>
              </a:rPr>
              <a:t>server.</a:t>
            </a:r>
            <a:r>
              <a:rPr sz="1800" spc="10" dirty="0">
                <a:solidFill>
                  <a:srgbClr val="FFFFFF"/>
                </a:solidFill>
                <a:latin typeface="Times New Roman"/>
                <a:cs typeface="Times New Roman"/>
              </a:rPr>
              <a:t> </a:t>
            </a:r>
            <a:r>
              <a:rPr sz="1800" spc="-25" dirty="0">
                <a:solidFill>
                  <a:srgbClr val="FFFFFF"/>
                </a:solidFill>
                <a:latin typeface="Verdana"/>
                <a:cs typeface="Verdana"/>
              </a:rPr>
              <a:t>For</a:t>
            </a:r>
            <a:r>
              <a:rPr sz="1800" spc="-25" dirty="0">
                <a:solidFill>
                  <a:srgbClr val="FFFFFF"/>
                </a:solidFill>
                <a:latin typeface="Times New Roman"/>
                <a:cs typeface="Times New Roman"/>
              </a:rPr>
              <a:t> </a:t>
            </a:r>
            <a:r>
              <a:rPr sz="1800" dirty="0">
                <a:solidFill>
                  <a:srgbClr val="FFFFFF"/>
                </a:solidFill>
                <a:latin typeface="Verdana"/>
                <a:cs typeface="Verdana"/>
              </a:rPr>
              <a:t>example,</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spc="-60" dirty="0">
                <a:solidFill>
                  <a:srgbClr val="FFFFFF"/>
                </a:solidFill>
                <a:latin typeface="Times New Roman"/>
                <a:cs typeface="Times New Roman"/>
              </a:rPr>
              <a:t> </a:t>
            </a:r>
            <a:r>
              <a:rPr sz="1800" dirty="0">
                <a:solidFill>
                  <a:srgbClr val="FFFFFF"/>
                </a:solidFill>
                <a:latin typeface="Verdana"/>
                <a:cs typeface="Verdana"/>
              </a:rPr>
              <a:t>client</a:t>
            </a:r>
            <a:r>
              <a:rPr sz="1800" spc="-114" dirty="0">
                <a:solidFill>
                  <a:srgbClr val="FFFFFF"/>
                </a:solidFill>
                <a:latin typeface="Times New Roman"/>
                <a:cs typeface="Times New Roman"/>
              </a:rPr>
              <a:t> </a:t>
            </a:r>
            <a:r>
              <a:rPr sz="1800" spc="130" dirty="0">
                <a:solidFill>
                  <a:srgbClr val="FFFFFF"/>
                </a:solidFill>
                <a:latin typeface="Verdana"/>
                <a:cs typeface="Verdana"/>
              </a:rPr>
              <a:t>can</a:t>
            </a:r>
            <a:r>
              <a:rPr sz="1800" spc="-30" dirty="0">
                <a:solidFill>
                  <a:srgbClr val="FFFFFF"/>
                </a:solidFill>
                <a:latin typeface="Times New Roman"/>
                <a:cs typeface="Times New Roman"/>
              </a:rPr>
              <a:t> </a:t>
            </a:r>
            <a:r>
              <a:rPr sz="1800" spc="-35" dirty="0">
                <a:solidFill>
                  <a:srgbClr val="FFFFFF"/>
                </a:solidFill>
                <a:latin typeface="Verdana"/>
                <a:cs typeface="Verdana"/>
              </a:rPr>
              <a:t>request</a:t>
            </a:r>
            <a:r>
              <a:rPr sz="1800" spc="-65" dirty="0">
                <a:solidFill>
                  <a:srgbClr val="FFFFFF"/>
                </a:solidFill>
                <a:latin typeface="Times New Roman"/>
                <a:cs typeface="Times New Roman"/>
              </a:rPr>
              <a:t> </a:t>
            </a:r>
            <a:r>
              <a:rPr sz="1800" dirty="0">
                <a:solidFill>
                  <a:srgbClr val="FFFFFF"/>
                </a:solidFill>
                <a:latin typeface="Verdana"/>
                <a:cs typeface="Verdana"/>
              </a:rPr>
              <a:t>that</a:t>
            </a:r>
            <a:r>
              <a:rPr sz="1800" spc="-25" dirty="0">
                <a:solidFill>
                  <a:srgbClr val="FFFFFF"/>
                </a:solidFill>
                <a:latin typeface="Times New Roman"/>
                <a:cs typeface="Times New Roman"/>
              </a:rPr>
              <a:t> </a:t>
            </a:r>
            <a:r>
              <a:rPr sz="1800" dirty="0">
                <a:solidFill>
                  <a:srgbClr val="FFFFFF"/>
                </a:solidFill>
                <a:latin typeface="Verdana"/>
                <a:cs typeface="Verdana"/>
              </a:rPr>
              <a:t>the</a:t>
            </a:r>
            <a:r>
              <a:rPr sz="1800" spc="-60" dirty="0">
                <a:solidFill>
                  <a:srgbClr val="FFFFFF"/>
                </a:solidFill>
                <a:latin typeface="Times New Roman"/>
                <a:cs typeface="Times New Roman"/>
              </a:rPr>
              <a:t> </a:t>
            </a:r>
            <a:r>
              <a:rPr sz="1800" spc="45" dirty="0">
                <a:solidFill>
                  <a:srgbClr val="FFFFFF"/>
                </a:solidFill>
                <a:latin typeface="Verdana"/>
                <a:cs typeface="Verdana"/>
              </a:rPr>
              <a:t>document</a:t>
            </a:r>
            <a:r>
              <a:rPr sz="1800" spc="-114" dirty="0">
                <a:solidFill>
                  <a:srgbClr val="FFFFFF"/>
                </a:solidFill>
                <a:latin typeface="Times New Roman"/>
                <a:cs typeface="Times New Roman"/>
              </a:rPr>
              <a:t> </a:t>
            </a:r>
            <a:r>
              <a:rPr sz="1800" spc="110" dirty="0">
                <a:solidFill>
                  <a:srgbClr val="FFFFFF"/>
                </a:solidFill>
                <a:latin typeface="Verdana"/>
                <a:cs typeface="Verdana"/>
              </a:rPr>
              <a:t>be</a:t>
            </a:r>
            <a:r>
              <a:rPr sz="1800" spc="40" dirty="0">
                <a:solidFill>
                  <a:srgbClr val="FFFFFF"/>
                </a:solidFill>
                <a:latin typeface="Times New Roman"/>
                <a:cs typeface="Times New Roman"/>
              </a:rPr>
              <a:t> </a:t>
            </a:r>
            <a:r>
              <a:rPr sz="1800" spc="-60" dirty="0">
                <a:solidFill>
                  <a:srgbClr val="FFFFFF"/>
                </a:solidFill>
                <a:latin typeface="Verdana"/>
                <a:cs typeface="Verdana"/>
              </a:rPr>
              <a:t>sent</a:t>
            </a:r>
            <a:r>
              <a:rPr sz="1800" spc="-25" dirty="0">
                <a:solidFill>
                  <a:srgbClr val="FFFFFF"/>
                </a:solidFill>
                <a:latin typeface="Times New Roman"/>
                <a:cs typeface="Times New Roman"/>
              </a:rPr>
              <a:t> </a:t>
            </a:r>
            <a:r>
              <a:rPr sz="1800" spc="-30" dirty="0">
                <a:solidFill>
                  <a:srgbClr val="FFFFFF"/>
                </a:solidFill>
                <a:latin typeface="Verdana"/>
                <a:cs typeface="Verdana"/>
              </a:rPr>
              <a:t>in</a:t>
            </a:r>
            <a:r>
              <a:rPr sz="1800" spc="-30" dirty="0">
                <a:solidFill>
                  <a:srgbClr val="FFFFFF"/>
                </a:solidFill>
                <a:latin typeface="Times New Roman"/>
                <a:cs typeface="Times New Roman"/>
              </a:rPr>
              <a:t> </a:t>
            </a:r>
            <a:r>
              <a:rPr sz="1800" spc="170" dirty="0">
                <a:solidFill>
                  <a:srgbClr val="FFFFFF"/>
                </a:solidFill>
                <a:latin typeface="Verdana"/>
                <a:cs typeface="Verdana"/>
              </a:rPr>
              <a:t>a</a:t>
            </a:r>
            <a:r>
              <a:rPr sz="1800" spc="30" dirty="0">
                <a:solidFill>
                  <a:srgbClr val="FFFFFF"/>
                </a:solidFill>
                <a:latin typeface="Times New Roman"/>
                <a:cs typeface="Times New Roman"/>
              </a:rPr>
              <a:t> </a:t>
            </a:r>
            <a:r>
              <a:rPr sz="1800" spc="-10" dirty="0">
                <a:solidFill>
                  <a:srgbClr val="FFFFFF"/>
                </a:solidFill>
                <a:latin typeface="Verdana"/>
                <a:cs typeface="Verdana"/>
              </a:rPr>
              <a:t>special</a:t>
            </a:r>
            <a:r>
              <a:rPr sz="1800" spc="-10" dirty="0">
                <a:solidFill>
                  <a:srgbClr val="FFFFFF"/>
                </a:solidFill>
                <a:latin typeface="Times New Roman"/>
                <a:cs typeface="Times New Roman"/>
              </a:rPr>
              <a:t> </a:t>
            </a:r>
            <a:r>
              <a:rPr sz="1800" spc="-45" dirty="0">
                <a:solidFill>
                  <a:srgbClr val="FFFFFF"/>
                </a:solidFill>
                <a:latin typeface="Verdana"/>
                <a:cs typeface="Verdana"/>
              </a:rPr>
              <a:t>format.</a:t>
            </a:r>
            <a:r>
              <a:rPr sz="1800" spc="-15" dirty="0">
                <a:solidFill>
                  <a:srgbClr val="FFFFFF"/>
                </a:solidFill>
                <a:latin typeface="Times New Roman"/>
                <a:cs typeface="Times New Roman"/>
              </a:rPr>
              <a:t> </a:t>
            </a:r>
            <a:r>
              <a:rPr sz="1800" dirty="0">
                <a:solidFill>
                  <a:srgbClr val="FFFFFF"/>
                </a:solidFill>
                <a:latin typeface="Verdana"/>
                <a:cs typeface="Verdana"/>
              </a:rPr>
              <a:t>Each</a:t>
            </a:r>
            <a:r>
              <a:rPr sz="1800" spc="70" dirty="0">
                <a:solidFill>
                  <a:srgbClr val="FFFFFF"/>
                </a:solidFill>
                <a:latin typeface="Times New Roman"/>
                <a:cs typeface="Times New Roman"/>
              </a:rPr>
              <a:t> </a:t>
            </a:r>
            <a:r>
              <a:rPr sz="1800" dirty="0">
                <a:solidFill>
                  <a:srgbClr val="FFFFFF"/>
                </a:solidFill>
                <a:latin typeface="Verdana"/>
                <a:cs typeface="Verdana"/>
              </a:rPr>
              <a:t>header</a:t>
            </a:r>
            <a:r>
              <a:rPr sz="1800" spc="55" dirty="0">
                <a:solidFill>
                  <a:srgbClr val="FFFFFF"/>
                </a:solidFill>
                <a:latin typeface="Times New Roman"/>
                <a:cs typeface="Times New Roman"/>
              </a:rPr>
              <a:t> </a:t>
            </a:r>
            <a:r>
              <a:rPr sz="1800" spc="-25" dirty="0">
                <a:solidFill>
                  <a:srgbClr val="FFFFFF"/>
                </a:solidFill>
                <a:latin typeface="Verdana"/>
                <a:cs typeface="Verdana"/>
              </a:rPr>
              <a:t>line</a:t>
            </a:r>
            <a:r>
              <a:rPr sz="1800" spc="-80" dirty="0">
                <a:solidFill>
                  <a:srgbClr val="FFFFFF"/>
                </a:solidFill>
                <a:latin typeface="Times New Roman"/>
                <a:cs typeface="Times New Roman"/>
              </a:rPr>
              <a:t> </a:t>
            </a:r>
            <a:r>
              <a:rPr sz="1800" dirty="0">
                <a:solidFill>
                  <a:srgbClr val="FFFFFF"/>
                </a:solidFill>
                <a:latin typeface="Verdana"/>
                <a:cs typeface="Verdana"/>
              </a:rPr>
              <a:t>has</a:t>
            </a:r>
            <a:r>
              <a:rPr sz="1800" spc="155" dirty="0">
                <a:solidFill>
                  <a:srgbClr val="FFFFFF"/>
                </a:solidFill>
                <a:latin typeface="Times New Roman"/>
                <a:cs typeface="Times New Roman"/>
              </a:rPr>
              <a:t> </a:t>
            </a:r>
            <a:r>
              <a:rPr sz="1800" spc="160" dirty="0">
                <a:solidFill>
                  <a:srgbClr val="FFFFFF"/>
                </a:solidFill>
                <a:latin typeface="Verdana"/>
                <a:cs typeface="Verdana"/>
              </a:rPr>
              <a:t>a</a:t>
            </a:r>
            <a:r>
              <a:rPr sz="1800" spc="145" dirty="0">
                <a:solidFill>
                  <a:srgbClr val="FFFFFF"/>
                </a:solidFill>
                <a:latin typeface="Times New Roman"/>
                <a:cs typeface="Times New Roman"/>
              </a:rPr>
              <a:t> </a:t>
            </a:r>
            <a:r>
              <a:rPr sz="1800" dirty="0">
                <a:solidFill>
                  <a:srgbClr val="FFFFFF"/>
                </a:solidFill>
                <a:latin typeface="Verdana"/>
                <a:cs typeface="Verdana"/>
              </a:rPr>
              <a:t>header</a:t>
            </a:r>
            <a:r>
              <a:rPr sz="1800" spc="55" dirty="0">
                <a:solidFill>
                  <a:srgbClr val="FFFFFF"/>
                </a:solidFill>
                <a:latin typeface="Times New Roman"/>
                <a:cs typeface="Times New Roman"/>
              </a:rPr>
              <a:t> </a:t>
            </a:r>
            <a:r>
              <a:rPr sz="1800" dirty="0">
                <a:solidFill>
                  <a:srgbClr val="FFFFFF"/>
                </a:solidFill>
                <a:latin typeface="Verdana"/>
                <a:cs typeface="Verdana"/>
              </a:rPr>
              <a:t>name,</a:t>
            </a:r>
            <a:r>
              <a:rPr sz="1800" spc="-10" dirty="0">
                <a:solidFill>
                  <a:srgbClr val="FFFFFF"/>
                </a:solidFill>
                <a:latin typeface="Times New Roman"/>
                <a:cs typeface="Times New Roman"/>
              </a:rPr>
              <a:t> </a:t>
            </a:r>
            <a:r>
              <a:rPr sz="1800" spc="160" dirty="0">
                <a:solidFill>
                  <a:srgbClr val="FFFFFF"/>
                </a:solidFill>
                <a:latin typeface="Verdana"/>
                <a:cs typeface="Verdana"/>
              </a:rPr>
              <a:t>a</a:t>
            </a:r>
            <a:r>
              <a:rPr sz="1800" spc="80" dirty="0">
                <a:solidFill>
                  <a:srgbClr val="FFFFFF"/>
                </a:solidFill>
                <a:latin typeface="Times New Roman"/>
                <a:cs typeface="Times New Roman"/>
              </a:rPr>
              <a:t> </a:t>
            </a:r>
            <a:r>
              <a:rPr sz="1800" dirty="0">
                <a:solidFill>
                  <a:srgbClr val="FFFFFF"/>
                </a:solidFill>
                <a:latin typeface="Verdana"/>
                <a:cs typeface="Verdana"/>
              </a:rPr>
              <a:t>colon,</a:t>
            </a:r>
            <a:r>
              <a:rPr sz="1800" spc="-10" dirty="0">
                <a:solidFill>
                  <a:srgbClr val="FFFFFF"/>
                </a:solidFill>
                <a:latin typeface="Times New Roman"/>
                <a:cs typeface="Times New Roman"/>
              </a:rPr>
              <a:t> </a:t>
            </a:r>
            <a:r>
              <a:rPr sz="1800" spc="160" dirty="0">
                <a:solidFill>
                  <a:srgbClr val="FFFFFF"/>
                </a:solidFill>
                <a:latin typeface="Verdana"/>
                <a:cs typeface="Verdana"/>
              </a:rPr>
              <a:t>a</a:t>
            </a:r>
            <a:r>
              <a:rPr sz="1800" spc="140" dirty="0">
                <a:solidFill>
                  <a:srgbClr val="FFFFFF"/>
                </a:solidFill>
                <a:latin typeface="Times New Roman"/>
                <a:cs typeface="Times New Roman"/>
              </a:rPr>
              <a:t> </a:t>
            </a:r>
            <a:r>
              <a:rPr sz="1800" dirty="0">
                <a:solidFill>
                  <a:srgbClr val="FFFFFF"/>
                </a:solidFill>
                <a:latin typeface="Verdana"/>
                <a:cs typeface="Verdana"/>
              </a:rPr>
              <a:t>space,</a:t>
            </a:r>
            <a:r>
              <a:rPr sz="1800" spc="-10" dirty="0">
                <a:solidFill>
                  <a:srgbClr val="FFFFFF"/>
                </a:solidFill>
                <a:latin typeface="Times New Roman"/>
                <a:cs typeface="Times New Roman"/>
              </a:rPr>
              <a:t> </a:t>
            </a:r>
            <a:r>
              <a:rPr sz="1800" spc="80" dirty="0">
                <a:solidFill>
                  <a:srgbClr val="FFFFFF"/>
                </a:solidFill>
                <a:latin typeface="Verdana"/>
                <a:cs typeface="Verdana"/>
              </a:rPr>
              <a:t>and</a:t>
            </a:r>
            <a:r>
              <a:rPr sz="1800" spc="135" dirty="0">
                <a:solidFill>
                  <a:srgbClr val="FFFFFF"/>
                </a:solidFill>
                <a:latin typeface="Times New Roman"/>
                <a:cs typeface="Times New Roman"/>
              </a:rPr>
              <a:t> </a:t>
            </a:r>
            <a:r>
              <a:rPr sz="1800" spc="110" dirty="0">
                <a:solidFill>
                  <a:srgbClr val="FFFFFF"/>
                </a:solidFill>
                <a:latin typeface="Verdana"/>
                <a:cs typeface="Verdana"/>
              </a:rPr>
              <a:t>a</a:t>
            </a:r>
            <a:r>
              <a:rPr sz="1800" spc="110" dirty="0">
                <a:solidFill>
                  <a:srgbClr val="FFFFFF"/>
                </a:solidFill>
                <a:latin typeface="Times New Roman"/>
                <a:cs typeface="Times New Roman"/>
              </a:rPr>
              <a:t> </a:t>
            </a:r>
            <a:r>
              <a:rPr sz="1800" dirty="0">
                <a:solidFill>
                  <a:srgbClr val="FFFFFF"/>
                </a:solidFill>
                <a:latin typeface="Verdana"/>
                <a:cs typeface="Verdana"/>
              </a:rPr>
              <a:t>header</a:t>
            </a:r>
            <a:r>
              <a:rPr sz="1800" spc="215" dirty="0">
                <a:solidFill>
                  <a:srgbClr val="FFFFFF"/>
                </a:solidFill>
                <a:latin typeface="Times New Roman"/>
                <a:cs typeface="Times New Roman"/>
              </a:rPr>
              <a:t> </a:t>
            </a:r>
            <a:r>
              <a:rPr sz="1800" spc="-10" dirty="0">
                <a:solidFill>
                  <a:srgbClr val="FFFFFF"/>
                </a:solidFill>
                <a:latin typeface="Verdana"/>
                <a:cs typeface="Verdana"/>
              </a:rPr>
              <a:t>value</a:t>
            </a:r>
            <a:endParaRPr sz="1800">
              <a:latin typeface="Verdana"/>
              <a:cs typeface="Verdana"/>
            </a:endParaRPr>
          </a:p>
          <a:p>
            <a:pPr marL="353695" marR="393065" indent="-341630">
              <a:lnSpc>
                <a:spcPct val="1000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40" dirty="0">
                <a:solidFill>
                  <a:srgbClr val="FFFFFF"/>
                </a:solidFill>
                <a:latin typeface="Times New Roman"/>
                <a:cs typeface="Times New Roman"/>
              </a:rPr>
              <a:t> </a:t>
            </a:r>
            <a:r>
              <a:rPr sz="1800" spc="55" dirty="0">
                <a:solidFill>
                  <a:srgbClr val="FFFFFF"/>
                </a:solidFill>
                <a:latin typeface="Verdana"/>
                <a:cs typeface="Verdana"/>
              </a:rPr>
              <a:t>body</a:t>
            </a:r>
            <a:r>
              <a:rPr sz="1800" spc="-45" dirty="0">
                <a:solidFill>
                  <a:srgbClr val="FFFFFF"/>
                </a:solidFill>
                <a:latin typeface="Times New Roman"/>
                <a:cs typeface="Times New Roman"/>
              </a:rPr>
              <a:t> </a:t>
            </a:r>
            <a:r>
              <a:rPr sz="1800" spc="130" dirty="0">
                <a:solidFill>
                  <a:srgbClr val="FFFFFF"/>
                </a:solidFill>
                <a:latin typeface="Verdana"/>
                <a:cs typeface="Verdana"/>
              </a:rPr>
              <a:t>can</a:t>
            </a:r>
            <a:r>
              <a:rPr sz="1800" spc="-30" dirty="0">
                <a:solidFill>
                  <a:srgbClr val="FFFFFF"/>
                </a:solidFill>
                <a:latin typeface="Times New Roman"/>
                <a:cs typeface="Times New Roman"/>
              </a:rPr>
              <a:t> </a:t>
            </a:r>
            <a:r>
              <a:rPr sz="1800" spc="110" dirty="0">
                <a:solidFill>
                  <a:srgbClr val="FFFFFF"/>
                </a:solidFill>
                <a:latin typeface="Verdana"/>
                <a:cs typeface="Verdana"/>
              </a:rPr>
              <a:t>be</a:t>
            </a:r>
            <a:r>
              <a:rPr sz="1800" spc="-5" dirty="0">
                <a:solidFill>
                  <a:srgbClr val="FFFFFF"/>
                </a:solidFill>
                <a:latin typeface="Times New Roman"/>
                <a:cs typeface="Times New Roman"/>
              </a:rPr>
              <a:t> </a:t>
            </a:r>
            <a:r>
              <a:rPr sz="1800" spc="-30" dirty="0">
                <a:solidFill>
                  <a:srgbClr val="FFFFFF"/>
                </a:solidFill>
                <a:latin typeface="Verdana"/>
                <a:cs typeface="Verdana"/>
              </a:rPr>
              <a:t>present</a:t>
            </a:r>
            <a:r>
              <a:rPr sz="1800" spc="-20" dirty="0">
                <a:solidFill>
                  <a:srgbClr val="FFFFFF"/>
                </a:solidFill>
                <a:latin typeface="Times New Roman"/>
                <a:cs typeface="Times New Roman"/>
              </a:rPr>
              <a:t> </a:t>
            </a:r>
            <a:r>
              <a:rPr sz="1800" spc="-30" dirty="0">
                <a:solidFill>
                  <a:srgbClr val="FFFFFF"/>
                </a:solidFill>
                <a:latin typeface="Verdana"/>
                <a:cs typeface="Verdana"/>
              </a:rPr>
              <a:t>in</a:t>
            </a:r>
            <a:r>
              <a:rPr sz="1800" spc="-30" dirty="0">
                <a:solidFill>
                  <a:srgbClr val="FFFFFF"/>
                </a:solidFill>
                <a:latin typeface="Times New Roman"/>
                <a:cs typeface="Times New Roman"/>
              </a:rPr>
              <a:t> </a:t>
            </a:r>
            <a:r>
              <a:rPr sz="1800" spc="170" dirty="0">
                <a:solidFill>
                  <a:srgbClr val="FFFFFF"/>
                </a:solidFill>
                <a:latin typeface="Verdana"/>
                <a:cs typeface="Verdana"/>
              </a:rPr>
              <a:t>a</a:t>
            </a:r>
            <a:r>
              <a:rPr sz="1800" spc="30" dirty="0">
                <a:solidFill>
                  <a:srgbClr val="FFFFFF"/>
                </a:solidFill>
                <a:latin typeface="Times New Roman"/>
                <a:cs typeface="Times New Roman"/>
              </a:rPr>
              <a:t> </a:t>
            </a:r>
            <a:r>
              <a:rPr sz="1800" spc="-35" dirty="0">
                <a:solidFill>
                  <a:srgbClr val="FFFFFF"/>
                </a:solidFill>
                <a:latin typeface="Verdana"/>
                <a:cs typeface="Verdana"/>
              </a:rPr>
              <a:t>request</a:t>
            </a:r>
            <a:r>
              <a:rPr sz="1800" spc="-65" dirty="0">
                <a:solidFill>
                  <a:srgbClr val="FFFFFF"/>
                </a:solidFill>
                <a:latin typeface="Times New Roman"/>
                <a:cs typeface="Times New Roman"/>
              </a:rPr>
              <a:t> </a:t>
            </a:r>
            <a:r>
              <a:rPr sz="1800" spc="-25" dirty="0">
                <a:solidFill>
                  <a:srgbClr val="FFFFFF"/>
                </a:solidFill>
                <a:latin typeface="Verdana"/>
                <a:cs typeface="Verdana"/>
              </a:rPr>
              <a:t>message.</a:t>
            </a:r>
            <a:r>
              <a:rPr sz="1800" spc="-95" dirty="0">
                <a:solidFill>
                  <a:srgbClr val="FFFFFF"/>
                </a:solidFill>
                <a:latin typeface="Times New Roman"/>
                <a:cs typeface="Times New Roman"/>
              </a:rPr>
              <a:t> </a:t>
            </a:r>
            <a:r>
              <a:rPr sz="1800" spc="-90" dirty="0">
                <a:solidFill>
                  <a:srgbClr val="FFFFFF"/>
                </a:solidFill>
                <a:latin typeface="Verdana"/>
                <a:cs typeface="Verdana"/>
              </a:rPr>
              <a:t>Usually,</a:t>
            </a:r>
            <a:r>
              <a:rPr sz="1800" spc="-140" dirty="0">
                <a:solidFill>
                  <a:srgbClr val="FFFFFF"/>
                </a:solidFill>
                <a:latin typeface="Times New Roman"/>
                <a:cs typeface="Times New Roman"/>
              </a:rPr>
              <a:t> </a:t>
            </a:r>
            <a:r>
              <a:rPr sz="1800" spc="-85" dirty="0">
                <a:solidFill>
                  <a:srgbClr val="FFFFFF"/>
                </a:solidFill>
                <a:latin typeface="Verdana"/>
                <a:cs typeface="Verdana"/>
              </a:rPr>
              <a:t>it</a:t>
            </a:r>
            <a:r>
              <a:rPr sz="1800" spc="-20" dirty="0">
                <a:solidFill>
                  <a:srgbClr val="FFFFFF"/>
                </a:solidFill>
                <a:latin typeface="Times New Roman"/>
                <a:cs typeface="Times New Roman"/>
              </a:rPr>
              <a:t> </a:t>
            </a:r>
            <a:r>
              <a:rPr sz="1800" spc="-10" dirty="0">
                <a:solidFill>
                  <a:srgbClr val="FFFFFF"/>
                </a:solidFill>
                <a:latin typeface="Verdana"/>
                <a:cs typeface="Verdana"/>
              </a:rPr>
              <a:t>contains</a:t>
            </a:r>
            <a:r>
              <a:rPr sz="1800" spc="-110"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comment</a:t>
            </a:r>
            <a:r>
              <a:rPr sz="1800" spc="-30" dirty="0">
                <a:solidFill>
                  <a:srgbClr val="FFFFFF"/>
                </a:solidFill>
                <a:latin typeface="Times New Roman"/>
                <a:cs typeface="Times New Roman"/>
              </a:rPr>
              <a:t> </a:t>
            </a:r>
            <a:r>
              <a:rPr sz="1800" dirty="0">
                <a:solidFill>
                  <a:srgbClr val="FFFFFF"/>
                </a:solidFill>
                <a:latin typeface="Verdana"/>
                <a:cs typeface="Verdana"/>
              </a:rPr>
              <a:t>to</a:t>
            </a:r>
            <a:r>
              <a:rPr sz="1800" spc="-30" dirty="0">
                <a:solidFill>
                  <a:srgbClr val="FFFFFF"/>
                </a:solidFill>
                <a:latin typeface="Times New Roman"/>
                <a:cs typeface="Times New Roman"/>
              </a:rPr>
              <a:t> </a:t>
            </a:r>
            <a:r>
              <a:rPr sz="1800" spc="110" dirty="0">
                <a:solidFill>
                  <a:srgbClr val="FFFFFF"/>
                </a:solidFill>
                <a:latin typeface="Verdana"/>
                <a:cs typeface="Verdana"/>
              </a:rPr>
              <a:t>be</a:t>
            </a:r>
            <a:r>
              <a:rPr sz="1800" spc="90" dirty="0">
                <a:solidFill>
                  <a:srgbClr val="FFFFFF"/>
                </a:solidFill>
                <a:latin typeface="Times New Roman"/>
                <a:cs typeface="Times New Roman"/>
              </a:rPr>
              <a:t> </a:t>
            </a:r>
            <a:r>
              <a:rPr sz="1800" spc="-55" dirty="0">
                <a:solidFill>
                  <a:srgbClr val="FFFFFF"/>
                </a:solidFill>
                <a:latin typeface="Verdana"/>
                <a:cs typeface="Verdana"/>
              </a:rPr>
              <a:t>sent</a:t>
            </a:r>
            <a:r>
              <a:rPr sz="1800" spc="30" dirty="0">
                <a:solidFill>
                  <a:srgbClr val="FFFFFF"/>
                </a:solidFill>
                <a:latin typeface="Times New Roman"/>
                <a:cs typeface="Times New Roman"/>
              </a:rPr>
              <a:t> </a:t>
            </a:r>
            <a:r>
              <a:rPr sz="1800" dirty="0">
                <a:solidFill>
                  <a:srgbClr val="FFFFFF"/>
                </a:solidFill>
                <a:latin typeface="Verdana"/>
                <a:cs typeface="Verdana"/>
              </a:rPr>
              <a:t>or</a:t>
            </a:r>
            <a:r>
              <a:rPr sz="1800" spc="50" dirty="0">
                <a:solidFill>
                  <a:srgbClr val="FFFFFF"/>
                </a:solidFill>
                <a:latin typeface="Times New Roman"/>
                <a:cs typeface="Times New Roman"/>
              </a:rPr>
              <a:t> </a:t>
            </a:r>
            <a:r>
              <a:rPr sz="1800" dirty="0">
                <a:solidFill>
                  <a:srgbClr val="FFFFFF"/>
                </a:solidFill>
                <a:latin typeface="Verdana"/>
                <a:cs typeface="Verdana"/>
              </a:rPr>
              <a:t>the</a:t>
            </a:r>
            <a:r>
              <a:rPr sz="1800" spc="-15" dirty="0">
                <a:solidFill>
                  <a:srgbClr val="FFFFFF"/>
                </a:solidFill>
                <a:latin typeface="Times New Roman"/>
                <a:cs typeface="Times New Roman"/>
              </a:rPr>
              <a:t> </a:t>
            </a:r>
            <a:r>
              <a:rPr sz="1800" spc="-30" dirty="0">
                <a:solidFill>
                  <a:srgbClr val="FFFFFF"/>
                </a:solidFill>
                <a:latin typeface="Verdana"/>
                <a:cs typeface="Verdana"/>
              </a:rPr>
              <a:t>file</a:t>
            </a:r>
            <a:r>
              <a:rPr sz="1800" spc="-75" dirty="0">
                <a:solidFill>
                  <a:srgbClr val="FFFFFF"/>
                </a:solidFill>
                <a:latin typeface="Times New Roman"/>
                <a:cs typeface="Times New Roman"/>
              </a:rPr>
              <a:t> </a:t>
            </a:r>
            <a:r>
              <a:rPr sz="1800" dirty="0">
                <a:solidFill>
                  <a:srgbClr val="FFFFFF"/>
                </a:solidFill>
                <a:latin typeface="Verdana"/>
                <a:cs typeface="Verdana"/>
              </a:rPr>
              <a:t>to</a:t>
            </a:r>
            <a:r>
              <a:rPr sz="1800" spc="25" dirty="0">
                <a:solidFill>
                  <a:srgbClr val="FFFFFF"/>
                </a:solidFill>
                <a:latin typeface="Times New Roman"/>
                <a:cs typeface="Times New Roman"/>
              </a:rPr>
              <a:t> </a:t>
            </a:r>
            <a:r>
              <a:rPr sz="1800" spc="110" dirty="0">
                <a:solidFill>
                  <a:srgbClr val="FFFFFF"/>
                </a:solidFill>
                <a:latin typeface="Verdana"/>
                <a:cs typeface="Verdana"/>
              </a:rPr>
              <a:t>be</a:t>
            </a:r>
            <a:r>
              <a:rPr sz="1800" spc="40" dirty="0">
                <a:solidFill>
                  <a:srgbClr val="FFFFFF"/>
                </a:solidFill>
                <a:latin typeface="Times New Roman"/>
                <a:cs typeface="Times New Roman"/>
              </a:rPr>
              <a:t> </a:t>
            </a:r>
            <a:r>
              <a:rPr sz="1800" spc="-20" dirty="0">
                <a:solidFill>
                  <a:srgbClr val="FFFFFF"/>
                </a:solidFill>
                <a:latin typeface="Verdana"/>
                <a:cs typeface="Verdana"/>
              </a:rPr>
              <a:t>published</a:t>
            </a:r>
            <a:r>
              <a:rPr sz="1800" spc="-90" dirty="0">
                <a:solidFill>
                  <a:srgbClr val="FFFFFF"/>
                </a:solidFill>
                <a:latin typeface="Times New Roman"/>
                <a:cs typeface="Times New Roman"/>
              </a:rPr>
              <a:t> </a:t>
            </a:r>
            <a:r>
              <a:rPr sz="1800" dirty="0">
                <a:solidFill>
                  <a:srgbClr val="FFFFFF"/>
                </a:solidFill>
                <a:latin typeface="Verdana"/>
                <a:cs typeface="Verdana"/>
              </a:rPr>
              <a:t>on</a:t>
            </a:r>
            <a:r>
              <a:rPr sz="1800" spc="70" dirty="0">
                <a:solidFill>
                  <a:srgbClr val="FFFFFF"/>
                </a:solidFill>
                <a:latin typeface="Times New Roman"/>
                <a:cs typeface="Times New Roman"/>
              </a:rPr>
              <a:t> </a:t>
            </a:r>
            <a:r>
              <a:rPr sz="1800" dirty="0">
                <a:solidFill>
                  <a:srgbClr val="FFFFFF"/>
                </a:solidFill>
                <a:latin typeface="Verdana"/>
                <a:cs typeface="Verdana"/>
              </a:rPr>
              <a:t>the</a:t>
            </a:r>
            <a:r>
              <a:rPr sz="1800" spc="35" dirty="0">
                <a:solidFill>
                  <a:srgbClr val="FFFFFF"/>
                </a:solidFill>
                <a:latin typeface="Times New Roman"/>
                <a:cs typeface="Times New Roman"/>
              </a:rPr>
              <a:t> </a:t>
            </a:r>
            <a:r>
              <a:rPr sz="1800" spc="-10" dirty="0">
                <a:solidFill>
                  <a:srgbClr val="FFFFFF"/>
                </a:solidFill>
                <a:latin typeface="Verdana"/>
                <a:cs typeface="Verdana"/>
              </a:rPr>
              <a:t>website</a:t>
            </a:r>
            <a:r>
              <a:rPr sz="1800" spc="-70" dirty="0">
                <a:solidFill>
                  <a:srgbClr val="FFFFFF"/>
                </a:solidFill>
                <a:latin typeface="Times New Roman"/>
                <a:cs typeface="Times New Roman"/>
              </a:rPr>
              <a:t> </a:t>
            </a:r>
            <a:r>
              <a:rPr sz="1800" dirty="0">
                <a:solidFill>
                  <a:srgbClr val="FFFFFF"/>
                </a:solidFill>
                <a:latin typeface="Verdana"/>
                <a:cs typeface="Verdana"/>
              </a:rPr>
              <a:t>when</a:t>
            </a:r>
            <a:r>
              <a:rPr sz="1800" spc="-95" dirty="0">
                <a:solidFill>
                  <a:srgbClr val="FFFFFF"/>
                </a:solidFill>
                <a:latin typeface="Times New Roman"/>
                <a:cs typeface="Times New Roman"/>
              </a:rPr>
              <a:t> </a:t>
            </a:r>
            <a:r>
              <a:rPr sz="1800" spc="-25" dirty="0">
                <a:solidFill>
                  <a:srgbClr val="FFFFFF"/>
                </a:solidFill>
                <a:latin typeface="Verdana"/>
                <a:cs typeface="Verdana"/>
              </a:rPr>
              <a:t>the</a:t>
            </a:r>
            <a:r>
              <a:rPr sz="1800" spc="-25" dirty="0">
                <a:solidFill>
                  <a:srgbClr val="FFFFFF"/>
                </a:solidFill>
                <a:latin typeface="Times New Roman"/>
                <a:cs typeface="Times New Roman"/>
              </a:rPr>
              <a:t> </a:t>
            </a:r>
            <a:r>
              <a:rPr sz="1800" dirty="0">
                <a:solidFill>
                  <a:srgbClr val="FFFFFF"/>
                </a:solidFill>
                <a:latin typeface="Verdana"/>
                <a:cs typeface="Verdana"/>
              </a:rPr>
              <a:t>method</a:t>
            </a:r>
            <a:r>
              <a:rPr sz="1800" spc="-95" dirty="0">
                <a:solidFill>
                  <a:srgbClr val="FFFFFF"/>
                </a:solidFill>
                <a:latin typeface="Times New Roman"/>
                <a:cs typeface="Times New Roman"/>
              </a:rPr>
              <a:t> </a:t>
            </a:r>
            <a:r>
              <a:rPr sz="1800" spc="-160" dirty="0">
                <a:solidFill>
                  <a:srgbClr val="FFFFFF"/>
                </a:solidFill>
                <a:latin typeface="Verdana"/>
                <a:cs typeface="Verdana"/>
              </a:rPr>
              <a:t>is</a:t>
            </a:r>
            <a:r>
              <a:rPr sz="1800" spc="20" dirty="0">
                <a:solidFill>
                  <a:srgbClr val="FFFFFF"/>
                </a:solidFill>
                <a:latin typeface="Times New Roman"/>
                <a:cs typeface="Times New Roman"/>
              </a:rPr>
              <a:t> </a:t>
            </a:r>
            <a:r>
              <a:rPr sz="1800" spc="-145" dirty="0">
                <a:solidFill>
                  <a:srgbClr val="FFFFFF"/>
                </a:solidFill>
                <a:latin typeface="Verdana"/>
                <a:cs typeface="Verdana"/>
              </a:rPr>
              <a:t>PUT</a:t>
            </a:r>
            <a:r>
              <a:rPr sz="1800" spc="-100" dirty="0">
                <a:solidFill>
                  <a:srgbClr val="FFFFFF"/>
                </a:solidFill>
                <a:latin typeface="Times New Roman"/>
                <a:cs typeface="Times New Roman"/>
              </a:rPr>
              <a:t> </a:t>
            </a:r>
            <a:r>
              <a:rPr sz="1800" dirty="0">
                <a:solidFill>
                  <a:srgbClr val="FFFFFF"/>
                </a:solidFill>
                <a:latin typeface="Verdana"/>
                <a:cs typeface="Verdana"/>
              </a:rPr>
              <a:t>or</a:t>
            </a:r>
            <a:r>
              <a:rPr sz="1800" spc="95" dirty="0">
                <a:solidFill>
                  <a:srgbClr val="FFFFFF"/>
                </a:solidFill>
                <a:latin typeface="Times New Roman"/>
                <a:cs typeface="Times New Roman"/>
              </a:rPr>
              <a:t> </a:t>
            </a:r>
            <a:r>
              <a:rPr sz="1800" spc="-20" dirty="0">
                <a:solidFill>
                  <a:srgbClr val="FFFFFF"/>
                </a:solidFill>
                <a:latin typeface="Verdana"/>
                <a:cs typeface="Verdana"/>
              </a:rPr>
              <a:t>POST.</a:t>
            </a:r>
            <a:endParaRPr sz="1800">
              <a:latin typeface="Verdana"/>
              <a:cs typeface="Verdana"/>
            </a:endParaRPr>
          </a:p>
        </p:txBody>
      </p:sp>
      <p:sp>
        <p:nvSpPr>
          <p:cNvPr id="4" name="object 4"/>
          <p:cNvSpPr txBox="1"/>
          <p:nvPr/>
        </p:nvSpPr>
        <p:spPr>
          <a:xfrm>
            <a:off x="10565151"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14</a:t>
            </a:r>
            <a:endParaRPr sz="2750">
              <a:latin typeface="Verdana"/>
              <a:cs typeface="Verdana"/>
            </a:endParaRPr>
          </a:p>
        </p:txBody>
      </p:sp>
      <p:sp>
        <p:nvSpPr>
          <p:cNvPr id="5" name="Slide Number Placeholder 4">
            <a:extLst>
              <a:ext uri="{FF2B5EF4-FFF2-40B4-BE49-F238E27FC236}">
                <a16:creationId xmlns:a16="http://schemas.microsoft.com/office/drawing/2014/main" id="{79045F89-08B6-47F6-8689-CF52A038CD8C}"/>
              </a:ext>
            </a:extLst>
          </p:cNvPr>
          <p:cNvSpPr>
            <a:spLocks noGrp="1"/>
          </p:cNvSpPr>
          <p:nvPr>
            <p:ph type="sldNum" sz="quarter" idx="12"/>
          </p:nvPr>
        </p:nvSpPr>
        <p:spPr/>
        <p:txBody>
          <a:bodyPr/>
          <a:lstStyle/>
          <a:p>
            <a:fld id="{3622CE08-FDFB-40AC-BC00-32E561B45CF1}"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9DBE-697B-4507-BD69-D8DD9F56C67B}"/>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7AD7C15A-DD74-485A-9058-4EB06B5DDD22}"/>
              </a:ext>
            </a:extLst>
          </p:cNvPr>
          <p:cNvSpPr>
            <a:spLocks noGrp="1"/>
          </p:cNvSpPr>
          <p:nvPr>
            <p:ph idx="1"/>
          </p:nvPr>
        </p:nvSpPr>
        <p:spPr/>
        <p:txBody>
          <a:bodyPr>
            <a:normAutofit/>
          </a:bodyPr>
          <a:lstStyle/>
          <a:p>
            <a:pPr algn="l"/>
            <a:r>
              <a:rPr lang="en-US" b="0" i="0" u="none" strike="noStrike" baseline="0" dirty="0">
                <a:latin typeface="+mn-lt"/>
              </a:rPr>
              <a:t>The names must be unique because the addresses are unique. A namespace that maps each address to a unique name can be organized in two ways: </a:t>
            </a:r>
          </a:p>
          <a:p>
            <a:pPr algn="l"/>
            <a:r>
              <a:rPr lang="en-US" dirty="0">
                <a:latin typeface="+mn-lt"/>
              </a:rPr>
              <a:t>Fl</a:t>
            </a:r>
            <a:r>
              <a:rPr lang="en-US" b="0" i="0" u="none" strike="noStrike" baseline="0" dirty="0">
                <a:latin typeface="+mn-lt"/>
              </a:rPr>
              <a:t>at namespace</a:t>
            </a:r>
          </a:p>
          <a:p>
            <a:pPr lvl="1"/>
            <a:r>
              <a:rPr lang="en-US" b="0" i="0" u="none" strike="noStrike" baseline="0" dirty="0">
                <a:latin typeface="+mn-lt"/>
              </a:rPr>
              <a:t>In a flat name space, a name is assigned to an address. A name in this space is a sequence of characters without structure. </a:t>
            </a:r>
          </a:p>
          <a:p>
            <a:pPr lvl="1"/>
            <a:r>
              <a:rPr lang="en-US" b="0" i="0" u="none" strike="noStrike" baseline="0" dirty="0">
                <a:latin typeface="+mn-lt"/>
              </a:rPr>
              <a:t>The names mayor may not have a common section; if they do, it has no meaning. </a:t>
            </a:r>
          </a:p>
          <a:p>
            <a:pPr lvl="1"/>
            <a:r>
              <a:rPr lang="en-US" b="0" i="0" u="none" strike="noStrike" baseline="0" dirty="0">
                <a:latin typeface="+mn-lt"/>
              </a:rPr>
              <a:t>The main disadvantage of a fiat name space is that it cannot be used in a large system such as the Internet because it must be centrally controlled to avoid ambiguity and duplication.</a:t>
            </a:r>
            <a:endParaRPr lang="en-US" dirty="0">
              <a:latin typeface="+mn-lt"/>
            </a:endParaRPr>
          </a:p>
        </p:txBody>
      </p:sp>
      <p:sp>
        <p:nvSpPr>
          <p:cNvPr id="4" name="Slide Number Placeholder 3">
            <a:extLst>
              <a:ext uri="{FF2B5EF4-FFF2-40B4-BE49-F238E27FC236}">
                <a16:creationId xmlns:a16="http://schemas.microsoft.com/office/drawing/2014/main" id="{2CF144DE-C629-4CB5-8F12-92007A001641}"/>
              </a:ext>
            </a:extLst>
          </p:cNvPr>
          <p:cNvSpPr>
            <a:spLocks noGrp="1"/>
          </p:cNvSpPr>
          <p:nvPr>
            <p:ph type="sldNum" sz="quarter" idx="12"/>
          </p:nvPr>
        </p:nvSpPr>
        <p:spPr/>
        <p:txBody>
          <a:bodyPr/>
          <a:lstStyle/>
          <a:p>
            <a:fld id="{3622CE08-FDFB-40AC-BC00-32E561B45CF1}" type="slidenum">
              <a:rPr lang="en-US" smtClean="0"/>
              <a:t>4</a:t>
            </a:fld>
            <a:endParaRPr lang="en-US"/>
          </a:p>
        </p:txBody>
      </p:sp>
    </p:spTree>
    <p:extLst>
      <p:ext uri="{BB962C8B-B14F-4D97-AF65-F5344CB8AC3E}">
        <p14:creationId xmlns:p14="http://schemas.microsoft.com/office/powerpoint/2010/main" val="1308716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75" dirty="0"/>
              <a:t>Response</a:t>
            </a:r>
            <a:r>
              <a:rPr spc="-120" dirty="0">
                <a:latin typeface="Times New Roman"/>
                <a:cs typeface="Times New Roman"/>
              </a:rPr>
              <a:t> </a:t>
            </a:r>
            <a:r>
              <a:rPr spc="-10" dirty="0"/>
              <a:t>Message</a:t>
            </a:r>
          </a:p>
        </p:txBody>
      </p:sp>
      <p:sp>
        <p:nvSpPr>
          <p:cNvPr id="3" name="object 3"/>
          <p:cNvSpPr txBox="1">
            <a:spLocks noGrp="1"/>
          </p:cNvSpPr>
          <p:nvPr>
            <p:ph type="body" idx="1"/>
          </p:nvPr>
        </p:nvSpPr>
        <p:spPr>
          <a:prstGeom prst="rect">
            <a:avLst/>
          </a:prstGeom>
        </p:spPr>
        <p:txBody>
          <a:bodyPr vert="horz" wrap="square" lIns="0" tIns="43180" rIns="0" bIns="0" rtlCol="0">
            <a:spAutoFit/>
          </a:bodyPr>
          <a:lstStyle/>
          <a:p>
            <a:pPr marL="353695" marR="147955" indent="-341630">
              <a:lnSpc>
                <a:spcPct val="90000"/>
              </a:lnSpc>
              <a:spcBef>
                <a:spcPts val="34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120" dirty="0"/>
              <a:t>A</a:t>
            </a:r>
            <a:r>
              <a:rPr spc="65" dirty="0">
                <a:latin typeface="Times New Roman"/>
                <a:cs typeface="Times New Roman"/>
              </a:rPr>
              <a:t> </a:t>
            </a:r>
            <a:r>
              <a:rPr spc="-40" dirty="0"/>
              <a:t>response</a:t>
            </a:r>
            <a:r>
              <a:rPr spc="-25" dirty="0">
                <a:latin typeface="Times New Roman"/>
                <a:cs typeface="Times New Roman"/>
              </a:rPr>
              <a:t> </a:t>
            </a:r>
            <a:r>
              <a:rPr dirty="0"/>
              <a:t>message</a:t>
            </a:r>
            <a:r>
              <a:rPr spc="-120" dirty="0">
                <a:latin typeface="Times New Roman"/>
                <a:cs typeface="Times New Roman"/>
              </a:rPr>
              <a:t> </a:t>
            </a:r>
            <a:r>
              <a:rPr spc="-75" dirty="0"/>
              <a:t>consists</a:t>
            </a:r>
            <a:r>
              <a:rPr spc="-65" dirty="0">
                <a:latin typeface="Times New Roman"/>
                <a:cs typeface="Times New Roman"/>
              </a:rPr>
              <a:t> </a:t>
            </a:r>
            <a:r>
              <a:rPr dirty="0"/>
              <a:t>of</a:t>
            </a:r>
            <a:r>
              <a:rPr spc="25" dirty="0">
                <a:latin typeface="Times New Roman"/>
                <a:cs typeface="Times New Roman"/>
              </a:rPr>
              <a:t> </a:t>
            </a:r>
            <a:r>
              <a:rPr spc="170" dirty="0"/>
              <a:t>a</a:t>
            </a:r>
            <a:r>
              <a:rPr spc="80" dirty="0">
                <a:latin typeface="Times New Roman"/>
                <a:cs typeface="Times New Roman"/>
              </a:rPr>
              <a:t> </a:t>
            </a:r>
            <a:r>
              <a:rPr spc="-80" dirty="0"/>
              <a:t>status</a:t>
            </a:r>
            <a:r>
              <a:rPr spc="-75" dirty="0">
                <a:latin typeface="Times New Roman"/>
                <a:cs typeface="Times New Roman"/>
              </a:rPr>
              <a:t> </a:t>
            </a:r>
            <a:r>
              <a:rPr spc="-55" dirty="0"/>
              <a:t>line,</a:t>
            </a:r>
            <a:r>
              <a:rPr spc="-60" dirty="0">
                <a:latin typeface="Times New Roman"/>
                <a:cs typeface="Times New Roman"/>
              </a:rPr>
              <a:t> </a:t>
            </a:r>
            <a:r>
              <a:rPr dirty="0"/>
              <a:t>header</a:t>
            </a:r>
            <a:r>
              <a:rPr dirty="0">
                <a:latin typeface="Times New Roman"/>
                <a:cs typeface="Times New Roman"/>
              </a:rPr>
              <a:t> </a:t>
            </a:r>
            <a:r>
              <a:rPr spc="-85" dirty="0"/>
              <a:t>lines,</a:t>
            </a:r>
            <a:r>
              <a:rPr spc="-60" dirty="0">
                <a:latin typeface="Times New Roman"/>
                <a:cs typeface="Times New Roman"/>
              </a:rPr>
              <a:t> </a:t>
            </a:r>
            <a:r>
              <a:rPr spc="170" dirty="0"/>
              <a:t>a</a:t>
            </a:r>
            <a:r>
              <a:rPr spc="75" dirty="0">
                <a:latin typeface="Times New Roman"/>
                <a:cs typeface="Times New Roman"/>
              </a:rPr>
              <a:t> </a:t>
            </a:r>
            <a:r>
              <a:rPr dirty="0"/>
              <a:t>blank</a:t>
            </a:r>
            <a:r>
              <a:rPr spc="-85" dirty="0">
                <a:latin typeface="Times New Roman"/>
                <a:cs typeface="Times New Roman"/>
              </a:rPr>
              <a:t> </a:t>
            </a:r>
            <a:r>
              <a:rPr spc="-50" dirty="0"/>
              <a:t>line,</a:t>
            </a:r>
            <a:r>
              <a:rPr spc="-60" dirty="0">
                <a:latin typeface="Times New Roman"/>
                <a:cs typeface="Times New Roman"/>
              </a:rPr>
              <a:t> </a:t>
            </a:r>
            <a:r>
              <a:rPr spc="55" dirty="0"/>
              <a:t>and</a:t>
            </a:r>
            <a:r>
              <a:rPr spc="55" dirty="0">
                <a:latin typeface="Times New Roman"/>
                <a:cs typeface="Times New Roman"/>
              </a:rPr>
              <a:t> </a:t>
            </a:r>
            <a:r>
              <a:rPr spc="-60" dirty="0"/>
              <a:t>sometimes</a:t>
            </a:r>
            <a:r>
              <a:rPr spc="-95" dirty="0">
                <a:latin typeface="Times New Roman"/>
                <a:cs typeface="Times New Roman"/>
              </a:rPr>
              <a:t> </a:t>
            </a:r>
            <a:r>
              <a:rPr spc="170" dirty="0"/>
              <a:t>a</a:t>
            </a:r>
            <a:r>
              <a:rPr spc="50" dirty="0">
                <a:latin typeface="Times New Roman"/>
                <a:cs typeface="Times New Roman"/>
              </a:rPr>
              <a:t> </a:t>
            </a:r>
            <a:r>
              <a:rPr dirty="0"/>
              <a:t>body.</a:t>
            </a:r>
            <a:r>
              <a:rPr spc="-80" dirty="0">
                <a:latin typeface="Times New Roman"/>
                <a:cs typeface="Times New Roman"/>
              </a:rPr>
              <a:t> </a:t>
            </a:r>
            <a:r>
              <a:rPr spc="-80" dirty="0"/>
              <a:t>The</a:t>
            </a:r>
            <a:r>
              <a:rPr spc="60" dirty="0">
                <a:latin typeface="Times New Roman"/>
                <a:cs typeface="Times New Roman"/>
              </a:rPr>
              <a:t> </a:t>
            </a:r>
            <a:r>
              <a:rPr spc="-150" dirty="0"/>
              <a:t>first</a:t>
            </a:r>
            <a:r>
              <a:rPr spc="-45" dirty="0">
                <a:latin typeface="Times New Roman"/>
                <a:cs typeface="Times New Roman"/>
              </a:rPr>
              <a:t> </a:t>
            </a:r>
            <a:r>
              <a:rPr spc="-25" dirty="0"/>
              <a:t>line</a:t>
            </a:r>
            <a:r>
              <a:rPr spc="-95" dirty="0">
                <a:latin typeface="Times New Roman"/>
                <a:cs typeface="Times New Roman"/>
              </a:rPr>
              <a:t> </a:t>
            </a:r>
            <a:r>
              <a:rPr spc="-30" dirty="0"/>
              <a:t>in</a:t>
            </a:r>
            <a:r>
              <a:rPr spc="-10" dirty="0">
                <a:latin typeface="Times New Roman"/>
                <a:cs typeface="Times New Roman"/>
              </a:rPr>
              <a:t> </a:t>
            </a:r>
            <a:r>
              <a:rPr spc="170" dirty="0"/>
              <a:t>a</a:t>
            </a:r>
            <a:r>
              <a:rPr spc="50" dirty="0">
                <a:latin typeface="Times New Roman"/>
                <a:cs typeface="Times New Roman"/>
              </a:rPr>
              <a:t> </a:t>
            </a:r>
            <a:r>
              <a:rPr spc="-40" dirty="0"/>
              <a:t>response</a:t>
            </a:r>
            <a:r>
              <a:rPr spc="-45" dirty="0">
                <a:latin typeface="Times New Roman"/>
                <a:cs typeface="Times New Roman"/>
              </a:rPr>
              <a:t> </a:t>
            </a:r>
            <a:r>
              <a:rPr spc="-10" dirty="0"/>
              <a:t>message</a:t>
            </a:r>
            <a:r>
              <a:rPr spc="-90" dirty="0">
                <a:latin typeface="Times New Roman"/>
                <a:cs typeface="Times New Roman"/>
              </a:rPr>
              <a:t> </a:t>
            </a:r>
            <a:r>
              <a:rPr spc="-160" dirty="0"/>
              <a:t>is</a:t>
            </a:r>
            <a:r>
              <a:rPr spc="10" dirty="0">
                <a:latin typeface="Times New Roman"/>
                <a:cs typeface="Times New Roman"/>
              </a:rPr>
              <a:t> </a:t>
            </a:r>
            <a:r>
              <a:rPr spc="70" dirty="0"/>
              <a:t>called</a:t>
            </a:r>
            <a:r>
              <a:rPr spc="-110" dirty="0">
                <a:latin typeface="Times New Roman"/>
                <a:cs typeface="Times New Roman"/>
              </a:rPr>
              <a:t> </a:t>
            </a:r>
            <a:r>
              <a:rPr dirty="0"/>
              <a:t>the</a:t>
            </a:r>
            <a:r>
              <a:rPr spc="110" dirty="0">
                <a:latin typeface="Times New Roman"/>
                <a:cs typeface="Times New Roman"/>
              </a:rPr>
              <a:t> </a:t>
            </a:r>
            <a:r>
              <a:rPr i="1" spc="-10" dirty="0">
                <a:latin typeface="Verdana"/>
                <a:cs typeface="Verdana"/>
              </a:rPr>
              <a:t>status</a:t>
            </a:r>
            <a:r>
              <a:rPr spc="-10" dirty="0">
                <a:latin typeface="Times New Roman"/>
                <a:cs typeface="Times New Roman"/>
              </a:rPr>
              <a:t> </a:t>
            </a:r>
            <a:r>
              <a:rPr i="1" spc="-10" dirty="0">
                <a:latin typeface="Verdana"/>
                <a:cs typeface="Verdana"/>
              </a:rPr>
              <a:t>line</a:t>
            </a:r>
            <a:r>
              <a:rPr spc="-10" dirty="0"/>
              <a:t>.</a:t>
            </a:r>
            <a:endParaRPr sz="1450">
              <a:latin typeface="Verdana"/>
              <a:cs typeface="Verdana"/>
            </a:endParaRPr>
          </a:p>
          <a:p>
            <a:pPr marL="353695" marR="221615" indent="-341630">
              <a:lnSpc>
                <a:spcPct val="90000"/>
              </a:lnSpc>
              <a:spcBef>
                <a:spcPts val="104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80" dirty="0"/>
              <a:t>There</a:t>
            </a:r>
            <a:r>
              <a:rPr spc="40" dirty="0">
                <a:latin typeface="Times New Roman"/>
                <a:cs typeface="Times New Roman"/>
              </a:rPr>
              <a:t> </a:t>
            </a:r>
            <a:r>
              <a:rPr dirty="0"/>
              <a:t>are</a:t>
            </a:r>
            <a:r>
              <a:rPr spc="90" dirty="0">
                <a:latin typeface="Times New Roman"/>
                <a:cs typeface="Times New Roman"/>
              </a:rPr>
              <a:t> </a:t>
            </a:r>
            <a:r>
              <a:rPr spc="-20" dirty="0"/>
              <a:t>three</a:t>
            </a:r>
            <a:r>
              <a:rPr spc="-15" dirty="0">
                <a:latin typeface="Times New Roman"/>
                <a:cs typeface="Times New Roman"/>
              </a:rPr>
              <a:t> </a:t>
            </a:r>
            <a:r>
              <a:rPr spc="-50" dirty="0"/>
              <a:t>fields</a:t>
            </a:r>
            <a:r>
              <a:rPr spc="-70" dirty="0">
                <a:latin typeface="Times New Roman"/>
                <a:cs typeface="Times New Roman"/>
              </a:rPr>
              <a:t> </a:t>
            </a:r>
            <a:r>
              <a:rPr spc="-30" dirty="0"/>
              <a:t>in</a:t>
            </a:r>
            <a:r>
              <a:rPr spc="15" dirty="0">
                <a:latin typeface="Times New Roman"/>
                <a:cs typeface="Times New Roman"/>
              </a:rPr>
              <a:t> </a:t>
            </a:r>
            <a:r>
              <a:rPr spc="-105" dirty="0"/>
              <a:t>this</a:t>
            </a:r>
            <a:r>
              <a:rPr spc="-70" dirty="0">
                <a:latin typeface="Times New Roman"/>
                <a:cs typeface="Times New Roman"/>
              </a:rPr>
              <a:t> </a:t>
            </a:r>
            <a:r>
              <a:rPr spc="-25" dirty="0"/>
              <a:t>line</a:t>
            </a:r>
            <a:r>
              <a:rPr spc="-70" dirty="0">
                <a:latin typeface="Times New Roman"/>
                <a:cs typeface="Times New Roman"/>
              </a:rPr>
              <a:t> </a:t>
            </a:r>
            <a:r>
              <a:rPr dirty="0"/>
              <a:t>separated</a:t>
            </a:r>
            <a:r>
              <a:rPr spc="-30" dirty="0">
                <a:latin typeface="Times New Roman"/>
                <a:cs typeface="Times New Roman"/>
              </a:rPr>
              <a:t> </a:t>
            </a:r>
            <a:r>
              <a:rPr dirty="0"/>
              <a:t>by</a:t>
            </a:r>
            <a:r>
              <a:rPr spc="55" dirty="0">
                <a:latin typeface="Times New Roman"/>
                <a:cs typeface="Times New Roman"/>
              </a:rPr>
              <a:t> </a:t>
            </a:r>
            <a:r>
              <a:rPr dirty="0"/>
              <a:t>spaces</a:t>
            </a:r>
            <a:r>
              <a:rPr spc="-70" dirty="0">
                <a:latin typeface="Times New Roman"/>
                <a:cs typeface="Times New Roman"/>
              </a:rPr>
              <a:t> </a:t>
            </a:r>
            <a:r>
              <a:rPr spc="80" dirty="0"/>
              <a:t>and</a:t>
            </a:r>
            <a:r>
              <a:rPr spc="75" dirty="0">
                <a:latin typeface="Times New Roman"/>
                <a:cs typeface="Times New Roman"/>
              </a:rPr>
              <a:t> </a:t>
            </a:r>
            <a:r>
              <a:rPr spc="-20" dirty="0"/>
              <a:t>terminated</a:t>
            </a:r>
            <a:r>
              <a:rPr spc="-30" dirty="0">
                <a:latin typeface="Times New Roman"/>
                <a:cs typeface="Times New Roman"/>
              </a:rPr>
              <a:t> </a:t>
            </a:r>
            <a:r>
              <a:rPr dirty="0"/>
              <a:t>by</a:t>
            </a:r>
            <a:r>
              <a:rPr spc="55" dirty="0">
                <a:latin typeface="Times New Roman"/>
                <a:cs typeface="Times New Roman"/>
              </a:rPr>
              <a:t> </a:t>
            </a:r>
            <a:r>
              <a:rPr spc="110" dirty="0"/>
              <a:t>a</a:t>
            </a:r>
            <a:r>
              <a:rPr spc="110" dirty="0">
                <a:latin typeface="Times New Roman"/>
                <a:cs typeface="Times New Roman"/>
              </a:rPr>
              <a:t> </a:t>
            </a:r>
            <a:r>
              <a:rPr dirty="0"/>
              <a:t>carriage</a:t>
            </a:r>
            <a:r>
              <a:rPr spc="-75" dirty="0">
                <a:latin typeface="Times New Roman"/>
                <a:cs typeface="Times New Roman"/>
              </a:rPr>
              <a:t> </a:t>
            </a:r>
            <a:r>
              <a:rPr spc="-85" dirty="0"/>
              <a:t>return</a:t>
            </a:r>
            <a:r>
              <a:rPr spc="15" dirty="0">
                <a:latin typeface="Times New Roman"/>
                <a:cs typeface="Times New Roman"/>
              </a:rPr>
              <a:t> </a:t>
            </a:r>
            <a:r>
              <a:rPr spc="80" dirty="0"/>
              <a:t>and</a:t>
            </a:r>
            <a:r>
              <a:rPr spc="70" dirty="0">
                <a:latin typeface="Times New Roman"/>
                <a:cs typeface="Times New Roman"/>
              </a:rPr>
              <a:t> </a:t>
            </a:r>
            <a:r>
              <a:rPr spc="-25" dirty="0"/>
              <a:t>line</a:t>
            </a:r>
            <a:r>
              <a:rPr spc="-65" dirty="0">
                <a:latin typeface="Times New Roman"/>
                <a:cs typeface="Times New Roman"/>
              </a:rPr>
              <a:t> </a:t>
            </a:r>
            <a:r>
              <a:rPr dirty="0"/>
              <a:t>feed.</a:t>
            </a:r>
            <a:r>
              <a:rPr spc="-5" dirty="0">
                <a:latin typeface="Times New Roman"/>
                <a:cs typeface="Times New Roman"/>
              </a:rPr>
              <a:t> </a:t>
            </a:r>
            <a:r>
              <a:rPr spc="-70" dirty="0"/>
              <a:t>The</a:t>
            </a:r>
            <a:r>
              <a:rPr spc="85" dirty="0">
                <a:latin typeface="Times New Roman"/>
                <a:cs typeface="Times New Roman"/>
              </a:rPr>
              <a:t> </a:t>
            </a:r>
            <a:r>
              <a:rPr spc="-150" dirty="0"/>
              <a:t>first</a:t>
            </a:r>
            <a:r>
              <a:rPr spc="-25" dirty="0">
                <a:latin typeface="Times New Roman"/>
                <a:cs typeface="Times New Roman"/>
              </a:rPr>
              <a:t> </a:t>
            </a:r>
            <a:r>
              <a:rPr dirty="0"/>
              <a:t>field</a:t>
            </a:r>
            <a:r>
              <a:rPr spc="-35" dirty="0">
                <a:latin typeface="Times New Roman"/>
                <a:cs typeface="Times New Roman"/>
              </a:rPr>
              <a:t> </a:t>
            </a:r>
            <a:r>
              <a:rPr spc="-25" dirty="0"/>
              <a:t>defines</a:t>
            </a:r>
            <a:r>
              <a:rPr spc="-70" dirty="0">
                <a:latin typeface="Times New Roman"/>
                <a:cs typeface="Times New Roman"/>
              </a:rPr>
              <a:t> </a:t>
            </a:r>
            <a:r>
              <a:rPr dirty="0"/>
              <a:t>the</a:t>
            </a:r>
            <a:r>
              <a:rPr spc="40" dirty="0">
                <a:latin typeface="Times New Roman"/>
                <a:cs typeface="Times New Roman"/>
              </a:rPr>
              <a:t> </a:t>
            </a:r>
            <a:r>
              <a:rPr spc="-70" dirty="0"/>
              <a:t>version</a:t>
            </a:r>
            <a:r>
              <a:rPr spc="-90" dirty="0">
                <a:latin typeface="Times New Roman"/>
                <a:cs typeface="Times New Roman"/>
              </a:rPr>
              <a:t> </a:t>
            </a:r>
            <a:r>
              <a:rPr dirty="0"/>
              <a:t>of</a:t>
            </a:r>
            <a:r>
              <a:rPr spc="85" dirty="0">
                <a:latin typeface="Times New Roman"/>
                <a:cs typeface="Times New Roman"/>
              </a:rPr>
              <a:t> </a:t>
            </a:r>
            <a:r>
              <a:rPr spc="-20" dirty="0"/>
              <a:t>HTTP</a:t>
            </a:r>
            <a:r>
              <a:rPr spc="-20" dirty="0">
                <a:latin typeface="Times New Roman"/>
                <a:cs typeface="Times New Roman"/>
              </a:rPr>
              <a:t> </a:t>
            </a:r>
            <a:r>
              <a:rPr dirty="0"/>
              <a:t>protocol,</a:t>
            </a:r>
            <a:r>
              <a:rPr spc="-30" dirty="0">
                <a:latin typeface="Times New Roman"/>
                <a:cs typeface="Times New Roman"/>
              </a:rPr>
              <a:t> </a:t>
            </a:r>
            <a:r>
              <a:rPr spc="-55" dirty="0"/>
              <a:t>currently</a:t>
            </a:r>
            <a:r>
              <a:rPr spc="-45" dirty="0">
                <a:latin typeface="Times New Roman"/>
                <a:cs typeface="Times New Roman"/>
              </a:rPr>
              <a:t> </a:t>
            </a:r>
            <a:r>
              <a:rPr spc="-20" dirty="0"/>
              <a:t>1.1.</a:t>
            </a:r>
            <a:endParaRPr sz="1450">
              <a:latin typeface="Times New Roman"/>
              <a:cs typeface="Times New Roman"/>
            </a:endParaRPr>
          </a:p>
          <a:p>
            <a:pPr marL="353695" marR="468630" indent="-341630">
              <a:lnSpc>
                <a:spcPts val="1920"/>
              </a:lnSpc>
              <a:spcBef>
                <a:spcPts val="103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80" dirty="0"/>
              <a:t>The</a:t>
            </a:r>
            <a:r>
              <a:rPr spc="70" dirty="0">
                <a:latin typeface="Times New Roman"/>
                <a:cs typeface="Times New Roman"/>
              </a:rPr>
              <a:t> </a:t>
            </a:r>
            <a:r>
              <a:rPr spc="-90" dirty="0"/>
              <a:t>status</a:t>
            </a:r>
            <a:r>
              <a:rPr spc="-90" dirty="0">
                <a:latin typeface="Times New Roman"/>
                <a:cs typeface="Times New Roman"/>
              </a:rPr>
              <a:t> </a:t>
            </a:r>
            <a:r>
              <a:rPr spc="145" dirty="0"/>
              <a:t>code</a:t>
            </a:r>
            <a:r>
              <a:rPr spc="20" dirty="0">
                <a:latin typeface="Times New Roman"/>
                <a:cs typeface="Times New Roman"/>
              </a:rPr>
              <a:t> </a:t>
            </a:r>
            <a:r>
              <a:rPr spc="-10" dirty="0"/>
              <a:t>field</a:t>
            </a:r>
            <a:r>
              <a:rPr spc="-95" dirty="0">
                <a:latin typeface="Times New Roman"/>
                <a:cs typeface="Times New Roman"/>
              </a:rPr>
              <a:t> </a:t>
            </a:r>
            <a:r>
              <a:rPr spc="-20" dirty="0"/>
              <a:t>defines</a:t>
            </a:r>
            <a:r>
              <a:rPr spc="-90" dirty="0">
                <a:latin typeface="Times New Roman"/>
                <a:cs typeface="Times New Roman"/>
              </a:rPr>
              <a:t> </a:t>
            </a:r>
            <a:r>
              <a:rPr dirty="0"/>
              <a:t>the</a:t>
            </a:r>
            <a:r>
              <a:rPr spc="20" dirty="0">
                <a:latin typeface="Times New Roman"/>
                <a:cs typeface="Times New Roman"/>
              </a:rPr>
              <a:t> </a:t>
            </a:r>
            <a:r>
              <a:rPr spc="-90" dirty="0"/>
              <a:t>status</a:t>
            </a:r>
            <a:r>
              <a:rPr spc="-90" dirty="0">
                <a:latin typeface="Times New Roman"/>
                <a:cs typeface="Times New Roman"/>
              </a:rPr>
              <a:t> </a:t>
            </a:r>
            <a:r>
              <a:rPr dirty="0"/>
              <a:t>of</a:t>
            </a:r>
            <a:r>
              <a:rPr spc="65" dirty="0">
                <a:latin typeface="Times New Roman"/>
                <a:cs typeface="Times New Roman"/>
              </a:rPr>
              <a:t> </a:t>
            </a:r>
            <a:r>
              <a:rPr dirty="0"/>
              <a:t>the</a:t>
            </a:r>
            <a:r>
              <a:rPr spc="-35" dirty="0">
                <a:latin typeface="Times New Roman"/>
                <a:cs typeface="Times New Roman"/>
              </a:rPr>
              <a:t> </a:t>
            </a:r>
            <a:r>
              <a:rPr spc="-50" dirty="0"/>
              <a:t>request.</a:t>
            </a:r>
            <a:r>
              <a:rPr spc="-70" dirty="0">
                <a:latin typeface="Times New Roman"/>
                <a:cs typeface="Times New Roman"/>
              </a:rPr>
              <a:t> </a:t>
            </a:r>
            <a:r>
              <a:rPr spc="-180" dirty="0"/>
              <a:t>It</a:t>
            </a:r>
            <a:r>
              <a:rPr spc="-40" dirty="0">
                <a:latin typeface="Times New Roman"/>
                <a:cs typeface="Times New Roman"/>
              </a:rPr>
              <a:t> </a:t>
            </a:r>
            <a:r>
              <a:rPr spc="-80" dirty="0"/>
              <a:t>consists</a:t>
            </a:r>
            <a:r>
              <a:rPr spc="-80" dirty="0">
                <a:latin typeface="Times New Roman"/>
                <a:cs typeface="Times New Roman"/>
              </a:rPr>
              <a:t> </a:t>
            </a:r>
            <a:r>
              <a:rPr dirty="0"/>
              <a:t>of</a:t>
            </a:r>
            <a:r>
              <a:rPr spc="65" dirty="0">
                <a:latin typeface="Times New Roman"/>
                <a:cs typeface="Times New Roman"/>
              </a:rPr>
              <a:t> </a:t>
            </a:r>
            <a:r>
              <a:rPr spc="-10" dirty="0"/>
              <a:t>three</a:t>
            </a:r>
            <a:r>
              <a:rPr spc="-10" dirty="0">
                <a:latin typeface="Times New Roman"/>
                <a:cs typeface="Times New Roman"/>
              </a:rPr>
              <a:t> </a:t>
            </a:r>
            <a:r>
              <a:rPr spc="-10" dirty="0"/>
              <a:t>digits.</a:t>
            </a:r>
            <a:endParaRPr sz="1450">
              <a:latin typeface="Times New Roman"/>
              <a:cs typeface="Times New Roman"/>
            </a:endParaRPr>
          </a:p>
          <a:p>
            <a:pPr marL="353695" marR="5080" indent="-341630">
              <a:lnSpc>
                <a:spcPct val="89800"/>
              </a:lnSpc>
              <a:spcBef>
                <a:spcPts val="1015"/>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pc="-20" dirty="0"/>
              <a:t>Whereas</a:t>
            </a:r>
            <a:r>
              <a:rPr spc="-5" dirty="0">
                <a:latin typeface="Times New Roman"/>
                <a:cs typeface="Times New Roman"/>
              </a:rPr>
              <a:t> </a:t>
            </a:r>
            <a:r>
              <a:rPr dirty="0"/>
              <a:t>the</a:t>
            </a:r>
            <a:r>
              <a:rPr spc="-55" dirty="0">
                <a:latin typeface="Times New Roman"/>
                <a:cs typeface="Times New Roman"/>
              </a:rPr>
              <a:t> </a:t>
            </a:r>
            <a:r>
              <a:rPr spc="70" dirty="0"/>
              <a:t>codes</a:t>
            </a:r>
            <a:r>
              <a:rPr spc="-55" dirty="0">
                <a:latin typeface="Times New Roman"/>
                <a:cs typeface="Times New Roman"/>
              </a:rPr>
              <a:t> </a:t>
            </a:r>
            <a:r>
              <a:rPr spc="-30" dirty="0"/>
              <a:t>in</a:t>
            </a:r>
            <a:r>
              <a:rPr spc="-20" dirty="0">
                <a:latin typeface="Times New Roman"/>
                <a:cs typeface="Times New Roman"/>
              </a:rPr>
              <a:t> </a:t>
            </a:r>
            <a:r>
              <a:rPr dirty="0"/>
              <a:t>the</a:t>
            </a:r>
            <a:r>
              <a:rPr spc="30" dirty="0">
                <a:latin typeface="Times New Roman"/>
                <a:cs typeface="Times New Roman"/>
              </a:rPr>
              <a:t> </a:t>
            </a:r>
            <a:r>
              <a:rPr spc="-150" dirty="0"/>
              <a:t>100</a:t>
            </a:r>
            <a:r>
              <a:rPr spc="-20" dirty="0">
                <a:latin typeface="Times New Roman"/>
                <a:cs typeface="Times New Roman"/>
              </a:rPr>
              <a:t> </a:t>
            </a:r>
            <a:r>
              <a:rPr dirty="0"/>
              <a:t>range</a:t>
            </a:r>
            <a:r>
              <a:rPr dirty="0">
                <a:latin typeface="Times New Roman"/>
                <a:cs typeface="Times New Roman"/>
              </a:rPr>
              <a:t> </a:t>
            </a:r>
            <a:r>
              <a:rPr dirty="0"/>
              <a:t>are</a:t>
            </a:r>
            <a:r>
              <a:rPr spc="45" dirty="0">
                <a:latin typeface="Times New Roman"/>
                <a:cs typeface="Times New Roman"/>
              </a:rPr>
              <a:t> </a:t>
            </a:r>
            <a:r>
              <a:rPr spc="-25" dirty="0"/>
              <a:t>only</a:t>
            </a:r>
            <a:r>
              <a:rPr spc="-85" dirty="0">
                <a:latin typeface="Times New Roman"/>
                <a:cs typeface="Times New Roman"/>
              </a:rPr>
              <a:t> </a:t>
            </a:r>
            <a:r>
              <a:rPr spc="-40" dirty="0"/>
              <a:t>informational,</a:t>
            </a:r>
            <a:r>
              <a:rPr spc="-135" dirty="0">
                <a:latin typeface="Times New Roman"/>
                <a:cs typeface="Times New Roman"/>
              </a:rPr>
              <a:t> </a:t>
            </a:r>
            <a:r>
              <a:rPr dirty="0"/>
              <a:t>the</a:t>
            </a:r>
            <a:r>
              <a:rPr dirty="0">
                <a:latin typeface="Times New Roman"/>
                <a:cs typeface="Times New Roman"/>
              </a:rPr>
              <a:t> </a:t>
            </a:r>
            <a:r>
              <a:rPr spc="70" dirty="0"/>
              <a:t>codes</a:t>
            </a:r>
            <a:r>
              <a:rPr spc="-55" dirty="0">
                <a:latin typeface="Times New Roman"/>
                <a:cs typeface="Times New Roman"/>
              </a:rPr>
              <a:t> </a:t>
            </a:r>
            <a:r>
              <a:rPr spc="-30" dirty="0"/>
              <a:t>in</a:t>
            </a:r>
            <a:r>
              <a:rPr spc="-25" dirty="0">
                <a:latin typeface="Times New Roman"/>
                <a:cs typeface="Times New Roman"/>
              </a:rPr>
              <a:t> </a:t>
            </a:r>
            <a:r>
              <a:rPr spc="-25" dirty="0"/>
              <a:t>the</a:t>
            </a:r>
            <a:r>
              <a:rPr spc="-25" dirty="0">
                <a:latin typeface="Times New Roman"/>
                <a:cs typeface="Times New Roman"/>
              </a:rPr>
              <a:t> </a:t>
            </a:r>
            <a:r>
              <a:rPr spc="-145" dirty="0"/>
              <a:t>200</a:t>
            </a:r>
            <a:r>
              <a:rPr spc="75" dirty="0">
                <a:latin typeface="Times New Roman"/>
                <a:cs typeface="Times New Roman"/>
              </a:rPr>
              <a:t> </a:t>
            </a:r>
            <a:r>
              <a:rPr dirty="0"/>
              <a:t>range</a:t>
            </a:r>
            <a:r>
              <a:rPr spc="40" dirty="0">
                <a:latin typeface="Times New Roman"/>
                <a:cs typeface="Times New Roman"/>
              </a:rPr>
              <a:t> </a:t>
            </a:r>
            <a:r>
              <a:rPr dirty="0"/>
              <a:t>indicate</a:t>
            </a:r>
            <a:r>
              <a:rPr spc="-60" dirty="0">
                <a:latin typeface="Times New Roman"/>
                <a:cs typeface="Times New Roman"/>
              </a:rPr>
              <a:t> </a:t>
            </a:r>
            <a:r>
              <a:rPr spc="170" dirty="0"/>
              <a:t>a</a:t>
            </a:r>
            <a:r>
              <a:rPr spc="80" dirty="0">
                <a:latin typeface="Times New Roman"/>
                <a:cs typeface="Times New Roman"/>
              </a:rPr>
              <a:t> </a:t>
            </a:r>
            <a:r>
              <a:rPr spc="-45" dirty="0"/>
              <a:t>successful</a:t>
            </a:r>
            <a:r>
              <a:rPr spc="-65" dirty="0">
                <a:latin typeface="Times New Roman"/>
                <a:cs typeface="Times New Roman"/>
              </a:rPr>
              <a:t> </a:t>
            </a:r>
            <a:r>
              <a:rPr spc="-50" dirty="0"/>
              <a:t>request.</a:t>
            </a:r>
            <a:r>
              <a:rPr spc="-55" dirty="0">
                <a:latin typeface="Times New Roman"/>
                <a:cs typeface="Times New Roman"/>
              </a:rPr>
              <a:t> </a:t>
            </a:r>
            <a:r>
              <a:rPr spc="-105" dirty="0"/>
              <a:t>The</a:t>
            </a:r>
            <a:r>
              <a:rPr spc="40" dirty="0">
                <a:latin typeface="Times New Roman"/>
                <a:cs typeface="Times New Roman"/>
              </a:rPr>
              <a:t> </a:t>
            </a:r>
            <a:r>
              <a:rPr spc="70" dirty="0"/>
              <a:t>codes</a:t>
            </a:r>
            <a:r>
              <a:rPr spc="-15" dirty="0">
                <a:latin typeface="Times New Roman"/>
                <a:cs typeface="Times New Roman"/>
              </a:rPr>
              <a:t> </a:t>
            </a:r>
            <a:r>
              <a:rPr spc="-30" dirty="0"/>
              <a:t>in</a:t>
            </a:r>
            <a:r>
              <a:rPr spc="15" dirty="0">
                <a:latin typeface="Times New Roman"/>
                <a:cs typeface="Times New Roman"/>
              </a:rPr>
              <a:t> </a:t>
            </a:r>
            <a:r>
              <a:rPr dirty="0"/>
              <a:t>the</a:t>
            </a:r>
            <a:r>
              <a:rPr spc="114" dirty="0">
                <a:latin typeface="Times New Roman"/>
                <a:cs typeface="Times New Roman"/>
              </a:rPr>
              <a:t> </a:t>
            </a:r>
            <a:r>
              <a:rPr spc="-145" dirty="0"/>
              <a:t>300</a:t>
            </a:r>
            <a:r>
              <a:rPr spc="80" dirty="0">
                <a:latin typeface="Times New Roman"/>
                <a:cs typeface="Times New Roman"/>
              </a:rPr>
              <a:t> </a:t>
            </a:r>
            <a:r>
              <a:rPr spc="-10" dirty="0"/>
              <a:t>range</a:t>
            </a:r>
            <a:r>
              <a:rPr spc="500" dirty="0">
                <a:latin typeface="Times New Roman"/>
                <a:cs typeface="Times New Roman"/>
              </a:rPr>
              <a:t>  </a:t>
            </a:r>
            <a:r>
              <a:rPr spc="-10" dirty="0"/>
              <a:t>redirect</a:t>
            </a:r>
            <a:r>
              <a:rPr spc="-105" dirty="0">
                <a:latin typeface="Times New Roman"/>
                <a:cs typeface="Times New Roman"/>
              </a:rPr>
              <a:t> </a:t>
            </a:r>
            <a:r>
              <a:rPr dirty="0"/>
              <a:t>the</a:t>
            </a:r>
            <a:r>
              <a:rPr spc="15" dirty="0">
                <a:latin typeface="Times New Roman"/>
                <a:cs typeface="Times New Roman"/>
              </a:rPr>
              <a:t> </a:t>
            </a:r>
            <a:r>
              <a:rPr dirty="0"/>
              <a:t>client</a:t>
            </a:r>
            <a:r>
              <a:rPr spc="-50" dirty="0">
                <a:latin typeface="Times New Roman"/>
                <a:cs typeface="Times New Roman"/>
              </a:rPr>
              <a:t> </a:t>
            </a:r>
            <a:r>
              <a:rPr dirty="0"/>
              <a:t>to</a:t>
            </a:r>
            <a:r>
              <a:rPr spc="-50" dirty="0">
                <a:latin typeface="Times New Roman"/>
                <a:cs typeface="Times New Roman"/>
              </a:rPr>
              <a:t> </a:t>
            </a:r>
            <a:r>
              <a:rPr dirty="0"/>
              <a:t>another</a:t>
            </a:r>
            <a:r>
              <a:rPr spc="-70" dirty="0">
                <a:latin typeface="Times New Roman"/>
                <a:cs typeface="Times New Roman"/>
              </a:rPr>
              <a:t> </a:t>
            </a:r>
            <a:r>
              <a:rPr spc="-135" dirty="0"/>
              <a:t>URL,</a:t>
            </a:r>
            <a:r>
              <a:rPr spc="-85" dirty="0">
                <a:latin typeface="Times New Roman"/>
                <a:cs typeface="Times New Roman"/>
              </a:rPr>
              <a:t> </a:t>
            </a:r>
            <a:r>
              <a:rPr spc="80" dirty="0"/>
              <a:t>and</a:t>
            </a:r>
            <a:r>
              <a:rPr spc="45" dirty="0">
                <a:latin typeface="Times New Roman"/>
                <a:cs typeface="Times New Roman"/>
              </a:rPr>
              <a:t> </a:t>
            </a:r>
            <a:r>
              <a:rPr dirty="0"/>
              <a:t>the</a:t>
            </a:r>
            <a:r>
              <a:rPr spc="15" dirty="0">
                <a:latin typeface="Times New Roman"/>
                <a:cs typeface="Times New Roman"/>
              </a:rPr>
              <a:t> </a:t>
            </a:r>
            <a:r>
              <a:rPr spc="70" dirty="0"/>
              <a:t>codes</a:t>
            </a:r>
            <a:r>
              <a:rPr spc="-90" dirty="0">
                <a:latin typeface="Times New Roman"/>
                <a:cs typeface="Times New Roman"/>
              </a:rPr>
              <a:t> </a:t>
            </a:r>
            <a:r>
              <a:rPr spc="-30" dirty="0"/>
              <a:t>in</a:t>
            </a:r>
            <a:r>
              <a:rPr spc="-10" dirty="0">
                <a:latin typeface="Times New Roman"/>
                <a:cs typeface="Times New Roman"/>
              </a:rPr>
              <a:t> </a:t>
            </a:r>
            <a:r>
              <a:rPr dirty="0"/>
              <a:t>the</a:t>
            </a:r>
            <a:r>
              <a:rPr spc="80" dirty="0">
                <a:latin typeface="Times New Roman"/>
                <a:cs typeface="Times New Roman"/>
              </a:rPr>
              <a:t> </a:t>
            </a:r>
            <a:r>
              <a:rPr spc="-160" dirty="0"/>
              <a:t>400</a:t>
            </a:r>
            <a:r>
              <a:rPr spc="45" dirty="0">
                <a:latin typeface="Times New Roman"/>
                <a:cs typeface="Times New Roman"/>
              </a:rPr>
              <a:t> </a:t>
            </a:r>
            <a:r>
              <a:rPr dirty="0"/>
              <a:t>range</a:t>
            </a:r>
            <a:r>
              <a:rPr spc="15" dirty="0">
                <a:latin typeface="Times New Roman"/>
                <a:cs typeface="Times New Roman"/>
              </a:rPr>
              <a:t> </a:t>
            </a:r>
            <a:r>
              <a:rPr spc="-10" dirty="0"/>
              <a:t>indicate</a:t>
            </a:r>
            <a:r>
              <a:rPr spc="-10" dirty="0">
                <a:latin typeface="Times New Roman"/>
                <a:cs typeface="Times New Roman"/>
              </a:rPr>
              <a:t> </a:t>
            </a:r>
            <a:r>
              <a:rPr spc="65" dirty="0"/>
              <a:t>an</a:t>
            </a:r>
            <a:r>
              <a:rPr spc="65" dirty="0">
                <a:latin typeface="Times New Roman"/>
                <a:cs typeface="Times New Roman"/>
              </a:rPr>
              <a:t> </a:t>
            </a:r>
            <a:r>
              <a:rPr spc="-90" dirty="0"/>
              <a:t>error</a:t>
            </a:r>
            <a:r>
              <a:rPr spc="55" dirty="0">
                <a:latin typeface="Times New Roman"/>
                <a:cs typeface="Times New Roman"/>
              </a:rPr>
              <a:t> </a:t>
            </a:r>
            <a:r>
              <a:rPr dirty="0"/>
              <a:t>at</a:t>
            </a:r>
            <a:r>
              <a:rPr spc="75" dirty="0">
                <a:latin typeface="Times New Roman"/>
                <a:cs typeface="Times New Roman"/>
              </a:rPr>
              <a:t> </a:t>
            </a:r>
            <a:r>
              <a:rPr dirty="0"/>
              <a:t>the</a:t>
            </a:r>
            <a:r>
              <a:rPr spc="-25" dirty="0">
                <a:latin typeface="Times New Roman"/>
                <a:cs typeface="Times New Roman"/>
              </a:rPr>
              <a:t> </a:t>
            </a:r>
            <a:r>
              <a:rPr dirty="0"/>
              <a:t>client</a:t>
            </a:r>
            <a:r>
              <a:rPr spc="-75" dirty="0">
                <a:latin typeface="Times New Roman"/>
                <a:cs typeface="Times New Roman"/>
              </a:rPr>
              <a:t> </a:t>
            </a:r>
            <a:r>
              <a:rPr spc="-90" dirty="0"/>
              <a:t>site.</a:t>
            </a:r>
            <a:r>
              <a:rPr spc="-60" dirty="0">
                <a:latin typeface="Times New Roman"/>
                <a:cs typeface="Times New Roman"/>
              </a:rPr>
              <a:t> </a:t>
            </a:r>
            <a:r>
              <a:rPr spc="-80" dirty="0"/>
              <a:t>Finally,</a:t>
            </a:r>
            <a:r>
              <a:rPr spc="-110" dirty="0">
                <a:latin typeface="Times New Roman"/>
                <a:cs typeface="Times New Roman"/>
              </a:rPr>
              <a:t> </a:t>
            </a:r>
            <a:r>
              <a:rPr dirty="0"/>
              <a:t>the</a:t>
            </a:r>
            <a:r>
              <a:rPr spc="30" dirty="0">
                <a:latin typeface="Times New Roman"/>
                <a:cs typeface="Times New Roman"/>
              </a:rPr>
              <a:t> </a:t>
            </a:r>
            <a:r>
              <a:rPr spc="70" dirty="0"/>
              <a:t>codes</a:t>
            </a:r>
            <a:r>
              <a:rPr spc="-20" dirty="0">
                <a:latin typeface="Times New Roman"/>
                <a:cs typeface="Times New Roman"/>
              </a:rPr>
              <a:t> </a:t>
            </a:r>
            <a:r>
              <a:rPr spc="-30" dirty="0"/>
              <a:t>in</a:t>
            </a:r>
            <a:r>
              <a:rPr spc="10" dirty="0">
                <a:latin typeface="Times New Roman"/>
                <a:cs typeface="Times New Roman"/>
              </a:rPr>
              <a:t> </a:t>
            </a:r>
            <a:r>
              <a:rPr dirty="0"/>
              <a:t>the</a:t>
            </a:r>
            <a:r>
              <a:rPr spc="50" dirty="0">
                <a:latin typeface="Times New Roman"/>
                <a:cs typeface="Times New Roman"/>
              </a:rPr>
              <a:t> </a:t>
            </a:r>
            <a:r>
              <a:rPr spc="-145" dirty="0"/>
              <a:t>500</a:t>
            </a:r>
            <a:r>
              <a:rPr spc="70" dirty="0">
                <a:latin typeface="Times New Roman"/>
                <a:cs typeface="Times New Roman"/>
              </a:rPr>
              <a:t> </a:t>
            </a:r>
            <a:r>
              <a:rPr dirty="0"/>
              <a:t>range</a:t>
            </a:r>
            <a:r>
              <a:rPr spc="35" dirty="0">
                <a:latin typeface="Times New Roman"/>
                <a:cs typeface="Times New Roman"/>
              </a:rPr>
              <a:t> </a:t>
            </a:r>
            <a:r>
              <a:rPr dirty="0"/>
              <a:t>indicate</a:t>
            </a:r>
            <a:r>
              <a:rPr spc="-70" dirty="0">
                <a:latin typeface="Times New Roman"/>
                <a:cs typeface="Times New Roman"/>
              </a:rPr>
              <a:t> </a:t>
            </a:r>
            <a:r>
              <a:rPr spc="40" dirty="0"/>
              <a:t>an</a:t>
            </a:r>
            <a:r>
              <a:rPr spc="500" dirty="0">
                <a:latin typeface="Times New Roman"/>
                <a:cs typeface="Times New Roman"/>
              </a:rPr>
              <a:t> </a:t>
            </a:r>
            <a:r>
              <a:rPr spc="-90" dirty="0"/>
              <a:t>error</a:t>
            </a:r>
            <a:r>
              <a:rPr spc="40" dirty="0">
                <a:latin typeface="Times New Roman"/>
                <a:cs typeface="Times New Roman"/>
              </a:rPr>
              <a:t> </a:t>
            </a:r>
            <a:r>
              <a:rPr dirty="0"/>
              <a:t>at</a:t>
            </a:r>
            <a:r>
              <a:rPr spc="65" dirty="0">
                <a:latin typeface="Times New Roman"/>
                <a:cs typeface="Times New Roman"/>
              </a:rPr>
              <a:t> </a:t>
            </a:r>
            <a:r>
              <a:rPr dirty="0"/>
              <a:t>the</a:t>
            </a:r>
            <a:r>
              <a:rPr spc="-35" dirty="0">
                <a:latin typeface="Times New Roman"/>
                <a:cs typeface="Times New Roman"/>
              </a:rPr>
              <a:t> </a:t>
            </a:r>
            <a:r>
              <a:rPr spc="-95" dirty="0"/>
              <a:t>server</a:t>
            </a:r>
            <a:r>
              <a:rPr spc="-10" dirty="0">
                <a:latin typeface="Times New Roman"/>
                <a:cs typeface="Times New Roman"/>
              </a:rPr>
              <a:t> </a:t>
            </a:r>
            <a:r>
              <a:rPr spc="-80" dirty="0"/>
              <a:t>site.</a:t>
            </a:r>
            <a:r>
              <a:rPr spc="-70" dirty="0">
                <a:latin typeface="Times New Roman"/>
                <a:cs typeface="Times New Roman"/>
              </a:rPr>
              <a:t> </a:t>
            </a:r>
            <a:r>
              <a:rPr spc="-105" dirty="0"/>
              <a:t>The</a:t>
            </a:r>
            <a:r>
              <a:rPr spc="20" dirty="0">
                <a:latin typeface="Times New Roman"/>
                <a:cs typeface="Times New Roman"/>
              </a:rPr>
              <a:t> </a:t>
            </a:r>
            <a:r>
              <a:rPr spc="-80" dirty="0"/>
              <a:t>status</a:t>
            </a:r>
            <a:r>
              <a:rPr spc="-80" dirty="0">
                <a:latin typeface="Times New Roman"/>
                <a:cs typeface="Times New Roman"/>
              </a:rPr>
              <a:t> </a:t>
            </a:r>
            <a:r>
              <a:rPr spc="-20" dirty="0"/>
              <a:t>phrase</a:t>
            </a:r>
            <a:r>
              <a:rPr spc="-35" dirty="0">
                <a:latin typeface="Times New Roman"/>
                <a:cs typeface="Times New Roman"/>
              </a:rPr>
              <a:t> </a:t>
            </a:r>
            <a:r>
              <a:rPr spc="-45" dirty="0"/>
              <a:t>explains</a:t>
            </a:r>
            <a:r>
              <a:rPr spc="-85" dirty="0">
                <a:latin typeface="Times New Roman"/>
                <a:cs typeface="Times New Roman"/>
              </a:rPr>
              <a:t> </a:t>
            </a:r>
            <a:r>
              <a:rPr dirty="0"/>
              <a:t>the</a:t>
            </a:r>
            <a:r>
              <a:rPr spc="20" dirty="0">
                <a:latin typeface="Times New Roman"/>
                <a:cs typeface="Times New Roman"/>
              </a:rPr>
              <a:t> </a:t>
            </a:r>
            <a:r>
              <a:rPr spc="-90" dirty="0"/>
              <a:t>status</a:t>
            </a:r>
            <a:r>
              <a:rPr spc="-85" dirty="0">
                <a:latin typeface="Times New Roman"/>
                <a:cs typeface="Times New Roman"/>
              </a:rPr>
              <a:t> </a:t>
            </a:r>
            <a:r>
              <a:rPr spc="145" dirty="0"/>
              <a:t>code</a:t>
            </a:r>
            <a:r>
              <a:rPr spc="20" dirty="0">
                <a:latin typeface="Times New Roman"/>
                <a:cs typeface="Times New Roman"/>
              </a:rPr>
              <a:t> </a:t>
            </a:r>
            <a:r>
              <a:rPr spc="-60" dirty="0"/>
              <a:t>in</a:t>
            </a:r>
            <a:r>
              <a:rPr spc="-55" dirty="0">
                <a:latin typeface="Times New Roman"/>
                <a:cs typeface="Times New Roman"/>
              </a:rPr>
              <a:t> </a:t>
            </a:r>
            <a:r>
              <a:rPr spc="-20" dirty="0"/>
              <a:t>text</a:t>
            </a:r>
            <a:r>
              <a:rPr spc="-20" dirty="0">
                <a:latin typeface="Times New Roman"/>
                <a:cs typeface="Times New Roman"/>
              </a:rPr>
              <a:t> </a:t>
            </a:r>
            <a:r>
              <a:rPr spc="-10" dirty="0"/>
              <a:t>form.</a:t>
            </a:r>
            <a:endParaRPr sz="1450">
              <a:latin typeface="Times New Roman"/>
              <a:cs typeface="Times New Roman"/>
            </a:endParaRPr>
          </a:p>
        </p:txBody>
      </p:sp>
      <p:sp>
        <p:nvSpPr>
          <p:cNvPr id="4" name="object 4"/>
          <p:cNvSpPr txBox="1"/>
          <p:nvPr/>
        </p:nvSpPr>
        <p:spPr>
          <a:xfrm>
            <a:off x="10565135" y="572834"/>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15</a:t>
            </a:r>
            <a:endParaRPr sz="2750">
              <a:latin typeface="Verdana"/>
              <a:cs typeface="Verdana"/>
            </a:endParaRPr>
          </a:p>
        </p:txBody>
      </p:sp>
      <p:sp>
        <p:nvSpPr>
          <p:cNvPr id="5" name="Slide Number Placeholder 4">
            <a:extLst>
              <a:ext uri="{FF2B5EF4-FFF2-40B4-BE49-F238E27FC236}">
                <a16:creationId xmlns:a16="http://schemas.microsoft.com/office/drawing/2014/main" id="{D9F61475-D0D3-4CED-B5D5-1202F8D2D4A7}"/>
              </a:ext>
            </a:extLst>
          </p:cNvPr>
          <p:cNvSpPr>
            <a:spLocks noGrp="1"/>
          </p:cNvSpPr>
          <p:nvPr>
            <p:ph type="sldNum" sz="quarter" idx="12"/>
          </p:nvPr>
        </p:nvSpPr>
        <p:spPr/>
        <p:txBody>
          <a:bodyPr/>
          <a:lstStyle/>
          <a:p>
            <a:fld id="{3622CE08-FDFB-40AC-BC00-32E561B45CF1}"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9062" rIns="0" bIns="0" rtlCol="0">
            <a:spAutoFit/>
          </a:bodyPr>
          <a:lstStyle/>
          <a:p>
            <a:pPr marL="314325">
              <a:lnSpc>
                <a:spcPct val="100000"/>
              </a:lnSpc>
              <a:spcBef>
                <a:spcPts val="125"/>
              </a:spcBef>
            </a:pPr>
            <a:r>
              <a:rPr spc="-75" dirty="0"/>
              <a:t>Response</a:t>
            </a:r>
            <a:r>
              <a:rPr spc="-120" dirty="0">
                <a:latin typeface="Times New Roman"/>
                <a:cs typeface="Times New Roman"/>
              </a:rPr>
              <a:t> </a:t>
            </a:r>
            <a:r>
              <a:rPr spc="-10" dirty="0"/>
              <a:t>Message</a:t>
            </a:r>
          </a:p>
        </p:txBody>
      </p:sp>
      <p:sp>
        <p:nvSpPr>
          <p:cNvPr id="3" name="object 3"/>
          <p:cNvSpPr txBox="1"/>
          <p:nvPr/>
        </p:nvSpPr>
        <p:spPr>
          <a:xfrm>
            <a:off x="1182724" y="2081602"/>
            <a:ext cx="8579485" cy="2232025"/>
          </a:xfrm>
          <a:prstGeom prst="rect">
            <a:avLst/>
          </a:prstGeom>
        </p:spPr>
        <p:txBody>
          <a:bodyPr vert="horz" wrap="square" lIns="0" tIns="14604" rIns="0" bIns="0" rtlCol="0">
            <a:spAutoFit/>
          </a:bodyPr>
          <a:lstStyle/>
          <a:p>
            <a:pPr marL="353695" marR="5080" indent="-341630">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30" dirty="0">
                <a:solidFill>
                  <a:srgbClr val="FFFFFF"/>
                </a:solidFill>
                <a:latin typeface="Verdana"/>
                <a:cs typeface="Verdana"/>
              </a:rPr>
              <a:t>After</a:t>
            </a:r>
            <a:r>
              <a:rPr sz="2000" spc="20" dirty="0">
                <a:solidFill>
                  <a:srgbClr val="FFFFFF"/>
                </a:solidFill>
                <a:latin typeface="Times New Roman"/>
                <a:cs typeface="Times New Roman"/>
              </a:rPr>
              <a:t> </a:t>
            </a:r>
            <a:r>
              <a:rPr sz="2000" dirty="0">
                <a:solidFill>
                  <a:srgbClr val="FFFFFF"/>
                </a:solidFill>
                <a:latin typeface="Verdana"/>
                <a:cs typeface="Verdana"/>
              </a:rPr>
              <a:t>the</a:t>
            </a:r>
            <a:r>
              <a:rPr sz="2000" spc="-30" dirty="0">
                <a:solidFill>
                  <a:srgbClr val="FFFFFF"/>
                </a:solidFill>
                <a:latin typeface="Times New Roman"/>
                <a:cs typeface="Times New Roman"/>
              </a:rPr>
              <a:t> </a:t>
            </a:r>
            <a:r>
              <a:rPr sz="2000" spc="-114" dirty="0">
                <a:solidFill>
                  <a:srgbClr val="FFFFFF"/>
                </a:solidFill>
                <a:latin typeface="Verdana"/>
                <a:cs typeface="Verdana"/>
              </a:rPr>
              <a:t>status</a:t>
            </a:r>
            <a:r>
              <a:rPr sz="2000" spc="-40" dirty="0">
                <a:solidFill>
                  <a:srgbClr val="FFFFFF"/>
                </a:solidFill>
                <a:latin typeface="Times New Roman"/>
                <a:cs typeface="Times New Roman"/>
              </a:rPr>
              <a:t> </a:t>
            </a:r>
            <a:r>
              <a:rPr sz="2000" spc="-60" dirty="0">
                <a:solidFill>
                  <a:srgbClr val="FFFFFF"/>
                </a:solidFill>
                <a:latin typeface="Verdana"/>
                <a:cs typeface="Verdana"/>
              </a:rPr>
              <a:t>line,</a:t>
            </a:r>
            <a:r>
              <a:rPr sz="2000" spc="-40" dirty="0">
                <a:solidFill>
                  <a:srgbClr val="FFFFFF"/>
                </a:solidFill>
                <a:latin typeface="Times New Roman"/>
                <a:cs typeface="Times New Roman"/>
              </a:rPr>
              <a:t> </a:t>
            </a:r>
            <a:r>
              <a:rPr sz="2000" spc="50" dirty="0">
                <a:solidFill>
                  <a:srgbClr val="FFFFFF"/>
                </a:solidFill>
                <a:latin typeface="Verdana"/>
                <a:cs typeface="Verdana"/>
              </a:rPr>
              <a:t>we</a:t>
            </a:r>
            <a:r>
              <a:rPr sz="2000" spc="15" dirty="0">
                <a:solidFill>
                  <a:srgbClr val="FFFFFF"/>
                </a:solidFill>
                <a:latin typeface="Times New Roman"/>
                <a:cs typeface="Times New Roman"/>
              </a:rPr>
              <a:t> </a:t>
            </a:r>
            <a:r>
              <a:rPr sz="2000" spc="125" dirty="0">
                <a:solidFill>
                  <a:srgbClr val="FFFFFF"/>
                </a:solidFill>
                <a:latin typeface="Verdana"/>
                <a:cs typeface="Verdana"/>
              </a:rPr>
              <a:t>can</a:t>
            </a:r>
            <a:r>
              <a:rPr sz="2000" spc="-50" dirty="0">
                <a:solidFill>
                  <a:srgbClr val="FFFFFF"/>
                </a:solidFill>
                <a:latin typeface="Times New Roman"/>
                <a:cs typeface="Times New Roman"/>
              </a:rPr>
              <a:t> </a:t>
            </a:r>
            <a:r>
              <a:rPr sz="2000" spc="55" dirty="0">
                <a:solidFill>
                  <a:srgbClr val="FFFFFF"/>
                </a:solidFill>
                <a:latin typeface="Verdana"/>
                <a:cs typeface="Verdana"/>
              </a:rPr>
              <a:t>have</a:t>
            </a:r>
            <a:r>
              <a:rPr sz="2000" spc="-75" dirty="0">
                <a:solidFill>
                  <a:srgbClr val="FFFFFF"/>
                </a:solidFill>
                <a:latin typeface="Times New Roman"/>
                <a:cs typeface="Times New Roman"/>
              </a:rPr>
              <a:t> </a:t>
            </a:r>
            <a:r>
              <a:rPr sz="2000" spc="-35" dirty="0">
                <a:solidFill>
                  <a:srgbClr val="FFFFFF"/>
                </a:solidFill>
                <a:latin typeface="Verdana"/>
                <a:cs typeface="Verdana"/>
              </a:rPr>
              <a:t>zero</a:t>
            </a:r>
            <a:r>
              <a:rPr sz="2000" spc="-35" dirty="0">
                <a:solidFill>
                  <a:srgbClr val="FFFFFF"/>
                </a:solidFill>
                <a:latin typeface="Times New Roman"/>
                <a:cs typeface="Times New Roman"/>
              </a:rPr>
              <a:t> </a:t>
            </a:r>
            <a:r>
              <a:rPr sz="2000" spc="-10" dirty="0">
                <a:solidFill>
                  <a:srgbClr val="FFFFFF"/>
                </a:solidFill>
                <a:latin typeface="Verdana"/>
                <a:cs typeface="Verdana"/>
              </a:rPr>
              <a:t>or</a:t>
            </a:r>
            <a:r>
              <a:rPr sz="2000" spc="-45" dirty="0">
                <a:solidFill>
                  <a:srgbClr val="FFFFFF"/>
                </a:solidFill>
                <a:latin typeface="Times New Roman"/>
                <a:cs typeface="Times New Roman"/>
              </a:rPr>
              <a:t> </a:t>
            </a:r>
            <a:r>
              <a:rPr sz="2000" dirty="0">
                <a:solidFill>
                  <a:srgbClr val="FFFFFF"/>
                </a:solidFill>
                <a:latin typeface="Verdana"/>
                <a:cs typeface="Verdana"/>
              </a:rPr>
              <a:t>more</a:t>
            </a:r>
            <a:r>
              <a:rPr sz="2000" spc="30" dirty="0">
                <a:solidFill>
                  <a:srgbClr val="FFFFFF"/>
                </a:solidFill>
                <a:latin typeface="Times New Roman"/>
                <a:cs typeface="Times New Roman"/>
              </a:rPr>
              <a:t> </a:t>
            </a:r>
            <a:r>
              <a:rPr sz="2000" i="1" spc="-45" dirty="0">
                <a:solidFill>
                  <a:srgbClr val="FFFFFF"/>
                </a:solidFill>
                <a:latin typeface="Verdana"/>
                <a:cs typeface="Verdana"/>
              </a:rPr>
              <a:t>response</a:t>
            </a:r>
            <a:r>
              <a:rPr sz="2000" spc="-85" dirty="0">
                <a:solidFill>
                  <a:srgbClr val="FFFFFF"/>
                </a:solidFill>
                <a:latin typeface="Times New Roman"/>
                <a:cs typeface="Times New Roman"/>
              </a:rPr>
              <a:t> </a:t>
            </a:r>
            <a:r>
              <a:rPr sz="2000" i="1" spc="-10" dirty="0">
                <a:solidFill>
                  <a:srgbClr val="FFFFFF"/>
                </a:solidFill>
                <a:latin typeface="Verdana"/>
                <a:cs typeface="Verdana"/>
              </a:rPr>
              <a:t>header</a:t>
            </a:r>
            <a:r>
              <a:rPr sz="2000" spc="-10" dirty="0">
                <a:solidFill>
                  <a:srgbClr val="FFFFFF"/>
                </a:solidFill>
                <a:latin typeface="Times New Roman"/>
                <a:cs typeface="Times New Roman"/>
              </a:rPr>
              <a:t> </a:t>
            </a:r>
            <a:r>
              <a:rPr sz="2000" spc="-110" dirty="0">
                <a:solidFill>
                  <a:srgbClr val="FFFFFF"/>
                </a:solidFill>
                <a:latin typeface="Verdana"/>
                <a:cs typeface="Verdana"/>
              </a:rPr>
              <a:t>lines.</a:t>
            </a:r>
            <a:r>
              <a:rPr sz="2000" spc="-20" dirty="0">
                <a:solidFill>
                  <a:srgbClr val="FFFFFF"/>
                </a:solidFill>
                <a:latin typeface="Times New Roman"/>
                <a:cs typeface="Times New Roman"/>
              </a:rPr>
              <a:t> </a:t>
            </a:r>
            <a:r>
              <a:rPr sz="2000" spc="50" dirty="0">
                <a:solidFill>
                  <a:srgbClr val="FFFFFF"/>
                </a:solidFill>
                <a:latin typeface="Verdana"/>
                <a:cs typeface="Verdana"/>
              </a:rPr>
              <a:t>Each</a:t>
            </a:r>
            <a:r>
              <a:rPr sz="2000" spc="25" dirty="0">
                <a:solidFill>
                  <a:srgbClr val="FFFFFF"/>
                </a:solidFill>
                <a:latin typeface="Times New Roman"/>
                <a:cs typeface="Times New Roman"/>
              </a:rPr>
              <a:t> </a:t>
            </a:r>
            <a:r>
              <a:rPr sz="2000" dirty="0">
                <a:solidFill>
                  <a:srgbClr val="FFFFFF"/>
                </a:solidFill>
                <a:latin typeface="Verdana"/>
                <a:cs typeface="Verdana"/>
              </a:rPr>
              <a:t>header</a:t>
            </a:r>
            <a:r>
              <a:rPr sz="2000" spc="25" dirty="0">
                <a:solidFill>
                  <a:srgbClr val="FFFFFF"/>
                </a:solidFill>
                <a:latin typeface="Times New Roman"/>
                <a:cs typeface="Times New Roman"/>
              </a:rPr>
              <a:t> </a:t>
            </a:r>
            <a:r>
              <a:rPr sz="2000" spc="-25" dirty="0">
                <a:solidFill>
                  <a:srgbClr val="FFFFFF"/>
                </a:solidFill>
                <a:latin typeface="Verdana"/>
                <a:cs typeface="Verdana"/>
              </a:rPr>
              <a:t>line</a:t>
            </a:r>
            <a:r>
              <a:rPr sz="2000" spc="-10" dirty="0">
                <a:solidFill>
                  <a:srgbClr val="FFFFFF"/>
                </a:solidFill>
                <a:latin typeface="Times New Roman"/>
                <a:cs typeface="Times New Roman"/>
              </a:rPr>
              <a:t> </a:t>
            </a:r>
            <a:r>
              <a:rPr sz="2000" spc="-60" dirty="0">
                <a:solidFill>
                  <a:srgbClr val="FFFFFF"/>
                </a:solidFill>
                <a:latin typeface="Verdana"/>
                <a:cs typeface="Verdana"/>
              </a:rPr>
              <a:t>sends</a:t>
            </a:r>
            <a:r>
              <a:rPr sz="2000" spc="45" dirty="0">
                <a:solidFill>
                  <a:srgbClr val="FFFFFF"/>
                </a:solidFill>
                <a:latin typeface="Times New Roman"/>
                <a:cs typeface="Times New Roman"/>
              </a:rPr>
              <a:t> </a:t>
            </a:r>
            <a:r>
              <a:rPr sz="2000" dirty="0">
                <a:solidFill>
                  <a:srgbClr val="FFFFFF"/>
                </a:solidFill>
                <a:latin typeface="Verdana"/>
                <a:cs typeface="Verdana"/>
              </a:rPr>
              <a:t>additional</a:t>
            </a:r>
            <a:r>
              <a:rPr sz="2000" spc="-65" dirty="0">
                <a:solidFill>
                  <a:srgbClr val="FFFFFF"/>
                </a:solidFill>
                <a:latin typeface="Times New Roman"/>
                <a:cs typeface="Times New Roman"/>
              </a:rPr>
              <a:t> </a:t>
            </a:r>
            <a:r>
              <a:rPr sz="2000" spc="-45" dirty="0">
                <a:solidFill>
                  <a:srgbClr val="FFFFFF"/>
                </a:solidFill>
                <a:latin typeface="Verdana"/>
                <a:cs typeface="Verdana"/>
              </a:rPr>
              <a:t>information</a:t>
            </a:r>
            <a:r>
              <a:rPr sz="2000" spc="-70" dirty="0">
                <a:solidFill>
                  <a:srgbClr val="FFFFFF"/>
                </a:solidFill>
                <a:latin typeface="Times New Roman"/>
                <a:cs typeface="Times New Roman"/>
              </a:rPr>
              <a:t> </a:t>
            </a:r>
            <a:r>
              <a:rPr sz="2000" spc="-60" dirty="0">
                <a:solidFill>
                  <a:srgbClr val="FFFFFF"/>
                </a:solidFill>
                <a:latin typeface="Verdana"/>
                <a:cs typeface="Verdana"/>
              </a:rPr>
              <a:t>from</a:t>
            </a:r>
            <a:r>
              <a:rPr sz="2000" spc="-15" dirty="0">
                <a:solidFill>
                  <a:srgbClr val="FFFFFF"/>
                </a:solidFill>
                <a:latin typeface="Times New Roman"/>
                <a:cs typeface="Times New Roman"/>
              </a:rPr>
              <a:t> </a:t>
            </a:r>
            <a:r>
              <a:rPr sz="2000" dirty="0">
                <a:solidFill>
                  <a:srgbClr val="FFFFFF"/>
                </a:solidFill>
                <a:latin typeface="Verdana"/>
                <a:cs typeface="Verdana"/>
              </a:rPr>
              <a:t>the</a:t>
            </a:r>
            <a:r>
              <a:rPr sz="2000" spc="45" dirty="0">
                <a:solidFill>
                  <a:srgbClr val="FFFFFF"/>
                </a:solidFill>
                <a:latin typeface="Times New Roman"/>
                <a:cs typeface="Times New Roman"/>
              </a:rPr>
              <a:t> </a:t>
            </a:r>
            <a:r>
              <a:rPr sz="2000" spc="-35" dirty="0">
                <a:solidFill>
                  <a:srgbClr val="FFFFFF"/>
                </a:solidFill>
                <a:latin typeface="Verdana"/>
                <a:cs typeface="Verdana"/>
              </a:rPr>
              <a:t>server</a:t>
            </a:r>
            <a:r>
              <a:rPr sz="2000" spc="-35" dirty="0">
                <a:solidFill>
                  <a:srgbClr val="FFFFFF"/>
                </a:solidFill>
                <a:latin typeface="Times New Roman"/>
                <a:cs typeface="Times New Roman"/>
              </a:rPr>
              <a:t> </a:t>
            </a:r>
            <a:r>
              <a:rPr sz="2000" dirty="0">
                <a:solidFill>
                  <a:srgbClr val="FFFFFF"/>
                </a:solidFill>
                <a:latin typeface="Verdana"/>
                <a:cs typeface="Verdana"/>
              </a:rPr>
              <a:t>to</a:t>
            </a:r>
            <a:r>
              <a:rPr sz="2000" spc="-5" dirty="0">
                <a:solidFill>
                  <a:srgbClr val="FFFFFF"/>
                </a:solidFill>
                <a:latin typeface="Times New Roman"/>
                <a:cs typeface="Times New Roman"/>
              </a:rPr>
              <a:t> </a:t>
            </a:r>
            <a:r>
              <a:rPr sz="2000" dirty="0">
                <a:solidFill>
                  <a:srgbClr val="FFFFFF"/>
                </a:solidFill>
                <a:latin typeface="Verdana"/>
                <a:cs typeface="Verdana"/>
              </a:rPr>
              <a:t>the</a:t>
            </a:r>
            <a:r>
              <a:rPr sz="2000" spc="-35" dirty="0">
                <a:solidFill>
                  <a:srgbClr val="FFFFFF"/>
                </a:solidFill>
                <a:latin typeface="Times New Roman"/>
                <a:cs typeface="Times New Roman"/>
              </a:rPr>
              <a:t> </a:t>
            </a:r>
            <a:r>
              <a:rPr sz="2000" spc="-30" dirty="0">
                <a:solidFill>
                  <a:srgbClr val="FFFFFF"/>
                </a:solidFill>
                <a:latin typeface="Verdana"/>
                <a:cs typeface="Verdana"/>
              </a:rPr>
              <a:t>client.</a:t>
            </a:r>
            <a:r>
              <a:rPr sz="2000" spc="-85" dirty="0">
                <a:solidFill>
                  <a:srgbClr val="FFFFFF"/>
                </a:solidFill>
                <a:latin typeface="Times New Roman"/>
                <a:cs typeface="Times New Roman"/>
              </a:rPr>
              <a:t> </a:t>
            </a:r>
            <a:r>
              <a:rPr sz="2000" spc="-80" dirty="0">
                <a:solidFill>
                  <a:srgbClr val="FFFFFF"/>
                </a:solidFill>
                <a:latin typeface="Verdana"/>
                <a:cs typeface="Verdana"/>
              </a:rPr>
              <a:t>For</a:t>
            </a:r>
            <a:r>
              <a:rPr sz="2000" spc="-10" dirty="0">
                <a:solidFill>
                  <a:srgbClr val="FFFFFF"/>
                </a:solidFill>
                <a:latin typeface="Times New Roman"/>
                <a:cs typeface="Times New Roman"/>
              </a:rPr>
              <a:t> </a:t>
            </a:r>
            <a:r>
              <a:rPr sz="2000" spc="-10" dirty="0">
                <a:solidFill>
                  <a:srgbClr val="FFFFFF"/>
                </a:solidFill>
                <a:latin typeface="Verdana"/>
                <a:cs typeface="Verdana"/>
              </a:rPr>
              <a:t>example,</a:t>
            </a:r>
            <a:r>
              <a:rPr sz="2000" spc="-85" dirty="0">
                <a:solidFill>
                  <a:srgbClr val="FFFFFF"/>
                </a:solidFill>
                <a:latin typeface="Times New Roman"/>
                <a:cs typeface="Times New Roman"/>
              </a:rPr>
              <a:t> </a:t>
            </a:r>
            <a:r>
              <a:rPr sz="2000" dirty="0">
                <a:solidFill>
                  <a:srgbClr val="FFFFFF"/>
                </a:solidFill>
                <a:latin typeface="Verdana"/>
                <a:cs typeface="Verdana"/>
              </a:rPr>
              <a:t>the</a:t>
            </a:r>
            <a:r>
              <a:rPr sz="2000" spc="-35" dirty="0">
                <a:solidFill>
                  <a:srgbClr val="FFFFFF"/>
                </a:solidFill>
                <a:latin typeface="Times New Roman"/>
                <a:cs typeface="Times New Roman"/>
              </a:rPr>
              <a:t> </a:t>
            </a:r>
            <a:r>
              <a:rPr sz="2000" spc="-20" dirty="0">
                <a:solidFill>
                  <a:srgbClr val="FFFFFF"/>
                </a:solidFill>
                <a:latin typeface="Verdana"/>
                <a:cs typeface="Verdana"/>
              </a:rPr>
              <a:t>sender</a:t>
            </a:r>
            <a:r>
              <a:rPr sz="2000" spc="-5" dirty="0">
                <a:solidFill>
                  <a:srgbClr val="FFFFFF"/>
                </a:solidFill>
                <a:latin typeface="Times New Roman"/>
                <a:cs typeface="Times New Roman"/>
              </a:rPr>
              <a:t> </a:t>
            </a:r>
            <a:r>
              <a:rPr sz="2000" spc="125" dirty="0">
                <a:solidFill>
                  <a:srgbClr val="FFFFFF"/>
                </a:solidFill>
                <a:latin typeface="Verdana"/>
                <a:cs typeface="Verdana"/>
              </a:rPr>
              <a:t>can</a:t>
            </a:r>
            <a:r>
              <a:rPr sz="2000" spc="-55" dirty="0">
                <a:solidFill>
                  <a:srgbClr val="FFFFFF"/>
                </a:solidFill>
                <a:latin typeface="Times New Roman"/>
                <a:cs typeface="Times New Roman"/>
              </a:rPr>
              <a:t> </a:t>
            </a:r>
            <a:r>
              <a:rPr sz="2000" dirty="0">
                <a:solidFill>
                  <a:srgbClr val="FFFFFF"/>
                </a:solidFill>
                <a:latin typeface="Verdana"/>
                <a:cs typeface="Verdana"/>
              </a:rPr>
              <a:t>send</a:t>
            </a:r>
            <a:r>
              <a:rPr sz="2000" spc="-10" dirty="0">
                <a:solidFill>
                  <a:srgbClr val="FFFFFF"/>
                </a:solidFill>
                <a:latin typeface="Times New Roman"/>
                <a:cs typeface="Times New Roman"/>
              </a:rPr>
              <a:t> </a:t>
            </a:r>
            <a:r>
              <a:rPr sz="2000" spc="-50" dirty="0">
                <a:solidFill>
                  <a:srgbClr val="FFFFFF"/>
                </a:solidFill>
                <a:latin typeface="Verdana"/>
                <a:cs typeface="Verdana"/>
              </a:rPr>
              <a:t>extra</a:t>
            </a:r>
            <a:r>
              <a:rPr sz="2000" spc="-5" dirty="0">
                <a:solidFill>
                  <a:srgbClr val="FFFFFF"/>
                </a:solidFill>
                <a:latin typeface="Times New Roman"/>
                <a:cs typeface="Times New Roman"/>
              </a:rPr>
              <a:t> </a:t>
            </a:r>
            <a:r>
              <a:rPr sz="2000" spc="-10" dirty="0">
                <a:solidFill>
                  <a:srgbClr val="FFFFFF"/>
                </a:solidFill>
                <a:latin typeface="Verdana"/>
                <a:cs typeface="Verdana"/>
              </a:rPr>
              <a:t>information</a:t>
            </a:r>
            <a:r>
              <a:rPr sz="2000" spc="-10" dirty="0">
                <a:solidFill>
                  <a:srgbClr val="FFFFFF"/>
                </a:solidFill>
                <a:latin typeface="Times New Roman"/>
                <a:cs typeface="Times New Roman"/>
              </a:rPr>
              <a:t> </a:t>
            </a:r>
            <a:r>
              <a:rPr sz="2000" spc="60" dirty="0">
                <a:solidFill>
                  <a:srgbClr val="FFFFFF"/>
                </a:solidFill>
                <a:latin typeface="Verdana"/>
                <a:cs typeface="Verdana"/>
              </a:rPr>
              <a:t>about</a:t>
            </a:r>
            <a:r>
              <a:rPr sz="2000" spc="-35" dirty="0">
                <a:solidFill>
                  <a:srgbClr val="FFFFFF"/>
                </a:solidFill>
                <a:latin typeface="Times New Roman"/>
                <a:cs typeface="Times New Roman"/>
              </a:rPr>
              <a:t> </a:t>
            </a:r>
            <a:r>
              <a:rPr sz="2000" dirty="0">
                <a:solidFill>
                  <a:srgbClr val="FFFFFF"/>
                </a:solidFill>
                <a:latin typeface="Verdana"/>
                <a:cs typeface="Verdana"/>
              </a:rPr>
              <a:t>the</a:t>
            </a:r>
            <a:r>
              <a:rPr sz="2000" spc="70" dirty="0">
                <a:solidFill>
                  <a:srgbClr val="FFFFFF"/>
                </a:solidFill>
                <a:latin typeface="Times New Roman"/>
                <a:cs typeface="Times New Roman"/>
              </a:rPr>
              <a:t> </a:t>
            </a:r>
            <a:r>
              <a:rPr sz="2000" dirty="0">
                <a:solidFill>
                  <a:srgbClr val="FFFFFF"/>
                </a:solidFill>
                <a:latin typeface="Verdana"/>
                <a:cs typeface="Verdana"/>
              </a:rPr>
              <a:t>document.</a:t>
            </a:r>
            <a:r>
              <a:rPr sz="2000" dirty="0">
                <a:solidFill>
                  <a:srgbClr val="FFFFFF"/>
                </a:solidFill>
                <a:latin typeface="Times New Roman"/>
                <a:cs typeface="Times New Roman"/>
              </a:rPr>
              <a:t> </a:t>
            </a:r>
            <a:r>
              <a:rPr sz="2000" spc="50" dirty="0">
                <a:solidFill>
                  <a:srgbClr val="FFFFFF"/>
                </a:solidFill>
                <a:latin typeface="Verdana"/>
                <a:cs typeface="Verdana"/>
              </a:rPr>
              <a:t>Each</a:t>
            </a:r>
            <a:r>
              <a:rPr sz="2000" spc="50" dirty="0">
                <a:solidFill>
                  <a:srgbClr val="FFFFFF"/>
                </a:solidFill>
                <a:latin typeface="Times New Roman"/>
                <a:cs typeface="Times New Roman"/>
              </a:rPr>
              <a:t> </a:t>
            </a:r>
            <a:r>
              <a:rPr sz="2000" dirty="0">
                <a:solidFill>
                  <a:srgbClr val="FFFFFF"/>
                </a:solidFill>
                <a:latin typeface="Verdana"/>
                <a:cs typeface="Verdana"/>
              </a:rPr>
              <a:t>header</a:t>
            </a:r>
            <a:r>
              <a:rPr sz="2000" spc="45" dirty="0">
                <a:solidFill>
                  <a:srgbClr val="FFFFFF"/>
                </a:solidFill>
                <a:latin typeface="Times New Roman"/>
                <a:cs typeface="Times New Roman"/>
              </a:rPr>
              <a:t> </a:t>
            </a:r>
            <a:r>
              <a:rPr sz="2000" spc="-45" dirty="0">
                <a:solidFill>
                  <a:srgbClr val="FFFFFF"/>
                </a:solidFill>
                <a:latin typeface="Verdana"/>
                <a:cs typeface="Verdana"/>
              </a:rPr>
              <a:t>line</a:t>
            </a:r>
            <a:r>
              <a:rPr sz="2000" spc="-40" dirty="0">
                <a:solidFill>
                  <a:srgbClr val="FFFFFF"/>
                </a:solidFill>
                <a:latin typeface="Times New Roman"/>
                <a:cs typeface="Times New Roman"/>
              </a:rPr>
              <a:t> </a:t>
            </a:r>
            <a:r>
              <a:rPr sz="2000" dirty="0">
                <a:solidFill>
                  <a:srgbClr val="FFFFFF"/>
                </a:solidFill>
                <a:latin typeface="Verdana"/>
                <a:cs typeface="Verdana"/>
              </a:rPr>
              <a:t>has</a:t>
            </a:r>
            <a:r>
              <a:rPr sz="2000" spc="70" dirty="0">
                <a:solidFill>
                  <a:srgbClr val="FFFFFF"/>
                </a:solidFill>
                <a:latin typeface="Times New Roman"/>
                <a:cs typeface="Times New Roman"/>
              </a:rPr>
              <a:t> </a:t>
            </a:r>
            <a:r>
              <a:rPr sz="2000" spc="165" dirty="0">
                <a:solidFill>
                  <a:srgbClr val="FFFFFF"/>
                </a:solidFill>
                <a:latin typeface="Verdana"/>
                <a:cs typeface="Verdana"/>
              </a:rPr>
              <a:t>a</a:t>
            </a:r>
            <a:r>
              <a:rPr sz="2000" spc="105" dirty="0">
                <a:solidFill>
                  <a:srgbClr val="FFFFFF"/>
                </a:solidFill>
                <a:latin typeface="Times New Roman"/>
                <a:cs typeface="Times New Roman"/>
              </a:rPr>
              <a:t> </a:t>
            </a:r>
            <a:r>
              <a:rPr sz="2000" dirty="0">
                <a:solidFill>
                  <a:srgbClr val="FFFFFF"/>
                </a:solidFill>
                <a:latin typeface="Verdana"/>
                <a:cs typeface="Verdana"/>
              </a:rPr>
              <a:t>header</a:t>
            </a:r>
            <a:r>
              <a:rPr sz="2000" spc="-5" dirty="0">
                <a:solidFill>
                  <a:srgbClr val="FFFFFF"/>
                </a:solidFill>
                <a:latin typeface="Times New Roman"/>
                <a:cs typeface="Times New Roman"/>
              </a:rPr>
              <a:t> </a:t>
            </a:r>
            <a:r>
              <a:rPr sz="2000" dirty="0">
                <a:solidFill>
                  <a:srgbClr val="FFFFFF"/>
                </a:solidFill>
                <a:latin typeface="Verdana"/>
                <a:cs typeface="Verdana"/>
              </a:rPr>
              <a:t>name,</a:t>
            </a:r>
            <a:r>
              <a:rPr sz="2000" spc="50" dirty="0">
                <a:solidFill>
                  <a:srgbClr val="FFFFFF"/>
                </a:solidFill>
                <a:latin typeface="Times New Roman"/>
                <a:cs typeface="Times New Roman"/>
              </a:rPr>
              <a:t> </a:t>
            </a:r>
            <a:r>
              <a:rPr sz="2000" spc="114" dirty="0">
                <a:solidFill>
                  <a:srgbClr val="FFFFFF"/>
                </a:solidFill>
                <a:latin typeface="Verdana"/>
                <a:cs typeface="Verdana"/>
              </a:rPr>
              <a:t>a</a:t>
            </a:r>
            <a:r>
              <a:rPr sz="2000" spc="114" dirty="0">
                <a:solidFill>
                  <a:srgbClr val="FFFFFF"/>
                </a:solidFill>
                <a:latin typeface="Times New Roman"/>
                <a:cs typeface="Times New Roman"/>
              </a:rPr>
              <a:t> </a:t>
            </a:r>
            <a:r>
              <a:rPr sz="2000" dirty="0">
                <a:solidFill>
                  <a:srgbClr val="FFFFFF"/>
                </a:solidFill>
                <a:latin typeface="Verdana"/>
                <a:cs typeface="Verdana"/>
              </a:rPr>
              <a:t>colon,</a:t>
            </a:r>
            <a:r>
              <a:rPr sz="2000" spc="45" dirty="0">
                <a:solidFill>
                  <a:srgbClr val="FFFFFF"/>
                </a:solidFill>
                <a:latin typeface="Times New Roman"/>
                <a:cs typeface="Times New Roman"/>
              </a:rPr>
              <a:t> </a:t>
            </a:r>
            <a:r>
              <a:rPr sz="2000" spc="165" dirty="0">
                <a:solidFill>
                  <a:srgbClr val="FFFFFF"/>
                </a:solidFill>
                <a:latin typeface="Verdana"/>
                <a:cs typeface="Verdana"/>
              </a:rPr>
              <a:t>a</a:t>
            </a:r>
            <a:r>
              <a:rPr sz="2000" spc="100" dirty="0">
                <a:solidFill>
                  <a:srgbClr val="FFFFFF"/>
                </a:solidFill>
                <a:latin typeface="Times New Roman"/>
                <a:cs typeface="Times New Roman"/>
              </a:rPr>
              <a:t> </a:t>
            </a:r>
            <a:r>
              <a:rPr sz="2000" dirty="0">
                <a:solidFill>
                  <a:srgbClr val="FFFFFF"/>
                </a:solidFill>
                <a:latin typeface="Verdana"/>
                <a:cs typeface="Verdana"/>
              </a:rPr>
              <a:t>space,</a:t>
            </a:r>
            <a:r>
              <a:rPr sz="2000" spc="100" dirty="0">
                <a:solidFill>
                  <a:srgbClr val="FFFFFF"/>
                </a:solidFill>
                <a:latin typeface="Times New Roman"/>
                <a:cs typeface="Times New Roman"/>
              </a:rPr>
              <a:t> </a:t>
            </a:r>
            <a:r>
              <a:rPr sz="2000" spc="90" dirty="0">
                <a:solidFill>
                  <a:srgbClr val="FFFFFF"/>
                </a:solidFill>
                <a:latin typeface="Verdana"/>
                <a:cs typeface="Verdana"/>
              </a:rPr>
              <a:t>and</a:t>
            </a:r>
            <a:r>
              <a:rPr sz="2000" spc="95" dirty="0">
                <a:solidFill>
                  <a:srgbClr val="FFFFFF"/>
                </a:solidFill>
                <a:latin typeface="Times New Roman"/>
                <a:cs typeface="Times New Roman"/>
              </a:rPr>
              <a:t> </a:t>
            </a:r>
            <a:r>
              <a:rPr sz="2000" spc="165" dirty="0">
                <a:solidFill>
                  <a:srgbClr val="FFFFFF"/>
                </a:solidFill>
                <a:latin typeface="Verdana"/>
                <a:cs typeface="Verdana"/>
              </a:rPr>
              <a:t>a</a:t>
            </a:r>
            <a:r>
              <a:rPr sz="2000" spc="155" dirty="0">
                <a:solidFill>
                  <a:srgbClr val="FFFFFF"/>
                </a:solidFill>
                <a:latin typeface="Times New Roman"/>
                <a:cs typeface="Times New Roman"/>
              </a:rPr>
              <a:t> </a:t>
            </a:r>
            <a:r>
              <a:rPr sz="2000" dirty="0">
                <a:solidFill>
                  <a:srgbClr val="FFFFFF"/>
                </a:solidFill>
                <a:latin typeface="Verdana"/>
                <a:cs typeface="Verdana"/>
              </a:rPr>
              <a:t>header</a:t>
            </a:r>
            <a:r>
              <a:rPr sz="2000" spc="100" dirty="0">
                <a:solidFill>
                  <a:srgbClr val="FFFFFF"/>
                </a:solidFill>
                <a:latin typeface="Times New Roman"/>
                <a:cs typeface="Times New Roman"/>
              </a:rPr>
              <a:t> </a:t>
            </a:r>
            <a:r>
              <a:rPr sz="2000" spc="-10" dirty="0">
                <a:solidFill>
                  <a:srgbClr val="FFFFFF"/>
                </a:solidFill>
                <a:latin typeface="Verdana"/>
                <a:cs typeface="Verdana"/>
              </a:rPr>
              <a:t>value</a:t>
            </a:r>
            <a:endParaRPr sz="2000">
              <a:latin typeface="Verdana"/>
              <a:cs typeface="Verdana"/>
            </a:endParaRPr>
          </a:p>
          <a:p>
            <a:pPr marL="12700">
              <a:lnSpc>
                <a:spcPct val="100000"/>
              </a:lnSpc>
              <a:spcBef>
                <a:spcPts val="1030"/>
              </a:spcBef>
              <a:tabLst>
                <a:tab pos="353695" algn="l"/>
              </a:tabLst>
            </a:pPr>
            <a:r>
              <a:rPr sz="1450" spc="65" dirty="0">
                <a:solidFill>
                  <a:srgbClr val="89D0D6"/>
                </a:solidFill>
                <a:latin typeface="Lucida Sans Unicode"/>
                <a:cs typeface="Lucida Sans Unicode"/>
              </a:rPr>
              <a:t>▶</a:t>
            </a:r>
            <a:r>
              <a:rPr sz="1450" dirty="0">
                <a:solidFill>
                  <a:srgbClr val="89D0D6"/>
                </a:solidFill>
                <a:latin typeface="Lucida Sans Unicode"/>
                <a:cs typeface="Lucida Sans Unicode"/>
              </a:rPr>
              <a:t>	</a:t>
            </a:r>
            <a:r>
              <a:rPr sz="1800" spc="-80" dirty="0">
                <a:solidFill>
                  <a:srgbClr val="FFFFFF"/>
                </a:solidFill>
                <a:latin typeface="Verdana"/>
                <a:cs typeface="Verdana"/>
              </a:rPr>
              <a:t>The</a:t>
            </a:r>
            <a:r>
              <a:rPr sz="1800" spc="50" dirty="0">
                <a:solidFill>
                  <a:srgbClr val="FFFFFF"/>
                </a:solidFill>
                <a:latin typeface="Times New Roman"/>
                <a:cs typeface="Times New Roman"/>
              </a:rPr>
              <a:t> </a:t>
            </a:r>
            <a:r>
              <a:rPr sz="1800" spc="55" dirty="0">
                <a:solidFill>
                  <a:srgbClr val="FFFFFF"/>
                </a:solidFill>
                <a:latin typeface="Verdana"/>
                <a:cs typeface="Verdana"/>
              </a:rPr>
              <a:t>body</a:t>
            </a:r>
            <a:r>
              <a:rPr sz="1800" spc="-35" dirty="0">
                <a:solidFill>
                  <a:srgbClr val="FFFFFF"/>
                </a:solidFill>
                <a:latin typeface="Times New Roman"/>
                <a:cs typeface="Times New Roman"/>
              </a:rPr>
              <a:t> </a:t>
            </a:r>
            <a:r>
              <a:rPr sz="1800" spc="-10" dirty="0">
                <a:solidFill>
                  <a:srgbClr val="FFFFFF"/>
                </a:solidFill>
                <a:latin typeface="Verdana"/>
                <a:cs typeface="Verdana"/>
              </a:rPr>
              <a:t>contains</a:t>
            </a:r>
            <a:r>
              <a:rPr sz="1800" spc="-100" dirty="0">
                <a:solidFill>
                  <a:srgbClr val="FFFFFF"/>
                </a:solidFill>
                <a:latin typeface="Times New Roman"/>
                <a:cs typeface="Times New Roman"/>
              </a:rPr>
              <a:t> </a:t>
            </a:r>
            <a:r>
              <a:rPr sz="1800" dirty="0">
                <a:solidFill>
                  <a:srgbClr val="FFFFFF"/>
                </a:solidFill>
                <a:latin typeface="Verdana"/>
                <a:cs typeface="Verdana"/>
              </a:rPr>
              <a:t>the</a:t>
            </a:r>
            <a:r>
              <a:rPr sz="1800" dirty="0">
                <a:solidFill>
                  <a:srgbClr val="FFFFFF"/>
                </a:solidFill>
                <a:latin typeface="Times New Roman"/>
                <a:cs typeface="Times New Roman"/>
              </a:rPr>
              <a:t> </a:t>
            </a:r>
            <a:r>
              <a:rPr sz="1800" spc="45" dirty="0">
                <a:solidFill>
                  <a:srgbClr val="FFFFFF"/>
                </a:solidFill>
                <a:latin typeface="Verdana"/>
                <a:cs typeface="Verdana"/>
              </a:rPr>
              <a:t>document</a:t>
            </a:r>
            <a:r>
              <a:rPr sz="1800" spc="-10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spc="110" dirty="0">
                <a:solidFill>
                  <a:srgbClr val="FFFFFF"/>
                </a:solidFill>
                <a:latin typeface="Verdana"/>
                <a:cs typeface="Verdana"/>
              </a:rPr>
              <a:t>be</a:t>
            </a:r>
            <a:r>
              <a:rPr sz="1800" spc="10" dirty="0">
                <a:solidFill>
                  <a:srgbClr val="FFFFFF"/>
                </a:solidFill>
                <a:latin typeface="Times New Roman"/>
                <a:cs typeface="Times New Roman"/>
              </a:rPr>
              <a:t> </a:t>
            </a:r>
            <a:r>
              <a:rPr sz="1800" spc="-60" dirty="0">
                <a:solidFill>
                  <a:srgbClr val="FFFFFF"/>
                </a:solidFill>
                <a:latin typeface="Verdana"/>
                <a:cs typeface="Verdana"/>
              </a:rPr>
              <a:t>sent</a:t>
            </a:r>
            <a:r>
              <a:rPr sz="1800" spc="-10" dirty="0">
                <a:solidFill>
                  <a:srgbClr val="FFFFFF"/>
                </a:solidFill>
                <a:latin typeface="Times New Roman"/>
                <a:cs typeface="Times New Roman"/>
              </a:rPr>
              <a:t> </a:t>
            </a:r>
            <a:r>
              <a:rPr sz="1800" spc="-50" dirty="0">
                <a:solidFill>
                  <a:srgbClr val="FFFFFF"/>
                </a:solidFill>
                <a:latin typeface="Verdana"/>
                <a:cs typeface="Verdana"/>
              </a:rPr>
              <a:t>from</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 dirty="0">
                <a:solidFill>
                  <a:srgbClr val="FFFFFF"/>
                </a:solidFill>
                <a:latin typeface="Times New Roman"/>
                <a:cs typeface="Times New Roman"/>
              </a:rPr>
              <a:t> </a:t>
            </a:r>
            <a:r>
              <a:rPr sz="1800" spc="-95" dirty="0">
                <a:solidFill>
                  <a:srgbClr val="FFFFFF"/>
                </a:solidFill>
                <a:latin typeface="Verdana"/>
                <a:cs typeface="Verdana"/>
              </a:rPr>
              <a:t>server</a:t>
            </a:r>
            <a:r>
              <a:rPr sz="1800" spc="-30" dirty="0">
                <a:solidFill>
                  <a:srgbClr val="FFFFFF"/>
                </a:solidFill>
                <a:latin typeface="Times New Roman"/>
                <a:cs typeface="Times New Roman"/>
              </a:rPr>
              <a:t> </a:t>
            </a:r>
            <a:r>
              <a:rPr sz="1800" dirty="0">
                <a:solidFill>
                  <a:srgbClr val="FFFFFF"/>
                </a:solidFill>
                <a:latin typeface="Verdana"/>
                <a:cs typeface="Verdana"/>
              </a:rPr>
              <a:t>to</a:t>
            </a:r>
            <a:r>
              <a:rPr sz="1800" spc="-5" dirty="0">
                <a:solidFill>
                  <a:srgbClr val="FFFFFF"/>
                </a:solidFill>
                <a:latin typeface="Times New Roman"/>
                <a:cs typeface="Times New Roman"/>
              </a:rPr>
              <a:t> </a:t>
            </a:r>
            <a:r>
              <a:rPr sz="1800" dirty="0">
                <a:solidFill>
                  <a:srgbClr val="FFFFFF"/>
                </a:solidFill>
                <a:latin typeface="Verdana"/>
                <a:cs typeface="Verdana"/>
              </a:rPr>
              <a:t>the</a:t>
            </a:r>
            <a:r>
              <a:rPr sz="1800" spc="-50" dirty="0">
                <a:solidFill>
                  <a:srgbClr val="FFFFFF"/>
                </a:solidFill>
                <a:latin typeface="Times New Roman"/>
                <a:cs typeface="Times New Roman"/>
              </a:rPr>
              <a:t> </a:t>
            </a:r>
            <a:r>
              <a:rPr sz="1800" spc="-10" dirty="0">
                <a:solidFill>
                  <a:srgbClr val="FFFFFF"/>
                </a:solidFill>
                <a:latin typeface="Verdana"/>
                <a:cs typeface="Verdana"/>
              </a:rPr>
              <a:t>client.</a:t>
            </a:r>
            <a:endParaRPr sz="1800">
              <a:latin typeface="Verdana"/>
              <a:cs typeface="Verdana"/>
            </a:endParaRPr>
          </a:p>
          <a:p>
            <a:pPr marL="353695">
              <a:lnSpc>
                <a:spcPct val="100000"/>
              </a:lnSpc>
            </a:pPr>
            <a:r>
              <a:rPr sz="1800" spc="-80" dirty="0">
                <a:solidFill>
                  <a:srgbClr val="FFFFFF"/>
                </a:solidFill>
                <a:latin typeface="Verdana"/>
                <a:cs typeface="Verdana"/>
              </a:rPr>
              <a:t>The</a:t>
            </a:r>
            <a:r>
              <a:rPr sz="1800" spc="30" dirty="0">
                <a:solidFill>
                  <a:srgbClr val="FFFFFF"/>
                </a:solidFill>
                <a:latin typeface="Times New Roman"/>
                <a:cs typeface="Times New Roman"/>
              </a:rPr>
              <a:t> </a:t>
            </a:r>
            <a:r>
              <a:rPr sz="1800" spc="55" dirty="0">
                <a:solidFill>
                  <a:srgbClr val="FFFFFF"/>
                </a:solidFill>
                <a:latin typeface="Verdana"/>
                <a:cs typeface="Verdana"/>
              </a:rPr>
              <a:t>body</a:t>
            </a:r>
            <a:r>
              <a:rPr sz="1800" spc="-45" dirty="0">
                <a:solidFill>
                  <a:srgbClr val="FFFFFF"/>
                </a:solidFill>
                <a:latin typeface="Times New Roman"/>
                <a:cs typeface="Times New Roman"/>
              </a:rPr>
              <a:t> </a:t>
            </a:r>
            <a:r>
              <a:rPr sz="1800" spc="-160" dirty="0">
                <a:solidFill>
                  <a:srgbClr val="FFFFFF"/>
                </a:solidFill>
                <a:latin typeface="Verdana"/>
                <a:cs typeface="Verdana"/>
              </a:rPr>
              <a:t>is</a:t>
            </a:r>
            <a:r>
              <a:rPr sz="1800" spc="-60" dirty="0">
                <a:solidFill>
                  <a:srgbClr val="FFFFFF"/>
                </a:solidFill>
                <a:latin typeface="Times New Roman"/>
                <a:cs typeface="Times New Roman"/>
              </a:rPr>
              <a:t> </a:t>
            </a:r>
            <a:r>
              <a:rPr sz="1800" spc="-30" dirty="0">
                <a:solidFill>
                  <a:srgbClr val="FFFFFF"/>
                </a:solidFill>
                <a:latin typeface="Verdana"/>
                <a:cs typeface="Verdana"/>
              </a:rPr>
              <a:t>present</a:t>
            </a:r>
            <a:r>
              <a:rPr sz="1800" spc="-25" dirty="0">
                <a:solidFill>
                  <a:srgbClr val="FFFFFF"/>
                </a:solidFill>
                <a:latin typeface="Times New Roman"/>
                <a:cs typeface="Times New Roman"/>
              </a:rPr>
              <a:t> </a:t>
            </a:r>
            <a:r>
              <a:rPr sz="1800" spc="-90" dirty="0">
                <a:solidFill>
                  <a:srgbClr val="FFFFFF"/>
                </a:solidFill>
                <a:latin typeface="Verdana"/>
                <a:cs typeface="Verdana"/>
              </a:rPr>
              <a:t>unless</a:t>
            </a:r>
            <a:r>
              <a:rPr sz="1800" spc="-110" dirty="0">
                <a:solidFill>
                  <a:srgbClr val="FFFFFF"/>
                </a:solidFill>
                <a:latin typeface="Times New Roman"/>
                <a:cs typeface="Times New Roman"/>
              </a:rPr>
              <a:t> </a:t>
            </a:r>
            <a:r>
              <a:rPr sz="1800" dirty="0">
                <a:solidFill>
                  <a:srgbClr val="FFFFFF"/>
                </a:solidFill>
                <a:latin typeface="Verdana"/>
                <a:cs typeface="Verdana"/>
              </a:rPr>
              <a:t>the</a:t>
            </a:r>
            <a:r>
              <a:rPr sz="1800" spc="-10" dirty="0">
                <a:solidFill>
                  <a:srgbClr val="FFFFFF"/>
                </a:solidFill>
                <a:latin typeface="Times New Roman"/>
                <a:cs typeface="Times New Roman"/>
              </a:rPr>
              <a:t> </a:t>
            </a:r>
            <a:r>
              <a:rPr sz="1800" spc="-40" dirty="0">
                <a:solidFill>
                  <a:srgbClr val="FFFFFF"/>
                </a:solidFill>
                <a:latin typeface="Verdana"/>
                <a:cs typeface="Verdana"/>
              </a:rPr>
              <a:t>response</a:t>
            </a:r>
            <a:r>
              <a:rPr sz="1800" spc="-60" dirty="0">
                <a:solidFill>
                  <a:srgbClr val="FFFFFF"/>
                </a:solidFill>
                <a:latin typeface="Times New Roman"/>
                <a:cs typeface="Times New Roman"/>
              </a:rPr>
              <a:t> </a:t>
            </a:r>
            <a:r>
              <a:rPr sz="1800" spc="-160" dirty="0">
                <a:solidFill>
                  <a:srgbClr val="FFFFFF"/>
                </a:solidFill>
                <a:latin typeface="Verdana"/>
                <a:cs typeface="Verdana"/>
              </a:rPr>
              <a:t>is</a:t>
            </a:r>
            <a:r>
              <a:rPr sz="1800" spc="-60" dirty="0">
                <a:solidFill>
                  <a:srgbClr val="FFFFFF"/>
                </a:solidFill>
                <a:latin typeface="Times New Roman"/>
                <a:cs typeface="Times New Roman"/>
              </a:rPr>
              <a:t> </a:t>
            </a:r>
            <a:r>
              <a:rPr sz="1800" spc="65" dirty="0">
                <a:solidFill>
                  <a:srgbClr val="FFFFFF"/>
                </a:solidFill>
                <a:latin typeface="Verdana"/>
                <a:cs typeface="Verdana"/>
              </a:rPr>
              <a:t>an</a:t>
            </a:r>
            <a:r>
              <a:rPr sz="1800" spc="15" dirty="0">
                <a:solidFill>
                  <a:srgbClr val="FFFFFF"/>
                </a:solidFill>
                <a:latin typeface="Times New Roman"/>
                <a:cs typeface="Times New Roman"/>
              </a:rPr>
              <a:t> </a:t>
            </a:r>
            <a:r>
              <a:rPr sz="1800" spc="-90" dirty="0">
                <a:solidFill>
                  <a:srgbClr val="FFFFFF"/>
                </a:solidFill>
                <a:latin typeface="Verdana"/>
                <a:cs typeface="Verdana"/>
              </a:rPr>
              <a:t>error</a:t>
            </a:r>
            <a:r>
              <a:rPr sz="1800" spc="10" dirty="0">
                <a:solidFill>
                  <a:srgbClr val="FFFFFF"/>
                </a:solidFill>
                <a:latin typeface="Times New Roman"/>
                <a:cs typeface="Times New Roman"/>
              </a:rPr>
              <a:t> </a:t>
            </a:r>
            <a:r>
              <a:rPr sz="1800" spc="-10" dirty="0">
                <a:solidFill>
                  <a:srgbClr val="FFFFFF"/>
                </a:solidFill>
                <a:latin typeface="Verdana"/>
                <a:cs typeface="Verdana"/>
              </a:rPr>
              <a:t>message</a:t>
            </a:r>
            <a:endParaRPr sz="1800">
              <a:latin typeface="Verdana"/>
              <a:cs typeface="Verdana"/>
            </a:endParaRPr>
          </a:p>
        </p:txBody>
      </p:sp>
      <p:sp>
        <p:nvSpPr>
          <p:cNvPr id="4" name="object 4"/>
          <p:cNvSpPr txBox="1"/>
          <p:nvPr/>
        </p:nvSpPr>
        <p:spPr>
          <a:xfrm>
            <a:off x="10565138"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16</a:t>
            </a:r>
            <a:endParaRPr sz="2750">
              <a:latin typeface="Verdana"/>
              <a:cs typeface="Verdana"/>
            </a:endParaRPr>
          </a:p>
        </p:txBody>
      </p:sp>
      <p:sp>
        <p:nvSpPr>
          <p:cNvPr id="5" name="Slide Number Placeholder 4">
            <a:extLst>
              <a:ext uri="{FF2B5EF4-FFF2-40B4-BE49-F238E27FC236}">
                <a16:creationId xmlns:a16="http://schemas.microsoft.com/office/drawing/2014/main" id="{1AF35491-581E-44E0-B73B-4394DF0BE65B}"/>
              </a:ext>
            </a:extLst>
          </p:cNvPr>
          <p:cNvSpPr>
            <a:spLocks noGrp="1"/>
          </p:cNvSpPr>
          <p:nvPr>
            <p:ph type="sldNum" sz="quarter" idx="12"/>
          </p:nvPr>
        </p:nvSpPr>
        <p:spPr/>
        <p:txBody>
          <a:bodyPr/>
          <a:lstStyle/>
          <a:p>
            <a:fld id="{3622CE08-FDFB-40AC-BC00-32E561B45CF1}" type="slidenum">
              <a:rPr lang="en-US" smtClean="0"/>
              <a:t>41</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6A9A-E902-4AD2-B859-277A68C035D1}"/>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A02FF01B-790C-48A7-9090-0647E1D13AD3}"/>
              </a:ext>
            </a:extLst>
          </p:cNvPr>
          <p:cNvSpPr>
            <a:spLocks noGrp="1"/>
          </p:cNvSpPr>
          <p:nvPr>
            <p:ph idx="1"/>
          </p:nvPr>
        </p:nvSpPr>
        <p:spPr/>
        <p:txBody>
          <a:bodyPr>
            <a:normAutofit/>
          </a:bodyPr>
          <a:lstStyle/>
          <a:p>
            <a:r>
              <a:rPr lang="en-US" b="0" i="0" u="none" strike="noStrike" baseline="0" dirty="0">
                <a:latin typeface="+mn-lt"/>
              </a:rPr>
              <a:t>Hierarchical namespace</a:t>
            </a:r>
          </a:p>
          <a:p>
            <a:pPr lvl="1"/>
            <a:r>
              <a:rPr lang="en-US" b="0" i="0" u="none" strike="noStrike" baseline="0" dirty="0">
                <a:latin typeface="+mn-lt"/>
              </a:rPr>
              <a:t>In a hierarchical name space, each name is made of several parts. The first part can define the nature of the organization, the second part can define the name of an organization, the third part can define departments in the organization, and so on. </a:t>
            </a:r>
          </a:p>
          <a:p>
            <a:pPr lvl="1"/>
            <a:r>
              <a:rPr lang="en-US" b="0" i="0" u="none" strike="noStrike" baseline="0" dirty="0">
                <a:latin typeface="+mn-lt"/>
              </a:rPr>
              <a:t>In this case, the authority to assign and control the name spaces can be decentralized. </a:t>
            </a:r>
          </a:p>
          <a:p>
            <a:pPr lvl="1"/>
            <a:r>
              <a:rPr lang="en-US" b="0" i="0" u="none" strike="noStrike" baseline="0" dirty="0">
                <a:latin typeface="+mn-lt"/>
              </a:rPr>
              <a:t>A central authority can assign the part of the name that defines the nature of the organization and the name of the organization.</a:t>
            </a:r>
            <a:endParaRPr lang="en-US" dirty="0">
              <a:latin typeface="+mn-lt"/>
            </a:endParaRPr>
          </a:p>
          <a:p>
            <a:endParaRPr lang="en-US" dirty="0">
              <a:latin typeface="+mn-lt"/>
            </a:endParaRPr>
          </a:p>
        </p:txBody>
      </p:sp>
      <p:sp>
        <p:nvSpPr>
          <p:cNvPr id="4" name="Slide Number Placeholder 3">
            <a:extLst>
              <a:ext uri="{FF2B5EF4-FFF2-40B4-BE49-F238E27FC236}">
                <a16:creationId xmlns:a16="http://schemas.microsoft.com/office/drawing/2014/main" id="{FD0660CA-8BCB-4976-8508-269B526FCF02}"/>
              </a:ext>
            </a:extLst>
          </p:cNvPr>
          <p:cNvSpPr>
            <a:spLocks noGrp="1"/>
          </p:cNvSpPr>
          <p:nvPr>
            <p:ph type="sldNum" sz="quarter" idx="12"/>
          </p:nvPr>
        </p:nvSpPr>
        <p:spPr/>
        <p:txBody>
          <a:bodyPr/>
          <a:lstStyle/>
          <a:p>
            <a:fld id="{3622CE08-FDFB-40AC-BC00-32E561B45CF1}" type="slidenum">
              <a:rPr lang="en-US" smtClean="0"/>
              <a:t>5</a:t>
            </a:fld>
            <a:endParaRPr lang="en-US"/>
          </a:p>
        </p:txBody>
      </p:sp>
    </p:spTree>
    <p:extLst>
      <p:ext uri="{BB962C8B-B14F-4D97-AF65-F5344CB8AC3E}">
        <p14:creationId xmlns:p14="http://schemas.microsoft.com/office/powerpoint/2010/main" val="260551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201E-B726-4BAC-A81F-68B910271617}"/>
              </a:ext>
            </a:extLst>
          </p:cNvPr>
          <p:cNvSpPr>
            <a:spLocks noGrp="1"/>
          </p:cNvSpPr>
          <p:nvPr>
            <p:ph type="title"/>
          </p:nvPr>
        </p:nvSpPr>
        <p:spPr/>
        <p:txBody>
          <a:bodyPr/>
          <a:lstStyle/>
          <a:p>
            <a:r>
              <a:rPr lang="en-US" dirty="0"/>
              <a:t>Domain Namespace</a:t>
            </a:r>
          </a:p>
        </p:txBody>
      </p:sp>
      <p:sp>
        <p:nvSpPr>
          <p:cNvPr id="3" name="Content Placeholder 2">
            <a:extLst>
              <a:ext uri="{FF2B5EF4-FFF2-40B4-BE49-F238E27FC236}">
                <a16:creationId xmlns:a16="http://schemas.microsoft.com/office/drawing/2014/main" id="{258644CB-0042-4DFF-8C94-2AB3BED7FA6B}"/>
              </a:ext>
            </a:extLst>
          </p:cNvPr>
          <p:cNvSpPr>
            <a:spLocks noGrp="1"/>
          </p:cNvSpPr>
          <p:nvPr>
            <p:ph idx="1"/>
          </p:nvPr>
        </p:nvSpPr>
        <p:spPr>
          <a:xfrm>
            <a:off x="1020932" y="1853248"/>
            <a:ext cx="9028921" cy="4395151"/>
          </a:xfrm>
        </p:spPr>
        <p:txBody>
          <a:bodyPr>
            <a:noAutofit/>
          </a:bodyPr>
          <a:lstStyle/>
          <a:p>
            <a:pPr algn="l"/>
            <a:r>
              <a:rPr lang="en-US" b="0" i="0" u="none" strike="noStrike" baseline="0" dirty="0">
                <a:latin typeface="+mn-lt"/>
              </a:rPr>
              <a:t>To have a hierarchical name space, a domain name space was designed. </a:t>
            </a:r>
          </a:p>
          <a:p>
            <a:pPr algn="l"/>
            <a:r>
              <a:rPr lang="en-US" b="0" i="0" u="none" strike="noStrike" baseline="0" dirty="0">
                <a:latin typeface="+mn-lt"/>
              </a:rPr>
              <a:t>In this design the names are defined in an inverted-tree structure with the root at the top. </a:t>
            </a:r>
          </a:p>
          <a:p>
            <a:pPr algn="l"/>
            <a:r>
              <a:rPr lang="en-US" b="0" i="0" u="none" strike="noStrike" baseline="0" dirty="0">
                <a:latin typeface="+mn-lt"/>
              </a:rPr>
              <a:t>The tree can have only 128 levels: level 0 (root) to level 127</a:t>
            </a:r>
          </a:p>
          <a:p>
            <a:pPr algn="l"/>
            <a:r>
              <a:rPr lang="en-US" b="1" dirty="0">
                <a:latin typeface="+mn-lt"/>
              </a:rPr>
              <a:t>Label</a:t>
            </a:r>
          </a:p>
          <a:p>
            <a:pPr lvl="1"/>
            <a:r>
              <a:rPr lang="en-US" b="0" i="0" u="none" strike="noStrike" baseline="0" dirty="0">
                <a:latin typeface="+mn-lt"/>
              </a:rPr>
              <a:t>Each node in the tree has a label, which is a string with a maximum of 63 characters.</a:t>
            </a:r>
          </a:p>
          <a:p>
            <a:pPr lvl="1"/>
            <a:r>
              <a:rPr lang="en-US" b="0" i="0" u="none" strike="noStrike" baseline="0" dirty="0">
                <a:latin typeface="+mn-lt"/>
              </a:rPr>
              <a:t>The root label is a null string (empty string). </a:t>
            </a:r>
          </a:p>
          <a:p>
            <a:pPr lvl="1"/>
            <a:r>
              <a:rPr lang="en-US" b="0" i="0" u="none" strike="noStrike" baseline="0" dirty="0">
                <a:latin typeface="+mn-lt"/>
              </a:rPr>
              <a:t>DNS requires that children of a node (nodes that branch from the same node) have different labels, which guarantees the uniqueness of the domain names.</a:t>
            </a:r>
            <a:endParaRPr lang="en-US" dirty="0">
              <a:latin typeface="+mn-lt"/>
            </a:endParaRPr>
          </a:p>
        </p:txBody>
      </p:sp>
      <p:sp>
        <p:nvSpPr>
          <p:cNvPr id="4" name="Slide Number Placeholder 3">
            <a:extLst>
              <a:ext uri="{FF2B5EF4-FFF2-40B4-BE49-F238E27FC236}">
                <a16:creationId xmlns:a16="http://schemas.microsoft.com/office/drawing/2014/main" id="{B43E47B0-0935-4ED5-BE34-75CDD3DAF880}"/>
              </a:ext>
            </a:extLst>
          </p:cNvPr>
          <p:cNvSpPr>
            <a:spLocks noGrp="1"/>
          </p:cNvSpPr>
          <p:nvPr>
            <p:ph type="sldNum" sz="quarter" idx="12"/>
          </p:nvPr>
        </p:nvSpPr>
        <p:spPr/>
        <p:txBody>
          <a:bodyPr/>
          <a:lstStyle/>
          <a:p>
            <a:fld id="{3622CE08-FDFB-40AC-BC00-32E561B45CF1}" type="slidenum">
              <a:rPr lang="en-US" smtClean="0"/>
              <a:t>6</a:t>
            </a:fld>
            <a:endParaRPr lang="en-US"/>
          </a:p>
        </p:txBody>
      </p:sp>
    </p:spTree>
    <p:extLst>
      <p:ext uri="{BB962C8B-B14F-4D97-AF65-F5344CB8AC3E}">
        <p14:creationId xmlns:p14="http://schemas.microsoft.com/office/powerpoint/2010/main" val="225735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9F09-F38C-4CEE-B1FF-7828BC05EC5B}"/>
              </a:ext>
            </a:extLst>
          </p:cNvPr>
          <p:cNvSpPr>
            <a:spLocks noGrp="1"/>
          </p:cNvSpPr>
          <p:nvPr>
            <p:ph type="title"/>
          </p:nvPr>
        </p:nvSpPr>
        <p:spPr/>
        <p:txBody>
          <a:bodyPr/>
          <a:lstStyle/>
          <a:p>
            <a:r>
              <a:rPr lang="en-US" dirty="0"/>
              <a:t>Domain Namespace</a:t>
            </a:r>
          </a:p>
        </p:txBody>
      </p:sp>
      <p:sp>
        <p:nvSpPr>
          <p:cNvPr id="3" name="Content Placeholder 2">
            <a:extLst>
              <a:ext uri="{FF2B5EF4-FFF2-40B4-BE49-F238E27FC236}">
                <a16:creationId xmlns:a16="http://schemas.microsoft.com/office/drawing/2014/main" id="{3A416ACF-093A-48C6-9872-FB68C6CB585E}"/>
              </a:ext>
            </a:extLst>
          </p:cNvPr>
          <p:cNvSpPr>
            <a:spLocks noGrp="1"/>
          </p:cNvSpPr>
          <p:nvPr>
            <p:ph idx="1"/>
          </p:nvPr>
        </p:nvSpPr>
        <p:spPr/>
        <p:txBody>
          <a:bodyPr>
            <a:normAutofit/>
          </a:bodyPr>
          <a:lstStyle/>
          <a:p>
            <a:r>
              <a:rPr lang="en-US" dirty="0">
                <a:latin typeface="+mn-lt"/>
              </a:rPr>
              <a:t>Domain Name</a:t>
            </a:r>
          </a:p>
          <a:p>
            <a:pPr algn="l"/>
            <a:r>
              <a:rPr lang="en-US" b="0" i="0" u="none" strike="noStrike" baseline="0" dirty="0">
                <a:latin typeface="+mn-lt"/>
              </a:rPr>
              <a:t>Each node in the tree has a domain name. A full domain name is a sequence of labels separated by dots (.). </a:t>
            </a:r>
          </a:p>
          <a:p>
            <a:pPr algn="l"/>
            <a:r>
              <a:rPr lang="en-US" b="0" i="0" u="none" strike="noStrike" baseline="0" dirty="0">
                <a:latin typeface="+mn-lt"/>
              </a:rPr>
              <a:t>The domain names are always read from the node up to the root. </a:t>
            </a:r>
          </a:p>
          <a:p>
            <a:pPr algn="l"/>
            <a:r>
              <a:rPr lang="en-US" b="0" i="0" u="none" strike="noStrike" baseline="0" dirty="0">
                <a:latin typeface="+mn-lt"/>
              </a:rPr>
              <a:t>The last label is the label of the root (null). </a:t>
            </a:r>
          </a:p>
          <a:p>
            <a:pPr algn="l"/>
            <a:r>
              <a:rPr lang="en-US" b="0" i="0" u="none" strike="noStrike" baseline="0" dirty="0">
                <a:latin typeface="+mn-lt"/>
              </a:rPr>
              <a:t>This means that a full domain name always ends in a null label, which means the last character is a dot because the null string is nothing.</a:t>
            </a:r>
            <a:endParaRPr lang="en-US" dirty="0">
              <a:latin typeface="+mn-lt"/>
            </a:endParaRPr>
          </a:p>
        </p:txBody>
      </p:sp>
      <p:sp>
        <p:nvSpPr>
          <p:cNvPr id="4" name="Slide Number Placeholder 3">
            <a:extLst>
              <a:ext uri="{FF2B5EF4-FFF2-40B4-BE49-F238E27FC236}">
                <a16:creationId xmlns:a16="http://schemas.microsoft.com/office/drawing/2014/main" id="{2E4E1C6A-40FD-46C7-BDAF-0B975E083508}"/>
              </a:ext>
            </a:extLst>
          </p:cNvPr>
          <p:cNvSpPr>
            <a:spLocks noGrp="1"/>
          </p:cNvSpPr>
          <p:nvPr>
            <p:ph type="sldNum" sz="quarter" idx="12"/>
          </p:nvPr>
        </p:nvSpPr>
        <p:spPr/>
        <p:txBody>
          <a:bodyPr/>
          <a:lstStyle/>
          <a:p>
            <a:fld id="{3622CE08-FDFB-40AC-BC00-32E561B45CF1}" type="slidenum">
              <a:rPr lang="en-US" smtClean="0"/>
              <a:t>7</a:t>
            </a:fld>
            <a:endParaRPr lang="en-US"/>
          </a:p>
        </p:txBody>
      </p:sp>
    </p:spTree>
    <p:extLst>
      <p:ext uri="{BB962C8B-B14F-4D97-AF65-F5344CB8AC3E}">
        <p14:creationId xmlns:p14="http://schemas.microsoft.com/office/powerpoint/2010/main" val="309510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987E-2467-4B29-B285-FE011C2AA25F}"/>
              </a:ext>
            </a:extLst>
          </p:cNvPr>
          <p:cNvSpPr>
            <a:spLocks noGrp="1"/>
          </p:cNvSpPr>
          <p:nvPr>
            <p:ph type="title"/>
          </p:nvPr>
        </p:nvSpPr>
        <p:spPr/>
        <p:txBody>
          <a:bodyPr/>
          <a:lstStyle/>
          <a:p>
            <a:r>
              <a:rPr lang="en-US" dirty="0"/>
              <a:t>Domain Namespace</a:t>
            </a:r>
          </a:p>
        </p:txBody>
      </p:sp>
      <p:pic>
        <p:nvPicPr>
          <p:cNvPr id="6" name="Content Placeholder 5">
            <a:extLst>
              <a:ext uri="{FF2B5EF4-FFF2-40B4-BE49-F238E27FC236}">
                <a16:creationId xmlns:a16="http://schemas.microsoft.com/office/drawing/2014/main" id="{54E0958F-9E1F-4D34-A356-1D0B200ACD6A}"/>
              </a:ext>
            </a:extLst>
          </p:cNvPr>
          <p:cNvPicPr>
            <a:picLocks noGrp="1" noChangeAspect="1"/>
          </p:cNvPicPr>
          <p:nvPr>
            <p:ph idx="1"/>
          </p:nvPr>
        </p:nvPicPr>
        <p:blipFill>
          <a:blip r:embed="rId2"/>
          <a:stretch>
            <a:fillRect/>
          </a:stretch>
        </p:blipFill>
        <p:spPr>
          <a:xfrm>
            <a:off x="79945" y="2756100"/>
            <a:ext cx="5928711" cy="3405003"/>
          </a:xfrm>
        </p:spPr>
      </p:pic>
      <p:sp>
        <p:nvSpPr>
          <p:cNvPr id="4" name="Slide Number Placeholder 3">
            <a:extLst>
              <a:ext uri="{FF2B5EF4-FFF2-40B4-BE49-F238E27FC236}">
                <a16:creationId xmlns:a16="http://schemas.microsoft.com/office/drawing/2014/main" id="{FB41D81E-BE3A-4AE0-AA07-C8354E7FFFDC}"/>
              </a:ext>
            </a:extLst>
          </p:cNvPr>
          <p:cNvSpPr>
            <a:spLocks noGrp="1"/>
          </p:cNvSpPr>
          <p:nvPr>
            <p:ph type="sldNum" sz="quarter" idx="12"/>
          </p:nvPr>
        </p:nvSpPr>
        <p:spPr/>
        <p:txBody>
          <a:bodyPr/>
          <a:lstStyle/>
          <a:p>
            <a:fld id="{3622CE08-FDFB-40AC-BC00-32E561B45CF1}" type="slidenum">
              <a:rPr lang="en-US" smtClean="0"/>
              <a:t>8</a:t>
            </a:fld>
            <a:endParaRPr lang="en-US"/>
          </a:p>
        </p:txBody>
      </p:sp>
      <p:pic>
        <p:nvPicPr>
          <p:cNvPr id="8" name="Picture 7">
            <a:extLst>
              <a:ext uri="{FF2B5EF4-FFF2-40B4-BE49-F238E27FC236}">
                <a16:creationId xmlns:a16="http://schemas.microsoft.com/office/drawing/2014/main" id="{2F8DEAF3-DD8D-4C90-B635-03AC6FBBB71F}"/>
              </a:ext>
            </a:extLst>
          </p:cNvPr>
          <p:cNvPicPr>
            <a:picLocks noChangeAspect="1"/>
          </p:cNvPicPr>
          <p:nvPr/>
        </p:nvPicPr>
        <p:blipFill>
          <a:blip r:embed="rId3"/>
          <a:stretch>
            <a:fillRect/>
          </a:stretch>
        </p:blipFill>
        <p:spPr>
          <a:xfrm>
            <a:off x="6008655" y="1308299"/>
            <a:ext cx="5736501" cy="5040163"/>
          </a:xfrm>
          <a:prstGeom prst="rect">
            <a:avLst/>
          </a:prstGeom>
        </p:spPr>
      </p:pic>
    </p:spTree>
    <p:extLst>
      <p:ext uri="{BB962C8B-B14F-4D97-AF65-F5344CB8AC3E}">
        <p14:creationId xmlns:p14="http://schemas.microsoft.com/office/powerpoint/2010/main" val="176433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2819400" cy="669925"/>
          </a:xfrm>
          <a:prstGeom prst="rect">
            <a:avLst/>
          </a:prstGeom>
        </p:spPr>
        <p:txBody>
          <a:bodyPr vert="horz" wrap="square" lIns="0" tIns="15875" rIns="0" bIns="0" rtlCol="0">
            <a:spAutoFit/>
          </a:bodyPr>
          <a:lstStyle/>
          <a:p>
            <a:pPr marL="12700">
              <a:lnSpc>
                <a:spcPct val="100000"/>
              </a:lnSpc>
              <a:spcBef>
                <a:spcPts val="125"/>
              </a:spcBef>
            </a:pPr>
            <a:r>
              <a:rPr spc="-305" dirty="0"/>
              <a:t>DNS</a:t>
            </a:r>
            <a:r>
              <a:rPr spc="105" dirty="0">
                <a:latin typeface="Times New Roman"/>
                <a:cs typeface="Times New Roman"/>
              </a:rPr>
              <a:t> </a:t>
            </a:r>
            <a:r>
              <a:rPr spc="-45" dirty="0"/>
              <a:t>Query</a:t>
            </a:r>
          </a:p>
        </p:txBody>
      </p:sp>
      <p:sp>
        <p:nvSpPr>
          <p:cNvPr id="3" name="object 3"/>
          <p:cNvSpPr txBox="1"/>
          <p:nvPr/>
        </p:nvSpPr>
        <p:spPr>
          <a:xfrm>
            <a:off x="1182724" y="1953698"/>
            <a:ext cx="8634730" cy="4230370"/>
          </a:xfrm>
          <a:prstGeom prst="rect">
            <a:avLst/>
          </a:prstGeom>
        </p:spPr>
        <p:txBody>
          <a:bodyPr vert="horz" wrap="square" lIns="0" tIns="95885" rIns="0" bIns="0" rtlCol="0">
            <a:spAutoFit/>
          </a:bodyPr>
          <a:lstStyle/>
          <a:p>
            <a:pPr marL="12700" algn="just">
              <a:lnSpc>
                <a:spcPct val="100000"/>
              </a:lnSpc>
              <a:spcBef>
                <a:spcPts val="755"/>
              </a:spcBef>
            </a:pPr>
            <a:r>
              <a:rPr sz="1350" spc="105" dirty="0">
                <a:solidFill>
                  <a:srgbClr val="89D0D6"/>
                </a:solidFill>
                <a:latin typeface="Lucida Sans Unicode"/>
                <a:cs typeface="Lucida Sans Unicode"/>
              </a:rPr>
              <a:t>▶</a:t>
            </a:r>
            <a:r>
              <a:rPr sz="1350" spc="240" dirty="0">
                <a:solidFill>
                  <a:srgbClr val="89D0D6"/>
                </a:solidFill>
                <a:latin typeface="Lucida Sans Unicode"/>
                <a:cs typeface="Lucida Sans Unicode"/>
              </a:rPr>
              <a:t>  </a:t>
            </a:r>
            <a:r>
              <a:rPr sz="1650" spc="-45" dirty="0">
                <a:solidFill>
                  <a:srgbClr val="FFFFFF"/>
                </a:solidFill>
                <a:latin typeface="Verdana"/>
                <a:cs typeface="Verdana"/>
              </a:rPr>
              <a:t>There</a:t>
            </a:r>
            <a:r>
              <a:rPr sz="1650" spc="15" dirty="0">
                <a:solidFill>
                  <a:srgbClr val="FFFFFF"/>
                </a:solidFill>
                <a:latin typeface="Times New Roman"/>
                <a:cs typeface="Times New Roman"/>
              </a:rPr>
              <a:t> </a:t>
            </a:r>
            <a:r>
              <a:rPr sz="1650" dirty="0">
                <a:solidFill>
                  <a:srgbClr val="FFFFFF"/>
                </a:solidFill>
                <a:latin typeface="Verdana"/>
                <a:cs typeface="Verdana"/>
              </a:rPr>
              <a:t>are</a:t>
            </a:r>
            <a:r>
              <a:rPr sz="1650" spc="15" dirty="0">
                <a:solidFill>
                  <a:srgbClr val="FFFFFF"/>
                </a:solidFill>
                <a:latin typeface="Times New Roman"/>
                <a:cs typeface="Times New Roman"/>
              </a:rPr>
              <a:t> </a:t>
            </a:r>
            <a:r>
              <a:rPr sz="1650" dirty="0">
                <a:solidFill>
                  <a:srgbClr val="FFFFFF"/>
                </a:solidFill>
                <a:latin typeface="Verdana"/>
                <a:cs typeface="Verdana"/>
              </a:rPr>
              <a:t>three</a:t>
            </a:r>
            <a:r>
              <a:rPr sz="1650" spc="20" dirty="0">
                <a:solidFill>
                  <a:srgbClr val="FFFFFF"/>
                </a:solidFill>
                <a:latin typeface="Times New Roman"/>
                <a:cs typeface="Times New Roman"/>
              </a:rPr>
              <a:t> </a:t>
            </a:r>
            <a:r>
              <a:rPr sz="1650" dirty="0">
                <a:solidFill>
                  <a:srgbClr val="FFFFFF"/>
                </a:solidFill>
                <a:latin typeface="Verdana"/>
                <a:cs typeface="Verdana"/>
              </a:rPr>
              <a:t>types</a:t>
            </a:r>
            <a:r>
              <a:rPr sz="1650" spc="25" dirty="0">
                <a:solidFill>
                  <a:srgbClr val="FFFFFF"/>
                </a:solidFill>
                <a:latin typeface="Times New Roman"/>
                <a:cs typeface="Times New Roman"/>
              </a:rPr>
              <a:t> </a:t>
            </a:r>
            <a:r>
              <a:rPr sz="1650" dirty="0">
                <a:solidFill>
                  <a:srgbClr val="FFFFFF"/>
                </a:solidFill>
                <a:latin typeface="Verdana"/>
                <a:cs typeface="Verdana"/>
              </a:rPr>
              <a:t>of</a:t>
            </a:r>
            <a:r>
              <a:rPr sz="1650" spc="10" dirty="0">
                <a:solidFill>
                  <a:srgbClr val="FFFFFF"/>
                </a:solidFill>
                <a:latin typeface="Times New Roman"/>
                <a:cs typeface="Times New Roman"/>
              </a:rPr>
              <a:t> </a:t>
            </a:r>
            <a:r>
              <a:rPr sz="1650" spc="-10" dirty="0">
                <a:solidFill>
                  <a:srgbClr val="FFFFFF"/>
                </a:solidFill>
                <a:latin typeface="Verdana"/>
                <a:cs typeface="Verdana"/>
              </a:rPr>
              <a:t>queries</a:t>
            </a:r>
            <a:r>
              <a:rPr sz="1650" spc="30" dirty="0">
                <a:solidFill>
                  <a:srgbClr val="FFFFFF"/>
                </a:solidFill>
                <a:latin typeface="Times New Roman"/>
                <a:cs typeface="Times New Roman"/>
              </a:rPr>
              <a:t> </a:t>
            </a:r>
            <a:r>
              <a:rPr sz="1650" dirty="0">
                <a:solidFill>
                  <a:srgbClr val="FFFFFF"/>
                </a:solidFill>
                <a:latin typeface="Verdana"/>
                <a:cs typeface="Verdana"/>
              </a:rPr>
              <a:t>in</a:t>
            </a:r>
            <a:r>
              <a:rPr sz="1650" spc="35" dirty="0">
                <a:solidFill>
                  <a:srgbClr val="FFFFFF"/>
                </a:solidFill>
                <a:latin typeface="Times New Roman"/>
                <a:cs typeface="Times New Roman"/>
              </a:rPr>
              <a:t> </a:t>
            </a:r>
            <a:r>
              <a:rPr sz="1650" dirty="0">
                <a:solidFill>
                  <a:srgbClr val="FFFFFF"/>
                </a:solidFill>
                <a:latin typeface="Verdana"/>
                <a:cs typeface="Verdana"/>
              </a:rPr>
              <a:t>the</a:t>
            </a:r>
            <a:r>
              <a:rPr sz="1650" spc="20" dirty="0">
                <a:solidFill>
                  <a:srgbClr val="FFFFFF"/>
                </a:solidFill>
                <a:latin typeface="Times New Roman"/>
                <a:cs typeface="Times New Roman"/>
              </a:rPr>
              <a:t> </a:t>
            </a:r>
            <a:r>
              <a:rPr sz="1650" spc="-80" dirty="0">
                <a:solidFill>
                  <a:srgbClr val="FFFFFF"/>
                </a:solidFill>
                <a:latin typeface="Verdana"/>
                <a:cs typeface="Verdana"/>
              </a:rPr>
              <a:t>DNS</a:t>
            </a:r>
            <a:r>
              <a:rPr sz="1650" spc="35" dirty="0">
                <a:solidFill>
                  <a:srgbClr val="FFFFFF"/>
                </a:solidFill>
                <a:latin typeface="Times New Roman"/>
                <a:cs typeface="Times New Roman"/>
              </a:rPr>
              <a:t> </a:t>
            </a:r>
            <a:r>
              <a:rPr sz="1650" spc="-10" dirty="0">
                <a:solidFill>
                  <a:srgbClr val="FFFFFF"/>
                </a:solidFill>
                <a:latin typeface="Verdana"/>
                <a:cs typeface="Verdana"/>
              </a:rPr>
              <a:t>system:</a:t>
            </a:r>
            <a:endParaRPr sz="1650">
              <a:latin typeface="Verdana"/>
              <a:cs typeface="Verdana"/>
            </a:endParaRPr>
          </a:p>
          <a:p>
            <a:pPr marL="12700" algn="just">
              <a:lnSpc>
                <a:spcPct val="100000"/>
              </a:lnSpc>
              <a:spcBef>
                <a:spcPts val="660"/>
              </a:spcBef>
            </a:pPr>
            <a:r>
              <a:rPr sz="1350" spc="95" dirty="0">
                <a:solidFill>
                  <a:srgbClr val="89D0D6"/>
                </a:solidFill>
                <a:latin typeface="Lucida Sans Unicode"/>
                <a:cs typeface="Lucida Sans Unicode"/>
              </a:rPr>
              <a:t>▶</a:t>
            </a:r>
            <a:r>
              <a:rPr sz="1350" spc="300" dirty="0">
                <a:solidFill>
                  <a:srgbClr val="89D0D6"/>
                </a:solidFill>
                <a:latin typeface="Lucida Sans Unicode"/>
                <a:cs typeface="Lucida Sans Unicode"/>
              </a:rPr>
              <a:t>  </a:t>
            </a:r>
            <a:r>
              <a:rPr sz="1650" spc="-20" dirty="0">
                <a:solidFill>
                  <a:srgbClr val="FFFFFF"/>
                </a:solidFill>
                <a:latin typeface="Verdana"/>
                <a:cs typeface="Verdana"/>
              </a:rPr>
              <a:t>Recursive</a:t>
            </a:r>
            <a:r>
              <a:rPr sz="1650" spc="20" dirty="0">
                <a:solidFill>
                  <a:srgbClr val="FFFFFF"/>
                </a:solidFill>
                <a:latin typeface="Times New Roman"/>
                <a:cs typeface="Times New Roman"/>
              </a:rPr>
              <a:t> </a:t>
            </a:r>
            <a:r>
              <a:rPr sz="1650" spc="-10" dirty="0">
                <a:solidFill>
                  <a:srgbClr val="FFFFFF"/>
                </a:solidFill>
                <a:latin typeface="Verdana"/>
                <a:cs typeface="Verdana"/>
              </a:rPr>
              <a:t>Query</a:t>
            </a:r>
            <a:endParaRPr sz="1650">
              <a:latin typeface="Verdana"/>
              <a:cs typeface="Verdana"/>
            </a:endParaRPr>
          </a:p>
          <a:p>
            <a:pPr marL="756285" marR="107950" indent="-287020">
              <a:lnSpc>
                <a:spcPts val="1440"/>
              </a:lnSpc>
              <a:spcBef>
                <a:spcPts val="102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160" dirty="0">
                <a:solidFill>
                  <a:srgbClr val="FFFFFF"/>
                </a:solidFill>
                <a:latin typeface="Verdana"/>
                <a:cs typeface="Verdana"/>
              </a:rPr>
              <a:t>In</a:t>
            </a:r>
            <a:r>
              <a:rPr sz="1500" spc="-125" dirty="0">
                <a:solidFill>
                  <a:srgbClr val="FFFFFF"/>
                </a:solidFill>
                <a:latin typeface="Verdana"/>
                <a:cs typeface="Verdana"/>
              </a:rPr>
              <a:t> </a:t>
            </a:r>
            <a:r>
              <a:rPr sz="1500" spc="114" dirty="0">
                <a:solidFill>
                  <a:srgbClr val="FFFFFF"/>
                </a:solidFill>
                <a:latin typeface="Verdana"/>
                <a:cs typeface="Verdana"/>
              </a:rPr>
              <a:t>a</a:t>
            </a:r>
            <a:r>
              <a:rPr sz="1500" spc="-90" dirty="0">
                <a:solidFill>
                  <a:srgbClr val="FFFFFF"/>
                </a:solidFill>
                <a:latin typeface="Verdana"/>
                <a:cs typeface="Verdana"/>
              </a:rPr>
              <a:t> </a:t>
            </a:r>
            <a:r>
              <a:rPr sz="1500" spc="-55" dirty="0">
                <a:solidFill>
                  <a:srgbClr val="FFFFFF"/>
                </a:solidFill>
                <a:latin typeface="Verdana"/>
                <a:cs typeface="Verdana"/>
              </a:rPr>
              <a:t>recursive</a:t>
            </a:r>
            <a:r>
              <a:rPr sz="1500" spc="-140" dirty="0">
                <a:solidFill>
                  <a:srgbClr val="FFFFFF"/>
                </a:solidFill>
                <a:latin typeface="Verdana"/>
                <a:cs typeface="Verdana"/>
              </a:rPr>
              <a:t> </a:t>
            </a:r>
            <a:r>
              <a:rPr sz="1500" spc="-65" dirty="0">
                <a:solidFill>
                  <a:srgbClr val="FFFFFF"/>
                </a:solidFill>
                <a:latin typeface="Verdana"/>
                <a:cs typeface="Verdana"/>
              </a:rPr>
              <a:t>query,</a:t>
            </a:r>
            <a:r>
              <a:rPr sz="1500" spc="-60" dirty="0">
                <a:solidFill>
                  <a:srgbClr val="FFFFFF"/>
                </a:solidFill>
                <a:latin typeface="Verdana"/>
                <a:cs typeface="Verdana"/>
              </a:rPr>
              <a:t> </a:t>
            </a:r>
            <a:r>
              <a:rPr sz="1500" spc="114" dirty="0">
                <a:solidFill>
                  <a:srgbClr val="FFFFFF"/>
                </a:solidFill>
                <a:latin typeface="Verdana"/>
                <a:cs typeface="Verdana"/>
              </a:rPr>
              <a:t>a</a:t>
            </a:r>
            <a:r>
              <a:rPr sz="1500" spc="-95" dirty="0">
                <a:solidFill>
                  <a:srgbClr val="FFFFFF"/>
                </a:solidFill>
                <a:latin typeface="Verdana"/>
                <a:cs typeface="Verdana"/>
              </a:rPr>
              <a:t> </a:t>
            </a:r>
            <a:r>
              <a:rPr sz="1500" spc="-130" dirty="0">
                <a:solidFill>
                  <a:srgbClr val="FFFFFF"/>
                </a:solidFill>
                <a:latin typeface="Verdana"/>
                <a:cs typeface="Verdana"/>
              </a:rPr>
              <a:t>DNS</a:t>
            </a:r>
            <a:r>
              <a:rPr sz="1500" spc="-100" dirty="0">
                <a:solidFill>
                  <a:srgbClr val="FFFFFF"/>
                </a:solidFill>
                <a:latin typeface="Verdana"/>
                <a:cs typeface="Verdana"/>
              </a:rPr>
              <a:t> </a:t>
            </a:r>
            <a:r>
              <a:rPr sz="1500" spc="-20" dirty="0">
                <a:solidFill>
                  <a:srgbClr val="FFFFFF"/>
                </a:solidFill>
                <a:latin typeface="Verdana"/>
                <a:cs typeface="Verdana"/>
              </a:rPr>
              <a:t>client</a:t>
            </a:r>
            <a:r>
              <a:rPr sz="1500" spc="-55" dirty="0">
                <a:solidFill>
                  <a:srgbClr val="FFFFFF"/>
                </a:solidFill>
                <a:latin typeface="Verdana"/>
                <a:cs typeface="Verdana"/>
              </a:rPr>
              <a:t> </a:t>
            </a:r>
            <a:r>
              <a:rPr sz="1500" spc="-40" dirty="0">
                <a:solidFill>
                  <a:srgbClr val="FFFFFF"/>
                </a:solidFill>
                <a:latin typeface="Verdana"/>
                <a:cs typeface="Verdana"/>
              </a:rPr>
              <a:t>provides</a:t>
            </a:r>
            <a:r>
              <a:rPr sz="1500" spc="-135" dirty="0">
                <a:solidFill>
                  <a:srgbClr val="FFFFFF"/>
                </a:solidFill>
                <a:latin typeface="Verdana"/>
                <a:cs typeface="Verdana"/>
              </a:rPr>
              <a:t> </a:t>
            </a:r>
            <a:r>
              <a:rPr sz="1500" spc="114" dirty="0">
                <a:solidFill>
                  <a:srgbClr val="FFFFFF"/>
                </a:solidFill>
                <a:latin typeface="Verdana"/>
                <a:cs typeface="Verdana"/>
              </a:rPr>
              <a:t>a</a:t>
            </a:r>
            <a:r>
              <a:rPr sz="1500" spc="-90" dirty="0">
                <a:solidFill>
                  <a:srgbClr val="FFFFFF"/>
                </a:solidFill>
                <a:latin typeface="Verdana"/>
                <a:cs typeface="Verdana"/>
              </a:rPr>
              <a:t> </a:t>
            </a:r>
            <a:r>
              <a:rPr sz="1500" spc="-40" dirty="0">
                <a:solidFill>
                  <a:srgbClr val="FFFFFF"/>
                </a:solidFill>
                <a:latin typeface="Verdana"/>
                <a:cs typeface="Verdana"/>
              </a:rPr>
              <a:t>hostname,</a:t>
            </a:r>
            <a:r>
              <a:rPr sz="1500" spc="85" dirty="0">
                <a:solidFill>
                  <a:srgbClr val="FFFFFF"/>
                </a:solidFill>
                <a:latin typeface="Verdana"/>
                <a:cs typeface="Verdana"/>
              </a:rPr>
              <a:t> </a:t>
            </a:r>
            <a:r>
              <a:rPr sz="1500" dirty="0">
                <a:solidFill>
                  <a:srgbClr val="FFFFFF"/>
                </a:solidFill>
                <a:latin typeface="Verdana"/>
                <a:cs typeface="Verdana"/>
              </a:rPr>
              <a:t>and</a:t>
            </a:r>
            <a:r>
              <a:rPr sz="1500" spc="-90" dirty="0">
                <a:solidFill>
                  <a:srgbClr val="FFFFFF"/>
                </a:solidFill>
                <a:latin typeface="Verdana"/>
                <a:cs typeface="Verdana"/>
              </a:rPr>
              <a:t> </a:t>
            </a:r>
            <a:r>
              <a:rPr sz="1500" spc="-10" dirty="0">
                <a:solidFill>
                  <a:srgbClr val="FFFFFF"/>
                </a:solidFill>
                <a:latin typeface="Verdana"/>
                <a:cs typeface="Verdana"/>
              </a:rPr>
              <a:t>the</a:t>
            </a:r>
            <a:r>
              <a:rPr sz="1500" spc="-35" dirty="0">
                <a:solidFill>
                  <a:srgbClr val="FFFFFF"/>
                </a:solidFill>
                <a:latin typeface="Verdana"/>
                <a:cs typeface="Verdana"/>
              </a:rPr>
              <a:t> </a:t>
            </a:r>
            <a:r>
              <a:rPr sz="1500" spc="-130" dirty="0">
                <a:solidFill>
                  <a:srgbClr val="FFFFFF"/>
                </a:solidFill>
                <a:latin typeface="Verdana"/>
                <a:cs typeface="Verdana"/>
              </a:rPr>
              <a:t>DNS</a:t>
            </a:r>
            <a:r>
              <a:rPr sz="1500" spc="-105" dirty="0">
                <a:solidFill>
                  <a:srgbClr val="FFFFFF"/>
                </a:solidFill>
                <a:latin typeface="Verdana"/>
                <a:cs typeface="Verdana"/>
              </a:rPr>
              <a:t> </a:t>
            </a:r>
            <a:r>
              <a:rPr sz="1500" spc="-65" dirty="0">
                <a:solidFill>
                  <a:srgbClr val="FFFFFF"/>
                </a:solidFill>
                <a:latin typeface="Verdana"/>
                <a:cs typeface="Verdana"/>
              </a:rPr>
              <a:t>Resolver</a:t>
            </a:r>
            <a:r>
              <a:rPr sz="1500" spc="-95" dirty="0">
                <a:solidFill>
                  <a:srgbClr val="FFFFFF"/>
                </a:solidFill>
                <a:latin typeface="Verdana"/>
                <a:cs typeface="Verdana"/>
              </a:rPr>
              <a:t> </a:t>
            </a:r>
            <a:r>
              <a:rPr sz="1500" spc="-10" dirty="0">
                <a:solidFill>
                  <a:srgbClr val="FFFFFF"/>
                </a:solidFill>
                <a:latin typeface="Verdana"/>
                <a:cs typeface="Verdana"/>
              </a:rPr>
              <a:t>“must” </a:t>
            </a:r>
            <a:r>
              <a:rPr sz="1450" dirty="0">
                <a:solidFill>
                  <a:srgbClr val="FFFFFF"/>
                </a:solidFill>
                <a:latin typeface="Verdana"/>
                <a:cs typeface="Verdana"/>
              </a:rPr>
              <a:t>provide</a:t>
            </a:r>
            <a:r>
              <a:rPr sz="1450" spc="-30" dirty="0">
                <a:solidFill>
                  <a:srgbClr val="FFFFFF"/>
                </a:solidFill>
                <a:latin typeface="Times New Roman"/>
                <a:cs typeface="Times New Roman"/>
              </a:rPr>
              <a:t> </a:t>
            </a:r>
            <a:r>
              <a:rPr sz="1450" spc="60" dirty="0">
                <a:solidFill>
                  <a:srgbClr val="FFFFFF"/>
                </a:solidFill>
                <a:latin typeface="Verdana"/>
                <a:cs typeface="Verdana"/>
              </a:rPr>
              <a:t>an</a:t>
            </a:r>
            <a:r>
              <a:rPr sz="1450" spc="25" dirty="0">
                <a:solidFill>
                  <a:srgbClr val="FFFFFF"/>
                </a:solidFill>
                <a:latin typeface="Times New Roman"/>
                <a:cs typeface="Times New Roman"/>
              </a:rPr>
              <a:t> </a:t>
            </a:r>
            <a:r>
              <a:rPr sz="1450" spc="-20" dirty="0">
                <a:solidFill>
                  <a:srgbClr val="FFFFFF"/>
                </a:solidFill>
                <a:latin typeface="Verdana"/>
                <a:cs typeface="Verdana"/>
              </a:rPr>
              <a:t>answer—</a:t>
            </a:r>
            <a:r>
              <a:rPr sz="1450" dirty="0">
                <a:solidFill>
                  <a:srgbClr val="FFFFFF"/>
                </a:solidFill>
                <a:latin typeface="Verdana"/>
                <a:cs typeface="Verdana"/>
              </a:rPr>
              <a:t>it</a:t>
            </a:r>
            <a:r>
              <a:rPr sz="1450" spc="45" dirty="0">
                <a:solidFill>
                  <a:srgbClr val="FFFFFF"/>
                </a:solidFill>
                <a:latin typeface="Times New Roman"/>
                <a:cs typeface="Times New Roman"/>
              </a:rPr>
              <a:t> </a:t>
            </a:r>
            <a:r>
              <a:rPr sz="1450" spc="-10" dirty="0">
                <a:solidFill>
                  <a:srgbClr val="FFFFFF"/>
                </a:solidFill>
                <a:latin typeface="Verdana"/>
                <a:cs typeface="Verdana"/>
              </a:rPr>
              <a:t>responds</a:t>
            </a:r>
            <a:r>
              <a:rPr sz="1450" spc="110" dirty="0">
                <a:solidFill>
                  <a:srgbClr val="FFFFFF"/>
                </a:solidFill>
                <a:latin typeface="Times New Roman"/>
                <a:cs typeface="Times New Roman"/>
              </a:rPr>
              <a:t> </a:t>
            </a:r>
            <a:r>
              <a:rPr sz="1450" dirty="0">
                <a:solidFill>
                  <a:srgbClr val="FFFFFF"/>
                </a:solidFill>
                <a:latin typeface="Verdana"/>
                <a:cs typeface="Verdana"/>
              </a:rPr>
              <a:t>with</a:t>
            </a:r>
            <a:r>
              <a:rPr sz="1450" spc="25" dirty="0">
                <a:solidFill>
                  <a:srgbClr val="FFFFFF"/>
                </a:solidFill>
                <a:latin typeface="Times New Roman"/>
                <a:cs typeface="Times New Roman"/>
              </a:rPr>
              <a:t> </a:t>
            </a:r>
            <a:r>
              <a:rPr sz="1450" spc="-10" dirty="0">
                <a:solidFill>
                  <a:srgbClr val="FFFFFF"/>
                </a:solidFill>
                <a:latin typeface="Verdana"/>
                <a:cs typeface="Verdana"/>
              </a:rPr>
              <a:t>either</a:t>
            </a:r>
            <a:r>
              <a:rPr sz="1450" spc="5" dirty="0">
                <a:solidFill>
                  <a:srgbClr val="FFFFFF"/>
                </a:solidFill>
                <a:latin typeface="Times New Roman"/>
                <a:cs typeface="Times New Roman"/>
              </a:rPr>
              <a:t> </a:t>
            </a:r>
            <a:r>
              <a:rPr sz="1450" spc="140" dirty="0">
                <a:solidFill>
                  <a:srgbClr val="FFFFFF"/>
                </a:solidFill>
                <a:latin typeface="Verdana"/>
                <a:cs typeface="Verdana"/>
              </a:rPr>
              <a:t>a</a:t>
            </a:r>
            <a:r>
              <a:rPr sz="1450" spc="10" dirty="0">
                <a:solidFill>
                  <a:srgbClr val="FFFFFF"/>
                </a:solidFill>
                <a:latin typeface="Times New Roman"/>
                <a:cs typeface="Times New Roman"/>
              </a:rPr>
              <a:t> </a:t>
            </a:r>
            <a:r>
              <a:rPr sz="1450" dirty="0">
                <a:solidFill>
                  <a:srgbClr val="FFFFFF"/>
                </a:solidFill>
                <a:latin typeface="Verdana"/>
                <a:cs typeface="Verdana"/>
              </a:rPr>
              <a:t>relevant</a:t>
            </a:r>
            <a:r>
              <a:rPr sz="1450" spc="50" dirty="0">
                <a:solidFill>
                  <a:srgbClr val="FFFFFF"/>
                </a:solidFill>
                <a:latin typeface="Times New Roman"/>
                <a:cs typeface="Times New Roman"/>
              </a:rPr>
              <a:t> </a:t>
            </a:r>
            <a:r>
              <a:rPr sz="1450" dirty="0">
                <a:solidFill>
                  <a:srgbClr val="FFFFFF"/>
                </a:solidFill>
                <a:latin typeface="Verdana"/>
                <a:cs typeface="Verdana"/>
              </a:rPr>
              <a:t>resource</a:t>
            </a:r>
            <a:r>
              <a:rPr sz="1450" spc="100" dirty="0">
                <a:solidFill>
                  <a:srgbClr val="FFFFFF"/>
                </a:solidFill>
                <a:latin typeface="Times New Roman"/>
                <a:cs typeface="Times New Roman"/>
              </a:rPr>
              <a:t> </a:t>
            </a:r>
            <a:r>
              <a:rPr sz="1450" dirty="0">
                <a:solidFill>
                  <a:srgbClr val="FFFFFF"/>
                </a:solidFill>
                <a:latin typeface="Verdana"/>
                <a:cs typeface="Verdana"/>
              </a:rPr>
              <a:t>record,</a:t>
            </a:r>
            <a:r>
              <a:rPr sz="1450" spc="80" dirty="0">
                <a:solidFill>
                  <a:srgbClr val="FFFFFF"/>
                </a:solidFill>
                <a:latin typeface="Times New Roman"/>
                <a:cs typeface="Times New Roman"/>
              </a:rPr>
              <a:t> </a:t>
            </a:r>
            <a:r>
              <a:rPr sz="1450" dirty="0">
                <a:solidFill>
                  <a:srgbClr val="FFFFFF"/>
                </a:solidFill>
                <a:latin typeface="Verdana"/>
                <a:cs typeface="Verdana"/>
              </a:rPr>
              <a:t>or</a:t>
            </a:r>
            <a:r>
              <a:rPr sz="1450" spc="55" dirty="0">
                <a:solidFill>
                  <a:srgbClr val="FFFFFF"/>
                </a:solidFill>
                <a:latin typeface="Times New Roman"/>
                <a:cs typeface="Times New Roman"/>
              </a:rPr>
              <a:t> </a:t>
            </a:r>
            <a:r>
              <a:rPr sz="1450" spc="60" dirty="0">
                <a:solidFill>
                  <a:srgbClr val="FFFFFF"/>
                </a:solidFill>
                <a:latin typeface="Verdana"/>
                <a:cs typeface="Verdana"/>
              </a:rPr>
              <a:t>an</a:t>
            </a:r>
            <a:r>
              <a:rPr sz="1450" spc="25" dirty="0">
                <a:solidFill>
                  <a:srgbClr val="FFFFFF"/>
                </a:solidFill>
                <a:latin typeface="Times New Roman"/>
                <a:cs typeface="Times New Roman"/>
              </a:rPr>
              <a:t> </a:t>
            </a:r>
            <a:r>
              <a:rPr sz="1450" spc="-10" dirty="0">
                <a:solidFill>
                  <a:srgbClr val="FFFFFF"/>
                </a:solidFill>
                <a:latin typeface="Verdana"/>
                <a:cs typeface="Verdana"/>
              </a:rPr>
              <a:t>error</a:t>
            </a:r>
            <a:r>
              <a:rPr sz="1450" spc="-10" dirty="0">
                <a:solidFill>
                  <a:srgbClr val="FFFFFF"/>
                </a:solidFill>
                <a:latin typeface="Times New Roman"/>
                <a:cs typeface="Times New Roman"/>
              </a:rPr>
              <a:t> </a:t>
            </a:r>
            <a:r>
              <a:rPr sz="1500" spc="-10" dirty="0">
                <a:solidFill>
                  <a:srgbClr val="FFFFFF"/>
                </a:solidFill>
                <a:latin typeface="Verdana"/>
                <a:cs typeface="Verdana"/>
              </a:rPr>
              <a:t>message</a:t>
            </a:r>
            <a:r>
              <a:rPr sz="1500" spc="100" dirty="0">
                <a:solidFill>
                  <a:srgbClr val="FFFFFF"/>
                </a:solidFill>
                <a:latin typeface="Times New Roman"/>
                <a:cs typeface="Times New Roman"/>
              </a:rPr>
              <a:t> </a:t>
            </a:r>
            <a:r>
              <a:rPr sz="1500" spc="-70" dirty="0">
                <a:solidFill>
                  <a:srgbClr val="FFFFFF"/>
                </a:solidFill>
                <a:latin typeface="Verdana"/>
                <a:cs typeface="Verdana"/>
              </a:rPr>
              <a:t>if</a:t>
            </a:r>
            <a:r>
              <a:rPr sz="1500" spc="-30" dirty="0">
                <a:solidFill>
                  <a:srgbClr val="FFFFFF"/>
                </a:solidFill>
                <a:latin typeface="Times New Roman"/>
                <a:cs typeface="Times New Roman"/>
              </a:rPr>
              <a:t> </a:t>
            </a:r>
            <a:r>
              <a:rPr sz="1500" spc="-50" dirty="0">
                <a:solidFill>
                  <a:srgbClr val="FFFFFF"/>
                </a:solidFill>
                <a:latin typeface="Verdana"/>
                <a:cs typeface="Verdana"/>
              </a:rPr>
              <a:t>it</a:t>
            </a:r>
            <a:r>
              <a:rPr sz="1500" spc="-10" dirty="0">
                <a:solidFill>
                  <a:srgbClr val="FFFFFF"/>
                </a:solidFill>
                <a:latin typeface="Times New Roman"/>
                <a:cs typeface="Times New Roman"/>
              </a:rPr>
              <a:t> </a:t>
            </a:r>
            <a:r>
              <a:rPr sz="1500" dirty="0">
                <a:solidFill>
                  <a:srgbClr val="FFFFFF"/>
                </a:solidFill>
                <a:latin typeface="Verdana"/>
                <a:cs typeface="Verdana"/>
              </a:rPr>
              <a:t>can't</a:t>
            </a:r>
            <a:r>
              <a:rPr sz="1500" spc="25" dirty="0">
                <a:solidFill>
                  <a:srgbClr val="FFFFFF"/>
                </a:solidFill>
                <a:latin typeface="Times New Roman"/>
                <a:cs typeface="Times New Roman"/>
              </a:rPr>
              <a:t> </a:t>
            </a:r>
            <a:r>
              <a:rPr sz="1500" spc="70" dirty="0">
                <a:solidFill>
                  <a:srgbClr val="FFFFFF"/>
                </a:solidFill>
                <a:latin typeface="Verdana"/>
                <a:cs typeface="Verdana"/>
              </a:rPr>
              <a:t>be</a:t>
            </a:r>
            <a:r>
              <a:rPr sz="1500" spc="5" dirty="0">
                <a:solidFill>
                  <a:srgbClr val="FFFFFF"/>
                </a:solidFill>
                <a:latin typeface="Times New Roman"/>
                <a:cs typeface="Times New Roman"/>
              </a:rPr>
              <a:t> </a:t>
            </a:r>
            <a:r>
              <a:rPr sz="1500" spc="-10" dirty="0">
                <a:solidFill>
                  <a:srgbClr val="FFFFFF"/>
                </a:solidFill>
                <a:latin typeface="Verdana"/>
                <a:cs typeface="Verdana"/>
              </a:rPr>
              <a:t>found.</a:t>
            </a:r>
            <a:endParaRPr sz="1500">
              <a:latin typeface="Verdana"/>
              <a:cs typeface="Verdana"/>
            </a:endParaRPr>
          </a:p>
          <a:p>
            <a:pPr marL="756285" marR="40005" indent="-287020" algn="just">
              <a:lnSpc>
                <a:spcPct val="81700"/>
              </a:lnSpc>
              <a:spcBef>
                <a:spcPts val="990"/>
              </a:spcBef>
            </a:pPr>
            <a:r>
              <a:rPr sz="1200" spc="100" dirty="0">
                <a:solidFill>
                  <a:srgbClr val="89D0D6"/>
                </a:solidFill>
                <a:latin typeface="Lucida Sans Unicode"/>
                <a:cs typeface="Lucida Sans Unicode"/>
              </a:rPr>
              <a:t>▶</a:t>
            </a:r>
            <a:r>
              <a:rPr sz="1200" spc="305" dirty="0">
                <a:solidFill>
                  <a:srgbClr val="89D0D6"/>
                </a:solidFill>
                <a:latin typeface="Lucida Sans Unicode"/>
                <a:cs typeface="Lucida Sans Unicode"/>
              </a:rPr>
              <a:t>  </a:t>
            </a:r>
            <a:r>
              <a:rPr sz="1500" spc="-70" dirty="0">
                <a:solidFill>
                  <a:srgbClr val="FFFFFF"/>
                </a:solidFill>
                <a:latin typeface="Verdana"/>
                <a:cs typeface="Verdana"/>
              </a:rPr>
              <a:t>The</a:t>
            </a:r>
            <a:r>
              <a:rPr sz="1500" spc="-15" dirty="0">
                <a:solidFill>
                  <a:srgbClr val="FFFFFF"/>
                </a:solidFill>
                <a:latin typeface="Times New Roman"/>
                <a:cs typeface="Times New Roman"/>
              </a:rPr>
              <a:t> </a:t>
            </a:r>
            <a:r>
              <a:rPr sz="1500" spc="-60" dirty="0">
                <a:solidFill>
                  <a:srgbClr val="FFFFFF"/>
                </a:solidFill>
                <a:latin typeface="Verdana"/>
                <a:cs typeface="Verdana"/>
              </a:rPr>
              <a:t>resolver</a:t>
            </a:r>
            <a:r>
              <a:rPr sz="1500" spc="-25" dirty="0">
                <a:solidFill>
                  <a:srgbClr val="FFFFFF"/>
                </a:solidFill>
                <a:latin typeface="Times New Roman"/>
                <a:cs typeface="Times New Roman"/>
              </a:rPr>
              <a:t> </a:t>
            </a:r>
            <a:r>
              <a:rPr sz="1500" spc="-110" dirty="0">
                <a:solidFill>
                  <a:srgbClr val="FFFFFF"/>
                </a:solidFill>
                <a:latin typeface="Verdana"/>
                <a:cs typeface="Verdana"/>
              </a:rPr>
              <a:t>starts</a:t>
            </a:r>
            <a:r>
              <a:rPr sz="1500" spc="65" dirty="0">
                <a:solidFill>
                  <a:srgbClr val="FFFFFF"/>
                </a:solidFill>
                <a:latin typeface="Times New Roman"/>
                <a:cs typeface="Times New Roman"/>
              </a:rPr>
              <a:t> </a:t>
            </a:r>
            <a:r>
              <a:rPr sz="1500" spc="114" dirty="0">
                <a:solidFill>
                  <a:srgbClr val="FFFFFF"/>
                </a:solidFill>
                <a:latin typeface="Verdana"/>
                <a:cs typeface="Verdana"/>
              </a:rPr>
              <a:t>a</a:t>
            </a:r>
            <a:r>
              <a:rPr sz="1500" spc="-20" dirty="0">
                <a:solidFill>
                  <a:srgbClr val="FFFFFF"/>
                </a:solidFill>
                <a:latin typeface="Times New Roman"/>
                <a:cs typeface="Times New Roman"/>
              </a:rPr>
              <a:t> </a:t>
            </a:r>
            <a:r>
              <a:rPr sz="1500" spc="-40" dirty="0">
                <a:solidFill>
                  <a:srgbClr val="FFFFFF"/>
                </a:solidFill>
                <a:latin typeface="Verdana"/>
                <a:cs typeface="Verdana"/>
              </a:rPr>
              <a:t>recursive</a:t>
            </a:r>
            <a:r>
              <a:rPr sz="1500" spc="-15" dirty="0">
                <a:solidFill>
                  <a:srgbClr val="FFFFFF"/>
                </a:solidFill>
                <a:latin typeface="Times New Roman"/>
                <a:cs typeface="Times New Roman"/>
              </a:rPr>
              <a:t> </a:t>
            </a:r>
            <a:r>
              <a:rPr sz="1500" spc="-20" dirty="0">
                <a:solidFill>
                  <a:srgbClr val="FFFFFF"/>
                </a:solidFill>
                <a:latin typeface="Verdana"/>
                <a:cs typeface="Verdana"/>
              </a:rPr>
              <a:t>query</a:t>
            </a:r>
            <a:r>
              <a:rPr sz="1500" dirty="0">
                <a:solidFill>
                  <a:srgbClr val="FFFFFF"/>
                </a:solidFill>
                <a:latin typeface="Times New Roman"/>
                <a:cs typeface="Times New Roman"/>
              </a:rPr>
              <a:t> </a:t>
            </a:r>
            <a:r>
              <a:rPr sz="1500" spc="-30" dirty="0">
                <a:solidFill>
                  <a:srgbClr val="FFFFFF"/>
                </a:solidFill>
                <a:latin typeface="Verdana"/>
                <a:cs typeface="Verdana"/>
              </a:rPr>
              <a:t>process,</a:t>
            </a:r>
            <a:r>
              <a:rPr sz="1500" spc="85" dirty="0">
                <a:solidFill>
                  <a:srgbClr val="FFFFFF"/>
                </a:solidFill>
                <a:latin typeface="Times New Roman"/>
                <a:cs typeface="Times New Roman"/>
              </a:rPr>
              <a:t> </a:t>
            </a:r>
            <a:r>
              <a:rPr sz="1500" spc="-70" dirty="0">
                <a:solidFill>
                  <a:srgbClr val="FFFFFF"/>
                </a:solidFill>
                <a:latin typeface="Verdana"/>
                <a:cs typeface="Verdana"/>
              </a:rPr>
              <a:t>starting</a:t>
            </a:r>
            <a:r>
              <a:rPr sz="1500" spc="30" dirty="0">
                <a:solidFill>
                  <a:srgbClr val="FFFFFF"/>
                </a:solidFill>
                <a:latin typeface="Times New Roman"/>
                <a:cs typeface="Times New Roman"/>
              </a:rPr>
              <a:t> </a:t>
            </a:r>
            <a:r>
              <a:rPr sz="1500" spc="-45" dirty="0">
                <a:solidFill>
                  <a:srgbClr val="FFFFFF"/>
                </a:solidFill>
                <a:latin typeface="Verdana"/>
                <a:cs typeface="Verdana"/>
              </a:rPr>
              <a:t>from</a:t>
            </a:r>
            <a:r>
              <a:rPr sz="1500" spc="25" dirty="0">
                <a:solidFill>
                  <a:srgbClr val="FFFFFF"/>
                </a:solidFill>
                <a:latin typeface="Times New Roman"/>
                <a:cs typeface="Times New Roman"/>
              </a:rPr>
              <a:t> </a:t>
            </a:r>
            <a:r>
              <a:rPr sz="1500" dirty="0">
                <a:solidFill>
                  <a:srgbClr val="FFFFFF"/>
                </a:solidFill>
                <a:latin typeface="Verdana"/>
                <a:cs typeface="Verdana"/>
              </a:rPr>
              <a:t>the</a:t>
            </a:r>
            <a:r>
              <a:rPr sz="1500" spc="-20" dirty="0">
                <a:solidFill>
                  <a:srgbClr val="FFFFFF"/>
                </a:solidFill>
                <a:latin typeface="Times New Roman"/>
                <a:cs typeface="Times New Roman"/>
              </a:rPr>
              <a:t> </a:t>
            </a:r>
            <a:r>
              <a:rPr sz="1500" spc="-105" dirty="0">
                <a:solidFill>
                  <a:srgbClr val="FFFFFF"/>
                </a:solidFill>
                <a:latin typeface="Verdana"/>
                <a:cs typeface="Verdana"/>
              </a:rPr>
              <a:t>DNS</a:t>
            </a:r>
            <a:r>
              <a:rPr sz="1500" spc="10" dirty="0">
                <a:solidFill>
                  <a:srgbClr val="FFFFFF"/>
                </a:solidFill>
                <a:latin typeface="Times New Roman"/>
                <a:cs typeface="Times New Roman"/>
              </a:rPr>
              <a:t> </a:t>
            </a:r>
            <a:r>
              <a:rPr sz="1500" dirty="0">
                <a:solidFill>
                  <a:srgbClr val="FFFFFF"/>
                </a:solidFill>
                <a:latin typeface="Verdana"/>
                <a:cs typeface="Verdana"/>
              </a:rPr>
              <a:t>Root</a:t>
            </a:r>
            <a:r>
              <a:rPr sz="1500" spc="5" dirty="0">
                <a:solidFill>
                  <a:srgbClr val="FFFFFF"/>
                </a:solidFill>
                <a:latin typeface="Times New Roman"/>
                <a:cs typeface="Times New Roman"/>
              </a:rPr>
              <a:t> </a:t>
            </a:r>
            <a:r>
              <a:rPr sz="1500" spc="-95" dirty="0">
                <a:solidFill>
                  <a:srgbClr val="FFFFFF"/>
                </a:solidFill>
                <a:latin typeface="Verdana"/>
                <a:cs typeface="Verdana"/>
              </a:rPr>
              <a:t>Server,</a:t>
            </a:r>
            <a:r>
              <a:rPr sz="1500" spc="5" dirty="0">
                <a:solidFill>
                  <a:srgbClr val="FFFFFF"/>
                </a:solidFill>
                <a:latin typeface="Times New Roman"/>
                <a:cs typeface="Times New Roman"/>
              </a:rPr>
              <a:t> </a:t>
            </a:r>
            <a:r>
              <a:rPr sz="1500" spc="-70" dirty="0">
                <a:solidFill>
                  <a:srgbClr val="FFFFFF"/>
                </a:solidFill>
                <a:latin typeface="Verdana"/>
                <a:cs typeface="Verdana"/>
              </a:rPr>
              <a:t>until</a:t>
            </a:r>
            <a:r>
              <a:rPr sz="1500" spc="-25" dirty="0">
                <a:solidFill>
                  <a:srgbClr val="FFFFFF"/>
                </a:solidFill>
                <a:latin typeface="Times New Roman"/>
                <a:cs typeface="Times New Roman"/>
              </a:rPr>
              <a:t> </a:t>
            </a:r>
            <a:r>
              <a:rPr sz="1500" spc="-25" dirty="0">
                <a:solidFill>
                  <a:srgbClr val="FFFFFF"/>
                </a:solidFill>
                <a:latin typeface="Verdana"/>
                <a:cs typeface="Verdana"/>
              </a:rPr>
              <a:t>it</a:t>
            </a:r>
            <a:r>
              <a:rPr sz="1500" spc="-25" dirty="0">
                <a:solidFill>
                  <a:srgbClr val="FFFFFF"/>
                </a:solidFill>
                <a:latin typeface="Times New Roman"/>
                <a:cs typeface="Times New Roman"/>
              </a:rPr>
              <a:t> </a:t>
            </a:r>
            <a:r>
              <a:rPr sz="1450" spc="-25" dirty="0">
                <a:solidFill>
                  <a:srgbClr val="FFFFFF"/>
                </a:solidFill>
                <a:latin typeface="Verdana"/>
                <a:cs typeface="Verdana"/>
              </a:rPr>
              <a:t>finds</a:t>
            </a:r>
            <a:r>
              <a:rPr sz="1450" spc="5" dirty="0">
                <a:solidFill>
                  <a:srgbClr val="FFFFFF"/>
                </a:solidFill>
                <a:latin typeface="Times New Roman"/>
                <a:cs typeface="Times New Roman"/>
              </a:rPr>
              <a:t> </a:t>
            </a:r>
            <a:r>
              <a:rPr sz="1450" dirty="0">
                <a:solidFill>
                  <a:srgbClr val="FFFFFF"/>
                </a:solidFill>
                <a:latin typeface="Verdana"/>
                <a:cs typeface="Verdana"/>
              </a:rPr>
              <a:t>the</a:t>
            </a:r>
            <a:r>
              <a:rPr sz="1450" spc="95" dirty="0">
                <a:solidFill>
                  <a:srgbClr val="FFFFFF"/>
                </a:solidFill>
                <a:latin typeface="Times New Roman"/>
                <a:cs typeface="Times New Roman"/>
              </a:rPr>
              <a:t> </a:t>
            </a:r>
            <a:r>
              <a:rPr sz="1450" spc="-10" dirty="0">
                <a:solidFill>
                  <a:srgbClr val="FFFFFF"/>
                </a:solidFill>
                <a:latin typeface="Verdana"/>
                <a:cs typeface="Verdana"/>
              </a:rPr>
              <a:t>Authoritative</a:t>
            </a:r>
            <a:r>
              <a:rPr sz="1450" spc="50" dirty="0">
                <a:solidFill>
                  <a:srgbClr val="FFFFFF"/>
                </a:solidFill>
                <a:latin typeface="Times New Roman"/>
                <a:cs typeface="Times New Roman"/>
              </a:rPr>
              <a:t> </a:t>
            </a:r>
            <a:r>
              <a:rPr sz="1450" dirty="0">
                <a:solidFill>
                  <a:srgbClr val="FFFFFF"/>
                </a:solidFill>
                <a:latin typeface="Verdana"/>
                <a:cs typeface="Verdana"/>
              </a:rPr>
              <a:t>Name</a:t>
            </a:r>
            <a:r>
              <a:rPr sz="1450" spc="145" dirty="0">
                <a:solidFill>
                  <a:srgbClr val="FFFFFF"/>
                </a:solidFill>
                <a:latin typeface="Times New Roman"/>
                <a:cs typeface="Times New Roman"/>
              </a:rPr>
              <a:t> </a:t>
            </a:r>
            <a:r>
              <a:rPr sz="1450" spc="-65" dirty="0">
                <a:solidFill>
                  <a:srgbClr val="FFFFFF"/>
                </a:solidFill>
                <a:latin typeface="Verdana"/>
                <a:cs typeface="Verdana"/>
              </a:rPr>
              <a:t>Server</a:t>
            </a:r>
            <a:r>
              <a:rPr sz="1450" spc="40" dirty="0">
                <a:solidFill>
                  <a:srgbClr val="FFFFFF"/>
                </a:solidFill>
                <a:latin typeface="Times New Roman"/>
                <a:cs typeface="Times New Roman"/>
              </a:rPr>
              <a:t> </a:t>
            </a:r>
            <a:r>
              <a:rPr sz="1450" spc="-30" dirty="0">
                <a:solidFill>
                  <a:srgbClr val="FFFFFF"/>
                </a:solidFill>
                <a:latin typeface="Verdana"/>
                <a:cs typeface="Verdana"/>
              </a:rPr>
              <a:t>(for</a:t>
            </a:r>
            <a:r>
              <a:rPr sz="1450" spc="85" dirty="0">
                <a:solidFill>
                  <a:srgbClr val="FFFFFF"/>
                </a:solidFill>
                <a:latin typeface="Times New Roman"/>
                <a:cs typeface="Times New Roman"/>
              </a:rPr>
              <a:t> </a:t>
            </a:r>
            <a:r>
              <a:rPr sz="1450" dirty="0">
                <a:solidFill>
                  <a:srgbClr val="FFFFFF"/>
                </a:solidFill>
                <a:latin typeface="Verdana"/>
                <a:cs typeface="Verdana"/>
              </a:rPr>
              <a:t>more</a:t>
            </a:r>
            <a:r>
              <a:rPr sz="1450" spc="145" dirty="0">
                <a:solidFill>
                  <a:srgbClr val="FFFFFF"/>
                </a:solidFill>
                <a:latin typeface="Times New Roman"/>
                <a:cs typeface="Times New Roman"/>
              </a:rPr>
              <a:t> </a:t>
            </a:r>
            <a:r>
              <a:rPr sz="1450" dirty="0">
                <a:solidFill>
                  <a:srgbClr val="FFFFFF"/>
                </a:solidFill>
                <a:latin typeface="Verdana"/>
                <a:cs typeface="Verdana"/>
              </a:rPr>
              <a:t>on</a:t>
            </a:r>
            <a:r>
              <a:rPr sz="1450" spc="100" dirty="0">
                <a:solidFill>
                  <a:srgbClr val="FFFFFF"/>
                </a:solidFill>
                <a:latin typeface="Times New Roman"/>
                <a:cs typeface="Times New Roman"/>
              </a:rPr>
              <a:t> </a:t>
            </a:r>
            <a:r>
              <a:rPr sz="1450" spc="-10" dirty="0">
                <a:solidFill>
                  <a:srgbClr val="FFFFFF"/>
                </a:solidFill>
                <a:latin typeface="Verdana"/>
                <a:cs typeface="Verdana"/>
              </a:rPr>
              <a:t>Authoritative</a:t>
            </a:r>
            <a:r>
              <a:rPr sz="1450" spc="50" dirty="0">
                <a:solidFill>
                  <a:srgbClr val="FFFFFF"/>
                </a:solidFill>
                <a:latin typeface="Times New Roman"/>
                <a:cs typeface="Times New Roman"/>
              </a:rPr>
              <a:t> </a:t>
            </a:r>
            <a:r>
              <a:rPr sz="1450" dirty="0">
                <a:solidFill>
                  <a:srgbClr val="FFFFFF"/>
                </a:solidFill>
                <a:latin typeface="Verdana"/>
                <a:cs typeface="Verdana"/>
              </a:rPr>
              <a:t>Name</a:t>
            </a:r>
            <a:r>
              <a:rPr sz="1450" spc="145" dirty="0">
                <a:solidFill>
                  <a:srgbClr val="FFFFFF"/>
                </a:solidFill>
                <a:latin typeface="Times New Roman"/>
                <a:cs typeface="Times New Roman"/>
              </a:rPr>
              <a:t> </a:t>
            </a:r>
            <a:r>
              <a:rPr sz="1450" spc="-85" dirty="0">
                <a:solidFill>
                  <a:srgbClr val="FFFFFF"/>
                </a:solidFill>
                <a:latin typeface="Verdana"/>
                <a:cs typeface="Verdana"/>
              </a:rPr>
              <a:t>Servers</a:t>
            </a:r>
            <a:r>
              <a:rPr sz="1450" spc="55" dirty="0">
                <a:solidFill>
                  <a:srgbClr val="FFFFFF"/>
                </a:solidFill>
                <a:latin typeface="Times New Roman"/>
                <a:cs typeface="Times New Roman"/>
              </a:rPr>
              <a:t> </a:t>
            </a:r>
            <a:r>
              <a:rPr sz="1450" dirty="0">
                <a:solidFill>
                  <a:srgbClr val="FFFFFF"/>
                </a:solidFill>
                <a:latin typeface="Verdana"/>
                <a:cs typeface="Verdana"/>
              </a:rPr>
              <a:t>see</a:t>
            </a:r>
            <a:r>
              <a:rPr sz="1450" spc="90" dirty="0">
                <a:solidFill>
                  <a:srgbClr val="FFFFFF"/>
                </a:solidFill>
                <a:latin typeface="Times New Roman"/>
                <a:cs typeface="Times New Roman"/>
              </a:rPr>
              <a:t> </a:t>
            </a:r>
            <a:r>
              <a:rPr sz="1450" spc="-25" dirty="0">
                <a:solidFill>
                  <a:srgbClr val="FFFFFF"/>
                </a:solidFill>
                <a:latin typeface="Verdana"/>
                <a:cs typeface="Verdana"/>
              </a:rPr>
              <a:t>DNS</a:t>
            </a:r>
            <a:r>
              <a:rPr sz="1450" spc="-25" dirty="0">
                <a:solidFill>
                  <a:srgbClr val="FFFFFF"/>
                </a:solidFill>
                <a:latin typeface="Times New Roman"/>
                <a:cs typeface="Times New Roman"/>
              </a:rPr>
              <a:t> </a:t>
            </a:r>
            <a:r>
              <a:rPr sz="1500" spc="-90" dirty="0">
                <a:solidFill>
                  <a:srgbClr val="FFFFFF"/>
                </a:solidFill>
                <a:latin typeface="Verdana"/>
                <a:cs typeface="Verdana"/>
              </a:rPr>
              <a:t>Server</a:t>
            </a:r>
            <a:r>
              <a:rPr sz="1500" spc="-5" dirty="0">
                <a:solidFill>
                  <a:srgbClr val="FFFFFF"/>
                </a:solidFill>
                <a:latin typeface="Times New Roman"/>
                <a:cs typeface="Times New Roman"/>
              </a:rPr>
              <a:t> </a:t>
            </a:r>
            <a:r>
              <a:rPr sz="1500" spc="-85" dirty="0">
                <a:solidFill>
                  <a:srgbClr val="FFFFFF"/>
                </a:solidFill>
                <a:latin typeface="Verdana"/>
                <a:cs typeface="Verdana"/>
              </a:rPr>
              <a:t>Types</a:t>
            </a:r>
            <a:r>
              <a:rPr sz="1500" spc="-10" dirty="0">
                <a:solidFill>
                  <a:srgbClr val="FFFFFF"/>
                </a:solidFill>
                <a:latin typeface="Times New Roman"/>
                <a:cs typeface="Times New Roman"/>
              </a:rPr>
              <a:t> </a:t>
            </a:r>
            <a:r>
              <a:rPr sz="1500" dirty="0">
                <a:solidFill>
                  <a:srgbClr val="FFFFFF"/>
                </a:solidFill>
                <a:latin typeface="Verdana"/>
                <a:cs typeface="Verdana"/>
              </a:rPr>
              <a:t>below)</a:t>
            </a:r>
            <a:r>
              <a:rPr sz="1500" spc="-95" dirty="0">
                <a:solidFill>
                  <a:srgbClr val="FFFFFF"/>
                </a:solidFill>
                <a:latin typeface="Times New Roman"/>
                <a:cs typeface="Times New Roman"/>
              </a:rPr>
              <a:t> </a:t>
            </a:r>
            <a:r>
              <a:rPr sz="1500" dirty="0">
                <a:solidFill>
                  <a:srgbClr val="FFFFFF"/>
                </a:solidFill>
                <a:latin typeface="Verdana"/>
                <a:cs typeface="Verdana"/>
              </a:rPr>
              <a:t>that</a:t>
            </a:r>
            <a:r>
              <a:rPr sz="1500" spc="-60" dirty="0">
                <a:solidFill>
                  <a:srgbClr val="FFFFFF"/>
                </a:solidFill>
                <a:latin typeface="Times New Roman"/>
                <a:cs typeface="Times New Roman"/>
              </a:rPr>
              <a:t> </a:t>
            </a:r>
            <a:r>
              <a:rPr sz="1500" spc="-25" dirty="0">
                <a:solidFill>
                  <a:srgbClr val="FFFFFF"/>
                </a:solidFill>
                <a:latin typeface="Verdana"/>
                <a:cs typeface="Verdana"/>
              </a:rPr>
              <a:t>holds</a:t>
            </a:r>
            <a:r>
              <a:rPr sz="1500" spc="30" dirty="0">
                <a:solidFill>
                  <a:srgbClr val="FFFFFF"/>
                </a:solidFill>
                <a:latin typeface="Times New Roman"/>
                <a:cs typeface="Times New Roman"/>
              </a:rPr>
              <a:t> </a:t>
            </a:r>
            <a:r>
              <a:rPr sz="1500" dirty="0">
                <a:solidFill>
                  <a:srgbClr val="FFFFFF"/>
                </a:solidFill>
                <a:latin typeface="Verdana"/>
                <a:cs typeface="Verdana"/>
              </a:rPr>
              <a:t>the</a:t>
            </a:r>
            <a:r>
              <a:rPr sz="1500" spc="20" dirty="0">
                <a:solidFill>
                  <a:srgbClr val="FFFFFF"/>
                </a:solidFill>
                <a:latin typeface="Times New Roman"/>
                <a:cs typeface="Times New Roman"/>
              </a:rPr>
              <a:t> </a:t>
            </a:r>
            <a:r>
              <a:rPr sz="1500" spc="-200" dirty="0">
                <a:solidFill>
                  <a:srgbClr val="FFFFFF"/>
                </a:solidFill>
                <a:latin typeface="Verdana"/>
                <a:cs typeface="Verdana"/>
              </a:rPr>
              <a:t>IP</a:t>
            </a:r>
            <a:r>
              <a:rPr sz="1500" spc="105" dirty="0">
                <a:solidFill>
                  <a:srgbClr val="FFFFFF"/>
                </a:solidFill>
                <a:latin typeface="Times New Roman"/>
                <a:cs typeface="Times New Roman"/>
              </a:rPr>
              <a:t> </a:t>
            </a:r>
            <a:r>
              <a:rPr sz="1500" spc="-25" dirty="0">
                <a:solidFill>
                  <a:srgbClr val="FFFFFF"/>
                </a:solidFill>
                <a:latin typeface="Verdana"/>
                <a:cs typeface="Verdana"/>
              </a:rPr>
              <a:t>address</a:t>
            </a:r>
            <a:r>
              <a:rPr sz="1500" spc="65" dirty="0">
                <a:solidFill>
                  <a:srgbClr val="FFFFFF"/>
                </a:solidFill>
                <a:latin typeface="Times New Roman"/>
                <a:cs typeface="Times New Roman"/>
              </a:rPr>
              <a:t> </a:t>
            </a:r>
            <a:r>
              <a:rPr sz="1500" dirty="0">
                <a:solidFill>
                  <a:srgbClr val="FFFFFF"/>
                </a:solidFill>
                <a:latin typeface="Verdana"/>
                <a:cs typeface="Verdana"/>
              </a:rPr>
              <a:t>and</a:t>
            </a:r>
            <a:r>
              <a:rPr sz="1500" spc="-20" dirty="0">
                <a:solidFill>
                  <a:srgbClr val="FFFFFF"/>
                </a:solidFill>
                <a:latin typeface="Times New Roman"/>
                <a:cs typeface="Times New Roman"/>
              </a:rPr>
              <a:t> </a:t>
            </a:r>
            <a:r>
              <a:rPr sz="1500" spc="-10" dirty="0">
                <a:solidFill>
                  <a:srgbClr val="FFFFFF"/>
                </a:solidFill>
                <a:latin typeface="Verdana"/>
                <a:cs typeface="Verdana"/>
              </a:rPr>
              <a:t>other</a:t>
            </a:r>
            <a:r>
              <a:rPr sz="1500" spc="55" dirty="0">
                <a:solidFill>
                  <a:srgbClr val="FFFFFF"/>
                </a:solidFill>
                <a:latin typeface="Times New Roman"/>
                <a:cs typeface="Times New Roman"/>
              </a:rPr>
              <a:t> </a:t>
            </a:r>
            <a:r>
              <a:rPr sz="1500" spc="-40" dirty="0">
                <a:solidFill>
                  <a:srgbClr val="FFFFFF"/>
                </a:solidFill>
                <a:latin typeface="Verdana"/>
                <a:cs typeface="Verdana"/>
              </a:rPr>
              <a:t>information</a:t>
            </a:r>
            <a:r>
              <a:rPr sz="1500" spc="70" dirty="0">
                <a:solidFill>
                  <a:srgbClr val="FFFFFF"/>
                </a:solidFill>
                <a:latin typeface="Times New Roman"/>
                <a:cs typeface="Times New Roman"/>
              </a:rPr>
              <a:t> </a:t>
            </a:r>
            <a:r>
              <a:rPr sz="1500" spc="-45" dirty="0">
                <a:solidFill>
                  <a:srgbClr val="FFFFFF"/>
                </a:solidFill>
                <a:latin typeface="Verdana"/>
                <a:cs typeface="Verdana"/>
              </a:rPr>
              <a:t>for</a:t>
            </a:r>
            <a:r>
              <a:rPr sz="1500" spc="-30" dirty="0">
                <a:solidFill>
                  <a:srgbClr val="FFFFFF"/>
                </a:solidFill>
                <a:latin typeface="Times New Roman"/>
                <a:cs typeface="Times New Roman"/>
              </a:rPr>
              <a:t> </a:t>
            </a:r>
            <a:r>
              <a:rPr sz="1500" dirty="0">
                <a:solidFill>
                  <a:srgbClr val="FFFFFF"/>
                </a:solidFill>
                <a:latin typeface="Verdana"/>
                <a:cs typeface="Verdana"/>
              </a:rPr>
              <a:t>the</a:t>
            </a:r>
            <a:r>
              <a:rPr sz="1500" spc="25" dirty="0">
                <a:solidFill>
                  <a:srgbClr val="FFFFFF"/>
                </a:solidFill>
                <a:latin typeface="Times New Roman"/>
                <a:cs typeface="Times New Roman"/>
              </a:rPr>
              <a:t> </a:t>
            </a:r>
            <a:r>
              <a:rPr sz="1500" spc="-10" dirty="0">
                <a:solidFill>
                  <a:srgbClr val="FFFFFF"/>
                </a:solidFill>
                <a:latin typeface="Verdana"/>
                <a:cs typeface="Verdana"/>
              </a:rPr>
              <a:t>requested</a:t>
            </a:r>
            <a:r>
              <a:rPr sz="1500" spc="-10" dirty="0">
                <a:solidFill>
                  <a:srgbClr val="FFFFFF"/>
                </a:solidFill>
                <a:latin typeface="Times New Roman"/>
                <a:cs typeface="Times New Roman"/>
              </a:rPr>
              <a:t> </a:t>
            </a:r>
            <a:r>
              <a:rPr sz="1450" spc="-10" dirty="0">
                <a:solidFill>
                  <a:srgbClr val="FFFFFF"/>
                </a:solidFill>
                <a:latin typeface="Verdana"/>
                <a:cs typeface="Verdana"/>
              </a:rPr>
              <a:t>hostname.</a:t>
            </a:r>
            <a:endParaRPr sz="1450">
              <a:latin typeface="Verdana"/>
              <a:cs typeface="Verdana"/>
            </a:endParaRPr>
          </a:p>
          <a:p>
            <a:pPr marL="12700" algn="just">
              <a:lnSpc>
                <a:spcPct val="100000"/>
              </a:lnSpc>
              <a:spcBef>
                <a:spcPts val="605"/>
              </a:spcBef>
            </a:pPr>
            <a:r>
              <a:rPr sz="1350" spc="95" dirty="0">
                <a:solidFill>
                  <a:srgbClr val="89D0D6"/>
                </a:solidFill>
                <a:latin typeface="Lucida Sans Unicode"/>
                <a:cs typeface="Lucida Sans Unicode"/>
              </a:rPr>
              <a:t>▶</a:t>
            </a:r>
            <a:r>
              <a:rPr sz="1350" spc="305" dirty="0">
                <a:solidFill>
                  <a:srgbClr val="89D0D6"/>
                </a:solidFill>
                <a:latin typeface="Lucida Sans Unicode"/>
                <a:cs typeface="Lucida Sans Unicode"/>
              </a:rPr>
              <a:t>  </a:t>
            </a:r>
            <a:r>
              <a:rPr sz="1650" spc="-40" dirty="0">
                <a:solidFill>
                  <a:srgbClr val="FFFFFF"/>
                </a:solidFill>
                <a:latin typeface="Verdana"/>
                <a:cs typeface="Verdana"/>
              </a:rPr>
              <a:t>Iterative</a:t>
            </a:r>
            <a:r>
              <a:rPr sz="1650" spc="-20" dirty="0">
                <a:solidFill>
                  <a:srgbClr val="FFFFFF"/>
                </a:solidFill>
                <a:latin typeface="Times New Roman"/>
                <a:cs typeface="Times New Roman"/>
              </a:rPr>
              <a:t> </a:t>
            </a:r>
            <a:r>
              <a:rPr sz="1650" spc="-20" dirty="0">
                <a:solidFill>
                  <a:srgbClr val="FFFFFF"/>
                </a:solidFill>
                <a:latin typeface="Verdana"/>
                <a:cs typeface="Verdana"/>
              </a:rPr>
              <a:t>Query</a:t>
            </a:r>
            <a:endParaRPr sz="1650">
              <a:latin typeface="Verdana"/>
              <a:cs typeface="Verdana"/>
            </a:endParaRPr>
          </a:p>
          <a:p>
            <a:pPr marL="756285" marR="72390" indent="-287020">
              <a:lnSpc>
                <a:spcPts val="1440"/>
              </a:lnSpc>
              <a:spcBef>
                <a:spcPts val="1019"/>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500" spc="-160" dirty="0">
                <a:solidFill>
                  <a:srgbClr val="FFFFFF"/>
                </a:solidFill>
                <a:latin typeface="Verdana"/>
                <a:cs typeface="Verdana"/>
              </a:rPr>
              <a:t>In</a:t>
            </a:r>
            <a:r>
              <a:rPr sz="1500" spc="10" dirty="0">
                <a:solidFill>
                  <a:srgbClr val="FFFFFF"/>
                </a:solidFill>
                <a:latin typeface="Times New Roman"/>
                <a:cs typeface="Times New Roman"/>
              </a:rPr>
              <a:t> </a:t>
            </a:r>
            <a:r>
              <a:rPr sz="1500" dirty="0">
                <a:solidFill>
                  <a:srgbClr val="FFFFFF"/>
                </a:solidFill>
                <a:latin typeface="Verdana"/>
                <a:cs typeface="Verdana"/>
              </a:rPr>
              <a:t>an</a:t>
            </a:r>
            <a:r>
              <a:rPr sz="1500" spc="-65" dirty="0">
                <a:solidFill>
                  <a:srgbClr val="FFFFFF"/>
                </a:solidFill>
                <a:latin typeface="Times New Roman"/>
                <a:cs typeface="Times New Roman"/>
              </a:rPr>
              <a:t> </a:t>
            </a:r>
            <a:r>
              <a:rPr sz="1500" spc="-35" dirty="0">
                <a:solidFill>
                  <a:srgbClr val="FFFFFF"/>
                </a:solidFill>
                <a:latin typeface="Verdana"/>
                <a:cs typeface="Verdana"/>
              </a:rPr>
              <a:t>iterative</a:t>
            </a:r>
            <a:r>
              <a:rPr sz="1500" spc="-25" dirty="0">
                <a:solidFill>
                  <a:srgbClr val="FFFFFF"/>
                </a:solidFill>
                <a:latin typeface="Times New Roman"/>
                <a:cs typeface="Times New Roman"/>
              </a:rPr>
              <a:t> </a:t>
            </a:r>
            <a:r>
              <a:rPr sz="1500" spc="-35" dirty="0">
                <a:solidFill>
                  <a:srgbClr val="FFFFFF"/>
                </a:solidFill>
                <a:latin typeface="Verdana"/>
                <a:cs typeface="Verdana"/>
              </a:rPr>
              <a:t>query,</a:t>
            </a:r>
            <a:r>
              <a:rPr sz="1500" spc="40" dirty="0">
                <a:solidFill>
                  <a:srgbClr val="FFFFFF"/>
                </a:solidFill>
                <a:latin typeface="Times New Roman"/>
                <a:cs typeface="Times New Roman"/>
              </a:rPr>
              <a:t> </a:t>
            </a:r>
            <a:r>
              <a:rPr sz="1500" spc="114" dirty="0">
                <a:solidFill>
                  <a:srgbClr val="FFFFFF"/>
                </a:solidFill>
                <a:latin typeface="Verdana"/>
                <a:cs typeface="Verdana"/>
              </a:rPr>
              <a:t>a</a:t>
            </a:r>
            <a:r>
              <a:rPr sz="1500" spc="15" dirty="0">
                <a:solidFill>
                  <a:srgbClr val="FFFFFF"/>
                </a:solidFill>
                <a:latin typeface="Times New Roman"/>
                <a:cs typeface="Times New Roman"/>
              </a:rPr>
              <a:t> </a:t>
            </a:r>
            <a:r>
              <a:rPr sz="1500" spc="-130" dirty="0">
                <a:solidFill>
                  <a:srgbClr val="FFFFFF"/>
                </a:solidFill>
                <a:latin typeface="Verdana"/>
                <a:cs typeface="Verdana"/>
              </a:rPr>
              <a:t>DNS</a:t>
            </a:r>
            <a:r>
              <a:rPr sz="1500" spc="30" dirty="0">
                <a:solidFill>
                  <a:srgbClr val="FFFFFF"/>
                </a:solidFill>
                <a:latin typeface="Times New Roman"/>
                <a:cs typeface="Times New Roman"/>
              </a:rPr>
              <a:t> </a:t>
            </a:r>
            <a:r>
              <a:rPr sz="1500" dirty="0">
                <a:solidFill>
                  <a:srgbClr val="FFFFFF"/>
                </a:solidFill>
                <a:latin typeface="Verdana"/>
                <a:cs typeface="Verdana"/>
              </a:rPr>
              <a:t>client</a:t>
            </a:r>
            <a:r>
              <a:rPr sz="1500" spc="45" dirty="0">
                <a:solidFill>
                  <a:srgbClr val="FFFFFF"/>
                </a:solidFill>
                <a:latin typeface="Times New Roman"/>
                <a:cs typeface="Times New Roman"/>
              </a:rPr>
              <a:t> </a:t>
            </a:r>
            <a:r>
              <a:rPr sz="1500" spc="-25" dirty="0">
                <a:solidFill>
                  <a:srgbClr val="FFFFFF"/>
                </a:solidFill>
                <a:latin typeface="Verdana"/>
                <a:cs typeface="Verdana"/>
              </a:rPr>
              <a:t>provides</a:t>
            </a:r>
            <a:r>
              <a:rPr sz="1500" spc="-20" dirty="0">
                <a:solidFill>
                  <a:srgbClr val="FFFFFF"/>
                </a:solidFill>
                <a:latin typeface="Times New Roman"/>
                <a:cs typeface="Times New Roman"/>
              </a:rPr>
              <a:t> </a:t>
            </a:r>
            <a:r>
              <a:rPr sz="1500" spc="114" dirty="0">
                <a:solidFill>
                  <a:srgbClr val="FFFFFF"/>
                </a:solidFill>
                <a:latin typeface="Verdana"/>
                <a:cs typeface="Verdana"/>
              </a:rPr>
              <a:t>a</a:t>
            </a:r>
            <a:r>
              <a:rPr sz="1500" spc="15" dirty="0">
                <a:solidFill>
                  <a:srgbClr val="FFFFFF"/>
                </a:solidFill>
                <a:latin typeface="Times New Roman"/>
                <a:cs typeface="Times New Roman"/>
              </a:rPr>
              <a:t> </a:t>
            </a:r>
            <a:r>
              <a:rPr sz="1500" spc="-35" dirty="0">
                <a:solidFill>
                  <a:srgbClr val="FFFFFF"/>
                </a:solidFill>
                <a:latin typeface="Verdana"/>
                <a:cs typeface="Verdana"/>
              </a:rPr>
              <a:t>hostname,</a:t>
            </a:r>
            <a:r>
              <a:rPr sz="1500" spc="170" dirty="0">
                <a:solidFill>
                  <a:srgbClr val="FFFFFF"/>
                </a:solidFill>
                <a:latin typeface="Times New Roman"/>
                <a:cs typeface="Times New Roman"/>
              </a:rPr>
              <a:t> </a:t>
            </a:r>
            <a:r>
              <a:rPr sz="1500" dirty="0">
                <a:solidFill>
                  <a:srgbClr val="FFFFFF"/>
                </a:solidFill>
                <a:latin typeface="Verdana"/>
                <a:cs typeface="Verdana"/>
              </a:rPr>
              <a:t>and</a:t>
            </a:r>
            <a:r>
              <a:rPr sz="1500" spc="20" dirty="0">
                <a:solidFill>
                  <a:srgbClr val="FFFFFF"/>
                </a:solidFill>
                <a:latin typeface="Times New Roman"/>
                <a:cs typeface="Times New Roman"/>
              </a:rPr>
              <a:t> </a:t>
            </a:r>
            <a:r>
              <a:rPr sz="1500" dirty="0">
                <a:solidFill>
                  <a:srgbClr val="FFFFFF"/>
                </a:solidFill>
                <a:latin typeface="Verdana"/>
                <a:cs typeface="Verdana"/>
              </a:rPr>
              <a:t>the</a:t>
            </a:r>
            <a:r>
              <a:rPr sz="1500" spc="60" dirty="0">
                <a:solidFill>
                  <a:srgbClr val="FFFFFF"/>
                </a:solidFill>
                <a:latin typeface="Times New Roman"/>
                <a:cs typeface="Times New Roman"/>
              </a:rPr>
              <a:t> </a:t>
            </a:r>
            <a:r>
              <a:rPr sz="1500" spc="-130" dirty="0">
                <a:solidFill>
                  <a:srgbClr val="FFFFFF"/>
                </a:solidFill>
                <a:latin typeface="Verdana"/>
                <a:cs typeface="Verdana"/>
              </a:rPr>
              <a:t>DNS</a:t>
            </a:r>
            <a:r>
              <a:rPr sz="1500" spc="30" dirty="0">
                <a:solidFill>
                  <a:srgbClr val="FFFFFF"/>
                </a:solidFill>
                <a:latin typeface="Times New Roman"/>
                <a:cs typeface="Times New Roman"/>
              </a:rPr>
              <a:t> </a:t>
            </a:r>
            <a:r>
              <a:rPr sz="1500" spc="-45" dirty="0">
                <a:solidFill>
                  <a:srgbClr val="FFFFFF"/>
                </a:solidFill>
                <a:latin typeface="Verdana"/>
                <a:cs typeface="Verdana"/>
              </a:rPr>
              <a:t>Resolver</a:t>
            </a:r>
            <a:r>
              <a:rPr sz="1500" spc="50" dirty="0">
                <a:solidFill>
                  <a:srgbClr val="FFFFFF"/>
                </a:solidFill>
                <a:latin typeface="Times New Roman"/>
                <a:cs typeface="Times New Roman"/>
              </a:rPr>
              <a:t> </a:t>
            </a:r>
            <a:r>
              <a:rPr sz="1500" spc="-65" dirty="0">
                <a:solidFill>
                  <a:srgbClr val="FFFFFF"/>
                </a:solidFill>
                <a:latin typeface="Verdana"/>
                <a:cs typeface="Verdana"/>
              </a:rPr>
              <a:t>returns</a:t>
            </a:r>
            <a:r>
              <a:rPr sz="1500" spc="-65" dirty="0">
                <a:solidFill>
                  <a:srgbClr val="FFFFFF"/>
                </a:solidFill>
                <a:latin typeface="Times New Roman"/>
                <a:cs typeface="Times New Roman"/>
              </a:rPr>
              <a:t> </a:t>
            </a:r>
            <a:r>
              <a:rPr sz="1500" dirty="0">
                <a:solidFill>
                  <a:srgbClr val="FFFFFF"/>
                </a:solidFill>
                <a:latin typeface="Verdana"/>
                <a:cs typeface="Verdana"/>
              </a:rPr>
              <a:t>the</a:t>
            </a:r>
            <a:r>
              <a:rPr sz="1500" spc="-60" dirty="0">
                <a:solidFill>
                  <a:srgbClr val="FFFFFF"/>
                </a:solidFill>
                <a:latin typeface="Times New Roman"/>
                <a:cs typeface="Times New Roman"/>
              </a:rPr>
              <a:t> </a:t>
            </a:r>
            <a:r>
              <a:rPr sz="1500" spc="-10" dirty="0">
                <a:solidFill>
                  <a:srgbClr val="FFFFFF"/>
                </a:solidFill>
                <a:latin typeface="Verdana"/>
                <a:cs typeface="Verdana"/>
              </a:rPr>
              <a:t>best</a:t>
            </a:r>
            <a:r>
              <a:rPr sz="1500" spc="-5" dirty="0">
                <a:solidFill>
                  <a:srgbClr val="FFFFFF"/>
                </a:solidFill>
                <a:latin typeface="Times New Roman"/>
                <a:cs typeface="Times New Roman"/>
              </a:rPr>
              <a:t> </a:t>
            </a:r>
            <a:r>
              <a:rPr sz="1500" spc="-25" dirty="0">
                <a:solidFill>
                  <a:srgbClr val="FFFFFF"/>
                </a:solidFill>
                <a:latin typeface="Verdana"/>
                <a:cs typeface="Verdana"/>
              </a:rPr>
              <a:t>answer</a:t>
            </a:r>
            <a:r>
              <a:rPr sz="1500" dirty="0">
                <a:solidFill>
                  <a:srgbClr val="FFFFFF"/>
                </a:solidFill>
                <a:latin typeface="Times New Roman"/>
                <a:cs typeface="Times New Roman"/>
              </a:rPr>
              <a:t> </a:t>
            </a:r>
            <a:r>
              <a:rPr sz="1500" spc="-85" dirty="0">
                <a:solidFill>
                  <a:srgbClr val="FFFFFF"/>
                </a:solidFill>
                <a:latin typeface="Verdana"/>
                <a:cs typeface="Verdana"/>
              </a:rPr>
              <a:t>it</a:t>
            </a:r>
            <a:r>
              <a:rPr sz="1500" spc="-20" dirty="0">
                <a:solidFill>
                  <a:srgbClr val="FFFFFF"/>
                </a:solidFill>
                <a:latin typeface="Times New Roman"/>
                <a:cs typeface="Times New Roman"/>
              </a:rPr>
              <a:t> </a:t>
            </a:r>
            <a:r>
              <a:rPr sz="1500" spc="-20" dirty="0">
                <a:solidFill>
                  <a:srgbClr val="FFFFFF"/>
                </a:solidFill>
                <a:latin typeface="Verdana"/>
                <a:cs typeface="Verdana"/>
              </a:rPr>
              <a:t>can.</a:t>
            </a:r>
            <a:endParaRPr sz="1500">
              <a:latin typeface="Verdana"/>
              <a:cs typeface="Verdana"/>
            </a:endParaRPr>
          </a:p>
          <a:p>
            <a:pPr marL="756285" marR="5080" indent="-287020">
              <a:lnSpc>
                <a:spcPct val="81700"/>
              </a:lnSpc>
              <a:spcBef>
                <a:spcPts val="103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450" spc="-150" dirty="0">
                <a:solidFill>
                  <a:srgbClr val="FFFFFF"/>
                </a:solidFill>
                <a:latin typeface="Verdana"/>
                <a:cs typeface="Verdana"/>
              </a:rPr>
              <a:t>If</a:t>
            </a:r>
            <a:r>
              <a:rPr sz="1450" spc="30" dirty="0">
                <a:solidFill>
                  <a:srgbClr val="FFFFFF"/>
                </a:solidFill>
                <a:latin typeface="Times New Roman"/>
                <a:cs typeface="Times New Roman"/>
              </a:rPr>
              <a:t> </a:t>
            </a:r>
            <a:r>
              <a:rPr sz="1450" dirty="0">
                <a:solidFill>
                  <a:srgbClr val="FFFFFF"/>
                </a:solidFill>
                <a:latin typeface="Verdana"/>
                <a:cs typeface="Verdana"/>
              </a:rPr>
              <a:t>the</a:t>
            </a:r>
            <a:r>
              <a:rPr sz="1450" spc="-90" dirty="0">
                <a:solidFill>
                  <a:srgbClr val="FFFFFF"/>
                </a:solidFill>
                <a:latin typeface="Times New Roman"/>
                <a:cs typeface="Times New Roman"/>
              </a:rPr>
              <a:t> </a:t>
            </a:r>
            <a:r>
              <a:rPr sz="1450" spc="-45" dirty="0">
                <a:solidFill>
                  <a:srgbClr val="FFFFFF"/>
                </a:solidFill>
                <a:latin typeface="Verdana"/>
                <a:cs typeface="Verdana"/>
              </a:rPr>
              <a:t>DNS</a:t>
            </a:r>
            <a:r>
              <a:rPr sz="1450" spc="-15" dirty="0">
                <a:solidFill>
                  <a:srgbClr val="FFFFFF"/>
                </a:solidFill>
                <a:latin typeface="Times New Roman"/>
                <a:cs typeface="Times New Roman"/>
              </a:rPr>
              <a:t> </a:t>
            </a:r>
            <a:r>
              <a:rPr sz="1450" spc="-35" dirty="0">
                <a:solidFill>
                  <a:srgbClr val="FFFFFF"/>
                </a:solidFill>
                <a:latin typeface="Verdana"/>
                <a:cs typeface="Verdana"/>
              </a:rPr>
              <a:t>resolver</a:t>
            </a:r>
            <a:r>
              <a:rPr sz="1450" spc="-15" dirty="0">
                <a:solidFill>
                  <a:srgbClr val="FFFFFF"/>
                </a:solidFill>
                <a:latin typeface="Times New Roman"/>
                <a:cs typeface="Times New Roman"/>
              </a:rPr>
              <a:t> </a:t>
            </a:r>
            <a:r>
              <a:rPr sz="1450" dirty="0">
                <a:solidFill>
                  <a:srgbClr val="FFFFFF"/>
                </a:solidFill>
                <a:latin typeface="Verdana"/>
                <a:cs typeface="Verdana"/>
              </a:rPr>
              <a:t>has</a:t>
            </a:r>
            <a:r>
              <a:rPr sz="1450" spc="-5" dirty="0">
                <a:solidFill>
                  <a:srgbClr val="FFFFFF"/>
                </a:solidFill>
                <a:latin typeface="Times New Roman"/>
                <a:cs typeface="Times New Roman"/>
              </a:rPr>
              <a:t> </a:t>
            </a:r>
            <a:r>
              <a:rPr sz="1450" dirty="0">
                <a:solidFill>
                  <a:srgbClr val="FFFFFF"/>
                </a:solidFill>
                <a:latin typeface="Verdana"/>
                <a:cs typeface="Verdana"/>
              </a:rPr>
              <a:t>the</a:t>
            </a:r>
            <a:r>
              <a:rPr sz="1450" spc="35" dirty="0">
                <a:solidFill>
                  <a:srgbClr val="FFFFFF"/>
                </a:solidFill>
                <a:latin typeface="Times New Roman"/>
                <a:cs typeface="Times New Roman"/>
              </a:rPr>
              <a:t> </a:t>
            </a:r>
            <a:r>
              <a:rPr sz="1450" dirty="0">
                <a:solidFill>
                  <a:srgbClr val="FFFFFF"/>
                </a:solidFill>
                <a:latin typeface="Verdana"/>
                <a:cs typeface="Verdana"/>
              </a:rPr>
              <a:t>relevant</a:t>
            </a:r>
            <a:r>
              <a:rPr sz="1450" spc="-15" dirty="0">
                <a:solidFill>
                  <a:srgbClr val="FFFFFF"/>
                </a:solidFill>
                <a:latin typeface="Times New Roman"/>
                <a:cs typeface="Times New Roman"/>
              </a:rPr>
              <a:t> </a:t>
            </a:r>
            <a:r>
              <a:rPr sz="1450" spc="-45" dirty="0">
                <a:solidFill>
                  <a:srgbClr val="FFFFFF"/>
                </a:solidFill>
                <a:latin typeface="Verdana"/>
                <a:cs typeface="Verdana"/>
              </a:rPr>
              <a:t>DNS</a:t>
            </a:r>
            <a:r>
              <a:rPr sz="1450" spc="25" dirty="0">
                <a:solidFill>
                  <a:srgbClr val="FFFFFF"/>
                </a:solidFill>
                <a:latin typeface="Times New Roman"/>
                <a:cs typeface="Times New Roman"/>
              </a:rPr>
              <a:t> </a:t>
            </a:r>
            <a:r>
              <a:rPr sz="1450" dirty="0">
                <a:solidFill>
                  <a:srgbClr val="FFFFFF"/>
                </a:solidFill>
                <a:latin typeface="Verdana"/>
                <a:cs typeface="Verdana"/>
              </a:rPr>
              <a:t>records</a:t>
            </a:r>
            <a:r>
              <a:rPr sz="1450" spc="80" dirty="0">
                <a:solidFill>
                  <a:srgbClr val="FFFFFF"/>
                </a:solidFill>
                <a:latin typeface="Times New Roman"/>
                <a:cs typeface="Times New Roman"/>
              </a:rPr>
              <a:t> </a:t>
            </a:r>
            <a:r>
              <a:rPr sz="1450" dirty="0">
                <a:solidFill>
                  <a:srgbClr val="FFFFFF"/>
                </a:solidFill>
                <a:latin typeface="Verdana"/>
                <a:cs typeface="Verdana"/>
              </a:rPr>
              <a:t>in</a:t>
            </a:r>
            <a:r>
              <a:rPr sz="1450" spc="-35" dirty="0">
                <a:solidFill>
                  <a:srgbClr val="FFFFFF"/>
                </a:solidFill>
                <a:latin typeface="Times New Roman"/>
                <a:cs typeface="Times New Roman"/>
              </a:rPr>
              <a:t> </a:t>
            </a:r>
            <a:r>
              <a:rPr sz="1450" spc="-100" dirty="0">
                <a:solidFill>
                  <a:srgbClr val="FFFFFF"/>
                </a:solidFill>
                <a:latin typeface="Verdana"/>
                <a:cs typeface="Verdana"/>
              </a:rPr>
              <a:t>its</a:t>
            </a:r>
            <a:r>
              <a:rPr sz="1450" spc="10" dirty="0">
                <a:solidFill>
                  <a:srgbClr val="FFFFFF"/>
                </a:solidFill>
                <a:latin typeface="Times New Roman"/>
                <a:cs typeface="Times New Roman"/>
              </a:rPr>
              <a:t> </a:t>
            </a:r>
            <a:r>
              <a:rPr sz="1450" spc="80" dirty="0">
                <a:solidFill>
                  <a:srgbClr val="FFFFFF"/>
                </a:solidFill>
                <a:latin typeface="Verdana"/>
                <a:cs typeface="Verdana"/>
              </a:rPr>
              <a:t>cache,</a:t>
            </a:r>
            <a:r>
              <a:rPr sz="1450" spc="15" dirty="0">
                <a:solidFill>
                  <a:srgbClr val="FFFFFF"/>
                </a:solidFill>
                <a:latin typeface="Times New Roman"/>
                <a:cs typeface="Times New Roman"/>
              </a:rPr>
              <a:t> </a:t>
            </a:r>
            <a:r>
              <a:rPr sz="1450" spc="-20" dirty="0">
                <a:solidFill>
                  <a:srgbClr val="FFFFFF"/>
                </a:solidFill>
                <a:latin typeface="Verdana"/>
                <a:cs typeface="Verdana"/>
              </a:rPr>
              <a:t>it</a:t>
            </a:r>
            <a:r>
              <a:rPr sz="1450" spc="-20" dirty="0">
                <a:solidFill>
                  <a:srgbClr val="FFFFFF"/>
                </a:solidFill>
                <a:latin typeface="Times New Roman"/>
                <a:cs typeface="Times New Roman"/>
              </a:rPr>
              <a:t> </a:t>
            </a:r>
            <a:r>
              <a:rPr sz="1450" spc="-70" dirty="0">
                <a:solidFill>
                  <a:srgbClr val="FFFFFF"/>
                </a:solidFill>
                <a:latin typeface="Verdana"/>
                <a:cs typeface="Verdana"/>
              </a:rPr>
              <a:t>returns</a:t>
            </a:r>
            <a:r>
              <a:rPr sz="1450" spc="40" dirty="0">
                <a:solidFill>
                  <a:srgbClr val="FFFFFF"/>
                </a:solidFill>
                <a:latin typeface="Times New Roman"/>
                <a:cs typeface="Times New Roman"/>
              </a:rPr>
              <a:t> </a:t>
            </a:r>
            <a:r>
              <a:rPr sz="1450" spc="-10" dirty="0">
                <a:solidFill>
                  <a:srgbClr val="FFFFFF"/>
                </a:solidFill>
                <a:latin typeface="Verdana"/>
                <a:cs typeface="Verdana"/>
              </a:rPr>
              <a:t>them.</a:t>
            </a:r>
            <a:r>
              <a:rPr sz="1450" spc="90" dirty="0">
                <a:solidFill>
                  <a:srgbClr val="FFFFFF"/>
                </a:solidFill>
                <a:latin typeface="Times New Roman"/>
                <a:cs typeface="Times New Roman"/>
              </a:rPr>
              <a:t> </a:t>
            </a:r>
            <a:r>
              <a:rPr sz="1450" spc="-150" dirty="0">
                <a:solidFill>
                  <a:srgbClr val="FFFFFF"/>
                </a:solidFill>
                <a:latin typeface="Verdana"/>
                <a:cs typeface="Verdana"/>
              </a:rPr>
              <a:t>If</a:t>
            </a:r>
            <a:r>
              <a:rPr sz="1450" spc="-15" dirty="0">
                <a:solidFill>
                  <a:srgbClr val="FFFFFF"/>
                </a:solidFill>
                <a:latin typeface="Times New Roman"/>
                <a:cs typeface="Times New Roman"/>
              </a:rPr>
              <a:t> </a:t>
            </a:r>
            <a:r>
              <a:rPr sz="1450" dirty="0">
                <a:solidFill>
                  <a:srgbClr val="FFFFFF"/>
                </a:solidFill>
                <a:latin typeface="Verdana"/>
                <a:cs typeface="Verdana"/>
              </a:rPr>
              <a:t>not,</a:t>
            </a:r>
            <a:r>
              <a:rPr sz="1450" spc="55" dirty="0">
                <a:solidFill>
                  <a:srgbClr val="FFFFFF"/>
                </a:solidFill>
                <a:latin typeface="Times New Roman"/>
                <a:cs typeface="Times New Roman"/>
              </a:rPr>
              <a:t> </a:t>
            </a:r>
            <a:r>
              <a:rPr sz="1450" spc="-25" dirty="0">
                <a:solidFill>
                  <a:srgbClr val="FFFFFF"/>
                </a:solidFill>
                <a:latin typeface="Verdana"/>
                <a:cs typeface="Verdana"/>
              </a:rPr>
              <a:t>it</a:t>
            </a:r>
            <a:r>
              <a:rPr sz="1450" spc="-25" dirty="0">
                <a:solidFill>
                  <a:srgbClr val="FFFFFF"/>
                </a:solidFill>
                <a:latin typeface="Times New Roman"/>
                <a:cs typeface="Times New Roman"/>
              </a:rPr>
              <a:t> </a:t>
            </a:r>
            <a:r>
              <a:rPr sz="1450" spc="-50" dirty="0">
                <a:solidFill>
                  <a:srgbClr val="FFFFFF"/>
                </a:solidFill>
                <a:latin typeface="Verdana"/>
                <a:cs typeface="Verdana"/>
              </a:rPr>
              <a:t>refers</a:t>
            </a:r>
            <a:r>
              <a:rPr sz="1450" spc="100" dirty="0">
                <a:solidFill>
                  <a:srgbClr val="FFFFFF"/>
                </a:solidFill>
                <a:latin typeface="Times New Roman"/>
                <a:cs typeface="Times New Roman"/>
              </a:rPr>
              <a:t> </a:t>
            </a:r>
            <a:r>
              <a:rPr sz="1450" dirty="0">
                <a:solidFill>
                  <a:srgbClr val="FFFFFF"/>
                </a:solidFill>
                <a:latin typeface="Verdana"/>
                <a:cs typeface="Verdana"/>
              </a:rPr>
              <a:t>the</a:t>
            </a:r>
            <a:r>
              <a:rPr sz="1450" spc="105" dirty="0">
                <a:solidFill>
                  <a:srgbClr val="FFFFFF"/>
                </a:solidFill>
                <a:latin typeface="Times New Roman"/>
                <a:cs typeface="Times New Roman"/>
              </a:rPr>
              <a:t> </a:t>
            </a:r>
            <a:r>
              <a:rPr sz="1450" spc="-65" dirty="0">
                <a:solidFill>
                  <a:srgbClr val="FFFFFF"/>
                </a:solidFill>
                <a:latin typeface="Verdana"/>
                <a:cs typeface="Verdana"/>
              </a:rPr>
              <a:t>DNS</a:t>
            </a:r>
            <a:r>
              <a:rPr sz="1450" spc="40" dirty="0">
                <a:solidFill>
                  <a:srgbClr val="FFFFFF"/>
                </a:solidFill>
                <a:latin typeface="Times New Roman"/>
                <a:cs typeface="Times New Roman"/>
              </a:rPr>
              <a:t> </a:t>
            </a:r>
            <a:r>
              <a:rPr sz="1450" dirty="0">
                <a:solidFill>
                  <a:srgbClr val="FFFFFF"/>
                </a:solidFill>
                <a:latin typeface="Verdana"/>
                <a:cs typeface="Verdana"/>
              </a:rPr>
              <a:t>client</a:t>
            </a:r>
            <a:r>
              <a:rPr sz="1450" spc="85" dirty="0">
                <a:solidFill>
                  <a:srgbClr val="FFFFFF"/>
                </a:solidFill>
                <a:latin typeface="Times New Roman"/>
                <a:cs typeface="Times New Roman"/>
              </a:rPr>
              <a:t> </a:t>
            </a:r>
            <a:r>
              <a:rPr sz="1450" dirty="0">
                <a:solidFill>
                  <a:srgbClr val="FFFFFF"/>
                </a:solidFill>
                <a:latin typeface="Verdana"/>
                <a:cs typeface="Verdana"/>
              </a:rPr>
              <a:t>to</a:t>
            </a:r>
            <a:r>
              <a:rPr sz="1450" spc="95" dirty="0">
                <a:solidFill>
                  <a:srgbClr val="FFFFFF"/>
                </a:solidFill>
                <a:latin typeface="Times New Roman"/>
                <a:cs typeface="Times New Roman"/>
              </a:rPr>
              <a:t> </a:t>
            </a:r>
            <a:r>
              <a:rPr sz="1450" dirty="0">
                <a:solidFill>
                  <a:srgbClr val="FFFFFF"/>
                </a:solidFill>
                <a:latin typeface="Verdana"/>
                <a:cs typeface="Verdana"/>
              </a:rPr>
              <a:t>the</a:t>
            </a:r>
            <a:r>
              <a:rPr sz="1450" spc="55" dirty="0">
                <a:solidFill>
                  <a:srgbClr val="FFFFFF"/>
                </a:solidFill>
                <a:latin typeface="Times New Roman"/>
                <a:cs typeface="Times New Roman"/>
              </a:rPr>
              <a:t> </a:t>
            </a:r>
            <a:r>
              <a:rPr sz="1450" dirty="0">
                <a:solidFill>
                  <a:srgbClr val="FFFFFF"/>
                </a:solidFill>
                <a:latin typeface="Verdana"/>
                <a:cs typeface="Verdana"/>
              </a:rPr>
              <a:t>Root</a:t>
            </a:r>
            <a:r>
              <a:rPr sz="1450" spc="130" dirty="0">
                <a:solidFill>
                  <a:srgbClr val="FFFFFF"/>
                </a:solidFill>
                <a:latin typeface="Times New Roman"/>
                <a:cs typeface="Times New Roman"/>
              </a:rPr>
              <a:t> </a:t>
            </a:r>
            <a:r>
              <a:rPr sz="1450" spc="-80" dirty="0">
                <a:solidFill>
                  <a:srgbClr val="FFFFFF"/>
                </a:solidFill>
                <a:latin typeface="Verdana"/>
                <a:cs typeface="Verdana"/>
              </a:rPr>
              <a:t>Server,</a:t>
            </a:r>
            <a:r>
              <a:rPr sz="1450" spc="30" dirty="0">
                <a:solidFill>
                  <a:srgbClr val="FFFFFF"/>
                </a:solidFill>
                <a:latin typeface="Times New Roman"/>
                <a:cs typeface="Times New Roman"/>
              </a:rPr>
              <a:t> </a:t>
            </a:r>
            <a:r>
              <a:rPr sz="1450" dirty="0">
                <a:solidFill>
                  <a:srgbClr val="FFFFFF"/>
                </a:solidFill>
                <a:latin typeface="Verdana"/>
                <a:cs typeface="Verdana"/>
              </a:rPr>
              <a:t>or</a:t>
            </a:r>
            <a:r>
              <a:rPr sz="1450" spc="95" dirty="0">
                <a:solidFill>
                  <a:srgbClr val="FFFFFF"/>
                </a:solidFill>
                <a:latin typeface="Times New Roman"/>
                <a:cs typeface="Times New Roman"/>
              </a:rPr>
              <a:t> </a:t>
            </a:r>
            <a:r>
              <a:rPr sz="1450" dirty="0">
                <a:solidFill>
                  <a:srgbClr val="FFFFFF"/>
                </a:solidFill>
                <a:latin typeface="Verdana"/>
                <a:cs typeface="Verdana"/>
              </a:rPr>
              <a:t>another</a:t>
            </a:r>
            <a:r>
              <a:rPr sz="1450" spc="140" dirty="0">
                <a:solidFill>
                  <a:srgbClr val="FFFFFF"/>
                </a:solidFill>
                <a:latin typeface="Times New Roman"/>
                <a:cs typeface="Times New Roman"/>
              </a:rPr>
              <a:t> </a:t>
            </a:r>
            <a:r>
              <a:rPr sz="1450" spc="-10" dirty="0">
                <a:solidFill>
                  <a:srgbClr val="FFFFFF"/>
                </a:solidFill>
                <a:latin typeface="Verdana"/>
                <a:cs typeface="Verdana"/>
              </a:rPr>
              <a:t>Authoritative</a:t>
            </a:r>
            <a:r>
              <a:rPr sz="1450" spc="50" dirty="0">
                <a:solidFill>
                  <a:srgbClr val="FFFFFF"/>
                </a:solidFill>
                <a:latin typeface="Times New Roman"/>
                <a:cs typeface="Times New Roman"/>
              </a:rPr>
              <a:t> </a:t>
            </a:r>
            <a:r>
              <a:rPr sz="1450" dirty="0">
                <a:solidFill>
                  <a:srgbClr val="FFFFFF"/>
                </a:solidFill>
                <a:latin typeface="Verdana"/>
                <a:cs typeface="Verdana"/>
              </a:rPr>
              <a:t>Name</a:t>
            </a:r>
            <a:r>
              <a:rPr sz="1450" spc="150" dirty="0">
                <a:solidFill>
                  <a:srgbClr val="FFFFFF"/>
                </a:solidFill>
                <a:latin typeface="Times New Roman"/>
                <a:cs typeface="Times New Roman"/>
              </a:rPr>
              <a:t> </a:t>
            </a:r>
            <a:r>
              <a:rPr sz="1450" spc="-65" dirty="0">
                <a:solidFill>
                  <a:srgbClr val="FFFFFF"/>
                </a:solidFill>
                <a:latin typeface="Verdana"/>
                <a:cs typeface="Verdana"/>
              </a:rPr>
              <a:t>Server</a:t>
            </a:r>
            <a:r>
              <a:rPr sz="1450" spc="45" dirty="0">
                <a:solidFill>
                  <a:srgbClr val="FFFFFF"/>
                </a:solidFill>
                <a:latin typeface="Times New Roman"/>
                <a:cs typeface="Times New Roman"/>
              </a:rPr>
              <a:t> </a:t>
            </a:r>
            <a:r>
              <a:rPr sz="1450" dirty="0">
                <a:solidFill>
                  <a:srgbClr val="FFFFFF"/>
                </a:solidFill>
                <a:latin typeface="Verdana"/>
                <a:cs typeface="Verdana"/>
              </a:rPr>
              <a:t>which</a:t>
            </a:r>
            <a:r>
              <a:rPr sz="1450" spc="15" dirty="0">
                <a:solidFill>
                  <a:srgbClr val="FFFFFF"/>
                </a:solidFill>
                <a:latin typeface="Times New Roman"/>
                <a:cs typeface="Times New Roman"/>
              </a:rPr>
              <a:t> </a:t>
            </a:r>
            <a:r>
              <a:rPr sz="1450" spc="-25" dirty="0">
                <a:solidFill>
                  <a:srgbClr val="FFFFFF"/>
                </a:solidFill>
                <a:latin typeface="Verdana"/>
                <a:cs typeface="Verdana"/>
              </a:rPr>
              <a:t>is</a:t>
            </a:r>
            <a:r>
              <a:rPr sz="1450" spc="-25" dirty="0">
                <a:solidFill>
                  <a:srgbClr val="FFFFFF"/>
                </a:solidFill>
                <a:latin typeface="Times New Roman"/>
                <a:cs typeface="Times New Roman"/>
              </a:rPr>
              <a:t> </a:t>
            </a:r>
            <a:r>
              <a:rPr sz="1500" spc="-30" dirty="0">
                <a:solidFill>
                  <a:srgbClr val="FFFFFF"/>
                </a:solidFill>
                <a:latin typeface="Verdana"/>
                <a:cs typeface="Verdana"/>
              </a:rPr>
              <a:t>nearest</a:t>
            </a:r>
            <a:r>
              <a:rPr sz="1500" spc="10" dirty="0">
                <a:solidFill>
                  <a:srgbClr val="FFFFFF"/>
                </a:solidFill>
                <a:latin typeface="Times New Roman"/>
                <a:cs typeface="Times New Roman"/>
              </a:rPr>
              <a:t> </a:t>
            </a:r>
            <a:r>
              <a:rPr sz="1500" dirty="0">
                <a:solidFill>
                  <a:srgbClr val="FFFFFF"/>
                </a:solidFill>
                <a:latin typeface="Verdana"/>
                <a:cs typeface="Verdana"/>
              </a:rPr>
              <a:t>to</a:t>
            </a:r>
            <a:r>
              <a:rPr sz="1500" spc="5" dirty="0">
                <a:solidFill>
                  <a:srgbClr val="FFFFFF"/>
                </a:solidFill>
                <a:latin typeface="Times New Roman"/>
                <a:cs typeface="Times New Roman"/>
              </a:rPr>
              <a:t> </a:t>
            </a:r>
            <a:r>
              <a:rPr sz="1500" dirty="0">
                <a:solidFill>
                  <a:srgbClr val="FFFFFF"/>
                </a:solidFill>
                <a:latin typeface="Verdana"/>
                <a:cs typeface="Verdana"/>
              </a:rPr>
              <a:t>the</a:t>
            </a:r>
            <a:r>
              <a:rPr sz="1500" spc="-30" dirty="0">
                <a:solidFill>
                  <a:srgbClr val="FFFFFF"/>
                </a:solidFill>
                <a:latin typeface="Times New Roman"/>
                <a:cs typeface="Times New Roman"/>
              </a:rPr>
              <a:t> </a:t>
            </a:r>
            <a:r>
              <a:rPr sz="1500" spc="-20" dirty="0">
                <a:solidFill>
                  <a:srgbClr val="FFFFFF"/>
                </a:solidFill>
                <a:latin typeface="Verdana"/>
                <a:cs typeface="Verdana"/>
              </a:rPr>
              <a:t>required</a:t>
            </a:r>
            <a:r>
              <a:rPr sz="1500" dirty="0">
                <a:solidFill>
                  <a:srgbClr val="FFFFFF"/>
                </a:solidFill>
                <a:latin typeface="Times New Roman"/>
                <a:cs typeface="Times New Roman"/>
              </a:rPr>
              <a:t> </a:t>
            </a:r>
            <a:r>
              <a:rPr sz="1500" spc="-110" dirty="0">
                <a:solidFill>
                  <a:srgbClr val="FFFFFF"/>
                </a:solidFill>
                <a:latin typeface="Verdana"/>
                <a:cs typeface="Verdana"/>
              </a:rPr>
              <a:t>DNS</a:t>
            </a:r>
            <a:r>
              <a:rPr sz="1500" spc="20" dirty="0">
                <a:solidFill>
                  <a:srgbClr val="FFFFFF"/>
                </a:solidFill>
                <a:latin typeface="Times New Roman"/>
                <a:cs typeface="Times New Roman"/>
              </a:rPr>
              <a:t> </a:t>
            </a:r>
            <a:r>
              <a:rPr sz="1500" spc="-10" dirty="0">
                <a:solidFill>
                  <a:srgbClr val="FFFFFF"/>
                </a:solidFill>
                <a:latin typeface="Verdana"/>
                <a:cs typeface="Verdana"/>
              </a:rPr>
              <a:t>zone.</a:t>
            </a:r>
            <a:endParaRPr sz="1500">
              <a:latin typeface="Verdana"/>
              <a:cs typeface="Verdana"/>
            </a:endParaRPr>
          </a:p>
          <a:p>
            <a:pPr marL="756285" marR="571500" indent="-287020">
              <a:lnSpc>
                <a:spcPts val="1440"/>
              </a:lnSpc>
              <a:spcBef>
                <a:spcPts val="1000"/>
              </a:spcBef>
              <a:tabLst>
                <a:tab pos="756285" algn="l"/>
              </a:tabLst>
            </a:pPr>
            <a:r>
              <a:rPr sz="1200" spc="50" dirty="0">
                <a:solidFill>
                  <a:srgbClr val="89D0D6"/>
                </a:solidFill>
                <a:latin typeface="Lucida Sans Unicode"/>
                <a:cs typeface="Lucida Sans Unicode"/>
              </a:rPr>
              <a:t>▶</a:t>
            </a:r>
            <a:r>
              <a:rPr sz="1200" dirty="0">
                <a:solidFill>
                  <a:srgbClr val="89D0D6"/>
                </a:solidFill>
                <a:latin typeface="Lucida Sans Unicode"/>
                <a:cs typeface="Lucida Sans Unicode"/>
              </a:rPr>
              <a:t>	</a:t>
            </a:r>
            <a:r>
              <a:rPr sz="1450" spc="-20" dirty="0">
                <a:solidFill>
                  <a:srgbClr val="FFFFFF"/>
                </a:solidFill>
                <a:latin typeface="Verdana"/>
                <a:cs typeface="Verdana"/>
              </a:rPr>
              <a:t>The</a:t>
            </a:r>
            <a:r>
              <a:rPr sz="1450" spc="10" dirty="0">
                <a:solidFill>
                  <a:srgbClr val="FFFFFF"/>
                </a:solidFill>
                <a:latin typeface="Times New Roman"/>
                <a:cs typeface="Times New Roman"/>
              </a:rPr>
              <a:t> </a:t>
            </a:r>
            <a:r>
              <a:rPr sz="1450" spc="-45" dirty="0">
                <a:solidFill>
                  <a:srgbClr val="FFFFFF"/>
                </a:solidFill>
                <a:latin typeface="Verdana"/>
                <a:cs typeface="Verdana"/>
              </a:rPr>
              <a:t>DNS</a:t>
            </a:r>
            <a:r>
              <a:rPr sz="1450" spc="50" dirty="0">
                <a:solidFill>
                  <a:srgbClr val="FFFFFF"/>
                </a:solidFill>
                <a:latin typeface="Times New Roman"/>
                <a:cs typeface="Times New Roman"/>
              </a:rPr>
              <a:t> </a:t>
            </a:r>
            <a:r>
              <a:rPr sz="1450" dirty="0">
                <a:solidFill>
                  <a:srgbClr val="FFFFFF"/>
                </a:solidFill>
                <a:latin typeface="Verdana"/>
                <a:cs typeface="Verdana"/>
              </a:rPr>
              <a:t>client</a:t>
            </a:r>
            <a:r>
              <a:rPr sz="1450" spc="5" dirty="0">
                <a:solidFill>
                  <a:srgbClr val="FFFFFF"/>
                </a:solidFill>
                <a:latin typeface="Times New Roman"/>
                <a:cs typeface="Times New Roman"/>
              </a:rPr>
              <a:t> </a:t>
            </a:r>
            <a:r>
              <a:rPr sz="1450" spc="-50" dirty="0">
                <a:solidFill>
                  <a:srgbClr val="FFFFFF"/>
                </a:solidFill>
                <a:latin typeface="Verdana"/>
                <a:cs typeface="Verdana"/>
              </a:rPr>
              <a:t>must</a:t>
            </a:r>
            <a:r>
              <a:rPr sz="1450" spc="85" dirty="0">
                <a:solidFill>
                  <a:srgbClr val="FFFFFF"/>
                </a:solidFill>
                <a:latin typeface="Times New Roman"/>
                <a:cs typeface="Times New Roman"/>
              </a:rPr>
              <a:t> </a:t>
            </a:r>
            <a:r>
              <a:rPr sz="1450" dirty="0">
                <a:solidFill>
                  <a:srgbClr val="FFFFFF"/>
                </a:solidFill>
                <a:latin typeface="Verdana"/>
                <a:cs typeface="Verdana"/>
              </a:rPr>
              <a:t>then</a:t>
            </a:r>
            <a:r>
              <a:rPr sz="1450" spc="70" dirty="0">
                <a:solidFill>
                  <a:srgbClr val="FFFFFF"/>
                </a:solidFill>
                <a:latin typeface="Times New Roman"/>
                <a:cs typeface="Times New Roman"/>
              </a:rPr>
              <a:t> </a:t>
            </a:r>
            <a:r>
              <a:rPr sz="1450" dirty="0">
                <a:solidFill>
                  <a:srgbClr val="FFFFFF"/>
                </a:solidFill>
                <a:latin typeface="Verdana"/>
                <a:cs typeface="Verdana"/>
              </a:rPr>
              <a:t>repeat</a:t>
            </a:r>
            <a:r>
              <a:rPr sz="1450" spc="90" dirty="0">
                <a:solidFill>
                  <a:srgbClr val="FFFFFF"/>
                </a:solidFill>
                <a:latin typeface="Times New Roman"/>
                <a:cs typeface="Times New Roman"/>
              </a:rPr>
              <a:t> </a:t>
            </a:r>
            <a:r>
              <a:rPr sz="1450" dirty="0">
                <a:solidFill>
                  <a:srgbClr val="FFFFFF"/>
                </a:solidFill>
                <a:latin typeface="Verdana"/>
                <a:cs typeface="Verdana"/>
              </a:rPr>
              <a:t>the</a:t>
            </a:r>
            <a:r>
              <a:rPr sz="1450" spc="20" dirty="0">
                <a:solidFill>
                  <a:srgbClr val="FFFFFF"/>
                </a:solidFill>
                <a:latin typeface="Times New Roman"/>
                <a:cs typeface="Times New Roman"/>
              </a:rPr>
              <a:t> </a:t>
            </a:r>
            <a:r>
              <a:rPr sz="1450" dirty="0">
                <a:solidFill>
                  <a:srgbClr val="FFFFFF"/>
                </a:solidFill>
                <a:latin typeface="Verdana"/>
                <a:cs typeface="Verdana"/>
              </a:rPr>
              <a:t>query</a:t>
            </a:r>
            <a:r>
              <a:rPr sz="1450" spc="80" dirty="0">
                <a:solidFill>
                  <a:srgbClr val="FFFFFF"/>
                </a:solidFill>
                <a:latin typeface="Times New Roman"/>
                <a:cs typeface="Times New Roman"/>
              </a:rPr>
              <a:t> </a:t>
            </a:r>
            <a:r>
              <a:rPr sz="1450" spc="-10" dirty="0">
                <a:solidFill>
                  <a:srgbClr val="FFFFFF"/>
                </a:solidFill>
                <a:latin typeface="Verdana"/>
                <a:cs typeface="Verdana"/>
              </a:rPr>
              <a:t>directly</a:t>
            </a:r>
            <a:r>
              <a:rPr sz="1450" spc="40" dirty="0">
                <a:solidFill>
                  <a:srgbClr val="FFFFFF"/>
                </a:solidFill>
                <a:latin typeface="Times New Roman"/>
                <a:cs typeface="Times New Roman"/>
              </a:rPr>
              <a:t> </a:t>
            </a:r>
            <a:r>
              <a:rPr sz="1450" dirty="0">
                <a:solidFill>
                  <a:srgbClr val="FFFFFF"/>
                </a:solidFill>
                <a:latin typeface="Verdana"/>
                <a:cs typeface="Verdana"/>
              </a:rPr>
              <a:t>against</a:t>
            </a:r>
            <a:r>
              <a:rPr sz="1450" spc="50" dirty="0">
                <a:solidFill>
                  <a:srgbClr val="FFFFFF"/>
                </a:solidFill>
                <a:latin typeface="Times New Roman"/>
                <a:cs typeface="Times New Roman"/>
              </a:rPr>
              <a:t> </a:t>
            </a:r>
            <a:r>
              <a:rPr sz="1450" dirty="0">
                <a:solidFill>
                  <a:srgbClr val="FFFFFF"/>
                </a:solidFill>
                <a:latin typeface="Verdana"/>
                <a:cs typeface="Verdana"/>
              </a:rPr>
              <a:t>the</a:t>
            </a:r>
            <a:r>
              <a:rPr sz="1450" spc="65" dirty="0">
                <a:solidFill>
                  <a:srgbClr val="FFFFFF"/>
                </a:solidFill>
                <a:latin typeface="Times New Roman"/>
                <a:cs typeface="Times New Roman"/>
              </a:rPr>
              <a:t> </a:t>
            </a:r>
            <a:r>
              <a:rPr sz="1450" spc="-65" dirty="0">
                <a:solidFill>
                  <a:srgbClr val="FFFFFF"/>
                </a:solidFill>
                <a:latin typeface="Verdana"/>
                <a:cs typeface="Verdana"/>
              </a:rPr>
              <a:t>DNS</a:t>
            </a:r>
            <a:r>
              <a:rPr sz="1450" spc="5" dirty="0">
                <a:solidFill>
                  <a:srgbClr val="FFFFFF"/>
                </a:solidFill>
                <a:latin typeface="Times New Roman"/>
                <a:cs typeface="Times New Roman"/>
              </a:rPr>
              <a:t> </a:t>
            </a:r>
            <a:r>
              <a:rPr sz="1450" spc="-40" dirty="0">
                <a:solidFill>
                  <a:srgbClr val="FFFFFF"/>
                </a:solidFill>
                <a:latin typeface="Verdana"/>
                <a:cs typeface="Verdana"/>
              </a:rPr>
              <a:t>server</a:t>
            </a:r>
            <a:r>
              <a:rPr sz="1450" spc="10" dirty="0">
                <a:solidFill>
                  <a:srgbClr val="FFFFFF"/>
                </a:solidFill>
                <a:latin typeface="Times New Roman"/>
                <a:cs typeface="Times New Roman"/>
              </a:rPr>
              <a:t> </a:t>
            </a:r>
            <a:r>
              <a:rPr sz="1450" spc="-60" dirty="0">
                <a:solidFill>
                  <a:srgbClr val="FFFFFF"/>
                </a:solidFill>
                <a:latin typeface="Verdana"/>
                <a:cs typeface="Verdana"/>
              </a:rPr>
              <a:t>it</a:t>
            </a:r>
            <a:r>
              <a:rPr sz="1450" spc="-30" dirty="0">
                <a:solidFill>
                  <a:srgbClr val="FFFFFF"/>
                </a:solidFill>
                <a:latin typeface="Times New Roman"/>
                <a:cs typeface="Times New Roman"/>
              </a:rPr>
              <a:t> </a:t>
            </a:r>
            <a:r>
              <a:rPr sz="1450" spc="-25" dirty="0">
                <a:solidFill>
                  <a:srgbClr val="FFFFFF"/>
                </a:solidFill>
                <a:latin typeface="Verdana"/>
                <a:cs typeface="Verdana"/>
              </a:rPr>
              <a:t>was</a:t>
            </a:r>
            <a:r>
              <a:rPr sz="1450" spc="-25" dirty="0">
                <a:solidFill>
                  <a:srgbClr val="FFFFFF"/>
                </a:solidFill>
                <a:latin typeface="Times New Roman"/>
                <a:cs typeface="Times New Roman"/>
              </a:rPr>
              <a:t> </a:t>
            </a:r>
            <a:r>
              <a:rPr sz="1450" spc="-10" dirty="0">
                <a:solidFill>
                  <a:srgbClr val="FFFFFF"/>
                </a:solidFill>
                <a:latin typeface="Verdana"/>
                <a:cs typeface="Verdana"/>
              </a:rPr>
              <a:t>referred</a:t>
            </a:r>
            <a:r>
              <a:rPr sz="1450" spc="-15" dirty="0">
                <a:solidFill>
                  <a:srgbClr val="FFFFFF"/>
                </a:solidFill>
                <a:latin typeface="Times New Roman"/>
                <a:cs typeface="Times New Roman"/>
              </a:rPr>
              <a:t> </a:t>
            </a:r>
            <a:r>
              <a:rPr sz="1450" spc="-25" dirty="0">
                <a:solidFill>
                  <a:srgbClr val="FFFFFF"/>
                </a:solidFill>
                <a:latin typeface="Verdana"/>
                <a:cs typeface="Verdana"/>
              </a:rPr>
              <a:t>to.</a:t>
            </a:r>
            <a:endParaRPr sz="1450">
              <a:latin typeface="Verdana"/>
              <a:cs typeface="Verdana"/>
            </a:endParaRPr>
          </a:p>
        </p:txBody>
      </p:sp>
      <p:sp>
        <p:nvSpPr>
          <p:cNvPr id="4" name="object 4"/>
          <p:cNvSpPr txBox="1"/>
          <p:nvPr/>
        </p:nvSpPr>
        <p:spPr>
          <a:xfrm>
            <a:off x="10565143" y="572836"/>
            <a:ext cx="415925"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18</a:t>
            </a:r>
            <a:endParaRPr sz="2750">
              <a:latin typeface="Verdana"/>
              <a:cs typeface="Verdana"/>
            </a:endParaRPr>
          </a:p>
        </p:txBody>
      </p:sp>
      <p:sp>
        <p:nvSpPr>
          <p:cNvPr id="5" name="Slide Number Placeholder 4">
            <a:extLst>
              <a:ext uri="{FF2B5EF4-FFF2-40B4-BE49-F238E27FC236}">
                <a16:creationId xmlns:a16="http://schemas.microsoft.com/office/drawing/2014/main" id="{6A8D7A31-B3E4-4402-ABB8-BFD5FE859A34}"/>
              </a:ext>
            </a:extLst>
          </p:cNvPr>
          <p:cNvSpPr>
            <a:spLocks noGrp="1"/>
          </p:cNvSpPr>
          <p:nvPr>
            <p:ph type="sldNum" sz="quarter" idx="12"/>
          </p:nvPr>
        </p:nvSpPr>
        <p:spPr/>
        <p:txBody>
          <a:bodyPr/>
          <a:lstStyle/>
          <a:p>
            <a:fld id="{3622CE08-FDFB-40AC-BC00-32E561B45CF1}"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TotalTime>
  <Words>4381</Words>
  <Application>Microsoft Office PowerPoint</Application>
  <PresentationFormat>Widescreen</PresentationFormat>
  <Paragraphs>320</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MT</vt:lpstr>
      <vt:lpstr>Calibri</vt:lpstr>
      <vt:lpstr>Century Gothic</vt:lpstr>
      <vt:lpstr>Lucida Sans Unicode</vt:lpstr>
      <vt:lpstr>Tahoma</vt:lpstr>
      <vt:lpstr>Times New Roman</vt:lpstr>
      <vt:lpstr>Verdana</vt:lpstr>
      <vt:lpstr>Wingdings 3</vt:lpstr>
      <vt:lpstr>Ion</vt:lpstr>
      <vt:lpstr>Unit-6 Application Layer</vt:lpstr>
      <vt:lpstr>Introduction</vt:lpstr>
      <vt:lpstr>DNS</vt:lpstr>
      <vt:lpstr>Namespace</vt:lpstr>
      <vt:lpstr>Namespace</vt:lpstr>
      <vt:lpstr>Domain Namespace</vt:lpstr>
      <vt:lpstr>Domain Namespace</vt:lpstr>
      <vt:lpstr>Domain Namespace</vt:lpstr>
      <vt:lpstr>DNS Query</vt:lpstr>
      <vt:lpstr>DNS Query</vt:lpstr>
      <vt:lpstr>Services Provided by DNS</vt:lpstr>
      <vt:lpstr>How DNS works</vt:lpstr>
      <vt:lpstr>How DNS works</vt:lpstr>
      <vt:lpstr>How DNS works</vt:lpstr>
      <vt:lpstr>HOW DNS works</vt:lpstr>
      <vt:lpstr>SMTP</vt:lpstr>
      <vt:lpstr>SMTP</vt:lpstr>
      <vt:lpstr>SMTP</vt:lpstr>
      <vt:lpstr>Working of SMTP</vt:lpstr>
      <vt:lpstr>Working of SMTP</vt:lpstr>
      <vt:lpstr>FTP(File Transfer Protocol)</vt:lpstr>
      <vt:lpstr>FTP</vt:lpstr>
      <vt:lpstr>FTP</vt:lpstr>
      <vt:lpstr>POP3</vt:lpstr>
      <vt:lpstr>POP3</vt:lpstr>
      <vt:lpstr>IMAP</vt:lpstr>
      <vt:lpstr>SNMP</vt:lpstr>
      <vt:lpstr>SNMP</vt:lpstr>
      <vt:lpstr>SNMP</vt:lpstr>
      <vt:lpstr>HTTP</vt:lpstr>
      <vt:lpstr>HTTP</vt:lpstr>
      <vt:lpstr>Non-Persistent Connection</vt:lpstr>
      <vt:lpstr>Non-Persistent Connection</vt:lpstr>
      <vt:lpstr>Persistent Connection</vt:lpstr>
      <vt:lpstr>Persistent Connection</vt:lpstr>
      <vt:lpstr>Message Format</vt:lpstr>
      <vt:lpstr>Message Format</vt:lpstr>
      <vt:lpstr>Request Message</vt:lpstr>
      <vt:lpstr>Request Message</vt:lpstr>
      <vt:lpstr>Response Message</vt:lpstr>
      <vt:lpstr>Response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Shushant Bhattarai</dc:creator>
  <cp:lastModifiedBy>Shushant Bhattarai</cp:lastModifiedBy>
  <cp:revision>19</cp:revision>
  <dcterms:created xsi:type="dcterms:W3CDTF">2024-03-06T06:40:11Z</dcterms:created>
  <dcterms:modified xsi:type="dcterms:W3CDTF">2024-08-16T08:29:06Z</dcterms:modified>
</cp:coreProperties>
</file>