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7" autoAdjust="0"/>
    <p:restoredTop sz="94660"/>
  </p:normalViewPr>
  <p:slideViewPr>
    <p:cSldViewPr snapToGrid="0">
      <p:cViewPr varScale="1">
        <p:scale>
          <a:sx n="86" d="100"/>
          <a:sy n="86" d="100"/>
        </p:scale>
        <p:origin x="37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76C18-0755-4A18-AB2E-649CD4BF9A4E}"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25675-68D3-4863-BD48-25C0BFF0C281}" type="slidenum">
              <a:rPr lang="en-US" smtClean="0"/>
              <a:t>‹#›</a:t>
            </a:fld>
            <a:endParaRPr lang="en-US"/>
          </a:p>
        </p:txBody>
      </p:sp>
    </p:spTree>
    <p:extLst>
      <p:ext uri="{BB962C8B-B14F-4D97-AF65-F5344CB8AC3E}">
        <p14:creationId xmlns:p14="http://schemas.microsoft.com/office/powerpoint/2010/main" val="4103557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A70DEE-3CD5-4684-979D-7D98736739FF}"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111716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D092B-024A-471E-847D-2C27F683252B}" type="datetime1">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4337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041C94-418A-40B4-A5D8-17CADB27DE00}"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979821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1F2141-B856-493B-B381-5E8986058166}"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73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C4139-845B-4BFD-8F14-0B1BDCCFCD11}"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745057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BFE3D0-9C59-40F7-9C35-E74445CD623D}" type="datetime1">
              <a:rPr lang="en-US" smtClean="0"/>
              <a:t>2/22/2024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01089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66E951-6D9B-4E01-817D-B485042EB475}" type="datetime1">
              <a:rPr lang="en-US" smtClean="0"/>
              <a:t>2/22/2024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831454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26163-B9D6-4EE0-AE59-73739E88B96A}"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1136942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EBCB7-78C7-4938-A7D2-653336D5CB40}"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2487863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24916" y="473704"/>
            <a:ext cx="10742166" cy="6654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5BB790E-6653-47FB-9A90-635565EAEBFF}" type="datetime1">
              <a:rPr lang="en-US" smtClean="0"/>
              <a:t>2/22/2024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91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1D8707F-C965-4A52-A3CB-54020A15125B}"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8139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D7429-B31E-413B-A8C1-E65B6EDD06B8}" type="datetime1">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118843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19BF1E-DD4D-4D8B-8B74-D12EF1A66393}" type="datetime1">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58045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0951A4-FD06-430F-BD98-1FA0320C6FFA}" type="datetime1">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199258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D561321-79A1-4A0F-876E-AFD6123D07B5}" type="datetime1">
              <a:rPr lang="en-US" smtClean="0"/>
              <a:t>2/22/2024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114384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AC7952-BF74-49B2-9247-D1BD00420049}" type="datetime1">
              <a:rPr lang="en-US" smtClean="0"/>
              <a:t>2/22/2024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151977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1051F3-DC6A-4C76-A9EB-4FDAC9FD1FDD}" type="datetime1">
              <a:rPr lang="en-US" smtClean="0"/>
              <a:t>2/22/2024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381214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54A42-10FF-4C63-928B-F7479DF439B1}" type="datetime1">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5A254-4A35-4A19-8176-D3942D5E59E5}" type="slidenum">
              <a:rPr lang="en-US" smtClean="0"/>
              <a:t>‹#›</a:t>
            </a:fld>
            <a:endParaRPr lang="en-US"/>
          </a:p>
        </p:txBody>
      </p:sp>
    </p:spTree>
    <p:extLst>
      <p:ext uri="{BB962C8B-B14F-4D97-AF65-F5344CB8AC3E}">
        <p14:creationId xmlns:p14="http://schemas.microsoft.com/office/powerpoint/2010/main" val="83460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F1C98D-C339-41C0-867F-7F14F3EACAC2}" type="datetime1">
              <a:rPr lang="en-US" smtClean="0"/>
              <a:t>2/22/2024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35A254-4A35-4A19-8176-D3942D5E59E5}" type="slidenum">
              <a:rPr lang="en-US" smtClean="0"/>
              <a:t>‹#›</a:t>
            </a:fld>
            <a:endParaRPr lang="en-US"/>
          </a:p>
        </p:txBody>
      </p:sp>
    </p:spTree>
    <p:extLst>
      <p:ext uri="{BB962C8B-B14F-4D97-AF65-F5344CB8AC3E}">
        <p14:creationId xmlns:p14="http://schemas.microsoft.com/office/powerpoint/2010/main" val="474120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hyperlink" Target="http://www.freecodecamp.org/news/dijkstras-shortest-path-algorithm-visua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A505-CDD8-80D3-4B85-3D9E6EE5F37C}"/>
              </a:ext>
            </a:extLst>
          </p:cNvPr>
          <p:cNvSpPr>
            <a:spLocks noGrp="1"/>
          </p:cNvSpPr>
          <p:nvPr>
            <p:ph type="ctrTitle"/>
          </p:nvPr>
        </p:nvSpPr>
        <p:spPr/>
        <p:txBody>
          <a:bodyPr/>
          <a:lstStyle/>
          <a:p>
            <a:pPr algn="ctr"/>
            <a:r>
              <a:rPr lang="en-US" dirty="0"/>
              <a:t>Unit-4</a:t>
            </a:r>
            <a:br>
              <a:rPr lang="en-US"/>
            </a:br>
            <a:r>
              <a:rPr lang="en-US"/>
              <a:t>Network </a:t>
            </a:r>
            <a:r>
              <a:rPr lang="en-US" dirty="0"/>
              <a:t>Layer</a:t>
            </a:r>
          </a:p>
        </p:txBody>
      </p:sp>
      <p:sp>
        <p:nvSpPr>
          <p:cNvPr id="3" name="Subtitle 2">
            <a:extLst>
              <a:ext uri="{FF2B5EF4-FFF2-40B4-BE49-F238E27FC236}">
                <a16:creationId xmlns:a16="http://schemas.microsoft.com/office/drawing/2014/main" id="{D3EE3852-D3E7-2D2F-7783-8934100E5524}"/>
              </a:ext>
            </a:extLst>
          </p:cNvPr>
          <p:cNvSpPr>
            <a:spLocks noGrp="1"/>
          </p:cNvSpPr>
          <p:nvPr>
            <p:ph type="subTitle" idx="1"/>
          </p:nvPr>
        </p:nvSpPr>
        <p:spPr/>
        <p:txBody>
          <a:bodyPr/>
          <a:lstStyle/>
          <a:p>
            <a:r>
              <a:rPr lang="en-US" dirty="0"/>
              <a:t>Prepared by: Sushant </a:t>
            </a:r>
            <a:r>
              <a:rPr lang="en-US" dirty="0" err="1"/>
              <a:t>bhattarai</a:t>
            </a:r>
            <a:endParaRPr lang="en-US" dirty="0"/>
          </a:p>
        </p:txBody>
      </p:sp>
    </p:spTree>
    <p:extLst>
      <p:ext uri="{BB962C8B-B14F-4D97-AF65-F5344CB8AC3E}">
        <p14:creationId xmlns:p14="http://schemas.microsoft.com/office/powerpoint/2010/main" val="3462163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3960495" cy="665480"/>
          </a:xfrm>
          <a:prstGeom prst="rect">
            <a:avLst/>
          </a:prstGeom>
        </p:spPr>
        <p:txBody>
          <a:bodyPr vert="horz" wrap="square" lIns="0" tIns="12700" rIns="0" bIns="0" rtlCol="0">
            <a:spAutoFit/>
          </a:bodyPr>
          <a:lstStyle/>
          <a:p>
            <a:pPr marL="12700">
              <a:lnSpc>
                <a:spcPct val="100000"/>
              </a:lnSpc>
              <a:spcBef>
                <a:spcPts val="100"/>
              </a:spcBef>
            </a:pPr>
            <a:r>
              <a:rPr spc="-120" dirty="0"/>
              <a:t>Class</a:t>
            </a:r>
            <a:r>
              <a:rPr spc="100" dirty="0">
                <a:latin typeface="Times New Roman"/>
                <a:cs typeface="Times New Roman"/>
              </a:rPr>
              <a:t> </a:t>
            </a:r>
            <a:r>
              <a:rPr spc="-470" dirty="0"/>
              <a:t>B</a:t>
            </a:r>
            <a:r>
              <a:rPr spc="110" dirty="0">
                <a:latin typeface="Times New Roman"/>
                <a:cs typeface="Times New Roman"/>
              </a:rPr>
              <a:t> </a:t>
            </a:r>
            <a:r>
              <a:rPr spc="-85" dirty="0"/>
              <a:t>address</a:t>
            </a:r>
          </a:p>
        </p:txBody>
      </p:sp>
      <p:sp>
        <p:nvSpPr>
          <p:cNvPr id="3" name="object 3"/>
          <p:cNvSpPr txBox="1"/>
          <p:nvPr/>
        </p:nvSpPr>
        <p:spPr>
          <a:xfrm>
            <a:off x="1182116" y="1954500"/>
            <a:ext cx="8397240" cy="248920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50" dirty="0">
                <a:solidFill>
                  <a:srgbClr val="FFFFFF"/>
                </a:solidFill>
                <a:latin typeface="Verdana"/>
                <a:cs typeface="Verdana"/>
              </a:rPr>
              <a:t>N</a:t>
            </a:r>
            <a:r>
              <a:rPr sz="2000" spc="45" dirty="0">
                <a:solidFill>
                  <a:srgbClr val="FFFFFF"/>
                </a:solidFill>
                <a:latin typeface="Verdana"/>
                <a:cs typeface="Verdana"/>
              </a:rPr>
              <a:t>e</a:t>
            </a:r>
            <a:r>
              <a:rPr sz="2000" spc="-30" dirty="0">
                <a:solidFill>
                  <a:srgbClr val="FFFFFF"/>
                </a:solidFill>
                <a:latin typeface="Verdana"/>
                <a:cs typeface="Verdana"/>
              </a:rPr>
              <a:t>t</a:t>
            </a:r>
            <a:r>
              <a:rPr sz="2000" spc="-50" dirty="0">
                <a:solidFill>
                  <a:srgbClr val="FFFFFF"/>
                </a:solidFill>
                <a:latin typeface="Verdana"/>
                <a:cs typeface="Verdana"/>
              </a:rPr>
              <a:t>w</a:t>
            </a:r>
            <a:r>
              <a:rPr sz="2000" spc="-90" dirty="0">
                <a:solidFill>
                  <a:srgbClr val="FFFFFF"/>
                </a:solidFill>
                <a:latin typeface="Verdana"/>
                <a:cs typeface="Verdana"/>
              </a:rPr>
              <a:t>o</a:t>
            </a:r>
            <a:r>
              <a:rPr sz="2000" spc="-75" dirty="0">
                <a:solidFill>
                  <a:srgbClr val="FFFFFF"/>
                </a:solidFill>
                <a:latin typeface="Verdana"/>
                <a:cs typeface="Verdana"/>
              </a:rPr>
              <a:t>r</a:t>
            </a:r>
            <a:r>
              <a:rPr sz="2000" spc="-180" dirty="0">
                <a:solidFill>
                  <a:srgbClr val="FFFFFF"/>
                </a:solidFill>
                <a:latin typeface="Verdana"/>
                <a:cs typeface="Verdana"/>
              </a:rPr>
              <a:t>k</a:t>
            </a:r>
            <a:r>
              <a:rPr sz="2000" spc="15" dirty="0">
                <a:solidFill>
                  <a:srgbClr val="FFFFFF"/>
                </a:solidFill>
                <a:latin typeface="Times New Roman"/>
                <a:cs typeface="Times New Roman"/>
              </a:rPr>
              <a:t> </a:t>
            </a:r>
            <a:r>
              <a:rPr sz="2000" spc="-380" dirty="0">
                <a:solidFill>
                  <a:srgbClr val="FFFFFF"/>
                </a:solidFill>
                <a:latin typeface="Verdana"/>
                <a:cs typeface="Verdana"/>
              </a:rPr>
              <a:t>I</a:t>
            </a:r>
            <a:r>
              <a:rPr sz="2000" spc="-50" dirty="0">
                <a:solidFill>
                  <a:srgbClr val="FFFFFF"/>
                </a:solidFill>
                <a:latin typeface="Verdana"/>
                <a:cs typeface="Verdana"/>
              </a:rPr>
              <a:t>D</a:t>
            </a:r>
            <a:r>
              <a:rPr sz="2000" spc="20"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50" dirty="0">
                <a:solidFill>
                  <a:srgbClr val="FFFFFF"/>
                </a:solidFill>
                <a:latin typeface="Times New Roman"/>
                <a:cs typeface="Times New Roman"/>
              </a:rPr>
              <a:t> </a:t>
            </a:r>
            <a:r>
              <a:rPr sz="2000" spc="-170" dirty="0">
                <a:solidFill>
                  <a:srgbClr val="FFFFFF"/>
                </a:solidFill>
                <a:latin typeface="Verdana"/>
                <a:cs typeface="Verdana"/>
              </a:rPr>
              <a:t>1</a:t>
            </a:r>
            <a:r>
              <a:rPr sz="2000" spc="-155" dirty="0">
                <a:solidFill>
                  <a:srgbClr val="FFFFFF"/>
                </a:solidFill>
                <a:latin typeface="Verdana"/>
                <a:cs typeface="Verdana"/>
              </a:rPr>
              <a:t>4</a:t>
            </a:r>
            <a:r>
              <a:rPr sz="2000" spc="-254" dirty="0">
                <a:solidFill>
                  <a:srgbClr val="FFFFFF"/>
                </a:solidFill>
                <a:latin typeface="Verdana"/>
                <a:cs typeface="Verdana"/>
              </a:rPr>
              <a:t>-</a:t>
            </a:r>
            <a:r>
              <a:rPr sz="2000" spc="-55" dirty="0">
                <a:solidFill>
                  <a:srgbClr val="FFFFFF"/>
                </a:solidFill>
                <a:latin typeface="Verdana"/>
                <a:cs typeface="Verdana"/>
              </a:rPr>
              <a:t>bi</a:t>
            </a:r>
            <a:r>
              <a:rPr sz="2000" spc="-45" dirty="0">
                <a:solidFill>
                  <a:srgbClr val="FFFFFF"/>
                </a:solidFill>
                <a:latin typeface="Verdana"/>
                <a:cs typeface="Verdana"/>
              </a:rPr>
              <a:t>t</a:t>
            </a:r>
            <a:r>
              <a:rPr sz="2000" spc="25" dirty="0">
                <a:solidFill>
                  <a:srgbClr val="FFFFFF"/>
                </a:solidFill>
                <a:latin typeface="Times New Roman"/>
                <a:cs typeface="Times New Roman"/>
              </a:rPr>
              <a:t> </a:t>
            </a:r>
            <a:r>
              <a:rPr sz="2000" spc="-145" dirty="0">
                <a:solidFill>
                  <a:srgbClr val="FFFFFF"/>
                </a:solidFill>
                <a:latin typeface="Verdana"/>
                <a:cs typeface="Verdana"/>
              </a:rPr>
              <a:t>l</a:t>
            </a:r>
            <a:r>
              <a:rPr sz="2000" spc="50" dirty="0">
                <a:solidFill>
                  <a:srgbClr val="FFFFFF"/>
                </a:solidFill>
                <a:latin typeface="Verdana"/>
                <a:cs typeface="Verdana"/>
              </a:rPr>
              <a:t>ong</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20" dirty="0">
                <a:solidFill>
                  <a:srgbClr val="FFFFFF"/>
                </a:solidFill>
                <a:latin typeface="Verdana"/>
                <a:cs typeface="Verdana"/>
              </a:rPr>
              <a:t>Hos</a:t>
            </a:r>
            <a:r>
              <a:rPr sz="2000" spc="-75" dirty="0">
                <a:solidFill>
                  <a:srgbClr val="FFFFFF"/>
                </a:solidFill>
                <a:latin typeface="Verdana"/>
                <a:cs typeface="Verdana"/>
              </a:rPr>
              <a:t>t</a:t>
            </a:r>
            <a:r>
              <a:rPr sz="2000" spc="35" dirty="0">
                <a:solidFill>
                  <a:srgbClr val="FFFFFF"/>
                </a:solidFill>
                <a:latin typeface="Times New Roman"/>
                <a:cs typeface="Times New Roman"/>
              </a:rPr>
              <a:t> </a:t>
            </a:r>
            <a:r>
              <a:rPr sz="2000" spc="-380" dirty="0">
                <a:solidFill>
                  <a:srgbClr val="FFFFFF"/>
                </a:solidFill>
                <a:latin typeface="Verdana"/>
                <a:cs typeface="Verdana"/>
              </a:rPr>
              <a:t>I</a:t>
            </a:r>
            <a:r>
              <a:rPr sz="2000" spc="-50" dirty="0">
                <a:solidFill>
                  <a:srgbClr val="FFFFFF"/>
                </a:solidFill>
                <a:latin typeface="Verdana"/>
                <a:cs typeface="Verdana"/>
              </a:rPr>
              <a:t>D</a:t>
            </a:r>
            <a:r>
              <a:rPr sz="2000" spc="20"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50" dirty="0">
                <a:solidFill>
                  <a:srgbClr val="FFFFFF"/>
                </a:solidFill>
                <a:latin typeface="Times New Roman"/>
                <a:cs typeface="Times New Roman"/>
              </a:rPr>
              <a:t> </a:t>
            </a:r>
            <a:r>
              <a:rPr sz="2000" spc="-170" dirty="0">
                <a:solidFill>
                  <a:srgbClr val="FFFFFF"/>
                </a:solidFill>
                <a:latin typeface="Verdana"/>
                <a:cs typeface="Verdana"/>
              </a:rPr>
              <a:t>1</a:t>
            </a:r>
            <a:r>
              <a:rPr sz="2000" spc="-165" dirty="0">
                <a:solidFill>
                  <a:srgbClr val="FFFFFF"/>
                </a:solidFill>
                <a:latin typeface="Verdana"/>
                <a:cs typeface="Verdana"/>
              </a:rPr>
              <a:t>6</a:t>
            </a:r>
            <a:r>
              <a:rPr sz="2000" spc="40" dirty="0">
                <a:solidFill>
                  <a:srgbClr val="FFFFFF"/>
                </a:solidFill>
                <a:latin typeface="Times New Roman"/>
                <a:cs typeface="Times New Roman"/>
              </a:rPr>
              <a:t> </a:t>
            </a:r>
            <a:r>
              <a:rPr sz="2000" spc="-55" dirty="0">
                <a:solidFill>
                  <a:srgbClr val="FFFFFF"/>
                </a:solidFill>
                <a:latin typeface="Verdana"/>
                <a:cs typeface="Verdana"/>
              </a:rPr>
              <a:t>bi</a:t>
            </a:r>
            <a:r>
              <a:rPr sz="2000" spc="-45" dirty="0">
                <a:solidFill>
                  <a:srgbClr val="FFFFFF"/>
                </a:solidFill>
                <a:latin typeface="Verdana"/>
                <a:cs typeface="Verdana"/>
              </a:rPr>
              <a:t>t</a:t>
            </a:r>
            <a:r>
              <a:rPr sz="2000" spc="35" dirty="0">
                <a:solidFill>
                  <a:srgbClr val="FFFFFF"/>
                </a:solidFill>
                <a:latin typeface="Times New Roman"/>
                <a:cs typeface="Times New Roman"/>
              </a:rPr>
              <a:t> </a:t>
            </a:r>
            <a:r>
              <a:rPr sz="2000" spc="-145" dirty="0">
                <a:solidFill>
                  <a:srgbClr val="FFFFFF"/>
                </a:solidFill>
                <a:latin typeface="Verdana"/>
                <a:cs typeface="Verdana"/>
              </a:rPr>
              <a:t>l</a:t>
            </a:r>
            <a:r>
              <a:rPr sz="2000" spc="50" dirty="0">
                <a:solidFill>
                  <a:srgbClr val="FFFFFF"/>
                </a:solidFill>
                <a:latin typeface="Verdana"/>
                <a:cs typeface="Verdana"/>
              </a:rPr>
              <a:t>ong</a:t>
            </a:r>
            <a:endParaRPr sz="2000">
              <a:latin typeface="Verdana"/>
              <a:cs typeface="Verdana"/>
            </a:endParaRPr>
          </a:p>
          <a:p>
            <a:pPr marL="12700">
              <a:lnSpc>
                <a:spcPct val="100000"/>
              </a:lnSpc>
              <a:spcBef>
                <a:spcPts val="1010"/>
              </a:spcBef>
              <a:tabLst>
                <a:tab pos="354965" algn="l"/>
              </a:tabLst>
            </a:pPr>
            <a:r>
              <a:rPr sz="1600" spc="-155" dirty="0">
                <a:solidFill>
                  <a:srgbClr val="89D0D6"/>
                </a:solidFill>
                <a:latin typeface="Lucida Sans Unicode"/>
                <a:cs typeface="Lucida Sans Unicode"/>
              </a:rPr>
              <a:t>▶	</a:t>
            </a:r>
            <a:r>
              <a:rPr sz="2000" spc="-105" dirty="0">
                <a:solidFill>
                  <a:srgbClr val="FFFFFF"/>
                </a:solidFill>
                <a:latin typeface="Verdana"/>
                <a:cs typeface="Verdana"/>
              </a:rPr>
              <a:t>The</a:t>
            </a:r>
            <a:r>
              <a:rPr sz="2000" spc="-165" dirty="0">
                <a:solidFill>
                  <a:srgbClr val="FFFFFF"/>
                </a:solidFill>
                <a:latin typeface="Verdana"/>
                <a:cs typeface="Verdana"/>
              </a:rPr>
              <a:t> </a:t>
            </a:r>
            <a:r>
              <a:rPr sz="2000" spc="-175" dirty="0">
                <a:solidFill>
                  <a:srgbClr val="FFFFFF"/>
                </a:solidFill>
                <a:latin typeface="Verdana"/>
                <a:cs typeface="Verdana"/>
              </a:rPr>
              <a:t>first</a:t>
            </a:r>
            <a:r>
              <a:rPr sz="2000" spc="-165" dirty="0">
                <a:solidFill>
                  <a:srgbClr val="FFFFFF"/>
                </a:solidFill>
                <a:latin typeface="Verdana"/>
                <a:cs typeface="Verdana"/>
              </a:rPr>
              <a:t> </a:t>
            </a:r>
            <a:r>
              <a:rPr sz="2000" spc="5" dirty="0">
                <a:solidFill>
                  <a:srgbClr val="FFFFFF"/>
                </a:solidFill>
                <a:latin typeface="Verdana"/>
                <a:cs typeface="Verdana"/>
              </a:rPr>
              <a:t>two</a:t>
            </a:r>
            <a:r>
              <a:rPr sz="2000" spc="-180" dirty="0">
                <a:solidFill>
                  <a:srgbClr val="FFFFFF"/>
                </a:solidFill>
                <a:latin typeface="Verdana"/>
                <a:cs typeface="Verdana"/>
              </a:rPr>
              <a:t> </a:t>
            </a:r>
            <a:r>
              <a:rPr sz="2000" spc="-50" dirty="0">
                <a:solidFill>
                  <a:srgbClr val="FFFFFF"/>
                </a:solidFill>
                <a:latin typeface="Verdana"/>
                <a:cs typeface="Verdana"/>
              </a:rPr>
              <a:t>bit</a:t>
            </a:r>
            <a:r>
              <a:rPr sz="2000" spc="-170" dirty="0">
                <a:solidFill>
                  <a:srgbClr val="FFFFFF"/>
                </a:solidFill>
                <a:latin typeface="Verdana"/>
                <a:cs typeface="Verdana"/>
              </a:rPr>
              <a:t> </a:t>
            </a:r>
            <a:r>
              <a:rPr sz="2000" spc="5" dirty="0">
                <a:solidFill>
                  <a:srgbClr val="FFFFFF"/>
                </a:solidFill>
                <a:latin typeface="Verdana"/>
                <a:cs typeface="Verdana"/>
              </a:rPr>
              <a:t>of</a:t>
            </a:r>
            <a:r>
              <a:rPr sz="2000" spc="-155" dirty="0">
                <a:solidFill>
                  <a:srgbClr val="FFFFFF"/>
                </a:solidFill>
                <a:latin typeface="Verdana"/>
                <a:cs typeface="Verdana"/>
              </a:rPr>
              <a:t> </a:t>
            </a:r>
            <a:r>
              <a:rPr sz="2000" spc="-140" dirty="0">
                <a:solidFill>
                  <a:srgbClr val="FFFFFF"/>
                </a:solidFill>
                <a:latin typeface="Verdana"/>
                <a:cs typeface="Verdana"/>
              </a:rPr>
              <a:t>this</a:t>
            </a:r>
            <a:r>
              <a:rPr sz="2000" spc="-170" dirty="0">
                <a:solidFill>
                  <a:srgbClr val="FFFFFF"/>
                </a:solidFill>
                <a:latin typeface="Verdana"/>
                <a:cs typeface="Verdana"/>
              </a:rPr>
              <a:t> </a:t>
            </a:r>
            <a:r>
              <a:rPr sz="2000" spc="-50" dirty="0">
                <a:solidFill>
                  <a:srgbClr val="FFFFFF"/>
                </a:solidFill>
                <a:latin typeface="Verdana"/>
                <a:cs typeface="Verdana"/>
              </a:rPr>
              <a:t>class</a:t>
            </a:r>
            <a:r>
              <a:rPr sz="2000" spc="-175" dirty="0">
                <a:solidFill>
                  <a:srgbClr val="FFFFFF"/>
                </a:solidFill>
                <a:latin typeface="Verdana"/>
                <a:cs typeface="Verdana"/>
              </a:rPr>
              <a:t> </a:t>
            </a:r>
            <a:r>
              <a:rPr sz="2000" spc="-200" dirty="0">
                <a:solidFill>
                  <a:srgbClr val="FFFFFF"/>
                </a:solidFill>
                <a:latin typeface="Verdana"/>
                <a:cs typeface="Verdana"/>
              </a:rPr>
              <a:t>IP</a:t>
            </a:r>
            <a:r>
              <a:rPr sz="2000" spc="-175" dirty="0">
                <a:solidFill>
                  <a:srgbClr val="FFFFFF"/>
                </a:solidFill>
                <a:latin typeface="Verdana"/>
                <a:cs typeface="Verdana"/>
              </a:rPr>
              <a:t> </a:t>
            </a:r>
            <a:r>
              <a:rPr sz="2000" spc="-40" dirty="0">
                <a:solidFill>
                  <a:srgbClr val="FFFFFF"/>
                </a:solidFill>
                <a:latin typeface="Verdana"/>
                <a:cs typeface="Verdana"/>
              </a:rPr>
              <a:t>address</a:t>
            </a:r>
            <a:r>
              <a:rPr sz="2000" spc="-165" dirty="0">
                <a:solidFill>
                  <a:srgbClr val="FFFFFF"/>
                </a:solidFill>
                <a:latin typeface="Verdana"/>
                <a:cs typeface="Verdana"/>
              </a:rPr>
              <a:t> </a:t>
            </a:r>
            <a:r>
              <a:rPr sz="2000" spc="-210" dirty="0">
                <a:solidFill>
                  <a:srgbClr val="FFFFFF"/>
                </a:solidFill>
                <a:latin typeface="Verdana"/>
                <a:cs typeface="Verdana"/>
              </a:rPr>
              <a:t>is</a:t>
            </a:r>
            <a:r>
              <a:rPr sz="2000" spc="-155" dirty="0">
                <a:solidFill>
                  <a:srgbClr val="FFFFFF"/>
                </a:solidFill>
                <a:latin typeface="Verdana"/>
                <a:cs typeface="Verdana"/>
              </a:rPr>
              <a:t> </a:t>
            </a:r>
            <a:r>
              <a:rPr sz="2000" spc="-30" dirty="0">
                <a:solidFill>
                  <a:srgbClr val="FFFFFF"/>
                </a:solidFill>
                <a:latin typeface="Verdana"/>
                <a:cs typeface="Verdana"/>
              </a:rPr>
              <a:t>always</a:t>
            </a:r>
            <a:r>
              <a:rPr sz="2000" spc="-180" dirty="0">
                <a:solidFill>
                  <a:srgbClr val="FFFFFF"/>
                </a:solidFill>
                <a:latin typeface="Verdana"/>
                <a:cs typeface="Verdana"/>
              </a:rPr>
              <a:t> </a:t>
            </a:r>
            <a:r>
              <a:rPr sz="2000" spc="-90" dirty="0">
                <a:solidFill>
                  <a:srgbClr val="FFFFFF"/>
                </a:solidFill>
                <a:latin typeface="Verdana"/>
                <a:cs typeface="Verdana"/>
              </a:rPr>
              <a:t>set</a:t>
            </a:r>
            <a:r>
              <a:rPr sz="2000" spc="-170" dirty="0">
                <a:solidFill>
                  <a:srgbClr val="FFFFFF"/>
                </a:solidFill>
                <a:latin typeface="Verdana"/>
                <a:cs typeface="Verdana"/>
              </a:rPr>
              <a:t> </a:t>
            </a:r>
            <a:r>
              <a:rPr sz="2000" dirty="0">
                <a:solidFill>
                  <a:srgbClr val="FFFFFF"/>
                </a:solidFill>
                <a:latin typeface="Verdana"/>
                <a:cs typeface="Verdana"/>
              </a:rPr>
              <a:t>to</a:t>
            </a:r>
            <a:r>
              <a:rPr sz="2000" spc="-180" dirty="0">
                <a:solidFill>
                  <a:srgbClr val="FFFFFF"/>
                </a:solidFill>
                <a:latin typeface="Verdana"/>
                <a:cs typeface="Verdana"/>
              </a:rPr>
              <a:t> </a:t>
            </a:r>
            <a:r>
              <a:rPr sz="2000" spc="-165" dirty="0">
                <a:solidFill>
                  <a:srgbClr val="FFFFFF"/>
                </a:solidFill>
                <a:latin typeface="Verdana"/>
                <a:cs typeface="Verdana"/>
              </a:rPr>
              <a:t>10.</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The</a:t>
            </a:r>
            <a:r>
              <a:rPr sz="2000" spc="45" dirty="0">
                <a:solidFill>
                  <a:srgbClr val="FFFFFF"/>
                </a:solidFill>
                <a:latin typeface="Times New Roman"/>
                <a:cs typeface="Times New Roman"/>
              </a:rPr>
              <a:t> </a:t>
            </a:r>
            <a:r>
              <a:rPr sz="2000" spc="-70" dirty="0">
                <a:solidFill>
                  <a:srgbClr val="FFFFFF"/>
                </a:solidFill>
                <a:latin typeface="Verdana"/>
                <a:cs typeface="Verdana"/>
              </a:rPr>
              <a:t>rem</a:t>
            </a:r>
            <a:r>
              <a:rPr sz="2000" spc="-55" dirty="0">
                <a:solidFill>
                  <a:srgbClr val="FFFFFF"/>
                </a:solidFill>
                <a:latin typeface="Verdana"/>
                <a:cs typeface="Verdana"/>
              </a:rPr>
              <a:t>ain</a:t>
            </a:r>
            <a:r>
              <a:rPr sz="2000" spc="-40" dirty="0">
                <a:solidFill>
                  <a:srgbClr val="FFFFFF"/>
                </a:solidFill>
                <a:latin typeface="Verdana"/>
                <a:cs typeface="Verdana"/>
              </a:rPr>
              <a:t>i</a:t>
            </a:r>
            <a:r>
              <a:rPr sz="2000" spc="25" dirty="0">
                <a:solidFill>
                  <a:srgbClr val="FFFFFF"/>
                </a:solidFill>
                <a:latin typeface="Verdana"/>
                <a:cs typeface="Verdana"/>
              </a:rPr>
              <a:t>ng</a:t>
            </a:r>
            <a:r>
              <a:rPr sz="2000" spc="35" dirty="0">
                <a:solidFill>
                  <a:srgbClr val="FFFFFF"/>
                </a:solidFill>
                <a:latin typeface="Times New Roman"/>
                <a:cs typeface="Times New Roman"/>
              </a:rPr>
              <a:t> </a:t>
            </a:r>
            <a:r>
              <a:rPr sz="2000" spc="-170" dirty="0">
                <a:solidFill>
                  <a:srgbClr val="FFFFFF"/>
                </a:solidFill>
                <a:latin typeface="Verdana"/>
                <a:cs typeface="Verdana"/>
              </a:rPr>
              <a:t>1</a:t>
            </a:r>
            <a:r>
              <a:rPr sz="2000" spc="-165" dirty="0">
                <a:solidFill>
                  <a:srgbClr val="FFFFFF"/>
                </a:solidFill>
                <a:latin typeface="Verdana"/>
                <a:cs typeface="Verdana"/>
              </a:rPr>
              <a:t>4</a:t>
            </a:r>
            <a:r>
              <a:rPr sz="2000" spc="60" dirty="0">
                <a:solidFill>
                  <a:srgbClr val="FFFFFF"/>
                </a:solidFill>
                <a:latin typeface="Times New Roman"/>
                <a:cs typeface="Times New Roman"/>
              </a:rPr>
              <a:t> </a:t>
            </a:r>
            <a:r>
              <a:rPr sz="2000" spc="-25" dirty="0">
                <a:solidFill>
                  <a:srgbClr val="FFFFFF"/>
                </a:solidFill>
                <a:latin typeface="Verdana"/>
                <a:cs typeface="Verdana"/>
              </a:rPr>
              <a:t>b</a:t>
            </a:r>
            <a:r>
              <a:rPr sz="2000" spc="-20" dirty="0">
                <a:solidFill>
                  <a:srgbClr val="FFFFFF"/>
                </a:solidFill>
                <a:latin typeface="Verdana"/>
                <a:cs typeface="Verdana"/>
              </a:rPr>
              <a:t>i</a:t>
            </a:r>
            <a:r>
              <a:rPr sz="2000" spc="-110" dirty="0">
                <a:solidFill>
                  <a:srgbClr val="FFFFFF"/>
                </a:solidFill>
                <a:latin typeface="Verdana"/>
                <a:cs typeface="Verdana"/>
              </a:rPr>
              <a:t>t</a:t>
            </a:r>
            <a:r>
              <a:rPr sz="2000" spc="40" dirty="0">
                <a:solidFill>
                  <a:srgbClr val="FFFFFF"/>
                </a:solidFill>
                <a:latin typeface="Times New Roman"/>
                <a:cs typeface="Times New Roman"/>
              </a:rPr>
              <a:t> </a:t>
            </a:r>
            <a:r>
              <a:rPr sz="2000" dirty="0">
                <a:solidFill>
                  <a:srgbClr val="FFFFFF"/>
                </a:solidFill>
                <a:latin typeface="Verdana"/>
                <a:cs typeface="Verdana"/>
              </a:rPr>
              <a:t>ar</a:t>
            </a:r>
            <a:r>
              <a:rPr sz="2000" spc="10" dirty="0">
                <a:solidFill>
                  <a:srgbClr val="FFFFFF"/>
                </a:solidFill>
                <a:latin typeface="Verdana"/>
                <a:cs typeface="Verdana"/>
              </a:rPr>
              <a:t>e</a:t>
            </a:r>
            <a:r>
              <a:rPr sz="2000" spc="25" dirty="0">
                <a:solidFill>
                  <a:srgbClr val="FFFFFF"/>
                </a:solidFill>
                <a:latin typeface="Times New Roman"/>
                <a:cs typeface="Times New Roman"/>
              </a:rPr>
              <a:t> </a:t>
            </a:r>
            <a:r>
              <a:rPr sz="2000" spc="-175" dirty="0">
                <a:solidFill>
                  <a:srgbClr val="FFFFFF"/>
                </a:solidFill>
                <a:latin typeface="Verdana"/>
                <a:cs typeface="Verdana"/>
              </a:rPr>
              <a:t>u</a:t>
            </a:r>
            <a:r>
              <a:rPr sz="2000" spc="-140" dirty="0">
                <a:solidFill>
                  <a:srgbClr val="FFFFFF"/>
                </a:solidFill>
                <a:latin typeface="Verdana"/>
                <a:cs typeface="Verdana"/>
              </a:rPr>
              <a:t>s</a:t>
            </a:r>
            <a:r>
              <a:rPr sz="2000" spc="114" dirty="0">
                <a:solidFill>
                  <a:srgbClr val="FFFFFF"/>
                </a:solidFill>
                <a:latin typeface="Verdana"/>
                <a:cs typeface="Verdana"/>
              </a:rPr>
              <a:t>ed</a:t>
            </a:r>
            <a:r>
              <a:rPr sz="2000" spc="40" dirty="0">
                <a:solidFill>
                  <a:srgbClr val="FFFFFF"/>
                </a:solidFill>
                <a:latin typeface="Times New Roman"/>
                <a:cs typeface="Times New Roman"/>
              </a:rPr>
              <a:t> </a:t>
            </a:r>
            <a:r>
              <a:rPr sz="2000" spc="-100" dirty="0">
                <a:solidFill>
                  <a:srgbClr val="FFFFFF"/>
                </a:solidFill>
                <a:latin typeface="Verdana"/>
                <a:cs typeface="Verdana"/>
              </a:rPr>
              <a:t>t</a:t>
            </a:r>
            <a:r>
              <a:rPr sz="2000" spc="95" dirty="0">
                <a:solidFill>
                  <a:srgbClr val="FFFFFF"/>
                </a:solidFill>
                <a:latin typeface="Verdana"/>
                <a:cs typeface="Verdana"/>
              </a:rPr>
              <a:t>o</a:t>
            </a:r>
            <a:r>
              <a:rPr sz="2000" spc="20" dirty="0">
                <a:solidFill>
                  <a:srgbClr val="FFFFFF"/>
                </a:solidFill>
                <a:latin typeface="Times New Roman"/>
                <a:cs typeface="Times New Roman"/>
              </a:rPr>
              <a:t> </a:t>
            </a:r>
            <a:r>
              <a:rPr sz="2000" spc="40" dirty="0">
                <a:solidFill>
                  <a:srgbClr val="FFFFFF"/>
                </a:solidFill>
                <a:latin typeface="Verdana"/>
                <a:cs typeface="Verdana"/>
              </a:rPr>
              <a:t>de</a:t>
            </a:r>
            <a:r>
              <a:rPr sz="2000" spc="45" dirty="0">
                <a:solidFill>
                  <a:srgbClr val="FFFFFF"/>
                </a:solidFill>
                <a:latin typeface="Verdana"/>
                <a:cs typeface="Verdana"/>
              </a:rPr>
              <a:t>t</a:t>
            </a:r>
            <a:r>
              <a:rPr sz="2000" spc="-70" dirty="0">
                <a:solidFill>
                  <a:srgbClr val="FFFFFF"/>
                </a:solidFill>
                <a:latin typeface="Verdana"/>
                <a:cs typeface="Verdana"/>
              </a:rPr>
              <a:t>erm</a:t>
            </a:r>
            <a:r>
              <a:rPr sz="2000" spc="-30" dirty="0">
                <a:solidFill>
                  <a:srgbClr val="FFFFFF"/>
                </a:solidFill>
                <a:latin typeface="Verdana"/>
                <a:cs typeface="Verdana"/>
              </a:rPr>
              <a:t>in</a:t>
            </a:r>
            <a:r>
              <a:rPr sz="2000" spc="-35" dirty="0">
                <a:solidFill>
                  <a:srgbClr val="FFFFFF"/>
                </a:solidFill>
                <a:latin typeface="Verdana"/>
                <a:cs typeface="Verdana"/>
              </a:rPr>
              <a:t>e</a:t>
            </a:r>
            <a:r>
              <a:rPr sz="2000" spc="5" dirty="0">
                <a:solidFill>
                  <a:srgbClr val="FFFFFF"/>
                </a:solidFill>
                <a:latin typeface="Times New Roman"/>
                <a:cs typeface="Times New Roman"/>
              </a:rPr>
              <a:t> </a:t>
            </a:r>
            <a:r>
              <a:rPr sz="2000" spc="30" dirty="0">
                <a:solidFill>
                  <a:srgbClr val="FFFFFF"/>
                </a:solidFill>
                <a:latin typeface="Verdana"/>
                <a:cs typeface="Verdana"/>
              </a:rPr>
              <a:t>ne</a:t>
            </a:r>
            <a:r>
              <a:rPr sz="2000" spc="-100" dirty="0">
                <a:solidFill>
                  <a:srgbClr val="FFFFFF"/>
                </a:solidFill>
                <a:latin typeface="Verdana"/>
                <a:cs typeface="Verdana"/>
              </a:rPr>
              <a:t>t</a:t>
            </a:r>
            <a:r>
              <a:rPr sz="2000" spc="-85" dirty="0">
                <a:solidFill>
                  <a:srgbClr val="FFFFFF"/>
                </a:solidFill>
                <a:latin typeface="Verdana"/>
                <a:cs typeface="Verdana"/>
              </a:rPr>
              <a:t>wor</a:t>
            </a:r>
            <a:r>
              <a:rPr sz="2000" spc="-75" dirty="0">
                <a:solidFill>
                  <a:srgbClr val="FFFFFF"/>
                </a:solidFill>
                <a:latin typeface="Verdana"/>
                <a:cs typeface="Verdana"/>
              </a:rPr>
              <a:t>k</a:t>
            </a:r>
            <a:r>
              <a:rPr sz="2000" spc="10" dirty="0">
                <a:solidFill>
                  <a:srgbClr val="FFFFFF"/>
                </a:solidFill>
                <a:latin typeface="Times New Roman"/>
                <a:cs typeface="Times New Roman"/>
              </a:rPr>
              <a:t> </a:t>
            </a:r>
            <a:r>
              <a:rPr sz="2000" spc="-380" dirty="0">
                <a:solidFill>
                  <a:srgbClr val="FFFFFF"/>
                </a:solidFill>
                <a:latin typeface="Verdana"/>
                <a:cs typeface="Verdana"/>
              </a:rPr>
              <a:t>I</a:t>
            </a:r>
            <a:r>
              <a:rPr sz="2000" spc="-120" dirty="0">
                <a:solidFill>
                  <a:srgbClr val="FFFFFF"/>
                </a:solidFill>
                <a:latin typeface="Verdana"/>
                <a:cs typeface="Verdana"/>
              </a:rPr>
              <a:t>D.</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30" dirty="0">
                <a:solidFill>
                  <a:srgbClr val="FFFFFF"/>
                </a:solidFill>
                <a:latin typeface="Verdana"/>
                <a:cs typeface="Verdana"/>
              </a:rPr>
              <a:t>Remaining</a:t>
            </a:r>
            <a:r>
              <a:rPr sz="2000" spc="-175" dirty="0">
                <a:solidFill>
                  <a:srgbClr val="FFFFFF"/>
                </a:solidFill>
                <a:latin typeface="Verdana"/>
                <a:cs typeface="Verdana"/>
              </a:rPr>
              <a:t> </a:t>
            </a:r>
            <a:r>
              <a:rPr sz="2000" spc="-165" dirty="0">
                <a:solidFill>
                  <a:srgbClr val="FFFFFF"/>
                </a:solidFill>
                <a:latin typeface="Verdana"/>
                <a:cs typeface="Verdana"/>
              </a:rPr>
              <a:t>16</a:t>
            </a:r>
            <a:r>
              <a:rPr sz="2000" spc="-140" dirty="0">
                <a:solidFill>
                  <a:srgbClr val="FFFFFF"/>
                </a:solidFill>
                <a:latin typeface="Verdana"/>
                <a:cs typeface="Verdana"/>
              </a:rPr>
              <a:t> </a:t>
            </a:r>
            <a:r>
              <a:rPr sz="2000" spc="-105" dirty="0">
                <a:solidFill>
                  <a:srgbClr val="FFFFFF"/>
                </a:solidFill>
                <a:latin typeface="Verdana"/>
                <a:cs typeface="Verdana"/>
              </a:rPr>
              <a:t>bits</a:t>
            </a:r>
            <a:r>
              <a:rPr sz="2000" spc="-185" dirty="0">
                <a:solidFill>
                  <a:srgbClr val="FFFFFF"/>
                </a:solidFill>
                <a:latin typeface="Verdana"/>
                <a:cs typeface="Verdana"/>
              </a:rPr>
              <a:t> </a:t>
            </a:r>
            <a:r>
              <a:rPr sz="2000" spc="10" dirty="0">
                <a:solidFill>
                  <a:srgbClr val="FFFFFF"/>
                </a:solidFill>
                <a:latin typeface="Verdana"/>
                <a:cs typeface="Verdana"/>
              </a:rPr>
              <a:t>of</a:t>
            </a:r>
            <a:r>
              <a:rPr sz="2000" spc="-155" dirty="0">
                <a:solidFill>
                  <a:srgbClr val="FFFFFF"/>
                </a:solidFill>
                <a:latin typeface="Verdana"/>
                <a:cs typeface="Verdana"/>
              </a:rPr>
              <a:t> </a:t>
            </a:r>
            <a:r>
              <a:rPr sz="2000" spc="-85" dirty="0">
                <a:solidFill>
                  <a:srgbClr val="FFFFFF"/>
                </a:solidFill>
                <a:latin typeface="Verdana"/>
                <a:cs typeface="Verdana"/>
              </a:rPr>
              <a:t>host</a:t>
            </a:r>
            <a:r>
              <a:rPr sz="2000" spc="-145" dirty="0">
                <a:solidFill>
                  <a:srgbClr val="FFFFFF"/>
                </a:solidFill>
                <a:latin typeface="Verdana"/>
                <a:cs typeface="Verdana"/>
              </a:rPr>
              <a:t> </a:t>
            </a:r>
            <a:r>
              <a:rPr sz="2000" spc="-215" dirty="0">
                <a:solidFill>
                  <a:srgbClr val="FFFFFF"/>
                </a:solidFill>
                <a:latin typeface="Verdana"/>
                <a:cs typeface="Verdana"/>
              </a:rPr>
              <a:t>ID</a:t>
            </a:r>
            <a:r>
              <a:rPr sz="2000" spc="-180" dirty="0">
                <a:solidFill>
                  <a:srgbClr val="FFFFFF"/>
                </a:solidFill>
                <a:latin typeface="Verdana"/>
                <a:cs typeface="Verdana"/>
              </a:rPr>
              <a:t> </a:t>
            </a:r>
            <a:r>
              <a:rPr sz="2000" spc="5" dirty="0">
                <a:solidFill>
                  <a:srgbClr val="FFFFFF"/>
                </a:solidFill>
                <a:latin typeface="Verdana"/>
                <a:cs typeface="Verdana"/>
              </a:rPr>
              <a:t>are</a:t>
            </a:r>
            <a:r>
              <a:rPr sz="2000" spc="-165" dirty="0">
                <a:solidFill>
                  <a:srgbClr val="FFFFFF"/>
                </a:solidFill>
                <a:latin typeface="Verdana"/>
                <a:cs typeface="Verdana"/>
              </a:rPr>
              <a:t> </a:t>
            </a:r>
            <a:r>
              <a:rPr sz="2000" spc="-20" dirty="0">
                <a:solidFill>
                  <a:srgbClr val="FFFFFF"/>
                </a:solidFill>
                <a:latin typeface="Verdana"/>
                <a:cs typeface="Verdana"/>
              </a:rPr>
              <a:t>used</a:t>
            </a:r>
            <a:r>
              <a:rPr sz="2000" spc="-175" dirty="0">
                <a:solidFill>
                  <a:srgbClr val="FFFFFF"/>
                </a:solidFill>
                <a:latin typeface="Verdana"/>
                <a:cs typeface="Verdana"/>
              </a:rPr>
              <a:t> </a:t>
            </a:r>
            <a:r>
              <a:rPr sz="2000" spc="-5" dirty="0">
                <a:solidFill>
                  <a:srgbClr val="FFFFFF"/>
                </a:solidFill>
                <a:latin typeface="Verdana"/>
                <a:cs typeface="Verdana"/>
              </a:rPr>
              <a:t>to</a:t>
            </a:r>
            <a:r>
              <a:rPr sz="2000" spc="-180" dirty="0">
                <a:solidFill>
                  <a:srgbClr val="FFFFFF"/>
                </a:solidFill>
                <a:latin typeface="Verdana"/>
                <a:cs typeface="Verdana"/>
              </a:rPr>
              <a:t> </a:t>
            </a:r>
            <a:r>
              <a:rPr sz="2000" spc="-20" dirty="0">
                <a:solidFill>
                  <a:srgbClr val="FFFFFF"/>
                </a:solidFill>
                <a:latin typeface="Verdana"/>
                <a:cs typeface="Verdana"/>
              </a:rPr>
              <a:t>determine</a:t>
            </a:r>
            <a:r>
              <a:rPr sz="2000" spc="-185" dirty="0">
                <a:solidFill>
                  <a:srgbClr val="FFFFFF"/>
                </a:solidFill>
                <a:latin typeface="Verdana"/>
                <a:cs typeface="Verdana"/>
              </a:rPr>
              <a:t> </a:t>
            </a:r>
            <a:r>
              <a:rPr sz="2000" spc="-15" dirty="0">
                <a:solidFill>
                  <a:srgbClr val="FFFFFF"/>
                </a:solidFill>
                <a:latin typeface="Verdana"/>
                <a:cs typeface="Verdana"/>
              </a:rPr>
              <a:t>the</a:t>
            </a:r>
            <a:r>
              <a:rPr sz="2000" spc="-185" dirty="0">
                <a:solidFill>
                  <a:srgbClr val="FFFFFF"/>
                </a:solidFill>
                <a:latin typeface="Verdana"/>
                <a:cs typeface="Verdana"/>
              </a:rPr>
              <a:t> </a:t>
            </a:r>
            <a:r>
              <a:rPr sz="2000" spc="-80" dirty="0">
                <a:solidFill>
                  <a:srgbClr val="FFFFFF"/>
                </a:solidFill>
                <a:latin typeface="Verdana"/>
                <a:cs typeface="Verdana"/>
              </a:rPr>
              <a:t>host</a:t>
            </a:r>
            <a:r>
              <a:rPr sz="2000" spc="-160" dirty="0">
                <a:solidFill>
                  <a:srgbClr val="FFFFFF"/>
                </a:solidFill>
                <a:latin typeface="Verdana"/>
                <a:cs typeface="Verdana"/>
              </a:rPr>
              <a:t> </a:t>
            </a:r>
            <a:r>
              <a:rPr sz="2000" spc="-100" dirty="0">
                <a:solidFill>
                  <a:srgbClr val="FFFFFF"/>
                </a:solidFill>
                <a:latin typeface="Verdana"/>
                <a:cs typeface="Verdana"/>
              </a:rPr>
              <a:t>in</a:t>
            </a:r>
            <a:r>
              <a:rPr sz="2000" spc="-155" dirty="0">
                <a:solidFill>
                  <a:srgbClr val="FFFFFF"/>
                </a:solidFill>
                <a:latin typeface="Verdana"/>
                <a:cs typeface="Verdana"/>
              </a:rPr>
              <a:t> </a:t>
            </a:r>
            <a:r>
              <a:rPr sz="2000" dirty="0">
                <a:solidFill>
                  <a:srgbClr val="FFFFFF"/>
                </a:solidFill>
                <a:latin typeface="Verdana"/>
                <a:cs typeface="Verdana"/>
              </a:rPr>
              <a:t>any</a:t>
            </a:r>
            <a:endParaRPr sz="2000">
              <a:latin typeface="Verdana"/>
              <a:cs typeface="Verdana"/>
            </a:endParaRPr>
          </a:p>
          <a:p>
            <a:pPr marL="355600">
              <a:lnSpc>
                <a:spcPct val="100000"/>
              </a:lnSpc>
              <a:spcBef>
                <a:spcPts val="5"/>
              </a:spcBef>
            </a:pPr>
            <a:r>
              <a:rPr sz="2000" spc="-50" dirty="0">
                <a:solidFill>
                  <a:srgbClr val="FFFFFF"/>
                </a:solidFill>
                <a:latin typeface="Verdana"/>
                <a:cs typeface="Verdana"/>
              </a:rPr>
              <a:t>network</a:t>
            </a:r>
            <a:endParaRPr sz="2000">
              <a:latin typeface="Verdana"/>
              <a:cs typeface="Verdana"/>
            </a:endParaRPr>
          </a:p>
        </p:txBody>
      </p:sp>
      <p:sp>
        <p:nvSpPr>
          <p:cNvPr id="4" name="object 4"/>
          <p:cNvSpPr txBox="1"/>
          <p:nvPr/>
        </p:nvSpPr>
        <p:spPr>
          <a:xfrm>
            <a:off x="2553972" y="4976620"/>
            <a:ext cx="703580" cy="330835"/>
          </a:xfrm>
          <a:prstGeom prst="rect">
            <a:avLst/>
          </a:prstGeom>
        </p:spPr>
        <p:txBody>
          <a:bodyPr vert="horz" wrap="square" lIns="0" tIns="13335" rIns="0" bIns="0" rtlCol="0">
            <a:spAutoFit/>
          </a:bodyPr>
          <a:lstStyle/>
          <a:p>
            <a:pPr marL="12700">
              <a:lnSpc>
                <a:spcPct val="100000"/>
              </a:lnSpc>
              <a:spcBef>
                <a:spcPts val="105"/>
              </a:spcBef>
            </a:pPr>
            <a:r>
              <a:rPr sz="2000" spc="-160" dirty="0">
                <a:solidFill>
                  <a:srgbClr val="FFFFFF"/>
                </a:solidFill>
                <a:latin typeface="Verdana"/>
                <a:cs typeface="Verdana"/>
              </a:rPr>
              <a:t>14</a:t>
            </a:r>
            <a:r>
              <a:rPr sz="2000" spc="-254" dirty="0">
                <a:solidFill>
                  <a:srgbClr val="FFFFFF"/>
                </a:solidFill>
                <a:latin typeface="Verdana"/>
                <a:cs typeface="Verdana"/>
              </a:rPr>
              <a:t>-</a:t>
            </a:r>
            <a:r>
              <a:rPr sz="2000" spc="-55" dirty="0">
                <a:solidFill>
                  <a:srgbClr val="FFFFFF"/>
                </a:solidFill>
                <a:latin typeface="Verdana"/>
                <a:cs typeface="Verdana"/>
              </a:rPr>
              <a:t>bit</a:t>
            </a:r>
            <a:endParaRPr sz="2000">
              <a:latin typeface="Verdana"/>
              <a:cs typeface="Verdana"/>
            </a:endParaRPr>
          </a:p>
        </p:txBody>
      </p:sp>
      <p:sp>
        <p:nvSpPr>
          <p:cNvPr id="5" name="object 5"/>
          <p:cNvSpPr txBox="1"/>
          <p:nvPr/>
        </p:nvSpPr>
        <p:spPr>
          <a:xfrm>
            <a:off x="5297555" y="4976620"/>
            <a:ext cx="703580" cy="330835"/>
          </a:xfrm>
          <a:prstGeom prst="rect">
            <a:avLst/>
          </a:prstGeom>
        </p:spPr>
        <p:txBody>
          <a:bodyPr vert="horz" wrap="square" lIns="0" tIns="13335" rIns="0" bIns="0" rtlCol="0">
            <a:spAutoFit/>
          </a:bodyPr>
          <a:lstStyle/>
          <a:p>
            <a:pPr marL="12700">
              <a:lnSpc>
                <a:spcPct val="100000"/>
              </a:lnSpc>
              <a:spcBef>
                <a:spcPts val="105"/>
              </a:spcBef>
            </a:pPr>
            <a:r>
              <a:rPr sz="2000" spc="-160" dirty="0">
                <a:solidFill>
                  <a:srgbClr val="FFFFFF"/>
                </a:solidFill>
                <a:latin typeface="Verdana"/>
                <a:cs typeface="Verdana"/>
              </a:rPr>
              <a:t>16</a:t>
            </a:r>
            <a:r>
              <a:rPr sz="2000" spc="-254" dirty="0">
                <a:solidFill>
                  <a:srgbClr val="FFFFFF"/>
                </a:solidFill>
                <a:latin typeface="Verdana"/>
                <a:cs typeface="Verdana"/>
              </a:rPr>
              <a:t>-</a:t>
            </a:r>
            <a:r>
              <a:rPr sz="2000" spc="-55" dirty="0">
                <a:solidFill>
                  <a:srgbClr val="FFFFFF"/>
                </a:solidFill>
                <a:latin typeface="Verdana"/>
                <a:cs typeface="Verdana"/>
              </a:rPr>
              <a:t>bit</a:t>
            </a:r>
            <a:endParaRPr sz="2000">
              <a:latin typeface="Verdana"/>
              <a:cs typeface="Verdana"/>
            </a:endParaRPr>
          </a:p>
        </p:txBody>
      </p:sp>
      <p:sp>
        <p:nvSpPr>
          <p:cNvPr id="6" name="object 6"/>
          <p:cNvSpPr txBox="1"/>
          <p:nvPr/>
        </p:nvSpPr>
        <p:spPr>
          <a:xfrm>
            <a:off x="10662039" y="570682"/>
            <a:ext cx="222885" cy="452120"/>
          </a:xfrm>
          <a:prstGeom prst="rect">
            <a:avLst/>
          </a:prstGeom>
        </p:spPr>
        <p:txBody>
          <a:bodyPr vert="horz" wrap="square" lIns="0" tIns="12065" rIns="0" bIns="0" rtlCol="0">
            <a:spAutoFit/>
          </a:bodyPr>
          <a:lstStyle/>
          <a:p>
            <a:pPr marL="12700">
              <a:lnSpc>
                <a:spcPct val="100000"/>
              </a:lnSpc>
              <a:spcBef>
                <a:spcPts val="95"/>
              </a:spcBef>
            </a:pPr>
            <a:r>
              <a:rPr sz="2800" spc="-229" dirty="0">
                <a:solidFill>
                  <a:srgbClr val="FFFFFF"/>
                </a:solidFill>
                <a:latin typeface="Verdana"/>
                <a:cs typeface="Verdana"/>
              </a:rPr>
              <a:t>8</a:t>
            </a:r>
            <a:endParaRPr sz="2800">
              <a:latin typeface="Verdana"/>
              <a:cs typeface="Verdana"/>
            </a:endParaRPr>
          </a:p>
        </p:txBody>
      </p:sp>
      <p:graphicFrame>
        <p:nvGraphicFramePr>
          <p:cNvPr id="7" name="object 7"/>
          <p:cNvGraphicFramePr>
            <a:graphicFrameLocks noGrp="1"/>
          </p:cNvGraphicFramePr>
          <p:nvPr/>
        </p:nvGraphicFramePr>
        <p:xfrm>
          <a:off x="1506219" y="4557517"/>
          <a:ext cx="6464934" cy="370844"/>
        </p:xfrm>
        <a:graphic>
          <a:graphicData uri="http://schemas.openxmlformats.org/drawingml/2006/table">
            <a:tbl>
              <a:tblPr firstRow="1" bandRow="1">
                <a:tableStyleId>{2D5ABB26-0587-4C30-8999-92F81FD0307C}</a:tableStyleId>
              </a:tblPr>
              <a:tblGrid>
                <a:gridCol w="392430">
                  <a:extLst>
                    <a:ext uri="{9D8B030D-6E8A-4147-A177-3AD203B41FA5}">
                      <a16:colId xmlns:a16="http://schemas.microsoft.com/office/drawing/2014/main" val="20000"/>
                    </a:ext>
                  </a:extLst>
                </a:gridCol>
                <a:gridCol w="430530">
                  <a:extLst>
                    <a:ext uri="{9D8B030D-6E8A-4147-A177-3AD203B41FA5}">
                      <a16:colId xmlns:a16="http://schemas.microsoft.com/office/drawing/2014/main" val="20001"/>
                    </a:ext>
                  </a:extLst>
                </a:gridCol>
                <a:gridCol w="2040889">
                  <a:extLst>
                    <a:ext uri="{9D8B030D-6E8A-4147-A177-3AD203B41FA5}">
                      <a16:colId xmlns:a16="http://schemas.microsoft.com/office/drawing/2014/main" val="20002"/>
                    </a:ext>
                  </a:extLst>
                </a:gridCol>
                <a:gridCol w="3601085">
                  <a:extLst>
                    <a:ext uri="{9D8B030D-6E8A-4147-A177-3AD203B41FA5}">
                      <a16:colId xmlns:a16="http://schemas.microsoft.com/office/drawing/2014/main" val="20003"/>
                    </a:ext>
                  </a:extLst>
                </a:gridCol>
              </a:tblGrid>
              <a:tr h="370844">
                <a:tc>
                  <a:txBody>
                    <a:bodyPr/>
                    <a:lstStyle/>
                    <a:p>
                      <a:pPr marL="91440">
                        <a:lnSpc>
                          <a:spcPct val="100000"/>
                        </a:lnSpc>
                        <a:spcBef>
                          <a:spcPts val="330"/>
                        </a:spcBef>
                      </a:pPr>
                      <a:r>
                        <a:rPr sz="1800" dirty="0">
                          <a:solidFill>
                            <a:srgbClr val="FFFFFF"/>
                          </a:solidFill>
                          <a:latin typeface="Verdana"/>
                          <a:cs typeface="Verdana"/>
                        </a:rPr>
                        <a:t>1</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spc="-55" dirty="0">
                          <a:solidFill>
                            <a:srgbClr val="FFFFFF"/>
                          </a:solidFill>
                          <a:latin typeface="Verdana"/>
                          <a:cs typeface="Verdana"/>
                        </a:rPr>
                        <a:t>Network</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spc="-100" dirty="0">
                          <a:solidFill>
                            <a:srgbClr val="FFFFFF"/>
                          </a:solidFill>
                          <a:latin typeface="Verdana"/>
                          <a:cs typeface="Verdana"/>
                        </a:rPr>
                        <a:t>Host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extLst>
                  <a:ext uri="{0D108BD9-81ED-4DB2-BD59-A6C34878D82A}">
                    <a16:rowId xmlns:a16="http://schemas.microsoft.com/office/drawing/2014/main" val="10000"/>
                  </a:ext>
                </a:extLst>
              </a:tr>
            </a:tbl>
          </a:graphicData>
        </a:graphic>
      </p:graphicFrame>
      <p:sp>
        <p:nvSpPr>
          <p:cNvPr id="8" name="object 8"/>
          <p:cNvSpPr/>
          <p:nvPr/>
        </p:nvSpPr>
        <p:spPr>
          <a:xfrm>
            <a:off x="2342007" y="4991100"/>
            <a:ext cx="5635625" cy="76200"/>
          </a:xfrm>
          <a:custGeom>
            <a:avLst/>
            <a:gdLst/>
            <a:ahLst/>
            <a:cxnLst/>
            <a:rect l="l" t="t" r="r" b="b"/>
            <a:pathLst>
              <a:path w="5635625" h="76200">
                <a:moveTo>
                  <a:pt x="2043417" y="38100"/>
                </a:moveTo>
                <a:lnTo>
                  <a:pt x="2034006" y="33401"/>
                </a:lnTo>
                <a:lnTo>
                  <a:pt x="1967217" y="0"/>
                </a:lnTo>
                <a:lnTo>
                  <a:pt x="1967217" y="33401"/>
                </a:lnTo>
                <a:lnTo>
                  <a:pt x="76200" y="33401"/>
                </a:lnTo>
                <a:lnTo>
                  <a:pt x="76200" y="0"/>
                </a:lnTo>
                <a:lnTo>
                  <a:pt x="0" y="38100"/>
                </a:lnTo>
                <a:lnTo>
                  <a:pt x="76200" y="76200"/>
                </a:lnTo>
                <a:lnTo>
                  <a:pt x="76200" y="42926"/>
                </a:lnTo>
                <a:lnTo>
                  <a:pt x="1967217" y="42926"/>
                </a:lnTo>
                <a:lnTo>
                  <a:pt x="1967217" y="76200"/>
                </a:lnTo>
                <a:lnTo>
                  <a:pt x="2033778" y="42926"/>
                </a:lnTo>
                <a:lnTo>
                  <a:pt x="2043417" y="38100"/>
                </a:lnTo>
                <a:close/>
              </a:path>
              <a:path w="5635625" h="76200">
                <a:moveTo>
                  <a:pt x="5635612" y="38100"/>
                </a:moveTo>
                <a:lnTo>
                  <a:pt x="5626201" y="33401"/>
                </a:lnTo>
                <a:lnTo>
                  <a:pt x="5559412" y="0"/>
                </a:lnTo>
                <a:lnTo>
                  <a:pt x="5559412" y="33401"/>
                </a:lnTo>
                <a:lnTo>
                  <a:pt x="2119617" y="33401"/>
                </a:lnTo>
                <a:lnTo>
                  <a:pt x="2119617" y="0"/>
                </a:lnTo>
                <a:lnTo>
                  <a:pt x="2043417" y="38100"/>
                </a:lnTo>
                <a:lnTo>
                  <a:pt x="2119617" y="76200"/>
                </a:lnTo>
                <a:lnTo>
                  <a:pt x="2119617" y="42926"/>
                </a:lnTo>
                <a:lnTo>
                  <a:pt x="5559412" y="42926"/>
                </a:lnTo>
                <a:lnTo>
                  <a:pt x="5559412" y="76200"/>
                </a:lnTo>
                <a:lnTo>
                  <a:pt x="5625960" y="42926"/>
                </a:lnTo>
                <a:lnTo>
                  <a:pt x="5635612" y="38100"/>
                </a:lnTo>
                <a:close/>
              </a:path>
            </a:pathLst>
          </a:custGeom>
          <a:solidFill>
            <a:srgbClr val="000000"/>
          </a:solidFill>
        </p:spPr>
        <p:txBody>
          <a:bodyPr wrap="square" lIns="0" tIns="0" rIns="0" bIns="0" rtlCol="0"/>
          <a:lstStyle/>
          <a:p>
            <a:endParaRPr/>
          </a:p>
        </p:txBody>
      </p:sp>
      <p:sp>
        <p:nvSpPr>
          <p:cNvPr id="11" name="Slide Number Placeholder 10">
            <a:extLst>
              <a:ext uri="{FF2B5EF4-FFF2-40B4-BE49-F238E27FC236}">
                <a16:creationId xmlns:a16="http://schemas.microsoft.com/office/drawing/2014/main" id="{287C19A5-6570-89B8-ACB9-E6B6CE4B4DD3}"/>
              </a:ext>
            </a:extLst>
          </p:cNvPr>
          <p:cNvSpPr>
            <a:spLocks noGrp="1"/>
          </p:cNvSpPr>
          <p:nvPr>
            <p:ph type="sldNum" sz="quarter" idx="12"/>
          </p:nvPr>
        </p:nvSpPr>
        <p:spPr/>
        <p:txBody>
          <a:bodyPr/>
          <a:lstStyle/>
          <a:p>
            <a:fld id="{CC35A254-4A35-4A19-8176-D3942D5E59E5}"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3960495" cy="665480"/>
          </a:xfrm>
          <a:prstGeom prst="rect">
            <a:avLst/>
          </a:prstGeom>
        </p:spPr>
        <p:txBody>
          <a:bodyPr vert="horz" wrap="square" lIns="0" tIns="12700" rIns="0" bIns="0" rtlCol="0">
            <a:spAutoFit/>
          </a:bodyPr>
          <a:lstStyle/>
          <a:p>
            <a:pPr marL="12700">
              <a:lnSpc>
                <a:spcPct val="100000"/>
              </a:lnSpc>
              <a:spcBef>
                <a:spcPts val="100"/>
              </a:spcBef>
            </a:pPr>
            <a:r>
              <a:rPr spc="-120" dirty="0"/>
              <a:t>Class</a:t>
            </a:r>
            <a:r>
              <a:rPr spc="100" dirty="0">
                <a:latin typeface="Times New Roman"/>
                <a:cs typeface="Times New Roman"/>
              </a:rPr>
              <a:t> </a:t>
            </a:r>
            <a:r>
              <a:rPr spc="-470" dirty="0"/>
              <a:t>B</a:t>
            </a:r>
            <a:r>
              <a:rPr spc="110" dirty="0">
                <a:latin typeface="Times New Roman"/>
                <a:cs typeface="Times New Roman"/>
              </a:rPr>
              <a:t> </a:t>
            </a:r>
            <a:r>
              <a:rPr spc="-85" dirty="0"/>
              <a:t>address</a:t>
            </a:r>
          </a:p>
        </p:txBody>
      </p:sp>
      <p:sp>
        <p:nvSpPr>
          <p:cNvPr id="3" name="object 3"/>
          <p:cNvSpPr txBox="1"/>
          <p:nvPr/>
        </p:nvSpPr>
        <p:spPr>
          <a:xfrm>
            <a:off x="1182116" y="1954500"/>
            <a:ext cx="7599680" cy="132143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60" dirty="0">
                <a:solidFill>
                  <a:srgbClr val="FFFFFF"/>
                </a:solidFill>
                <a:latin typeface="Verdana"/>
                <a:cs typeface="Verdana"/>
              </a:rPr>
              <a:t>Class</a:t>
            </a:r>
            <a:r>
              <a:rPr sz="2000" spc="-180" dirty="0">
                <a:solidFill>
                  <a:srgbClr val="FFFFFF"/>
                </a:solidFill>
                <a:latin typeface="Verdana"/>
                <a:cs typeface="Verdana"/>
              </a:rPr>
              <a:t> </a:t>
            </a:r>
            <a:r>
              <a:rPr sz="2000" spc="-225" dirty="0">
                <a:solidFill>
                  <a:srgbClr val="FFFFFF"/>
                </a:solidFill>
                <a:latin typeface="Verdana"/>
                <a:cs typeface="Verdana"/>
              </a:rPr>
              <a:t>B</a:t>
            </a:r>
            <a:r>
              <a:rPr sz="2000" spc="-145" dirty="0">
                <a:solidFill>
                  <a:srgbClr val="FFFFFF"/>
                </a:solidFill>
                <a:latin typeface="Verdana"/>
                <a:cs typeface="Verdana"/>
              </a:rPr>
              <a:t> </a:t>
            </a:r>
            <a:r>
              <a:rPr sz="2000" spc="-200" dirty="0">
                <a:solidFill>
                  <a:srgbClr val="FFFFFF"/>
                </a:solidFill>
                <a:latin typeface="Verdana"/>
                <a:cs typeface="Verdana"/>
              </a:rPr>
              <a:t>IP</a:t>
            </a:r>
            <a:r>
              <a:rPr sz="2000" spc="-170" dirty="0">
                <a:solidFill>
                  <a:srgbClr val="FFFFFF"/>
                </a:solidFill>
                <a:latin typeface="Verdana"/>
                <a:cs typeface="Verdana"/>
              </a:rPr>
              <a:t> </a:t>
            </a:r>
            <a:r>
              <a:rPr sz="2000" spc="-40" dirty="0">
                <a:solidFill>
                  <a:srgbClr val="FFFFFF"/>
                </a:solidFill>
                <a:latin typeface="Verdana"/>
                <a:cs typeface="Verdana"/>
              </a:rPr>
              <a:t>address</a:t>
            </a:r>
            <a:r>
              <a:rPr sz="2000" spc="-150" dirty="0">
                <a:solidFill>
                  <a:srgbClr val="FFFFFF"/>
                </a:solidFill>
                <a:latin typeface="Verdana"/>
                <a:cs typeface="Verdana"/>
              </a:rPr>
              <a:t> </a:t>
            </a:r>
            <a:r>
              <a:rPr sz="2000" spc="-35" dirty="0">
                <a:solidFill>
                  <a:srgbClr val="FFFFFF"/>
                </a:solidFill>
                <a:latin typeface="Verdana"/>
                <a:cs typeface="Verdana"/>
              </a:rPr>
              <a:t>ranges</a:t>
            </a:r>
            <a:r>
              <a:rPr sz="2000" spc="-150" dirty="0">
                <a:solidFill>
                  <a:srgbClr val="FFFFFF"/>
                </a:solidFill>
                <a:latin typeface="Verdana"/>
                <a:cs typeface="Verdana"/>
              </a:rPr>
              <a:t> </a:t>
            </a:r>
            <a:r>
              <a:rPr sz="2000" spc="-80" dirty="0">
                <a:solidFill>
                  <a:srgbClr val="FFFFFF"/>
                </a:solidFill>
                <a:latin typeface="Verdana"/>
                <a:cs typeface="Verdana"/>
              </a:rPr>
              <a:t>from</a:t>
            </a:r>
            <a:r>
              <a:rPr sz="2000" spc="-140" dirty="0">
                <a:solidFill>
                  <a:srgbClr val="FFFFFF"/>
                </a:solidFill>
                <a:latin typeface="Verdana"/>
                <a:cs typeface="Verdana"/>
              </a:rPr>
              <a:t> </a:t>
            </a:r>
            <a:r>
              <a:rPr sz="2000" spc="-170" dirty="0">
                <a:solidFill>
                  <a:srgbClr val="FFFFFF"/>
                </a:solidFill>
                <a:latin typeface="Verdana"/>
                <a:cs typeface="Verdana"/>
              </a:rPr>
              <a:t>128-191(10000001-10111111)</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245" dirty="0">
                <a:solidFill>
                  <a:srgbClr val="FFFFFF"/>
                </a:solidFill>
                <a:latin typeface="Verdana"/>
                <a:cs typeface="Verdana"/>
              </a:rPr>
              <a:t>It</a:t>
            </a:r>
            <a:r>
              <a:rPr sz="2000" spc="-175" dirty="0">
                <a:solidFill>
                  <a:srgbClr val="FFFFFF"/>
                </a:solidFill>
                <a:latin typeface="Verdana"/>
                <a:cs typeface="Verdana"/>
              </a:rPr>
              <a:t> </a:t>
            </a:r>
            <a:r>
              <a:rPr sz="2000" spc="-25" dirty="0">
                <a:solidFill>
                  <a:srgbClr val="FFFFFF"/>
                </a:solidFill>
                <a:latin typeface="Verdana"/>
                <a:cs typeface="Verdana"/>
              </a:rPr>
              <a:t>includes</a:t>
            </a:r>
            <a:r>
              <a:rPr sz="2000" spc="-165" dirty="0">
                <a:solidFill>
                  <a:srgbClr val="FFFFFF"/>
                </a:solidFill>
                <a:latin typeface="Verdana"/>
                <a:cs typeface="Verdana"/>
              </a:rPr>
              <a:t> </a:t>
            </a:r>
            <a:r>
              <a:rPr sz="2000" spc="-55" dirty="0">
                <a:solidFill>
                  <a:srgbClr val="FFFFFF"/>
                </a:solidFill>
                <a:latin typeface="Verdana"/>
                <a:cs typeface="Verdana"/>
              </a:rPr>
              <a:t>only</a:t>
            </a:r>
            <a:r>
              <a:rPr sz="2000" spc="-135" dirty="0">
                <a:solidFill>
                  <a:srgbClr val="FFFFFF"/>
                </a:solidFill>
                <a:latin typeface="Verdana"/>
                <a:cs typeface="Verdana"/>
              </a:rPr>
              <a:t> </a:t>
            </a:r>
            <a:r>
              <a:rPr sz="2000" spc="-204" dirty="0">
                <a:solidFill>
                  <a:srgbClr val="FFFFFF"/>
                </a:solidFill>
                <a:latin typeface="Verdana"/>
                <a:cs typeface="Verdana"/>
              </a:rPr>
              <a:t>IP</a:t>
            </a:r>
            <a:r>
              <a:rPr sz="2000" spc="-155" dirty="0">
                <a:solidFill>
                  <a:srgbClr val="FFFFFF"/>
                </a:solidFill>
                <a:latin typeface="Verdana"/>
                <a:cs typeface="Verdana"/>
              </a:rPr>
              <a:t> </a:t>
            </a:r>
            <a:r>
              <a:rPr sz="2000" spc="-85" dirty="0">
                <a:solidFill>
                  <a:srgbClr val="FFFFFF"/>
                </a:solidFill>
                <a:latin typeface="Verdana"/>
                <a:cs typeface="Verdana"/>
              </a:rPr>
              <a:t>starting</a:t>
            </a:r>
            <a:r>
              <a:rPr sz="2000" spc="-170" dirty="0">
                <a:solidFill>
                  <a:srgbClr val="FFFFFF"/>
                </a:solidFill>
                <a:latin typeface="Verdana"/>
                <a:cs typeface="Verdana"/>
              </a:rPr>
              <a:t> </a:t>
            </a:r>
            <a:r>
              <a:rPr sz="2000" spc="-80" dirty="0">
                <a:solidFill>
                  <a:srgbClr val="FFFFFF"/>
                </a:solidFill>
                <a:latin typeface="Verdana"/>
                <a:cs typeface="Verdana"/>
              </a:rPr>
              <a:t>from</a:t>
            </a:r>
            <a:r>
              <a:rPr sz="2000" spc="-160" dirty="0">
                <a:solidFill>
                  <a:srgbClr val="FFFFFF"/>
                </a:solidFill>
                <a:latin typeface="Verdana"/>
                <a:cs typeface="Verdana"/>
              </a:rPr>
              <a:t> </a:t>
            </a:r>
            <a:r>
              <a:rPr sz="2000" spc="-175" dirty="0">
                <a:solidFill>
                  <a:srgbClr val="FFFFFF"/>
                </a:solidFill>
                <a:latin typeface="Verdana"/>
                <a:cs typeface="Verdana"/>
              </a:rPr>
              <a:t>128.0.X.X-191.255.X.X</a:t>
            </a:r>
            <a:r>
              <a:rPr sz="2000" spc="-155" dirty="0">
                <a:solidFill>
                  <a:srgbClr val="FFFFFF"/>
                </a:solidFill>
                <a:latin typeface="Verdana"/>
                <a:cs typeface="Verdana"/>
              </a:rPr>
              <a:t> </a:t>
            </a:r>
            <a:r>
              <a:rPr sz="2000" spc="-75" dirty="0">
                <a:solidFill>
                  <a:srgbClr val="FFFFFF"/>
                </a:solidFill>
                <a:latin typeface="Verdana"/>
                <a:cs typeface="Verdana"/>
              </a:rPr>
              <a:t>only.</a:t>
            </a:r>
            <a:endParaRPr sz="2000">
              <a:latin typeface="Verdana"/>
              <a:cs typeface="Verdana"/>
            </a:endParaRPr>
          </a:p>
          <a:p>
            <a:pPr marL="12700">
              <a:lnSpc>
                <a:spcPct val="100000"/>
              </a:lnSpc>
              <a:spcBef>
                <a:spcPts val="1010"/>
              </a:spcBef>
              <a:tabLst>
                <a:tab pos="354965" algn="l"/>
              </a:tabLst>
            </a:pPr>
            <a:r>
              <a:rPr sz="1600" spc="-155" dirty="0">
                <a:solidFill>
                  <a:srgbClr val="89D0D6"/>
                </a:solidFill>
                <a:latin typeface="Lucida Sans Unicode"/>
                <a:cs typeface="Lucida Sans Unicode"/>
              </a:rPr>
              <a:t>▶	</a:t>
            </a:r>
            <a:r>
              <a:rPr sz="2000" spc="-10" dirty="0">
                <a:solidFill>
                  <a:srgbClr val="FFFFFF"/>
                </a:solidFill>
                <a:latin typeface="Verdana"/>
                <a:cs typeface="Verdana"/>
              </a:rPr>
              <a:t>De</a:t>
            </a:r>
            <a:r>
              <a:rPr sz="2000" spc="-15" dirty="0">
                <a:solidFill>
                  <a:srgbClr val="FFFFFF"/>
                </a:solidFill>
                <a:latin typeface="Verdana"/>
                <a:cs typeface="Verdana"/>
              </a:rPr>
              <a:t>fau</a:t>
            </a:r>
            <a:r>
              <a:rPr sz="2000" dirty="0">
                <a:solidFill>
                  <a:srgbClr val="FFFFFF"/>
                </a:solidFill>
                <a:latin typeface="Verdana"/>
                <a:cs typeface="Verdana"/>
              </a:rPr>
              <a:t>l</a:t>
            </a:r>
            <a:r>
              <a:rPr sz="2000" spc="-110" dirty="0">
                <a:solidFill>
                  <a:srgbClr val="FFFFFF"/>
                </a:solidFill>
                <a:latin typeface="Verdana"/>
                <a:cs typeface="Verdana"/>
              </a:rPr>
              <a:t>t</a:t>
            </a:r>
            <a:r>
              <a:rPr sz="2000" spc="5" dirty="0">
                <a:solidFill>
                  <a:srgbClr val="FFFFFF"/>
                </a:solidFill>
                <a:latin typeface="Times New Roman"/>
                <a:cs typeface="Times New Roman"/>
              </a:rPr>
              <a:t> </a:t>
            </a:r>
            <a:r>
              <a:rPr sz="2000" spc="-30" dirty="0">
                <a:solidFill>
                  <a:srgbClr val="FFFFFF"/>
                </a:solidFill>
                <a:latin typeface="Verdana"/>
                <a:cs typeface="Verdana"/>
              </a:rPr>
              <a:t>subn</a:t>
            </a:r>
            <a:r>
              <a:rPr sz="2000" spc="-20" dirty="0">
                <a:solidFill>
                  <a:srgbClr val="FFFFFF"/>
                </a:solidFill>
                <a:latin typeface="Verdana"/>
                <a:cs typeface="Verdana"/>
              </a:rPr>
              <a:t>e</a:t>
            </a:r>
            <a:r>
              <a:rPr sz="2000" spc="-110" dirty="0">
                <a:solidFill>
                  <a:srgbClr val="FFFFFF"/>
                </a:solidFill>
                <a:latin typeface="Verdana"/>
                <a:cs typeface="Verdana"/>
              </a:rPr>
              <a:t>t</a:t>
            </a:r>
            <a:r>
              <a:rPr sz="2000" spc="20" dirty="0">
                <a:solidFill>
                  <a:srgbClr val="FFFFFF"/>
                </a:solidFill>
                <a:latin typeface="Times New Roman"/>
                <a:cs typeface="Times New Roman"/>
              </a:rPr>
              <a:t> </a:t>
            </a:r>
            <a:r>
              <a:rPr sz="2000" spc="-85" dirty="0">
                <a:solidFill>
                  <a:srgbClr val="FFFFFF"/>
                </a:solidFill>
                <a:latin typeface="Verdana"/>
                <a:cs typeface="Verdana"/>
              </a:rPr>
              <a:t>mask</a:t>
            </a:r>
            <a:r>
              <a:rPr sz="2000" spc="25" dirty="0">
                <a:solidFill>
                  <a:srgbClr val="FFFFFF"/>
                </a:solidFill>
                <a:latin typeface="Times New Roman"/>
                <a:cs typeface="Times New Roman"/>
              </a:rPr>
              <a:t> </a:t>
            </a:r>
            <a:r>
              <a:rPr sz="2000" spc="85" dirty="0">
                <a:solidFill>
                  <a:srgbClr val="FFFFFF"/>
                </a:solidFill>
                <a:latin typeface="Verdana"/>
                <a:cs typeface="Verdana"/>
              </a:rPr>
              <a:t>o</a:t>
            </a:r>
            <a:r>
              <a:rPr sz="2000" spc="-75" dirty="0">
                <a:solidFill>
                  <a:srgbClr val="FFFFFF"/>
                </a:solidFill>
                <a:latin typeface="Verdana"/>
                <a:cs typeface="Verdana"/>
              </a:rPr>
              <a:t>f</a:t>
            </a:r>
            <a:r>
              <a:rPr sz="2000" spc="45" dirty="0">
                <a:solidFill>
                  <a:srgbClr val="FFFFFF"/>
                </a:solidFill>
                <a:latin typeface="Times New Roman"/>
                <a:cs typeface="Times New Roman"/>
              </a:rPr>
              <a:t> </a:t>
            </a:r>
            <a:r>
              <a:rPr sz="2000" spc="-50" dirty="0">
                <a:solidFill>
                  <a:srgbClr val="FFFFFF"/>
                </a:solidFill>
                <a:latin typeface="Verdana"/>
                <a:cs typeface="Verdana"/>
              </a:rPr>
              <a:t>class</a:t>
            </a:r>
            <a:r>
              <a:rPr sz="2000" spc="30" dirty="0">
                <a:solidFill>
                  <a:srgbClr val="FFFFFF"/>
                </a:solidFill>
                <a:latin typeface="Times New Roman"/>
                <a:cs typeface="Times New Roman"/>
              </a:rPr>
              <a:t> </a:t>
            </a:r>
            <a:r>
              <a:rPr sz="2000" spc="-220" dirty="0">
                <a:solidFill>
                  <a:srgbClr val="FFFFFF"/>
                </a:solidFill>
                <a:latin typeface="Verdana"/>
                <a:cs typeface="Verdana"/>
              </a:rPr>
              <a:t>B</a:t>
            </a:r>
            <a:r>
              <a:rPr sz="2000" spc="50" dirty="0">
                <a:solidFill>
                  <a:srgbClr val="FFFFFF"/>
                </a:solidFill>
                <a:latin typeface="Times New Roman"/>
                <a:cs typeface="Times New Roman"/>
              </a:rPr>
              <a:t> </a:t>
            </a:r>
            <a:r>
              <a:rPr sz="2000" spc="-385" dirty="0">
                <a:solidFill>
                  <a:srgbClr val="FFFFFF"/>
                </a:solidFill>
                <a:latin typeface="Verdana"/>
                <a:cs typeface="Verdana"/>
              </a:rPr>
              <a:t>I</a:t>
            </a:r>
            <a:r>
              <a:rPr sz="2000" spc="-20" dirty="0">
                <a:solidFill>
                  <a:srgbClr val="FFFFFF"/>
                </a:solidFill>
                <a:latin typeface="Verdana"/>
                <a:cs typeface="Verdana"/>
              </a:rPr>
              <a:t>P</a:t>
            </a:r>
            <a:r>
              <a:rPr sz="2000" spc="25" dirty="0">
                <a:solidFill>
                  <a:srgbClr val="FFFFFF"/>
                </a:solidFill>
                <a:latin typeface="Times New Roman"/>
                <a:cs typeface="Times New Roman"/>
              </a:rPr>
              <a:t> </a:t>
            </a:r>
            <a:r>
              <a:rPr sz="2000" spc="140" dirty="0">
                <a:solidFill>
                  <a:srgbClr val="FFFFFF"/>
                </a:solidFill>
                <a:latin typeface="Verdana"/>
                <a:cs typeface="Verdana"/>
              </a:rPr>
              <a:t>ad</a:t>
            </a:r>
            <a:r>
              <a:rPr sz="2000" spc="114" dirty="0">
                <a:solidFill>
                  <a:srgbClr val="FFFFFF"/>
                </a:solidFill>
                <a:latin typeface="Verdana"/>
                <a:cs typeface="Verdana"/>
              </a:rPr>
              <a:t>d</a:t>
            </a:r>
            <a:r>
              <a:rPr sz="2000" spc="-170" dirty="0">
                <a:solidFill>
                  <a:srgbClr val="FFFFFF"/>
                </a:solidFill>
                <a:latin typeface="Verdana"/>
                <a:cs typeface="Verdana"/>
              </a:rPr>
              <a:t>ress</a:t>
            </a:r>
            <a:r>
              <a:rPr sz="2000" spc="40"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45" dirty="0">
                <a:solidFill>
                  <a:srgbClr val="FFFFFF"/>
                </a:solidFill>
                <a:latin typeface="Times New Roman"/>
                <a:cs typeface="Times New Roman"/>
              </a:rPr>
              <a:t> </a:t>
            </a:r>
            <a:r>
              <a:rPr sz="2000" spc="-165" dirty="0">
                <a:solidFill>
                  <a:srgbClr val="FFFFFF"/>
                </a:solidFill>
                <a:latin typeface="Verdana"/>
                <a:cs typeface="Verdana"/>
              </a:rPr>
              <a:t>2</a:t>
            </a:r>
            <a:r>
              <a:rPr sz="2000" spc="-155" dirty="0">
                <a:solidFill>
                  <a:srgbClr val="FFFFFF"/>
                </a:solidFill>
                <a:latin typeface="Verdana"/>
                <a:cs typeface="Verdana"/>
              </a:rPr>
              <a:t>5</a:t>
            </a:r>
            <a:r>
              <a:rPr sz="2000" spc="-220" dirty="0">
                <a:solidFill>
                  <a:srgbClr val="FFFFFF"/>
                </a:solidFill>
                <a:latin typeface="Verdana"/>
                <a:cs typeface="Verdana"/>
              </a:rPr>
              <a:t>5</a:t>
            </a:r>
            <a:r>
              <a:rPr sz="2000" spc="-140" dirty="0">
                <a:solidFill>
                  <a:srgbClr val="FFFFFF"/>
                </a:solidFill>
                <a:latin typeface="Verdana"/>
                <a:cs typeface="Verdana"/>
              </a:rPr>
              <a:t>.</a:t>
            </a:r>
            <a:r>
              <a:rPr sz="2000" spc="-165" dirty="0">
                <a:solidFill>
                  <a:srgbClr val="FFFFFF"/>
                </a:solidFill>
                <a:latin typeface="Verdana"/>
                <a:cs typeface="Verdana"/>
              </a:rPr>
              <a:t>2</a:t>
            </a:r>
            <a:r>
              <a:rPr sz="2000" spc="-155" dirty="0">
                <a:solidFill>
                  <a:srgbClr val="FFFFFF"/>
                </a:solidFill>
                <a:latin typeface="Verdana"/>
                <a:cs typeface="Verdana"/>
              </a:rPr>
              <a:t>5</a:t>
            </a:r>
            <a:r>
              <a:rPr sz="2000" spc="-220" dirty="0">
                <a:solidFill>
                  <a:srgbClr val="FFFFFF"/>
                </a:solidFill>
                <a:latin typeface="Verdana"/>
                <a:cs typeface="Verdana"/>
              </a:rPr>
              <a:t>5</a:t>
            </a:r>
            <a:r>
              <a:rPr sz="2000" spc="-140" dirty="0">
                <a:solidFill>
                  <a:srgbClr val="FFFFFF"/>
                </a:solidFill>
                <a:latin typeface="Verdana"/>
                <a:cs typeface="Verdana"/>
              </a:rPr>
              <a:t>.</a:t>
            </a:r>
            <a:r>
              <a:rPr sz="2000" spc="-220" dirty="0">
                <a:solidFill>
                  <a:srgbClr val="FFFFFF"/>
                </a:solidFill>
                <a:latin typeface="Verdana"/>
                <a:cs typeface="Verdana"/>
              </a:rPr>
              <a:t>0</a:t>
            </a:r>
            <a:r>
              <a:rPr sz="2000" spc="-140" dirty="0">
                <a:solidFill>
                  <a:srgbClr val="FFFFFF"/>
                </a:solidFill>
                <a:latin typeface="Verdana"/>
                <a:cs typeface="Verdana"/>
              </a:rPr>
              <a:t>.</a:t>
            </a:r>
            <a:r>
              <a:rPr sz="2000" spc="-160" dirty="0">
                <a:solidFill>
                  <a:srgbClr val="FFFFFF"/>
                </a:solidFill>
                <a:latin typeface="Verdana"/>
                <a:cs typeface="Verdana"/>
              </a:rPr>
              <a:t>0</a:t>
            </a:r>
            <a:endParaRPr sz="2000">
              <a:latin typeface="Verdana"/>
              <a:cs typeface="Verdana"/>
            </a:endParaRPr>
          </a:p>
        </p:txBody>
      </p:sp>
      <p:sp>
        <p:nvSpPr>
          <p:cNvPr id="4" name="object 4"/>
          <p:cNvSpPr txBox="1"/>
          <p:nvPr/>
        </p:nvSpPr>
        <p:spPr>
          <a:xfrm>
            <a:off x="10662039" y="570682"/>
            <a:ext cx="222885" cy="452120"/>
          </a:xfrm>
          <a:prstGeom prst="rect">
            <a:avLst/>
          </a:prstGeom>
        </p:spPr>
        <p:txBody>
          <a:bodyPr vert="horz" wrap="square" lIns="0" tIns="12065" rIns="0" bIns="0" rtlCol="0">
            <a:spAutoFit/>
          </a:bodyPr>
          <a:lstStyle/>
          <a:p>
            <a:pPr marL="12700">
              <a:lnSpc>
                <a:spcPct val="100000"/>
              </a:lnSpc>
              <a:spcBef>
                <a:spcPts val="95"/>
              </a:spcBef>
            </a:pPr>
            <a:r>
              <a:rPr sz="2800" spc="-229" dirty="0">
                <a:solidFill>
                  <a:srgbClr val="FFFFFF"/>
                </a:solidFill>
                <a:latin typeface="Verdana"/>
                <a:cs typeface="Verdana"/>
              </a:rPr>
              <a:t>9</a:t>
            </a:r>
            <a:endParaRPr sz="2800">
              <a:latin typeface="Verdana"/>
              <a:cs typeface="Verdana"/>
            </a:endParaRPr>
          </a:p>
        </p:txBody>
      </p:sp>
      <p:sp>
        <p:nvSpPr>
          <p:cNvPr id="7" name="Slide Number Placeholder 6">
            <a:extLst>
              <a:ext uri="{FF2B5EF4-FFF2-40B4-BE49-F238E27FC236}">
                <a16:creationId xmlns:a16="http://schemas.microsoft.com/office/drawing/2014/main" id="{B5A24215-9653-C765-4D4E-324238AE9BB1}"/>
              </a:ext>
            </a:extLst>
          </p:cNvPr>
          <p:cNvSpPr>
            <a:spLocks noGrp="1"/>
          </p:cNvSpPr>
          <p:nvPr>
            <p:ph type="sldNum" sz="quarter" idx="12"/>
          </p:nvPr>
        </p:nvSpPr>
        <p:spPr/>
        <p:txBody>
          <a:bodyPr/>
          <a:lstStyle/>
          <a:p>
            <a:fld id="{CC35A254-4A35-4A19-8176-D3942D5E59E5}"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4088129" cy="665480"/>
          </a:xfrm>
          <a:prstGeom prst="rect">
            <a:avLst/>
          </a:prstGeom>
        </p:spPr>
        <p:txBody>
          <a:bodyPr vert="horz" wrap="square" lIns="0" tIns="12700" rIns="0" bIns="0" rtlCol="0">
            <a:spAutoFit/>
          </a:bodyPr>
          <a:lstStyle/>
          <a:p>
            <a:pPr marL="12700">
              <a:lnSpc>
                <a:spcPct val="100000"/>
              </a:lnSpc>
              <a:spcBef>
                <a:spcPts val="100"/>
              </a:spcBef>
            </a:pPr>
            <a:r>
              <a:rPr spc="-120" dirty="0"/>
              <a:t>Class</a:t>
            </a:r>
            <a:r>
              <a:rPr spc="100" dirty="0">
                <a:latin typeface="Times New Roman"/>
                <a:cs typeface="Times New Roman"/>
              </a:rPr>
              <a:t> </a:t>
            </a:r>
            <a:r>
              <a:rPr spc="480" dirty="0"/>
              <a:t>C</a:t>
            </a:r>
            <a:r>
              <a:rPr spc="110" dirty="0">
                <a:latin typeface="Times New Roman"/>
                <a:cs typeface="Times New Roman"/>
              </a:rPr>
              <a:t> </a:t>
            </a:r>
            <a:r>
              <a:rPr spc="-85" dirty="0"/>
              <a:t>address</a:t>
            </a:r>
          </a:p>
        </p:txBody>
      </p:sp>
      <p:sp>
        <p:nvSpPr>
          <p:cNvPr id="3" name="object 3"/>
          <p:cNvSpPr txBox="1"/>
          <p:nvPr/>
        </p:nvSpPr>
        <p:spPr>
          <a:xfrm>
            <a:off x="1182116" y="1954500"/>
            <a:ext cx="8255634" cy="248920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50" dirty="0">
                <a:solidFill>
                  <a:srgbClr val="FFFFFF"/>
                </a:solidFill>
                <a:latin typeface="Verdana"/>
                <a:cs typeface="Verdana"/>
              </a:rPr>
              <a:t>N</a:t>
            </a:r>
            <a:r>
              <a:rPr sz="2000" spc="45" dirty="0">
                <a:solidFill>
                  <a:srgbClr val="FFFFFF"/>
                </a:solidFill>
                <a:latin typeface="Verdana"/>
                <a:cs typeface="Verdana"/>
              </a:rPr>
              <a:t>e</a:t>
            </a:r>
            <a:r>
              <a:rPr sz="2000" spc="-30" dirty="0">
                <a:solidFill>
                  <a:srgbClr val="FFFFFF"/>
                </a:solidFill>
                <a:latin typeface="Verdana"/>
                <a:cs typeface="Verdana"/>
              </a:rPr>
              <a:t>t</a:t>
            </a:r>
            <a:r>
              <a:rPr sz="2000" spc="-50" dirty="0">
                <a:solidFill>
                  <a:srgbClr val="FFFFFF"/>
                </a:solidFill>
                <a:latin typeface="Verdana"/>
                <a:cs typeface="Verdana"/>
              </a:rPr>
              <a:t>w</a:t>
            </a:r>
            <a:r>
              <a:rPr sz="2000" spc="-90" dirty="0">
                <a:solidFill>
                  <a:srgbClr val="FFFFFF"/>
                </a:solidFill>
                <a:latin typeface="Verdana"/>
                <a:cs typeface="Verdana"/>
              </a:rPr>
              <a:t>o</a:t>
            </a:r>
            <a:r>
              <a:rPr sz="2000" spc="-75" dirty="0">
                <a:solidFill>
                  <a:srgbClr val="FFFFFF"/>
                </a:solidFill>
                <a:latin typeface="Verdana"/>
                <a:cs typeface="Verdana"/>
              </a:rPr>
              <a:t>r</a:t>
            </a:r>
            <a:r>
              <a:rPr sz="2000" spc="-180" dirty="0">
                <a:solidFill>
                  <a:srgbClr val="FFFFFF"/>
                </a:solidFill>
                <a:latin typeface="Verdana"/>
                <a:cs typeface="Verdana"/>
              </a:rPr>
              <a:t>k</a:t>
            </a:r>
            <a:r>
              <a:rPr sz="2000" spc="15" dirty="0">
                <a:solidFill>
                  <a:srgbClr val="FFFFFF"/>
                </a:solidFill>
                <a:latin typeface="Times New Roman"/>
                <a:cs typeface="Times New Roman"/>
              </a:rPr>
              <a:t> </a:t>
            </a:r>
            <a:r>
              <a:rPr sz="2000" spc="-380" dirty="0">
                <a:solidFill>
                  <a:srgbClr val="FFFFFF"/>
                </a:solidFill>
                <a:latin typeface="Verdana"/>
                <a:cs typeface="Verdana"/>
              </a:rPr>
              <a:t>I</a:t>
            </a:r>
            <a:r>
              <a:rPr sz="2000" spc="-50" dirty="0">
                <a:solidFill>
                  <a:srgbClr val="FFFFFF"/>
                </a:solidFill>
                <a:latin typeface="Verdana"/>
                <a:cs typeface="Verdana"/>
              </a:rPr>
              <a:t>D</a:t>
            </a:r>
            <a:r>
              <a:rPr sz="2000" spc="20"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50" dirty="0">
                <a:solidFill>
                  <a:srgbClr val="FFFFFF"/>
                </a:solidFill>
                <a:latin typeface="Times New Roman"/>
                <a:cs typeface="Times New Roman"/>
              </a:rPr>
              <a:t> </a:t>
            </a:r>
            <a:r>
              <a:rPr sz="2000" spc="-170" dirty="0">
                <a:solidFill>
                  <a:srgbClr val="FFFFFF"/>
                </a:solidFill>
                <a:latin typeface="Verdana"/>
                <a:cs typeface="Verdana"/>
              </a:rPr>
              <a:t>2</a:t>
            </a:r>
            <a:r>
              <a:rPr sz="2000" spc="-155" dirty="0">
                <a:solidFill>
                  <a:srgbClr val="FFFFFF"/>
                </a:solidFill>
                <a:latin typeface="Verdana"/>
                <a:cs typeface="Verdana"/>
              </a:rPr>
              <a:t>4</a:t>
            </a:r>
            <a:r>
              <a:rPr sz="2000" spc="-254" dirty="0">
                <a:solidFill>
                  <a:srgbClr val="FFFFFF"/>
                </a:solidFill>
                <a:latin typeface="Verdana"/>
                <a:cs typeface="Verdana"/>
              </a:rPr>
              <a:t>-</a:t>
            </a:r>
            <a:r>
              <a:rPr sz="2000" spc="-55" dirty="0">
                <a:solidFill>
                  <a:srgbClr val="FFFFFF"/>
                </a:solidFill>
                <a:latin typeface="Verdana"/>
                <a:cs typeface="Verdana"/>
              </a:rPr>
              <a:t>bi</a:t>
            </a:r>
            <a:r>
              <a:rPr sz="2000" spc="-45" dirty="0">
                <a:solidFill>
                  <a:srgbClr val="FFFFFF"/>
                </a:solidFill>
                <a:latin typeface="Verdana"/>
                <a:cs typeface="Verdana"/>
              </a:rPr>
              <a:t>t</a:t>
            </a:r>
            <a:r>
              <a:rPr sz="2000" spc="25" dirty="0">
                <a:solidFill>
                  <a:srgbClr val="FFFFFF"/>
                </a:solidFill>
                <a:latin typeface="Times New Roman"/>
                <a:cs typeface="Times New Roman"/>
              </a:rPr>
              <a:t> </a:t>
            </a:r>
            <a:r>
              <a:rPr sz="2000" spc="-145" dirty="0">
                <a:solidFill>
                  <a:srgbClr val="FFFFFF"/>
                </a:solidFill>
                <a:latin typeface="Verdana"/>
                <a:cs typeface="Verdana"/>
              </a:rPr>
              <a:t>l</a:t>
            </a:r>
            <a:r>
              <a:rPr sz="2000" spc="50" dirty="0">
                <a:solidFill>
                  <a:srgbClr val="FFFFFF"/>
                </a:solidFill>
                <a:latin typeface="Verdana"/>
                <a:cs typeface="Verdana"/>
              </a:rPr>
              <a:t>ong</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20" dirty="0">
                <a:solidFill>
                  <a:srgbClr val="FFFFFF"/>
                </a:solidFill>
                <a:latin typeface="Verdana"/>
                <a:cs typeface="Verdana"/>
              </a:rPr>
              <a:t>Hos</a:t>
            </a:r>
            <a:r>
              <a:rPr sz="2000" spc="-75" dirty="0">
                <a:solidFill>
                  <a:srgbClr val="FFFFFF"/>
                </a:solidFill>
                <a:latin typeface="Verdana"/>
                <a:cs typeface="Verdana"/>
              </a:rPr>
              <a:t>t</a:t>
            </a:r>
            <a:r>
              <a:rPr sz="2000" spc="35" dirty="0">
                <a:solidFill>
                  <a:srgbClr val="FFFFFF"/>
                </a:solidFill>
                <a:latin typeface="Times New Roman"/>
                <a:cs typeface="Times New Roman"/>
              </a:rPr>
              <a:t> </a:t>
            </a:r>
            <a:r>
              <a:rPr sz="2000" spc="-380" dirty="0">
                <a:solidFill>
                  <a:srgbClr val="FFFFFF"/>
                </a:solidFill>
                <a:latin typeface="Verdana"/>
                <a:cs typeface="Verdana"/>
              </a:rPr>
              <a:t>I</a:t>
            </a:r>
            <a:r>
              <a:rPr sz="2000" spc="-50" dirty="0">
                <a:solidFill>
                  <a:srgbClr val="FFFFFF"/>
                </a:solidFill>
                <a:latin typeface="Verdana"/>
                <a:cs typeface="Verdana"/>
              </a:rPr>
              <a:t>D</a:t>
            </a:r>
            <a:r>
              <a:rPr sz="2000" spc="20"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50" dirty="0">
                <a:solidFill>
                  <a:srgbClr val="FFFFFF"/>
                </a:solidFill>
                <a:latin typeface="Times New Roman"/>
                <a:cs typeface="Times New Roman"/>
              </a:rPr>
              <a:t> </a:t>
            </a:r>
            <a:r>
              <a:rPr sz="2000" spc="-165" dirty="0">
                <a:solidFill>
                  <a:srgbClr val="FFFFFF"/>
                </a:solidFill>
                <a:latin typeface="Verdana"/>
                <a:cs typeface="Verdana"/>
              </a:rPr>
              <a:t>8</a:t>
            </a:r>
            <a:r>
              <a:rPr sz="2000" spc="40" dirty="0">
                <a:solidFill>
                  <a:srgbClr val="FFFFFF"/>
                </a:solidFill>
                <a:latin typeface="Times New Roman"/>
                <a:cs typeface="Times New Roman"/>
              </a:rPr>
              <a:t> </a:t>
            </a:r>
            <a:r>
              <a:rPr sz="2000" spc="-55" dirty="0">
                <a:solidFill>
                  <a:srgbClr val="FFFFFF"/>
                </a:solidFill>
                <a:latin typeface="Verdana"/>
                <a:cs typeface="Verdana"/>
              </a:rPr>
              <a:t>bi</a:t>
            </a:r>
            <a:r>
              <a:rPr sz="2000" spc="-45" dirty="0">
                <a:solidFill>
                  <a:srgbClr val="FFFFFF"/>
                </a:solidFill>
                <a:latin typeface="Verdana"/>
                <a:cs typeface="Verdana"/>
              </a:rPr>
              <a:t>t</a:t>
            </a:r>
            <a:r>
              <a:rPr sz="2000" spc="35" dirty="0">
                <a:solidFill>
                  <a:srgbClr val="FFFFFF"/>
                </a:solidFill>
                <a:latin typeface="Times New Roman"/>
                <a:cs typeface="Times New Roman"/>
              </a:rPr>
              <a:t> </a:t>
            </a:r>
            <a:r>
              <a:rPr sz="2000" spc="-145" dirty="0">
                <a:solidFill>
                  <a:srgbClr val="FFFFFF"/>
                </a:solidFill>
                <a:latin typeface="Verdana"/>
                <a:cs typeface="Verdana"/>
              </a:rPr>
              <a:t>l</a:t>
            </a:r>
            <a:r>
              <a:rPr sz="2000" spc="50" dirty="0">
                <a:solidFill>
                  <a:srgbClr val="FFFFFF"/>
                </a:solidFill>
                <a:latin typeface="Verdana"/>
                <a:cs typeface="Verdana"/>
              </a:rPr>
              <a:t>ong</a:t>
            </a:r>
            <a:endParaRPr sz="2000">
              <a:latin typeface="Verdana"/>
              <a:cs typeface="Verdana"/>
            </a:endParaRPr>
          </a:p>
          <a:p>
            <a:pPr marL="12700">
              <a:lnSpc>
                <a:spcPct val="100000"/>
              </a:lnSpc>
              <a:spcBef>
                <a:spcPts val="1010"/>
              </a:spcBef>
              <a:tabLst>
                <a:tab pos="354965" algn="l"/>
              </a:tabLst>
            </a:pPr>
            <a:r>
              <a:rPr sz="1600" spc="-155" dirty="0">
                <a:solidFill>
                  <a:srgbClr val="89D0D6"/>
                </a:solidFill>
                <a:latin typeface="Lucida Sans Unicode"/>
                <a:cs typeface="Lucida Sans Unicode"/>
              </a:rPr>
              <a:t>▶	</a:t>
            </a:r>
            <a:r>
              <a:rPr sz="2000" spc="-105" dirty="0">
                <a:solidFill>
                  <a:srgbClr val="FFFFFF"/>
                </a:solidFill>
                <a:latin typeface="Verdana"/>
                <a:cs typeface="Verdana"/>
              </a:rPr>
              <a:t>The</a:t>
            </a:r>
            <a:r>
              <a:rPr sz="2000" spc="-165" dirty="0">
                <a:solidFill>
                  <a:srgbClr val="FFFFFF"/>
                </a:solidFill>
                <a:latin typeface="Verdana"/>
                <a:cs typeface="Verdana"/>
              </a:rPr>
              <a:t> </a:t>
            </a:r>
            <a:r>
              <a:rPr sz="2000" spc="-175" dirty="0">
                <a:solidFill>
                  <a:srgbClr val="FFFFFF"/>
                </a:solidFill>
                <a:latin typeface="Verdana"/>
                <a:cs typeface="Verdana"/>
              </a:rPr>
              <a:t>first</a:t>
            </a:r>
            <a:r>
              <a:rPr sz="2000" spc="-160" dirty="0">
                <a:solidFill>
                  <a:srgbClr val="FFFFFF"/>
                </a:solidFill>
                <a:latin typeface="Verdana"/>
                <a:cs typeface="Verdana"/>
              </a:rPr>
              <a:t> </a:t>
            </a:r>
            <a:r>
              <a:rPr sz="2000" spc="-35" dirty="0">
                <a:solidFill>
                  <a:srgbClr val="FFFFFF"/>
                </a:solidFill>
                <a:latin typeface="Verdana"/>
                <a:cs typeface="Verdana"/>
              </a:rPr>
              <a:t>three</a:t>
            </a:r>
            <a:r>
              <a:rPr sz="2000" spc="-185" dirty="0">
                <a:solidFill>
                  <a:srgbClr val="FFFFFF"/>
                </a:solidFill>
                <a:latin typeface="Verdana"/>
                <a:cs typeface="Verdana"/>
              </a:rPr>
              <a:t> </a:t>
            </a:r>
            <a:r>
              <a:rPr sz="2000" spc="-50" dirty="0">
                <a:solidFill>
                  <a:srgbClr val="FFFFFF"/>
                </a:solidFill>
                <a:latin typeface="Verdana"/>
                <a:cs typeface="Verdana"/>
              </a:rPr>
              <a:t>bit</a:t>
            </a:r>
            <a:r>
              <a:rPr sz="2000" spc="-165" dirty="0">
                <a:solidFill>
                  <a:srgbClr val="FFFFFF"/>
                </a:solidFill>
                <a:latin typeface="Verdana"/>
                <a:cs typeface="Verdana"/>
              </a:rPr>
              <a:t> </a:t>
            </a:r>
            <a:r>
              <a:rPr sz="2000" spc="5" dirty="0">
                <a:solidFill>
                  <a:srgbClr val="FFFFFF"/>
                </a:solidFill>
                <a:latin typeface="Verdana"/>
                <a:cs typeface="Verdana"/>
              </a:rPr>
              <a:t>of</a:t>
            </a:r>
            <a:r>
              <a:rPr sz="2000" spc="-160" dirty="0">
                <a:solidFill>
                  <a:srgbClr val="FFFFFF"/>
                </a:solidFill>
                <a:latin typeface="Verdana"/>
                <a:cs typeface="Verdana"/>
              </a:rPr>
              <a:t> </a:t>
            </a:r>
            <a:r>
              <a:rPr sz="2000" spc="-140" dirty="0">
                <a:solidFill>
                  <a:srgbClr val="FFFFFF"/>
                </a:solidFill>
                <a:latin typeface="Verdana"/>
                <a:cs typeface="Verdana"/>
              </a:rPr>
              <a:t>this</a:t>
            </a:r>
            <a:r>
              <a:rPr sz="2000" spc="-180" dirty="0">
                <a:solidFill>
                  <a:srgbClr val="FFFFFF"/>
                </a:solidFill>
                <a:latin typeface="Verdana"/>
                <a:cs typeface="Verdana"/>
              </a:rPr>
              <a:t> </a:t>
            </a:r>
            <a:r>
              <a:rPr sz="2000" spc="-50" dirty="0">
                <a:solidFill>
                  <a:srgbClr val="FFFFFF"/>
                </a:solidFill>
                <a:latin typeface="Verdana"/>
                <a:cs typeface="Verdana"/>
              </a:rPr>
              <a:t>class</a:t>
            </a:r>
            <a:r>
              <a:rPr sz="2000" spc="-155" dirty="0">
                <a:solidFill>
                  <a:srgbClr val="FFFFFF"/>
                </a:solidFill>
                <a:latin typeface="Verdana"/>
                <a:cs typeface="Verdana"/>
              </a:rPr>
              <a:t> </a:t>
            </a:r>
            <a:r>
              <a:rPr sz="2000" spc="-200" dirty="0">
                <a:solidFill>
                  <a:srgbClr val="FFFFFF"/>
                </a:solidFill>
                <a:latin typeface="Verdana"/>
                <a:cs typeface="Verdana"/>
              </a:rPr>
              <a:t>IP</a:t>
            </a:r>
            <a:r>
              <a:rPr sz="2000" spc="-180" dirty="0">
                <a:solidFill>
                  <a:srgbClr val="FFFFFF"/>
                </a:solidFill>
                <a:latin typeface="Verdana"/>
                <a:cs typeface="Verdana"/>
              </a:rPr>
              <a:t> </a:t>
            </a:r>
            <a:r>
              <a:rPr sz="2000" spc="-40" dirty="0">
                <a:solidFill>
                  <a:srgbClr val="FFFFFF"/>
                </a:solidFill>
                <a:latin typeface="Verdana"/>
                <a:cs typeface="Verdana"/>
              </a:rPr>
              <a:t>address</a:t>
            </a:r>
            <a:r>
              <a:rPr sz="2000" spc="-160" dirty="0">
                <a:solidFill>
                  <a:srgbClr val="FFFFFF"/>
                </a:solidFill>
                <a:latin typeface="Verdana"/>
                <a:cs typeface="Verdana"/>
              </a:rPr>
              <a:t> </a:t>
            </a:r>
            <a:r>
              <a:rPr sz="2000" spc="-210" dirty="0">
                <a:solidFill>
                  <a:srgbClr val="FFFFFF"/>
                </a:solidFill>
                <a:latin typeface="Verdana"/>
                <a:cs typeface="Verdana"/>
              </a:rPr>
              <a:t>is</a:t>
            </a:r>
            <a:r>
              <a:rPr sz="2000" spc="-160" dirty="0">
                <a:solidFill>
                  <a:srgbClr val="FFFFFF"/>
                </a:solidFill>
                <a:latin typeface="Verdana"/>
                <a:cs typeface="Verdana"/>
              </a:rPr>
              <a:t> </a:t>
            </a:r>
            <a:r>
              <a:rPr sz="2000" spc="-30" dirty="0">
                <a:solidFill>
                  <a:srgbClr val="FFFFFF"/>
                </a:solidFill>
                <a:latin typeface="Verdana"/>
                <a:cs typeface="Verdana"/>
              </a:rPr>
              <a:t>always</a:t>
            </a:r>
            <a:r>
              <a:rPr sz="2000" spc="-175" dirty="0">
                <a:solidFill>
                  <a:srgbClr val="FFFFFF"/>
                </a:solidFill>
                <a:latin typeface="Verdana"/>
                <a:cs typeface="Verdana"/>
              </a:rPr>
              <a:t> </a:t>
            </a:r>
            <a:r>
              <a:rPr sz="2000" spc="-90" dirty="0">
                <a:solidFill>
                  <a:srgbClr val="FFFFFF"/>
                </a:solidFill>
                <a:latin typeface="Verdana"/>
                <a:cs typeface="Verdana"/>
              </a:rPr>
              <a:t>set</a:t>
            </a:r>
            <a:r>
              <a:rPr sz="2000" spc="-165" dirty="0">
                <a:solidFill>
                  <a:srgbClr val="FFFFFF"/>
                </a:solidFill>
                <a:latin typeface="Verdana"/>
                <a:cs typeface="Verdana"/>
              </a:rPr>
              <a:t> </a:t>
            </a:r>
            <a:r>
              <a:rPr sz="2000" dirty="0">
                <a:solidFill>
                  <a:srgbClr val="FFFFFF"/>
                </a:solidFill>
                <a:latin typeface="Verdana"/>
                <a:cs typeface="Verdana"/>
              </a:rPr>
              <a:t>to</a:t>
            </a:r>
            <a:r>
              <a:rPr sz="2000" spc="-185" dirty="0">
                <a:solidFill>
                  <a:srgbClr val="FFFFFF"/>
                </a:solidFill>
                <a:latin typeface="Verdana"/>
                <a:cs typeface="Verdana"/>
              </a:rPr>
              <a:t> </a:t>
            </a:r>
            <a:r>
              <a:rPr sz="2000" spc="-170" dirty="0">
                <a:solidFill>
                  <a:srgbClr val="FFFFFF"/>
                </a:solidFill>
                <a:latin typeface="Verdana"/>
                <a:cs typeface="Verdana"/>
              </a:rPr>
              <a:t>110.</a:t>
            </a:r>
            <a:endParaRPr sz="2000">
              <a:latin typeface="Verdana"/>
              <a:cs typeface="Verdana"/>
            </a:endParaRPr>
          </a:p>
          <a:p>
            <a:pPr marL="12700">
              <a:lnSpc>
                <a:spcPct val="100000"/>
              </a:lnSpc>
              <a:spcBef>
                <a:spcPts val="994"/>
              </a:spcBef>
              <a:tabLst>
                <a:tab pos="354965" algn="l"/>
                <a:tab pos="2230120"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The</a:t>
            </a:r>
            <a:r>
              <a:rPr sz="2000" spc="45" dirty="0">
                <a:solidFill>
                  <a:srgbClr val="FFFFFF"/>
                </a:solidFill>
                <a:latin typeface="Times New Roman"/>
                <a:cs typeface="Times New Roman"/>
              </a:rPr>
              <a:t> </a:t>
            </a:r>
            <a:r>
              <a:rPr sz="2000" spc="-70" dirty="0">
                <a:solidFill>
                  <a:srgbClr val="FFFFFF"/>
                </a:solidFill>
                <a:latin typeface="Verdana"/>
                <a:cs typeface="Verdana"/>
              </a:rPr>
              <a:t>rem</a:t>
            </a:r>
            <a:r>
              <a:rPr sz="2000" spc="-55" dirty="0">
                <a:solidFill>
                  <a:srgbClr val="FFFFFF"/>
                </a:solidFill>
                <a:latin typeface="Verdana"/>
                <a:cs typeface="Verdana"/>
              </a:rPr>
              <a:t>ain</a:t>
            </a:r>
            <a:r>
              <a:rPr sz="2000" spc="-40" dirty="0">
                <a:solidFill>
                  <a:srgbClr val="FFFFFF"/>
                </a:solidFill>
                <a:latin typeface="Verdana"/>
                <a:cs typeface="Verdana"/>
              </a:rPr>
              <a:t>i</a:t>
            </a:r>
            <a:r>
              <a:rPr sz="2000" spc="25" dirty="0">
                <a:solidFill>
                  <a:srgbClr val="FFFFFF"/>
                </a:solidFill>
                <a:latin typeface="Verdana"/>
                <a:cs typeface="Verdana"/>
              </a:rPr>
              <a:t>ng</a:t>
            </a:r>
            <a:r>
              <a:rPr sz="2000" dirty="0">
                <a:solidFill>
                  <a:srgbClr val="FFFFFF"/>
                </a:solidFill>
                <a:latin typeface="Times New Roman"/>
                <a:cs typeface="Times New Roman"/>
              </a:rPr>
              <a:t>	</a:t>
            </a:r>
            <a:r>
              <a:rPr sz="2000" spc="-170" dirty="0">
                <a:solidFill>
                  <a:srgbClr val="FFFFFF"/>
                </a:solidFill>
                <a:latin typeface="Verdana"/>
                <a:cs typeface="Verdana"/>
              </a:rPr>
              <a:t>2</a:t>
            </a:r>
            <a:r>
              <a:rPr sz="2000" spc="-165" dirty="0">
                <a:solidFill>
                  <a:srgbClr val="FFFFFF"/>
                </a:solidFill>
                <a:latin typeface="Verdana"/>
                <a:cs typeface="Verdana"/>
              </a:rPr>
              <a:t>1</a:t>
            </a:r>
            <a:r>
              <a:rPr sz="2000" spc="40" dirty="0">
                <a:solidFill>
                  <a:srgbClr val="FFFFFF"/>
                </a:solidFill>
                <a:latin typeface="Times New Roman"/>
                <a:cs typeface="Times New Roman"/>
              </a:rPr>
              <a:t> </a:t>
            </a:r>
            <a:r>
              <a:rPr sz="2000" spc="-55" dirty="0">
                <a:solidFill>
                  <a:srgbClr val="FFFFFF"/>
                </a:solidFill>
                <a:latin typeface="Verdana"/>
                <a:cs typeface="Verdana"/>
              </a:rPr>
              <a:t>bi</a:t>
            </a:r>
            <a:r>
              <a:rPr sz="2000" spc="-45" dirty="0">
                <a:solidFill>
                  <a:srgbClr val="FFFFFF"/>
                </a:solidFill>
                <a:latin typeface="Verdana"/>
                <a:cs typeface="Verdana"/>
              </a:rPr>
              <a:t>t</a:t>
            </a:r>
            <a:r>
              <a:rPr sz="2000" spc="35" dirty="0">
                <a:solidFill>
                  <a:srgbClr val="FFFFFF"/>
                </a:solidFill>
                <a:latin typeface="Times New Roman"/>
                <a:cs typeface="Times New Roman"/>
              </a:rPr>
              <a:t> </a:t>
            </a:r>
            <a:r>
              <a:rPr sz="2000" dirty="0">
                <a:solidFill>
                  <a:srgbClr val="FFFFFF"/>
                </a:solidFill>
                <a:latin typeface="Verdana"/>
                <a:cs typeface="Verdana"/>
              </a:rPr>
              <a:t>ar</a:t>
            </a:r>
            <a:r>
              <a:rPr sz="2000" spc="10" dirty="0">
                <a:solidFill>
                  <a:srgbClr val="FFFFFF"/>
                </a:solidFill>
                <a:latin typeface="Verdana"/>
                <a:cs typeface="Verdana"/>
              </a:rPr>
              <a:t>e</a:t>
            </a:r>
            <a:r>
              <a:rPr sz="2000" spc="40" dirty="0">
                <a:solidFill>
                  <a:srgbClr val="FFFFFF"/>
                </a:solidFill>
                <a:latin typeface="Times New Roman"/>
                <a:cs typeface="Times New Roman"/>
              </a:rPr>
              <a:t> </a:t>
            </a:r>
            <a:r>
              <a:rPr sz="2000" spc="-175" dirty="0">
                <a:solidFill>
                  <a:srgbClr val="FFFFFF"/>
                </a:solidFill>
                <a:latin typeface="Verdana"/>
                <a:cs typeface="Verdana"/>
              </a:rPr>
              <a:t>u</a:t>
            </a:r>
            <a:r>
              <a:rPr sz="2000" spc="-140" dirty="0">
                <a:solidFill>
                  <a:srgbClr val="FFFFFF"/>
                </a:solidFill>
                <a:latin typeface="Verdana"/>
                <a:cs typeface="Verdana"/>
              </a:rPr>
              <a:t>s</a:t>
            </a:r>
            <a:r>
              <a:rPr sz="2000" spc="114" dirty="0">
                <a:solidFill>
                  <a:srgbClr val="FFFFFF"/>
                </a:solidFill>
                <a:latin typeface="Verdana"/>
                <a:cs typeface="Verdana"/>
              </a:rPr>
              <a:t>ed</a:t>
            </a:r>
            <a:r>
              <a:rPr sz="2000" spc="40" dirty="0">
                <a:solidFill>
                  <a:srgbClr val="FFFFFF"/>
                </a:solidFill>
                <a:latin typeface="Times New Roman"/>
                <a:cs typeface="Times New Roman"/>
              </a:rPr>
              <a:t> </a:t>
            </a:r>
            <a:r>
              <a:rPr sz="2000" spc="-100" dirty="0">
                <a:solidFill>
                  <a:srgbClr val="FFFFFF"/>
                </a:solidFill>
                <a:latin typeface="Verdana"/>
                <a:cs typeface="Verdana"/>
              </a:rPr>
              <a:t>t</a:t>
            </a:r>
            <a:r>
              <a:rPr sz="2000" spc="95" dirty="0">
                <a:solidFill>
                  <a:srgbClr val="FFFFFF"/>
                </a:solidFill>
                <a:latin typeface="Verdana"/>
                <a:cs typeface="Verdana"/>
              </a:rPr>
              <a:t>o</a:t>
            </a:r>
            <a:r>
              <a:rPr sz="2000" spc="20" dirty="0">
                <a:solidFill>
                  <a:srgbClr val="FFFFFF"/>
                </a:solidFill>
                <a:latin typeface="Times New Roman"/>
                <a:cs typeface="Times New Roman"/>
              </a:rPr>
              <a:t> </a:t>
            </a:r>
            <a:r>
              <a:rPr sz="2000" spc="40" dirty="0">
                <a:solidFill>
                  <a:srgbClr val="FFFFFF"/>
                </a:solidFill>
                <a:latin typeface="Verdana"/>
                <a:cs typeface="Verdana"/>
              </a:rPr>
              <a:t>de</a:t>
            </a:r>
            <a:r>
              <a:rPr sz="2000" spc="45" dirty="0">
                <a:solidFill>
                  <a:srgbClr val="FFFFFF"/>
                </a:solidFill>
                <a:latin typeface="Verdana"/>
                <a:cs typeface="Verdana"/>
              </a:rPr>
              <a:t>t</a:t>
            </a:r>
            <a:r>
              <a:rPr sz="2000" spc="-70" dirty="0">
                <a:solidFill>
                  <a:srgbClr val="FFFFFF"/>
                </a:solidFill>
                <a:latin typeface="Verdana"/>
                <a:cs typeface="Verdana"/>
              </a:rPr>
              <a:t>erm</a:t>
            </a:r>
            <a:r>
              <a:rPr sz="2000" spc="-30" dirty="0">
                <a:solidFill>
                  <a:srgbClr val="FFFFFF"/>
                </a:solidFill>
                <a:latin typeface="Verdana"/>
                <a:cs typeface="Verdana"/>
              </a:rPr>
              <a:t>in</a:t>
            </a:r>
            <a:r>
              <a:rPr sz="2000" spc="-35" dirty="0">
                <a:solidFill>
                  <a:srgbClr val="FFFFFF"/>
                </a:solidFill>
                <a:latin typeface="Verdana"/>
                <a:cs typeface="Verdana"/>
              </a:rPr>
              <a:t>e</a:t>
            </a:r>
            <a:r>
              <a:rPr sz="2000" dirty="0">
                <a:solidFill>
                  <a:srgbClr val="FFFFFF"/>
                </a:solidFill>
                <a:latin typeface="Times New Roman"/>
                <a:cs typeface="Times New Roman"/>
              </a:rPr>
              <a:t> </a:t>
            </a:r>
            <a:r>
              <a:rPr sz="2000" spc="30" dirty="0">
                <a:solidFill>
                  <a:srgbClr val="FFFFFF"/>
                </a:solidFill>
                <a:latin typeface="Verdana"/>
                <a:cs typeface="Verdana"/>
              </a:rPr>
              <a:t>ne</a:t>
            </a:r>
            <a:r>
              <a:rPr sz="2000" spc="-100" dirty="0">
                <a:solidFill>
                  <a:srgbClr val="FFFFFF"/>
                </a:solidFill>
                <a:latin typeface="Verdana"/>
                <a:cs typeface="Verdana"/>
              </a:rPr>
              <a:t>t</a:t>
            </a:r>
            <a:r>
              <a:rPr sz="2000" spc="-85" dirty="0">
                <a:solidFill>
                  <a:srgbClr val="FFFFFF"/>
                </a:solidFill>
                <a:latin typeface="Verdana"/>
                <a:cs typeface="Verdana"/>
              </a:rPr>
              <a:t>wor</a:t>
            </a:r>
            <a:r>
              <a:rPr sz="2000" spc="-75" dirty="0">
                <a:solidFill>
                  <a:srgbClr val="FFFFFF"/>
                </a:solidFill>
                <a:latin typeface="Verdana"/>
                <a:cs typeface="Verdana"/>
              </a:rPr>
              <a:t>k</a:t>
            </a:r>
            <a:r>
              <a:rPr sz="2000" spc="10" dirty="0">
                <a:solidFill>
                  <a:srgbClr val="FFFFFF"/>
                </a:solidFill>
                <a:latin typeface="Times New Roman"/>
                <a:cs typeface="Times New Roman"/>
              </a:rPr>
              <a:t> </a:t>
            </a:r>
            <a:r>
              <a:rPr sz="2000" spc="-380" dirty="0">
                <a:solidFill>
                  <a:srgbClr val="FFFFFF"/>
                </a:solidFill>
                <a:latin typeface="Verdana"/>
                <a:cs typeface="Verdana"/>
              </a:rPr>
              <a:t>I</a:t>
            </a:r>
            <a:r>
              <a:rPr sz="2000" spc="-120" dirty="0">
                <a:solidFill>
                  <a:srgbClr val="FFFFFF"/>
                </a:solidFill>
                <a:latin typeface="Verdana"/>
                <a:cs typeface="Verdana"/>
              </a:rPr>
              <a:t>D.</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30" dirty="0">
                <a:solidFill>
                  <a:srgbClr val="FFFFFF"/>
                </a:solidFill>
                <a:latin typeface="Verdana"/>
                <a:cs typeface="Verdana"/>
              </a:rPr>
              <a:t>Remaining</a:t>
            </a:r>
            <a:r>
              <a:rPr sz="2000" spc="-175" dirty="0">
                <a:solidFill>
                  <a:srgbClr val="FFFFFF"/>
                </a:solidFill>
                <a:latin typeface="Verdana"/>
                <a:cs typeface="Verdana"/>
              </a:rPr>
              <a:t> </a:t>
            </a:r>
            <a:r>
              <a:rPr sz="2000" spc="-165" dirty="0">
                <a:solidFill>
                  <a:srgbClr val="FFFFFF"/>
                </a:solidFill>
                <a:latin typeface="Verdana"/>
                <a:cs typeface="Verdana"/>
              </a:rPr>
              <a:t>8</a:t>
            </a:r>
            <a:r>
              <a:rPr sz="2000" spc="-155" dirty="0">
                <a:solidFill>
                  <a:srgbClr val="FFFFFF"/>
                </a:solidFill>
                <a:latin typeface="Verdana"/>
                <a:cs typeface="Verdana"/>
              </a:rPr>
              <a:t> </a:t>
            </a:r>
            <a:r>
              <a:rPr sz="2000" spc="-100" dirty="0">
                <a:solidFill>
                  <a:srgbClr val="FFFFFF"/>
                </a:solidFill>
                <a:latin typeface="Verdana"/>
                <a:cs typeface="Verdana"/>
              </a:rPr>
              <a:t>bits</a:t>
            </a:r>
            <a:r>
              <a:rPr sz="2000" spc="-185" dirty="0">
                <a:solidFill>
                  <a:srgbClr val="FFFFFF"/>
                </a:solidFill>
                <a:latin typeface="Verdana"/>
                <a:cs typeface="Verdana"/>
              </a:rPr>
              <a:t> </a:t>
            </a:r>
            <a:r>
              <a:rPr sz="2000" spc="10" dirty="0">
                <a:solidFill>
                  <a:srgbClr val="FFFFFF"/>
                </a:solidFill>
                <a:latin typeface="Verdana"/>
                <a:cs typeface="Verdana"/>
              </a:rPr>
              <a:t>of</a:t>
            </a:r>
            <a:r>
              <a:rPr sz="2000" spc="-155" dirty="0">
                <a:solidFill>
                  <a:srgbClr val="FFFFFF"/>
                </a:solidFill>
                <a:latin typeface="Verdana"/>
                <a:cs typeface="Verdana"/>
              </a:rPr>
              <a:t> </a:t>
            </a:r>
            <a:r>
              <a:rPr sz="2000" spc="-80" dirty="0">
                <a:solidFill>
                  <a:srgbClr val="FFFFFF"/>
                </a:solidFill>
                <a:latin typeface="Verdana"/>
                <a:cs typeface="Verdana"/>
              </a:rPr>
              <a:t>host</a:t>
            </a:r>
            <a:r>
              <a:rPr sz="2000" spc="-160" dirty="0">
                <a:solidFill>
                  <a:srgbClr val="FFFFFF"/>
                </a:solidFill>
                <a:latin typeface="Verdana"/>
                <a:cs typeface="Verdana"/>
              </a:rPr>
              <a:t> </a:t>
            </a:r>
            <a:r>
              <a:rPr sz="2000" spc="-215" dirty="0">
                <a:solidFill>
                  <a:srgbClr val="FFFFFF"/>
                </a:solidFill>
                <a:latin typeface="Verdana"/>
                <a:cs typeface="Verdana"/>
              </a:rPr>
              <a:t>ID</a:t>
            </a:r>
            <a:r>
              <a:rPr sz="2000" spc="-185" dirty="0">
                <a:solidFill>
                  <a:srgbClr val="FFFFFF"/>
                </a:solidFill>
                <a:latin typeface="Verdana"/>
                <a:cs typeface="Verdana"/>
              </a:rPr>
              <a:t> </a:t>
            </a:r>
            <a:r>
              <a:rPr sz="2000" spc="5" dirty="0">
                <a:solidFill>
                  <a:srgbClr val="FFFFFF"/>
                </a:solidFill>
                <a:latin typeface="Verdana"/>
                <a:cs typeface="Verdana"/>
              </a:rPr>
              <a:t>are</a:t>
            </a:r>
            <a:r>
              <a:rPr sz="2000" spc="-165" dirty="0">
                <a:solidFill>
                  <a:srgbClr val="FFFFFF"/>
                </a:solidFill>
                <a:latin typeface="Verdana"/>
                <a:cs typeface="Verdana"/>
              </a:rPr>
              <a:t> </a:t>
            </a:r>
            <a:r>
              <a:rPr sz="2000" spc="-20" dirty="0">
                <a:solidFill>
                  <a:srgbClr val="FFFFFF"/>
                </a:solidFill>
                <a:latin typeface="Verdana"/>
                <a:cs typeface="Verdana"/>
              </a:rPr>
              <a:t>used</a:t>
            </a:r>
            <a:r>
              <a:rPr sz="2000" spc="-175" dirty="0">
                <a:solidFill>
                  <a:srgbClr val="FFFFFF"/>
                </a:solidFill>
                <a:latin typeface="Verdana"/>
                <a:cs typeface="Verdana"/>
              </a:rPr>
              <a:t> </a:t>
            </a:r>
            <a:r>
              <a:rPr sz="2000" spc="-5" dirty="0">
                <a:solidFill>
                  <a:srgbClr val="FFFFFF"/>
                </a:solidFill>
                <a:latin typeface="Verdana"/>
                <a:cs typeface="Verdana"/>
              </a:rPr>
              <a:t>to</a:t>
            </a:r>
            <a:r>
              <a:rPr sz="2000" spc="-170" dirty="0">
                <a:solidFill>
                  <a:srgbClr val="FFFFFF"/>
                </a:solidFill>
                <a:latin typeface="Verdana"/>
                <a:cs typeface="Verdana"/>
              </a:rPr>
              <a:t> </a:t>
            </a:r>
            <a:r>
              <a:rPr sz="2000" spc="-20" dirty="0">
                <a:solidFill>
                  <a:srgbClr val="FFFFFF"/>
                </a:solidFill>
                <a:latin typeface="Verdana"/>
                <a:cs typeface="Verdana"/>
              </a:rPr>
              <a:t>determine</a:t>
            </a:r>
            <a:r>
              <a:rPr sz="2000" spc="-185" dirty="0">
                <a:solidFill>
                  <a:srgbClr val="FFFFFF"/>
                </a:solidFill>
                <a:latin typeface="Verdana"/>
                <a:cs typeface="Verdana"/>
              </a:rPr>
              <a:t> </a:t>
            </a:r>
            <a:r>
              <a:rPr sz="2000" spc="-15" dirty="0">
                <a:solidFill>
                  <a:srgbClr val="FFFFFF"/>
                </a:solidFill>
                <a:latin typeface="Verdana"/>
                <a:cs typeface="Verdana"/>
              </a:rPr>
              <a:t>the</a:t>
            </a:r>
            <a:r>
              <a:rPr sz="2000" spc="-175" dirty="0">
                <a:solidFill>
                  <a:srgbClr val="FFFFFF"/>
                </a:solidFill>
                <a:latin typeface="Verdana"/>
                <a:cs typeface="Verdana"/>
              </a:rPr>
              <a:t> </a:t>
            </a:r>
            <a:r>
              <a:rPr sz="2000" spc="-80" dirty="0">
                <a:solidFill>
                  <a:srgbClr val="FFFFFF"/>
                </a:solidFill>
                <a:latin typeface="Verdana"/>
                <a:cs typeface="Verdana"/>
              </a:rPr>
              <a:t>host</a:t>
            </a:r>
            <a:r>
              <a:rPr sz="2000" spc="-165" dirty="0">
                <a:solidFill>
                  <a:srgbClr val="FFFFFF"/>
                </a:solidFill>
                <a:latin typeface="Verdana"/>
                <a:cs typeface="Verdana"/>
              </a:rPr>
              <a:t> </a:t>
            </a:r>
            <a:r>
              <a:rPr sz="2000" spc="-100" dirty="0">
                <a:solidFill>
                  <a:srgbClr val="FFFFFF"/>
                </a:solidFill>
                <a:latin typeface="Verdana"/>
                <a:cs typeface="Verdana"/>
              </a:rPr>
              <a:t>in</a:t>
            </a:r>
            <a:r>
              <a:rPr sz="2000" spc="-155" dirty="0">
                <a:solidFill>
                  <a:srgbClr val="FFFFFF"/>
                </a:solidFill>
                <a:latin typeface="Verdana"/>
                <a:cs typeface="Verdana"/>
              </a:rPr>
              <a:t> </a:t>
            </a:r>
            <a:r>
              <a:rPr sz="2000" dirty="0">
                <a:solidFill>
                  <a:srgbClr val="FFFFFF"/>
                </a:solidFill>
                <a:latin typeface="Verdana"/>
                <a:cs typeface="Verdana"/>
              </a:rPr>
              <a:t>any</a:t>
            </a:r>
            <a:endParaRPr sz="2000">
              <a:latin typeface="Verdana"/>
              <a:cs typeface="Verdana"/>
            </a:endParaRPr>
          </a:p>
          <a:p>
            <a:pPr marL="355600">
              <a:lnSpc>
                <a:spcPct val="100000"/>
              </a:lnSpc>
              <a:spcBef>
                <a:spcPts val="5"/>
              </a:spcBef>
            </a:pPr>
            <a:r>
              <a:rPr sz="2000" spc="-50" dirty="0">
                <a:solidFill>
                  <a:srgbClr val="FFFFFF"/>
                </a:solidFill>
                <a:latin typeface="Verdana"/>
                <a:cs typeface="Verdana"/>
              </a:rPr>
              <a:t>network</a:t>
            </a:r>
            <a:endParaRPr sz="2000">
              <a:latin typeface="Verdana"/>
              <a:cs typeface="Verdana"/>
            </a:endParaRPr>
          </a:p>
        </p:txBody>
      </p:sp>
      <p:sp>
        <p:nvSpPr>
          <p:cNvPr id="4" name="object 4"/>
          <p:cNvSpPr txBox="1"/>
          <p:nvPr/>
        </p:nvSpPr>
        <p:spPr>
          <a:xfrm>
            <a:off x="5297555" y="5408162"/>
            <a:ext cx="703580" cy="330835"/>
          </a:xfrm>
          <a:prstGeom prst="rect">
            <a:avLst/>
          </a:prstGeom>
        </p:spPr>
        <p:txBody>
          <a:bodyPr vert="horz" wrap="square" lIns="0" tIns="13335" rIns="0" bIns="0" rtlCol="0">
            <a:spAutoFit/>
          </a:bodyPr>
          <a:lstStyle/>
          <a:p>
            <a:pPr marL="12700">
              <a:lnSpc>
                <a:spcPct val="100000"/>
              </a:lnSpc>
              <a:spcBef>
                <a:spcPts val="105"/>
              </a:spcBef>
            </a:pPr>
            <a:r>
              <a:rPr sz="2000" spc="-160" dirty="0">
                <a:solidFill>
                  <a:srgbClr val="FFFFFF"/>
                </a:solidFill>
                <a:latin typeface="Verdana"/>
                <a:cs typeface="Verdana"/>
              </a:rPr>
              <a:t>21</a:t>
            </a:r>
            <a:r>
              <a:rPr sz="2000" spc="-254" dirty="0">
                <a:solidFill>
                  <a:srgbClr val="FFFFFF"/>
                </a:solidFill>
                <a:latin typeface="Verdana"/>
                <a:cs typeface="Verdana"/>
              </a:rPr>
              <a:t>-</a:t>
            </a:r>
            <a:r>
              <a:rPr sz="2000" spc="-55" dirty="0">
                <a:solidFill>
                  <a:srgbClr val="FFFFFF"/>
                </a:solidFill>
                <a:latin typeface="Verdana"/>
                <a:cs typeface="Verdana"/>
              </a:rPr>
              <a:t>bit</a:t>
            </a:r>
            <a:endParaRPr sz="2000">
              <a:latin typeface="Verdana"/>
              <a:cs typeface="Verdana"/>
            </a:endParaRPr>
          </a:p>
        </p:txBody>
      </p:sp>
      <p:sp>
        <p:nvSpPr>
          <p:cNvPr id="5" name="object 5"/>
          <p:cNvSpPr txBox="1"/>
          <p:nvPr/>
        </p:nvSpPr>
        <p:spPr>
          <a:xfrm>
            <a:off x="8040972" y="5408162"/>
            <a:ext cx="562610" cy="330835"/>
          </a:xfrm>
          <a:prstGeom prst="rect">
            <a:avLst/>
          </a:prstGeom>
        </p:spPr>
        <p:txBody>
          <a:bodyPr vert="horz" wrap="square" lIns="0" tIns="13335" rIns="0" bIns="0" rtlCol="0">
            <a:spAutoFit/>
          </a:bodyPr>
          <a:lstStyle/>
          <a:p>
            <a:pPr marL="12700">
              <a:lnSpc>
                <a:spcPct val="100000"/>
              </a:lnSpc>
              <a:spcBef>
                <a:spcPts val="105"/>
              </a:spcBef>
            </a:pPr>
            <a:r>
              <a:rPr sz="2000" spc="-114" dirty="0">
                <a:solidFill>
                  <a:srgbClr val="FFFFFF"/>
                </a:solidFill>
                <a:latin typeface="Verdana"/>
                <a:cs typeface="Verdana"/>
              </a:rPr>
              <a:t>8-bit</a:t>
            </a:r>
            <a:endParaRPr sz="2000">
              <a:latin typeface="Verdana"/>
              <a:cs typeface="Verdana"/>
            </a:endParaRPr>
          </a:p>
        </p:txBody>
      </p:sp>
      <p:sp>
        <p:nvSpPr>
          <p:cNvPr id="6" name="object 6"/>
          <p:cNvSpPr txBox="1"/>
          <p:nvPr/>
        </p:nvSpPr>
        <p:spPr>
          <a:xfrm>
            <a:off x="10562979" y="570678"/>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10</a:t>
            </a:r>
            <a:endParaRPr sz="2800">
              <a:latin typeface="Verdana"/>
              <a:cs typeface="Verdana"/>
            </a:endParaRPr>
          </a:p>
        </p:txBody>
      </p:sp>
      <p:graphicFrame>
        <p:nvGraphicFramePr>
          <p:cNvPr id="7" name="object 7"/>
          <p:cNvGraphicFramePr>
            <a:graphicFrameLocks noGrp="1"/>
          </p:cNvGraphicFramePr>
          <p:nvPr/>
        </p:nvGraphicFramePr>
        <p:xfrm>
          <a:off x="1409826" y="4744089"/>
          <a:ext cx="8147050" cy="383540"/>
        </p:xfrm>
        <a:graphic>
          <a:graphicData uri="http://schemas.openxmlformats.org/drawingml/2006/table">
            <a:tbl>
              <a:tblPr firstRow="1" bandRow="1">
                <a:tableStyleId>{2D5ABB26-0587-4C30-8999-92F81FD0307C}</a:tableStyleId>
              </a:tblPr>
              <a:tblGrid>
                <a:gridCol w="832485">
                  <a:extLst>
                    <a:ext uri="{9D8B030D-6E8A-4147-A177-3AD203B41FA5}">
                      <a16:colId xmlns:a16="http://schemas.microsoft.com/office/drawing/2014/main" val="20000"/>
                    </a:ext>
                  </a:extLst>
                </a:gridCol>
                <a:gridCol w="1203960">
                  <a:extLst>
                    <a:ext uri="{9D8B030D-6E8A-4147-A177-3AD203B41FA5}">
                      <a16:colId xmlns:a16="http://schemas.microsoft.com/office/drawing/2014/main" val="20001"/>
                    </a:ext>
                  </a:extLst>
                </a:gridCol>
                <a:gridCol w="923925">
                  <a:extLst>
                    <a:ext uri="{9D8B030D-6E8A-4147-A177-3AD203B41FA5}">
                      <a16:colId xmlns:a16="http://schemas.microsoft.com/office/drawing/2014/main" val="20002"/>
                    </a:ext>
                  </a:extLst>
                </a:gridCol>
                <a:gridCol w="2948939">
                  <a:extLst>
                    <a:ext uri="{9D8B030D-6E8A-4147-A177-3AD203B41FA5}">
                      <a16:colId xmlns:a16="http://schemas.microsoft.com/office/drawing/2014/main" val="20003"/>
                    </a:ext>
                  </a:extLst>
                </a:gridCol>
                <a:gridCol w="2219959">
                  <a:extLst>
                    <a:ext uri="{9D8B030D-6E8A-4147-A177-3AD203B41FA5}">
                      <a16:colId xmlns:a16="http://schemas.microsoft.com/office/drawing/2014/main" val="20004"/>
                    </a:ext>
                  </a:extLst>
                </a:gridCol>
              </a:tblGrid>
              <a:tr h="370831">
                <a:tc>
                  <a:txBody>
                    <a:bodyPr/>
                    <a:lstStyle/>
                    <a:p>
                      <a:pPr marL="91440">
                        <a:lnSpc>
                          <a:spcPct val="100000"/>
                        </a:lnSpc>
                        <a:spcBef>
                          <a:spcPts val="330"/>
                        </a:spcBef>
                      </a:pPr>
                      <a:r>
                        <a:rPr sz="1800" dirty="0">
                          <a:solidFill>
                            <a:srgbClr val="FFFFFF"/>
                          </a:solidFill>
                          <a:latin typeface="Verdana"/>
                          <a:cs typeface="Verdana"/>
                        </a:rPr>
                        <a:t>1</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1</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spc="-55" dirty="0">
                          <a:solidFill>
                            <a:srgbClr val="FFFFFF"/>
                          </a:solidFill>
                          <a:latin typeface="Verdana"/>
                          <a:cs typeface="Verdana"/>
                        </a:rPr>
                        <a:t>Network</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2075">
                        <a:lnSpc>
                          <a:spcPct val="100000"/>
                        </a:lnSpc>
                        <a:spcBef>
                          <a:spcPts val="330"/>
                        </a:spcBef>
                      </a:pPr>
                      <a:r>
                        <a:rPr sz="1800" spc="-100" dirty="0">
                          <a:solidFill>
                            <a:srgbClr val="FFFFFF"/>
                          </a:solidFill>
                          <a:latin typeface="Verdana"/>
                          <a:cs typeface="Verdana"/>
                        </a:rPr>
                        <a:t>Host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extLst>
                  <a:ext uri="{0D108BD9-81ED-4DB2-BD59-A6C34878D82A}">
                    <a16:rowId xmlns:a16="http://schemas.microsoft.com/office/drawing/2014/main" val="10000"/>
                  </a:ext>
                </a:extLst>
              </a:tr>
            </a:tbl>
          </a:graphicData>
        </a:graphic>
      </p:graphicFrame>
      <p:sp>
        <p:nvSpPr>
          <p:cNvPr id="8" name="object 8"/>
          <p:cNvSpPr/>
          <p:nvPr/>
        </p:nvSpPr>
        <p:spPr>
          <a:xfrm>
            <a:off x="4348086" y="5168404"/>
            <a:ext cx="5196205" cy="76200"/>
          </a:xfrm>
          <a:custGeom>
            <a:avLst/>
            <a:gdLst/>
            <a:ahLst/>
            <a:cxnLst/>
            <a:rect l="l" t="t" r="r" b="b"/>
            <a:pathLst>
              <a:path w="5196205" h="76200">
                <a:moveTo>
                  <a:pt x="2957842" y="38100"/>
                </a:moveTo>
                <a:lnTo>
                  <a:pt x="2948178" y="33261"/>
                </a:lnTo>
                <a:lnTo>
                  <a:pt x="2881642" y="0"/>
                </a:lnTo>
                <a:lnTo>
                  <a:pt x="2881642" y="33261"/>
                </a:lnTo>
                <a:lnTo>
                  <a:pt x="76200" y="33261"/>
                </a:lnTo>
                <a:lnTo>
                  <a:pt x="76200" y="0"/>
                </a:lnTo>
                <a:lnTo>
                  <a:pt x="0" y="38100"/>
                </a:lnTo>
                <a:lnTo>
                  <a:pt x="76200" y="76200"/>
                </a:lnTo>
                <a:lnTo>
                  <a:pt x="76200" y="42786"/>
                </a:lnTo>
                <a:lnTo>
                  <a:pt x="2881642" y="42786"/>
                </a:lnTo>
                <a:lnTo>
                  <a:pt x="2881642" y="76200"/>
                </a:lnTo>
                <a:lnTo>
                  <a:pt x="2948457" y="42786"/>
                </a:lnTo>
                <a:lnTo>
                  <a:pt x="2957842" y="38100"/>
                </a:lnTo>
                <a:close/>
              </a:path>
              <a:path w="5196205" h="76200">
                <a:moveTo>
                  <a:pt x="5196078" y="38100"/>
                </a:moveTo>
                <a:lnTo>
                  <a:pt x="5186413" y="33261"/>
                </a:lnTo>
                <a:lnTo>
                  <a:pt x="5119878" y="0"/>
                </a:lnTo>
                <a:lnTo>
                  <a:pt x="5119878" y="33261"/>
                </a:lnTo>
                <a:lnTo>
                  <a:pt x="3034042" y="33261"/>
                </a:lnTo>
                <a:lnTo>
                  <a:pt x="3034042" y="0"/>
                </a:lnTo>
                <a:lnTo>
                  <a:pt x="2957842" y="38100"/>
                </a:lnTo>
                <a:lnTo>
                  <a:pt x="3034042" y="76200"/>
                </a:lnTo>
                <a:lnTo>
                  <a:pt x="3034042" y="42786"/>
                </a:lnTo>
                <a:lnTo>
                  <a:pt x="5119878" y="42786"/>
                </a:lnTo>
                <a:lnTo>
                  <a:pt x="5119878" y="76200"/>
                </a:lnTo>
                <a:lnTo>
                  <a:pt x="5186692" y="42786"/>
                </a:lnTo>
                <a:lnTo>
                  <a:pt x="5196078" y="38100"/>
                </a:lnTo>
                <a:close/>
              </a:path>
            </a:pathLst>
          </a:custGeom>
          <a:solidFill>
            <a:srgbClr val="000000"/>
          </a:solidFill>
        </p:spPr>
        <p:txBody>
          <a:bodyPr wrap="square" lIns="0" tIns="0" rIns="0" bIns="0" rtlCol="0"/>
          <a:lstStyle/>
          <a:p>
            <a:endParaRPr/>
          </a:p>
        </p:txBody>
      </p:sp>
      <p:sp>
        <p:nvSpPr>
          <p:cNvPr id="11" name="Slide Number Placeholder 10">
            <a:extLst>
              <a:ext uri="{FF2B5EF4-FFF2-40B4-BE49-F238E27FC236}">
                <a16:creationId xmlns:a16="http://schemas.microsoft.com/office/drawing/2014/main" id="{7D1F8A43-9668-5029-1AAC-CC1C08416EE3}"/>
              </a:ext>
            </a:extLst>
          </p:cNvPr>
          <p:cNvSpPr>
            <a:spLocks noGrp="1"/>
          </p:cNvSpPr>
          <p:nvPr>
            <p:ph type="sldNum" sz="quarter" idx="12"/>
          </p:nvPr>
        </p:nvSpPr>
        <p:spPr/>
        <p:txBody>
          <a:bodyPr/>
          <a:lstStyle/>
          <a:p>
            <a:fld id="{CC35A254-4A35-4A19-8176-D3942D5E59E5}"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4119879" cy="665480"/>
          </a:xfrm>
          <a:prstGeom prst="rect">
            <a:avLst/>
          </a:prstGeom>
        </p:spPr>
        <p:txBody>
          <a:bodyPr vert="horz" wrap="square" lIns="0" tIns="12700" rIns="0" bIns="0" rtlCol="0">
            <a:spAutoFit/>
          </a:bodyPr>
          <a:lstStyle/>
          <a:p>
            <a:pPr marL="12700">
              <a:lnSpc>
                <a:spcPct val="100000"/>
              </a:lnSpc>
              <a:spcBef>
                <a:spcPts val="100"/>
              </a:spcBef>
            </a:pPr>
            <a:r>
              <a:rPr spc="-120" dirty="0"/>
              <a:t>Class</a:t>
            </a:r>
            <a:r>
              <a:rPr spc="100" dirty="0">
                <a:latin typeface="Times New Roman"/>
                <a:cs typeface="Times New Roman"/>
              </a:rPr>
              <a:t> </a:t>
            </a:r>
            <a:r>
              <a:rPr spc="480" dirty="0"/>
              <a:t>C</a:t>
            </a:r>
            <a:r>
              <a:rPr spc="110" dirty="0">
                <a:latin typeface="Times New Roman"/>
                <a:cs typeface="Times New Roman"/>
              </a:rPr>
              <a:t> </a:t>
            </a:r>
            <a:r>
              <a:rPr spc="-95" dirty="0"/>
              <a:t>Address</a:t>
            </a:r>
          </a:p>
        </p:txBody>
      </p:sp>
      <p:sp>
        <p:nvSpPr>
          <p:cNvPr id="3" name="object 3"/>
          <p:cNvSpPr txBox="1"/>
          <p:nvPr/>
        </p:nvSpPr>
        <p:spPr>
          <a:xfrm>
            <a:off x="1182116" y="1954500"/>
            <a:ext cx="7658734" cy="132143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60" dirty="0">
                <a:solidFill>
                  <a:srgbClr val="FFFFFF"/>
                </a:solidFill>
                <a:latin typeface="Verdana"/>
                <a:cs typeface="Verdana"/>
              </a:rPr>
              <a:t>Class</a:t>
            </a:r>
            <a:r>
              <a:rPr sz="2000" spc="-180" dirty="0">
                <a:solidFill>
                  <a:srgbClr val="FFFFFF"/>
                </a:solidFill>
                <a:latin typeface="Verdana"/>
                <a:cs typeface="Verdana"/>
              </a:rPr>
              <a:t> </a:t>
            </a:r>
            <a:r>
              <a:rPr sz="2000" spc="229" dirty="0">
                <a:solidFill>
                  <a:srgbClr val="FFFFFF"/>
                </a:solidFill>
                <a:latin typeface="Verdana"/>
                <a:cs typeface="Verdana"/>
              </a:rPr>
              <a:t>C</a:t>
            </a:r>
            <a:r>
              <a:rPr sz="2000" spc="-140" dirty="0">
                <a:solidFill>
                  <a:srgbClr val="FFFFFF"/>
                </a:solidFill>
                <a:latin typeface="Verdana"/>
                <a:cs typeface="Verdana"/>
              </a:rPr>
              <a:t> </a:t>
            </a:r>
            <a:r>
              <a:rPr sz="2000" spc="-200" dirty="0">
                <a:solidFill>
                  <a:srgbClr val="FFFFFF"/>
                </a:solidFill>
                <a:latin typeface="Verdana"/>
                <a:cs typeface="Verdana"/>
              </a:rPr>
              <a:t>IP</a:t>
            </a:r>
            <a:r>
              <a:rPr sz="2000" spc="-170" dirty="0">
                <a:solidFill>
                  <a:srgbClr val="FFFFFF"/>
                </a:solidFill>
                <a:latin typeface="Verdana"/>
                <a:cs typeface="Verdana"/>
              </a:rPr>
              <a:t> </a:t>
            </a:r>
            <a:r>
              <a:rPr sz="2000" spc="-40" dirty="0">
                <a:solidFill>
                  <a:srgbClr val="FFFFFF"/>
                </a:solidFill>
                <a:latin typeface="Verdana"/>
                <a:cs typeface="Verdana"/>
              </a:rPr>
              <a:t>address</a:t>
            </a:r>
            <a:r>
              <a:rPr sz="2000" spc="-150" dirty="0">
                <a:solidFill>
                  <a:srgbClr val="FFFFFF"/>
                </a:solidFill>
                <a:latin typeface="Verdana"/>
                <a:cs typeface="Verdana"/>
              </a:rPr>
              <a:t> </a:t>
            </a:r>
            <a:r>
              <a:rPr sz="2000" spc="-35" dirty="0">
                <a:solidFill>
                  <a:srgbClr val="FFFFFF"/>
                </a:solidFill>
                <a:latin typeface="Verdana"/>
                <a:cs typeface="Verdana"/>
              </a:rPr>
              <a:t>ranges</a:t>
            </a:r>
            <a:r>
              <a:rPr sz="2000" spc="-150" dirty="0">
                <a:solidFill>
                  <a:srgbClr val="FFFFFF"/>
                </a:solidFill>
                <a:latin typeface="Verdana"/>
                <a:cs typeface="Verdana"/>
              </a:rPr>
              <a:t> </a:t>
            </a:r>
            <a:r>
              <a:rPr sz="2000" spc="-80" dirty="0">
                <a:solidFill>
                  <a:srgbClr val="FFFFFF"/>
                </a:solidFill>
                <a:latin typeface="Verdana"/>
                <a:cs typeface="Verdana"/>
              </a:rPr>
              <a:t>from</a:t>
            </a:r>
            <a:r>
              <a:rPr sz="2000" spc="-165" dirty="0">
                <a:solidFill>
                  <a:srgbClr val="FFFFFF"/>
                </a:solidFill>
                <a:latin typeface="Verdana"/>
                <a:cs typeface="Verdana"/>
              </a:rPr>
              <a:t> </a:t>
            </a:r>
            <a:r>
              <a:rPr sz="2000" spc="-170" dirty="0">
                <a:solidFill>
                  <a:srgbClr val="FFFFFF"/>
                </a:solidFill>
                <a:latin typeface="Verdana"/>
                <a:cs typeface="Verdana"/>
              </a:rPr>
              <a:t>192-223(10000001-10111111)</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245" dirty="0">
                <a:solidFill>
                  <a:srgbClr val="FFFFFF"/>
                </a:solidFill>
                <a:latin typeface="Verdana"/>
                <a:cs typeface="Verdana"/>
              </a:rPr>
              <a:t>It</a:t>
            </a:r>
            <a:r>
              <a:rPr sz="2000" spc="-175" dirty="0">
                <a:solidFill>
                  <a:srgbClr val="FFFFFF"/>
                </a:solidFill>
                <a:latin typeface="Verdana"/>
                <a:cs typeface="Verdana"/>
              </a:rPr>
              <a:t> </a:t>
            </a:r>
            <a:r>
              <a:rPr sz="2000" spc="-25" dirty="0">
                <a:solidFill>
                  <a:srgbClr val="FFFFFF"/>
                </a:solidFill>
                <a:latin typeface="Verdana"/>
                <a:cs typeface="Verdana"/>
              </a:rPr>
              <a:t>includes</a:t>
            </a:r>
            <a:r>
              <a:rPr sz="2000" spc="-165" dirty="0">
                <a:solidFill>
                  <a:srgbClr val="FFFFFF"/>
                </a:solidFill>
                <a:latin typeface="Verdana"/>
                <a:cs typeface="Verdana"/>
              </a:rPr>
              <a:t> </a:t>
            </a:r>
            <a:r>
              <a:rPr sz="2000" spc="-55" dirty="0">
                <a:solidFill>
                  <a:srgbClr val="FFFFFF"/>
                </a:solidFill>
                <a:latin typeface="Verdana"/>
                <a:cs typeface="Verdana"/>
              </a:rPr>
              <a:t>only</a:t>
            </a:r>
            <a:r>
              <a:rPr sz="2000" spc="-140" dirty="0">
                <a:solidFill>
                  <a:srgbClr val="FFFFFF"/>
                </a:solidFill>
                <a:latin typeface="Verdana"/>
                <a:cs typeface="Verdana"/>
              </a:rPr>
              <a:t> </a:t>
            </a:r>
            <a:r>
              <a:rPr sz="2000" spc="-204" dirty="0">
                <a:solidFill>
                  <a:srgbClr val="FFFFFF"/>
                </a:solidFill>
                <a:latin typeface="Verdana"/>
                <a:cs typeface="Verdana"/>
              </a:rPr>
              <a:t>IP</a:t>
            </a:r>
            <a:r>
              <a:rPr sz="2000" spc="-155" dirty="0">
                <a:solidFill>
                  <a:srgbClr val="FFFFFF"/>
                </a:solidFill>
                <a:latin typeface="Verdana"/>
                <a:cs typeface="Verdana"/>
              </a:rPr>
              <a:t> </a:t>
            </a:r>
            <a:r>
              <a:rPr sz="2000" spc="-85" dirty="0">
                <a:solidFill>
                  <a:srgbClr val="FFFFFF"/>
                </a:solidFill>
                <a:latin typeface="Verdana"/>
                <a:cs typeface="Verdana"/>
              </a:rPr>
              <a:t>starting</a:t>
            </a:r>
            <a:r>
              <a:rPr sz="2000" spc="-170" dirty="0">
                <a:solidFill>
                  <a:srgbClr val="FFFFFF"/>
                </a:solidFill>
                <a:latin typeface="Verdana"/>
                <a:cs typeface="Verdana"/>
              </a:rPr>
              <a:t> </a:t>
            </a:r>
            <a:r>
              <a:rPr sz="2000" spc="-80" dirty="0">
                <a:solidFill>
                  <a:srgbClr val="FFFFFF"/>
                </a:solidFill>
                <a:latin typeface="Verdana"/>
                <a:cs typeface="Verdana"/>
              </a:rPr>
              <a:t>from</a:t>
            </a:r>
            <a:r>
              <a:rPr sz="2000" spc="-160" dirty="0">
                <a:solidFill>
                  <a:srgbClr val="FFFFFF"/>
                </a:solidFill>
                <a:latin typeface="Verdana"/>
                <a:cs typeface="Verdana"/>
              </a:rPr>
              <a:t> </a:t>
            </a:r>
            <a:r>
              <a:rPr sz="2000" spc="-175" dirty="0">
                <a:solidFill>
                  <a:srgbClr val="FFFFFF"/>
                </a:solidFill>
                <a:latin typeface="Verdana"/>
                <a:cs typeface="Verdana"/>
              </a:rPr>
              <a:t>192.0.0.X-223.255.255.X</a:t>
            </a:r>
            <a:r>
              <a:rPr sz="2000" spc="-140" dirty="0">
                <a:solidFill>
                  <a:srgbClr val="FFFFFF"/>
                </a:solidFill>
                <a:latin typeface="Verdana"/>
                <a:cs typeface="Verdana"/>
              </a:rPr>
              <a:t> </a:t>
            </a:r>
            <a:r>
              <a:rPr sz="2000" spc="-75" dirty="0">
                <a:solidFill>
                  <a:srgbClr val="FFFFFF"/>
                </a:solidFill>
                <a:latin typeface="Verdana"/>
                <a:cs typeface="Verdana"/>
              </a:rPr>
              <a:t>only.</a:t>
            </a:r>
            <a:endParaRPr sz="2000">
              <a:latin typeface="Verdana"/>
              <a:cs typeface="Verdana"/>
            </a:endParaRPr>
          </a:p>
          <a:p>
            <a:pPr marL="12700">
              <a:lnSpc>
                <a:spcPct val="100000"/>
              </a:lnSpc>
              <a:spcBef>
                <a:spcPts val="1010"/>
              </a:spcBef>
              <a:tabLst>
                <a:tab pos="354965" algn="l"/>
              </a:tabLst>
            </a:pPr>
            <a:r>
              <a:rPr sz="1600" spc="-155" dirty="0">
                <a:solidFill>
                  <a:srgbClr val="89D0D6"/>
                </a:solidFill>
                <a:latin typeface="Lucida Sans Unicode"/>
                <a:cs typeface="Lucida Sans Unicode"/>
              </a:rPr>
              <a:t>▶	</a:t>
            </a:r>
            <a:r>
              <a:rPr sz="2000" spc="-10" dirty="0">
                <a:solidFill>
                  <a:srgbClr val="FFFFFF"/>
                </a:solidFill>
                <a:latin typeface="Verdana"/>
                <a:cs typeface="Verdana"/>
              </a:rPr>
              <a:t>De</a:t>
            </a:r>
            <a:r>
              <a:rPr sz="2000" spc="-15" dirty="0">
                <a:solidFill>
                  <a:srgbClr val="FFFFFF"/>
                </a:solidFill>
                <a:latin typeface="Verdana"/>
                <a:cs typeface="Verdana"/>
              </a:rPr>
              <a:t>fau</a:t>
            </a:r>
            <a:r>
              <a:rPr sz="2000" dirty="0">
                <a:solidFill>
                  <a:srgbClr val="FFFFFF"/>
                </a:solidFill>
                <a:latin typeface="Verdana"/>
                <a:cs typeface="Verdana"/>
              </a:rPr>
              <a:t>l</a:t>
            </a:r>
            <a:r>
              <a:rPr sz="2000" spc="-110" dirty="0">
                <a:solidFill>
                  <a:srgbClr val="FFFFFF"/>
                </a:solidFill>
                <a:latin typeface="Verdana"/>
                <a:cs typeface="Verdana"/>
              </a:rPr>
              <a:t>t</a:t>
            </a:r>
            <a:r>
              <a:rPr sz="2000" spc="5" dirty="0">
                <a:solidFill>
                  <a:srgbClr val="FFFFFF"/>
                </a:solidFill>
                <a:latin typeface="Times New Roman"/>
                <a:cs typeface="Times New Roman"/>
              </a:rPr>
              <a:t> </a:t>
            </a:r>
            <a:r>
              <a:rPr sz="2000" spc="-30" dirty="0">
                <a:solidFill>
                  <a:srgbClr val="FFFFFF"/>
                </a:solidFill>
                <a:latin typeface="Verdana"/>
                <a:cs typeface="Verdana"/>
              </a:rPr>
              <a:t>subn</a:t>
            </a:r>
            <a:r>
              <a:rPr sz="2000" spc="-20" dirty="0">
                <a:solidFill>
                  <a:srgbClr val="FFFFFF"/>
                </a:solidFill>
                <a:latin typeface="Verdana"/>
                <a:cs typeface="Verdana"/>
              </a:rPr>
              <a:t>e</a:t>
            </a:r>
            <a:r>
              <a:rPr sz="2000" spc="-110" dirty="0">
                <a:solidFill>
                  <a:srgbClr val="FFFFFF"/>
                </a:solidFill>
                <a:latin typeface="Verdana"/>
                <a:cs typeface="Verdana"/>
              </a:rPr>
              <a:t>t</a:t>
            </a:r>
            <a:r>
              <a:rPr sz="2000" spc="20" dirty="0">
                <a:solidFill>
                  <a:srgbClr val="FFFFFF"/>
                </a:solidFill>
                <a:latin typeface="Times New Roman"/>
                <a:cs typeface="Times New Roman"/>
              </a:rPr>
              <a:t> </a:t>
            </a:r>
            <a:r>
              <a:rPr sz="2000" spc="-85" dirty="0">
                <a:solidFill>
                  <a:srgbClr val="FFFFFF"/>
                </a:solidFill>
                <a:latin typeface="Verdana"/>
                <a:cs typeface="Verdana"/>
              </a:rPr>
              <a:t>mask</a:t>
            </a:r>
            <a:r>
              <a:rPr sz="2000" spc="25" dirty="0">
                <a:solidFill>
                  <a:srgbClr val="FFFFFF"/>
                </a:solidFill>
                <a:latin typeface="Times New Roman"/>
                <a:cs typeface="Times New Roman"/>
              </a:rPr>
              <a:t> </a:t>
            </a:r>
            <a:r>
              <a:rPr sz="2000" spc="85" dirty="0">
                <a:solidFill>
                  <a:srgbClr val="FFFFFF"/>
                </a:solidFill>
                <a:latin typeface="Verdana"/>
                <a:cs typeface="Verdana"/>
              </a:rPr>
              <a:t>o</a:t>
            </a:r>
            <a:r>
              <a:rPr sz="2000" spc="-75" dirty="0">
                <a:solidFill>
                  <a:srgbClr val="FFFFFF"/>
                </a:solidFill>
                <a:latin typeface="Verdana"/>
                <a:cs typeface="Verdana"/>
              </a:rPr>
              <a:t>f</a:t>
            </a:r>
            <a:r>
              <a:rPr sz="2000" spc="45" dirty="0">
                <a:solidFill>
                  <a:srgbClr val="FFFFFF"/>
                </a:solidFill>
                <a:latin typeface="Times New Roman"/>
                <a:cs typeface="Times New Roman"/>
              </a:rPr>
              <a:t> </a:t>
            </a:r>
            <a:r>
              <a:rPr sz="2000" spc="-50" dirty="0">
                <a:solidFill>
                  <a:srgbClr val="FFFFFF"/>
                </a:solidFill>
                <a:latin typeface="Verdana"/>
                <a:cs typeface="Verdana"/>
              </a:rPr>
              <a:t>class</a:t>
            </a:r>
            <a:r>
              <a:rPr sz="2000" spc="30" dirty="0">
                <a:solidFill>
                  <a:srgbClr val="FFFFFF"/>
                </a:solidFill>
                <a:latin typeface="Times New Roman"/>
                <a:cs typeface="Times New Roman"/>
              </a:rPr>
              <a:t> </a:t>
            </a:r>
            <a:r>
              <a:rPr sz="2000" spc="229" dirty="0">
                <a:solidFill>
                  <a:srgbClr val="FFFFFF"/>
                </a:solidFill>
                <a:latin typeface="Verdana"/>
                <a:cs typeface="Verdana"/>
              </a:rPr>
              <a:t>C</a:t>
            </a:r>
            <a:r>
              <a:rPr sz="2000" spc="40" dirty="0">
                <a:solidFill>
                  <a:srgbClr val="FFFFFF"/>
                </a:solidFill>
                <a:latin typeface="Times New Roman"/>
                <a:cs typeface="Times New Roman"/>
              </a:rPr>
              <a:t> </a:t>
            </a:r>
            <a:r>
              <a:rPr sz="2000" spc="-380" dirty="0">
                <a:solidFill>
                  <a:srgbClr val="FFFFFF"/>
                </a:solidFill>
                <a:latin typeface="Verdana"/>
                <a:cs typeface="Verdana"/>
              </a:rPr>
              <a:t>I</a:t>
            </a:r>
            <a:r>
              <a:rPr sz="2000" spc="-20" dirty="0">
                <a:solidFill>
                  <a:srgbClr val="FFFFFF"/>
                </a:solidFill>
                <a:latin typeface="Verdana"/>
                <a:cs typeface="Verdana"/>
              </a:rPr>
              <a:t>P</a:t>
            </a:r>
            <a:r>
              <a:rPr sz="2000" spc="40" dirty="0">
                <a:solidFill>
                  <a:srgbClr val="FFFFFF"/>
                </a:solidFill>
                <a:latin typeface="Times New Roman"/>
                <a:cs typeface="Times New Roman"/>
              </a:rPr>
              <a:t> </a:t>
            </a:r>
            <a:r>
              <a:rPr sz="2000" spc="140" dirty="0">
                <a:solidFill>
                  <a:srgbClr val="FFFFFF"/>
                </a:solidFill>
                <a:latin typeface="Verdana"/>
                <a:cs typeface="Verdana"/>
              </a:rPr>
              <a:t>ad</a:t>
            </a:r>
            <a:r>
              <a:rPr sz="2000" spc="114" dirty="0">
                <a:solidFill>
                  <a:srgbClr val="FFFFFF"/>
                </a:solidFill>
                <a:latin typeface="Verdana"/>
                <a:cs typeface="Verdana"/>
              </a:rPr>
              <a:t>d</a:t>
            </a:r>
            <a:r>
              <a:rPr sz="2000" spc="-170" dirty="0">
                <a:solidFill>
                  <a:srgbClr val="FFFFFF"/>
                </a:solidFill>
                <a:latin typeface="Verdana"/>
                <a:cs typeface="Verdana"/>
              </a:rPr>
              <a:t>ress</a:t>
            </a:r>
            <a:r>
              <a:rPr sz="2000" spc="40"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30" dirty="0">
                <a:solidFill>
                  <a:srgbClr val="FFFFFF"/>
                </a:solidFill>
                <a:latin typeface="Times New Roman"/>
                <a:cs typeface="Times New Roman"/>
              </a:rPr>
              <a:t> </a:t>
            </a:r>
            <a:r>
              <a:rPr sz="2000" spc="-165" dirty="0">
                <a:solidFill>
                  <a:srgbClr val="FFFFFF"/>
                </a:solidFill>
                <a:latin typeface="Verdana"/>
                <a:cs typeface="Verdana"/>
              </a:rPr>
              <a:t>2</a:t>
            </a:r>
            <a:r>
              <a:rPr sz="2000" spc="-155" dirty="0">
                <a:solidFill>
                  <a:srgbClr val="FFFFFF"/>
                </a:solidFill>
                <a:latin typeface="Verdana"/>
                <a:cs typeface="Verdana"/>
              </a:rPr>
              <a:t>5</a:t>
            </a:r>
            <a:r>
              <a:rPr sz="2000" spc="-220" dirty="0">
                <a:solidFill>
                  <a:srgbClr val="FFFFFF"/>
                </a:solidFill>
                <a:latin typeface="Verdana"/>
                <a:cs typeface="Verdana"/>
              </a:rPr>
              <a:t>5</a:t>
            </a:r>
            <a:r>
              <a:rPr sz="2000" spc="-140" dirty="0">
                <a:solidFill>
                  <a:srgbClr val="FFFFFF"/>
                </a:solidFill>
                <a:latin typeface="Verdana"/>
                <a:cs typeface="Verdana"/>
              </a:rPr>
              <a:t>.</a:t>
            </a:r>
            <a:r>
              <a:rPr sz="2000" spc="-165" dirty="0">
                <a:solidFill>
                  <a:srgbClr val="FFFFFF"/>
                </a:solidFill>
                <a:latin typeface="Verdana"/>
                <a:cs typeface="Verdana"/>
              </a:rPr>
              <a:t>2</a:t>
            </a:r>
            <a:r>
              <a:rPr sz="2000" spc="-155" dirty="0">
                <a:solidFill>
                  <a:srgbClr val="FFFFFF"/>
                </a:solidFill>
                <a:latin typeface="Verdana"/>
                <a:cs typeface="Verdana"/>
              </a:rPr>
              <a:t>5</a:t>
            </a:r>
            <a:r>
              <a:rPr sz="2000" spc="-220" dirty="0">
                <a:solidFill>
                  <a:srgbClr val="FFFFFF"/>
                </a:solidFill>
                <a:latin typeface="Verdana"/>
                <a:cs typeface="Verdana"/>
              </a:rPr>
              <a:t>5</a:t>
            </a:r>
            <a:r>
              <a:rPr sz="2000" spc="-140" dirty="0">
                <a:solidFill>
                  <a:srgbClr val="FFFFFF"/>
                </a:solidFill>
                <a:latin typeface="Verdana"/>
                <a:cs typeface="Verdana"/>
              </a:rPr>
              <a:t>.</a:t>
            </a:r>
            <a:r>
              <a:rPr sz="2000" spc="-165" dirty="0">
                <a:solidFill>
                  <a:srgbClr val="FFFFFF"/>
                </a:solidFill>
                <a:latin typeface="Verdana"/>
                <a:cs typeface="Verdana"/>
              </a:rPr>
              <a:t>2</a:t>
            </a:r>
            <a:r>
              <a:rPr sz="2000" spc="-155" dirty="0">
                <a:solidFill>
                  <a:srgbClr val="FFFFFF"/>
                </a:solidFill>
                <a:latin typeface="Verdana"/>
                <a:cs typeface="Verdana"/>
              </a:rPr>
              <a:t>5</a:t>
            </a:r>
            <a:r>
              <a:rPr sz="2000" spc="-220" dirty="0">
                <a:solidFill>
                  <a:srgbClr val="FFFFFF"/>
                </a:solidFill>
                <a:latin typeface="Verdana"/>
                <a:cs typeface="Verdana"/>
              </a:rPr>
              <a:t>5</a:t>
            </a:r>
            <a:r>
              <a:rPr sz="2000" spc="-140" dirty="0">
                <a:solidFill>
                  <a:srgbClr val="FFFFFF"/>
                </a:solidFill>
                <a:latin typeface="Verdana"/>
                <a:cs typeface="Verdana"/>
              </a:rPr>
              <a:t>.</a:t>
            </a:r>
            <a:r>
              <a:rPr sz="2000" spc="-160" dirty="0">
                <a:solidFill>
                  <a:srgbClr val="FFFFFF"/>
                </a:solidFill>
                <a:latin typeface="Verdana"/>
                <a:cs typeface="Verdana"/>
              </a:rPr>
              <a:t>0</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11</a:t>
            </a:r>
            <a:endParaRPr sz="2800">
              <a:latin typeface="Verdana"/>
              <a:cs typeface="Verdana"/>
            </a:endParaRPr>
          </a:p>
        </p:txBody>
      </p:sp>
      <p:sp>
        <p:nvSpPr>
          <p:cNvPr id="7" name="Slide Number Placeholder 6">
            <a:extLst>
              <a:ext uri="{FF2B5EF4-FFF2-40B4-BE49-F238E27FC236}">
                <a16:creationId xmlns:a16="http://schemas.microsoft.com/office/drawing/2014/main" id="{5731A5C5-1496-C407-1870-653E1AF5892E}"/>
              </a:ext>
            </a:extLst>
          </p:cNvPr>
          <p:cNvSpPr>
            <a:spLocks noGrp="1"/>
          </p:cNvSpPr>
          <p:nvPr>
            <p:ph type="sldNum" sz="quarter" idx="12"/>
          </p:nvPr>
        </p:nvSpPr>
        <p:spPr/>
        <p:txBody>
          <a:bodyPr/>
          <a:lstStyle/>
          <a:p>
            <a:fld id="{CC35A254-4A35-4A19-8176-D3942D5E59E5}"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4053204" cy="665480"/>
          </a:xfrm>
          <a:prstGeom prst="rect">
            <a:avLst/>
          </a:prstGeom>
        </p:spPr>
        <p:txBody>
          <a:bodyPr vert="horz" wrap="square" lIns="0" tIns="12700" rIns="0" bIns="0" rtlCol="0">
            <a:spAutoFit/>
          </a:bodyPr>
          <a:lstStyle/>
          <a:p>
            <a:pPr marL="12700">
              <a:lnSpc>
                <a:spcPct val="100000"/>
              </a:lnSpc>
              <a:spcBef>
                <a:spcPts val="100"/>
              </a:spcBef>
            </a:pPr>
            <a:r>
              <a:rPr spc="-120" dirty="0"/>
              <a:t>Class</a:t>
            </a:r>
            <a:r>
              <a:rPr spc="100" dirty="0">
                <a:latin typeface="Times New Roman"/>
                <a:cs typeface="Times New Roman"/>
              </a:rPr>
              <a:t> </a:t>
            </a:r>
            <a:r>
              <a:rPr spc="-114" dirty="0"/>
              <a:t>D</a:t>
            </a:r>
            <a:r>
              <a:rPr spc="110" dirty="0">
                <a:latin typeface="Times New Roman"/>
                <a:cs typeface="Times New Roman"/>
              </a:rPr>
              <a:t> </a:t>
            </a:r>
            <a:r>
              <a:rPr spc="280" dirty="0"/>
              <a:t>ad</a:t>
            </a:r>
            <a:r>
              <a:rPr spc="295" dirty="0"/>
              <a:t>d</a:t>
            </a:r>
            <a:r>
              <a:rPr spc="-355" dirty="0"/>
              <a:t>ress</a:t>
            </a:r>
          </a:p>
        </p:txBody>
      </p:sp>
      <p:sp>
        <p:nvSpPr>
          <p:cNvPr id="3" name="object 3"/>
          <p:cNvSpPr txBox="1"/>
          <p:nvPr/>
        </p:nvSpPr>
        <p:spPr>
          <a:xfrm>
            <a:off x="1182116" y="1954500"/>
            <a:ext cx="7966709" cy="248920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55" dirty="0">
                <a:solidFill>
                  <a:srgbClr val="FFFFFF"/>
                </a:solidFill>
                <a:latin typeface="Verdana"/>
                <a:cs typeface="Verdana"/>
              </a:rPr>
              <a:t>Res</a:t>
            </a:r>
            <a:r>
              <a:rPr sz="2000" spc="-50" dirty="0">
                <a:solidFill>
                  <a:srgbClr val="FFFFFF"/>
                </a:solidFill>
                <a:latin typeface="Verdana"/>
                <a:cs typeface="Verdana"/>
              </a:rPr>
              <a:t>e</a:t>
            </a:r>
            <a:r>
              <a:rPr sz="2000" spc="-140" dirty="0">
                <a:solidFill>
                  <a:srgbClr val="FFFFFF"/>
                </a:solidFill>
                <a:latin typeface="Verdana"/>
                <a:cs typeface="Verdana"/>
              </a:rPr>
              <a:t>r</a:t>
            </a:r>
            <a:r>
              <a:rPr sz="2000" spc="-180" dirty="0">
                <a:solidFill>
                  <a:srgbClr val="FFFFFF"/>
                </a:solidFill>
                <a:latin typeface="Verdana"/>
                <a:cs typeface="Verdana"/>
              </a:rPr>
              <a:t>v</a:t>
            </a:r>
            <a:r>
              <a:rPr sz="2000" spc="100" dirty="0">
                <a:solidFill>
                  <a:srgbClr val="FFFFFF"/>
                </a:solidFill>
                <a:latin typeface="Verdana"/>
                <a:cs typeface="Verdana"/>
              </a:rPr>
              <a:t>e</a:t>
            </a:r>
            <a:r>
              <a:rPr sz="2000" spc="125" dirty="0">
                <a:solidFill>
                  <a:srgbClr val="FFFFFF"/>
                </a:solidFill>
                <a:latin typeface="Verdana"/>
                <a:cs typeface="Verdana"/>
              </a:rPr>
              <a:t>d</a:t>
            </a:r>
            <a:r>
              <a:rPr sz="2000" spc="20" dirty="0">
                <a:solidFill>
                  <a:srgbClr val="FFFFFF"/>
                </a:solidFill>
                <a:latin typeface="Times New Roman"/>
                <a:cs typeface="Times New Roman"/>
              </a:rPr>
              <a:t> </a:t>
            </a:r>
            <a:r>
              <a:rPr sz="2000" spc="5" dirty="0">
                <a:solidFill>
                  <a:srgbClr val="FFFFFF"/>
                </a:solidFill>
                <a:latin typeface="Verdana"/>
                <a:cs typeface="Verdana"/>
              </a:rPr>
              <a:t>fo</a:t>
            </a:r>
            <a:r>
              <a:rPr sz="2000" spc="-254" dirty="0">
                <a:solidFill>
                  <a:srgbClr val="FFFFFF"/>
                </a:solidFill>
                <a:latin typeface="Verdana"/>
                <a:cs typeface="Verdana"/>
              </a:rPr>
              <a:t>r</a:t>
            </a:r>
            <a:r>
              <a:rPr sz="2000" spc="50" dirty="0">
                <a:solidFill>
                  <a:srgbClr val="FFFFFF"/>
                </a:solidFill>
                <a:latin typeface="Times New Roman"/>
                <a:cs typeface="Times New Roman"/>
              </a:rPr>
              <a:t> </a:t>
            </a:r>
            <a:r>
              <a:rPr sz="2000" spc="-70" dirty="0">
                <a:solidFill>
                  <a:srgbClr val="FFFFFF"/>
                </a:solidFill>
                <a:latin typeface="Verdana"/>
                <a:cs typeface="Verdana"/>
              </a:rPr>
              <a:t>m</a:t>
            </a:r>
            <a:r>
              <a:rPr sz="2000" spc="-40" dirty="0">
                <a:solidFill>
                  <a:srgbClr val="FFFFFF"/>
                </a:solidFill>
                <a:latin typeface="Verdana"/>
                <a:cs typeface="Verdana"/>
              </a:rPr>
              <a:t>u</a:t>
            </a:r>
            <a:r>
              <a:rPr sz="2000" spc="-145" dirty="0">
                <a:solidFill>
                  <a:srgbClr val="FFFFFF"/>
                </a:solidFill>
                <a:latin typeface="Verdana"/>
                <a:cs typeface="Verdana"/>
              </a:rPr>
              <a:t>l</a:t>
            </a:r>
            <a:r>
              <a:rPr sz="2000" spc="-20" dirty="0">
                <a:solidFill>
                  <a:srgbClr val="FFFFFF"/>
                </a:solidFill>
                <a:latin typeface="Verdana"/>
                <a:cs typeface="Verdana"/>
              </a:rPr>
              <a:t>tica</a:t>
            </a:r>
            <a:r>
              <a:rPr sz="2000" spc="-40" dirty="0">
                <a:solidFill>
                  <a:srgbClr val="FFFFFF"/>
                </a:solidFill>
                <a:latin typeface="Verdana"/>
                <a:cs typeface="Verdana"/>
              </a:rPr>
              <a:t>s</a:t>
            </a:r>
            <a:r>
              <a:rPr sz="2000" spc="-50" dirty="0">
                <a:solidFill>
                  <a:srgbClr val="FFFFFF"/>
                </a:solidFill>
                <a:latin typeface="Verdana"/>
                <a:cs typeface="Verdana"/>
              </a:rPr>
              <a:t>ting</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175" dirty="0">
                <a:solidFill>
                  <a:srgbClr val="FFFFFF"/>
                </a:solidFill>
                <a:latin typeface="Verdana"/>
                <a:cs typeface="Verdana"/>
              </a:rPr>
              <a:t>first</a:t>
            </a:r>
            <a:r>
              <a:rPr sz="2000" spc="-165" dirty="0">
                <a:solidFill>
                  <a:srgbClr val="FFFFFF"/>
                </a:solidFill>
                <a:latin typeface="Verdana"/>
                <a:cs typeface="Verdana"/>
              </a:rPr>
              <a:t> </a:t>
            </a:r>
            <a:r>
              <a:rPr sz="2000" spc="-75" dirty="0">
                <a:solidFill>
                  <a:srgbClr val="FFFFFF"/>
                </a:solidFill>
                <a:latin typeface="Verdana"/>
                <a:cs typeface="Verdana"/>
              </a:rPr>
              <a:t>four</a:t>
            </a:r>
            <a:r>
              <a:rPr sz="2000" spc="-160" dirty="0">
                <a:solidFill>
                  <a:srgbClr val="FFFFFF"/>
                </a:solidFill>
                <a:latin typeface="Verdana"/>
                <a:cs typeface="Verdana"/>
              </a:rPr>
              <a:t> </a:t>
            </a:r>
            <a:r>
              <a:rPr sz="2000" spc="-50" dirty="0">
                <a:solidFill>
                  <a:srgbClr val="FFFFFF"/>
                </a:solidFill>
                <a:latin typeface="Verdana"/>
                <a:cs typeface="Verdana"/>
              </a:rPr>
              <a:t>bit</a:t>
            </a:r>
            <a:r>
              <a:rPr sz="2000" spc="-170" dirty="0">
                <a:solidFill>
                  <a:srgbClr val="FFFFFF"/>
                </a:solidFill>
                <a:latin typeface="Verdana"/>
                <a:cs typeface="Verdana"/>
              </a:rPr>
              <a:t> </a:t>
            </a:r>
            <a:r>
              <a:rPr sz="2000" spc="10" dirty="0">
                <a:solidFill>
                  <a:srgbClr val="FFFFFF"/>
                </a:solidFill>
                <a:latin typeface="Verdana"/>
                <a:cs typeface="Verdana"/>
              </a:rPr>
              <a:t>of</a:t>
            </a:r>
            <a:r>
              <a:rPr sz="2000" spc="-150" dirty="0">
                <a:solidFill>
                  <a:srgbClr val="FFFFFF"/>
                </a:solidFill>
                <a:latin typeface="Verdana"/>
                <a:cs typeface="Verdana"/>
              </a:rPr>
              <a:t> </a:t>
            </a:r>
            <a:r>
              <a:rPr sz="2000" spc="-140" dirty="0">
                <a:solidFill>
                  <a:srgbClr val="FFFFFF"/>
                </a:solidFill>
                <a:latin typeface="Verdana"/>
                <a:cs typeface="Verdana"/>
              </a:rPr>
              <a:t>this</a:t>
            </a:r>
            <a:r>
              <a:rPr sz="2000" spc="-180" dirty="0">
                <a:solidFill>
                  <a:srgbClr val="FFFFFF"/>
                </a:solidFill>
                <a:latin typeface="Verdana"/>
                <a:cs typeface="Verdana"/>
              </a:rPr>
              <a:t> </a:t>
            </a:r>
            <a:r>
              <a:rPr sz="2000" spc="-55" dirty="0">
                <a:solidFill>
                  <a:srgbClr val="FFFFFF"/>
                </a:solidFill>
                <a:latin typeface="Verdana"/>
                <a:cs typeface="Verdana"/>
              </a:rPr>
              <a:t>class</a:t>
            </a:r>
            <a:r>
              <a:rPr sz="2000" spc="-170" dirty="0">
                <a:solidFill>
                  <a:srgbClr val="FFFFFF"/>
                </a:solidFill>
                <a:latin typeface="Verdana"/>
                <a:cs typeface="Verdana"/>
              </a:rPr>
              <a:t> </a:t>
            </a:r>
            <a:r>
              <a:rPr sz="2000" spc="-200" dirty="0">
                <a:solidFill>
                  <a:srgbClr val="FFFFFF"/>
                </a:solidFill>
                <a:latin typeface="Verdana"/>
                <a:cs typeface="Verdana"/>
              </a:rPr>
              <a:t>IP</a:t>
            </a:r>
            <a:r>
              <a:rPr sz="2000" spc="-180" dirty="0">
                <a:solidFill>
                  <a:srgbClr val="FFFFFF"/>
                </a:solidFill>
                <a:latin typeface="Verdana"/>
                <a:cs typeface="Verdana"/>
              </a:rPr>
              <a:t> </a:t>
            </a:r>
            <a:r>
              <a:rPr sz="2000" spc="-40" dirty="0">
                <a:solidFill>
                  <a:srgbClr val="FFFFFF"/>
                </a:solidFill>
                <a:latin typeface="Verdana"/>
                <a:cs typeface="Verdana"/>
              </a:rPr>
              <a:t>address</a:t>
            </a:r>
            <a:r>
              <a:rPr sz="2000" spc="-155" dirty="0">
                <a:solidFill>
                  <a:srgbClr val="FFFFFF"/>
                </a:solidFill>
                <a:latin typeface="Verdana"/>
                <a:cs typeface="Verdana"/>
              </a:rPr>
              <a:t> </a:t>
            </a:r>
            <a:r>
              <a:rPr sz="2000" spc="-210" dirty="0">
                <a:solidFill>
                  <a:srgbClr val="FFFFFF"/>
                </a:solidFill>
                <a:latin typeface="Verdana"/>
                <a:cs typeface="Verdana"/>
              </a:rPr>
              <a:t>is</a:t>
            </a:r>
            <a:r>
              <a:rPr sz="2000" spc="-155" dirty="0">
                <a:solidFill>
                  <a:srgbClr val="FFFFFF"/>
                </a:solidFill>
                <a:latin typeface="Verdana"/>
                <a:cs typeface="Verdana"/>
              </a:rPr>
              <a:t> </a:t>
            </a:r>
            <a:r>
              <a:rPr sz="2000" spc="-30" dirty="0">
                <a:solidFill>
                  <a:srgbClr val="FFFFFF"/>
                </a:solidFill>
                <a:latin typeface="Verdana"/>
                <a:cs typeface="Verdana"/>
              </a:rPr>
              <a:t>always</a:t>
            </a:r>
            <a:r>
              <a:rPr sz="2000" spc="-175" dirty="0">
                <a:solidFill>
                  <a:srgbClr val="FFFFFF"/>
                </a:solidFill>
                <a:latin typeface="Verdana"/>
                <a:cs typeface="Verdana"/>
              </a:rPr>
              <a:t> </a:t>
            </a:r>
            <a:r>
              <a:rPr sz="2000" spc="-90" dirty="0">
                <a:solidFill>
                  <a:srgbClr val="FFFFFF"/>
                </a:solidFill>
                <a:latin typeface="Verdana"/>
                <a:cs typeface="Verdana"/>
              </a:rPr>
              <a:t>set</a:t>
            </a:r>
            <a:r>
              <a:rPr sz="2000" spc="-180" dirty="0">
                <a:solidFill>
                  <a:srgbClr val="FFFFFF"/>
                </a:solidFill>
                <a:latin typeface="Verdana"/>
                <a:cs typeface="Verdana"/>
              </a:rPr>
              <a:t> </a:t>
            </a:r>
            <a:r>
              <a:rPr sz="2000" spc="-5" dirty="0">
                <a:solidFill>
                  <a:srgbClr val="FFFFFF"/>
                </a:solidFill>
                <a:latin typeface="Verdana"/>
                <a:cs typeface="Verdana"/>
              </a:rPr>
              <a:t>to</a:t>
            </a:r>
            <a:r>
              <a:rPr sz="2000" spc="-165" dirty="0">
                <a:solidFill>
                  <a:srgbClr val="FFFFFF"/>
                </a:solidFill>
                <a:latin typeface="Verdana"/>
                <a:cs typeface="Verdana"/>
              </a:rPr>
              <a:t> 1110.</a:t>
            </a:r>
            <a:endParaRPr sz="2000">
              <a:latin typeface="Verdana"/>
              <a:cs typeface="Verdana"/>
            </a:endParaRPr>
          </a:p>
          <a:p>
            <a:pPr marL="12700">
              <a:lnSpc>
                <a:spcPct val="100000"/>
              </a:lnSpc>
              <a:spcBef>
                <a:spcPts val="1010"/>
              </a:spcBef>
              <a:tabLst>
                <a:tab pos="354965" algn="l"/>
              </a:tabLst>
            </a:pPr>
            <a:r>
              <a:rPr sz="1600" spc="-155" dirty="0">
                <a:solidFill>
                  <a:srgbClr val="89D0D6"/>
                </a:solidFill>
                <a:latin typeface="Lucida Sans Unicode"/>
                <a:cs typeface="Lucida Sans Unicode"/>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40" dirty="0">
                <a:solidFill>
                  <a:srgbClr val="FFFFFF"/>
                </a:solidFill>
                <a:latin typeface="Verdana"/>
                <a:cs typeface="Verdana"/>
              </a:rPr>
              <a:t>remaining</a:t>
            </a:r>
            <a:r>
              <a:rPr sz="2000" spc="-170" dirty="0">
                <a:solidFill>
                  <a:srgbClr val="FFFFFF"/>
                </a:solidFill>
                <a:latin typeface="Verdana"/>
                <a:cs typeface="Verdana"/>
              </a:rPr>
              <a:t> </a:t>
            </a:r>
            <a:r>
              <a:rPr sz="2000" spc="-50" dirty="0">
                <a:solidFill>
                  <a:srgbClr val="FFFFFF"/>
                </a:solidFill>
                <a:latin typeface="Verdana"/>
                <a:cs typeface="Verdana"/>
              </a:rPr>
              <a:t>bit</a:t>
            </a:r>
            <a:r>
              <a:rPr sz="2000" spc="-160" dirty="0">
                <a:solidFill>
                  <a:srgbClr val="FFFFFF"/>
                </a:solidFill>
                <a:latin typeface="Verdana"/>
                <a:cs typeface="Verdana"/>
              </a:rPr>
              <a:t> </a:t>
            </a:r>
            <a:r>
              <a:rPr sz="2000" spc="5" dirty="0">
                <a:solidFill>
                  <a:srgbClr val="FFFFFF"/>
                </a:solidFill>
                <a:latin typeface="Verdana"/>
                <a:cs typeface="Verdana"/>
              </a:rPr>
              <a:t>are</a:t>
            </a:r>
            <a:r>
              <a:rPr sz="2000" spc="-160" dirty="0">
                <a:solidFill>
                  <a:srgbClr val="FFFFFF"/>
                </a:solidFill>
                <a:latin typeface="Verdana"/>
                <a:cs typeface="Verdana"/>
              </a:rPr>
              <a:t> </a:t>
            </a:r>
            <a:r>
              <a:rPr sz="2000" spc="-20" dirty="0">
                <a:solidFill>
                  <a:srgbClr val="FFFFFF"/>
                </a:solidFill>
                <a:latin typeface="Verdana"/>
                <a:cs typeface="Verdana"/>
              </a:rPr>
              <a:t>used</a:t>
            </a:r>
            <a:r>
              <a:rPr sz="2000" spc="-180" dirty="0">
                <a:solidFill>
                  <a:srgbClr val="FFFFFF"/>
                </a:solidFill>
                <a:latin typeface="Verdana"/>
                <a:cs typeface="Verdana"/>
              </a:rPr>
              <a:t> </a:t>
            </a:r>
            <a:r>
              <a:rPr sz="2000" spc="-80" dirty="0">
                <a:solidFill>
                  <a:srgbClr val="FFFFFF"/>
                </a:solidFill>
                <a:latin typeface="Verdana"/>
                <a:cs typeface="Verdana"/>
              </a:rPr>
              <a:t>for</a:t>
            </a:r>
            <a:r>
              <a:rPr sz="2000" spc="-140" dirty="0">
                <a:solidFill>
                  <a:srgbClr val="FFFFFF"/>
                </a:solidFill>
                <a:latin typeface="Verdana"/>
                <a:cs typeface="Verdana"/>
              </a:rPr>
              <a:t> </a:t>
            </a:r>
            <a:r>
              <a:rPr sz="2000" spc="-10" dirty="0">
                <a:solidFill>
                  <a:srgbClr val="FFFFFF"/>
                </a:solidFill>
                <a:latin typeface="Verdana"/>
                <a:cs typeface="Verdana"/>
              </a:rPr>
              <a:t>the</a:t>
            </a:r>
            <a:r>
              <a:rPr sz="2000" spc="-180" dirty="0">
                <a:solidFill>
                  <a:srgbClr val="FFFFFF"/>
                </a:solidFill>
                <a:latin typeface="Verdana"/>
                <a:cs typeface="Verdana"/>
              </a:rPr>
              <a:t> </a:t>
            </a:r>
            <a:r>
              <a:rPr sz="2000" spc="-40" dirty="0">
                <a:solidFill>
                  <a:srgbClr val="FFFFFF"/>
                </a:solidFill>
                <a:latin typeface="Verdana"/>
                <a:cs typeface="Verdana"/>
              </a:rPr>
              <a:t>address</a:t>
            </a:r>
            <a:r>
              <a:rPr sz="2000" spc="-160" dirty="0">
                <a:solidFill>
                  <a:srgbClr val="FFFFFF"/>
                </a:solidFill>
                <a:latin typeface="Verdana"/>
                <a:cs typeface="Verdana"/>
              </a:rPr>
              <a:t> </a:t>
            </a:r>
            <a:r>
              <a:rPr sz="2000" spc="-20" dirty="0">
                <a:solidFill>
                  <a:srgbClr val="FFFFFF"/>
                </a:solidFill>
                <a:latin typeface="Verdana"/>
                <a:cs typeface="Verdana"/>
              </a:rPr>
              <a:t>that</a:t>
            </a:r>
            <a:r>
              <a:rPr sz="2000" spc="-185" dirty="0">
                <a:solidFill>
                  <a:srgbClr val="FFFFFF"/>
                </a:solidFill>
                <a:latin typeface="Verdana"/>
                <a:cs typeface="Verdana"/>
              </a:rPr>
              <a:t> </a:t>
            </a:r>
            <a:r>
              <a:rPr sz="2000" spc="-50" dirty="0">
                <a:solidFill>
                  <a:srgbClr val="FFFFFF"/>
                </a:solidFill>
                <a:latin typeface="Verdana"/>
                <a:cs typeface="Verdana"/>
              </a:rPr>
              <a:t>interested</a:t>
            </a:r>
            <a:r>
              <a:rPr sz="2000" spc="-190" dirty="0">
                <a:solidFill>
                  <a:srgbClr val="FFFFFF"/>
                </a:solidFill>
                <a:latin typeface="Verdana"/>
                <a:cs typeface="Verdana"/>
              </a:rPr>
              <a:t> </a:t>
            </a:r>
            <a:r>
              <a:rPr sz="2000" spc="-85" dirty="0">
                <a:solidFill>
                  <a:srgbClr val="FFFFFF"/>
                </a:solidFill>
                <a:latin typeface="Verdana"/>
                <a:cs typeface="Verdana"/>
              </a:rPr>
              <a:t>host</a:t>
            </a:r>
            <a:endParaRPr sz="2000">
              <a:latin typeface="Verdana"/>
              <a:cs typeface="Verdana"/>
            </a:endParaRPr>
          </a:p>
          <a:p>
            <a:pPr marL="355600">
              <a:lnSpc>
                <a:spcPct val="100000"/>
              </a:lnSpc>
            </a:pPr>
            <a:r>
              <a:rPr sz="2000" spc="-15" dirty="0">
                <a:solidFill>
                  <a:srgbClr val="FFFFFF"/>
                </a:solidFill>
                <a:latin typeface="Verdana"/>
                <a:cs typeface="Verdana"/>
              </a:rPr>
              <a:t>recognize.</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210" dirty="0">
                <a:solidFill>
                  <a:srgbClr val="FFFFFF"/>
                </a:solidFill>
                <a:latin typeface="Verdana"/>
                <a:cs typeface="Verdana"/>
              </a:rPr>
              <a:t>This</a:t>
            </a:r>
            <a:r>
              <a:rPr sz="2000" spc="55" dirty="0">
                <a:solidFill>
                  <a:srgbClr val="FFFFFF"/>
                </a:solidFill>
                <a:latin typeface="Times New Roman"/>
                <a:cs typeface="Times New Roman"/>
              </a:rPr>
              <a:t> </a:t>
            </a:r>
            <a:r>
              <a:rPr sz="2000" spc="240" dirty="0">
                <a:solidFill>
                  <a:srgbClr val="FFFFFF"/>
                </a:solidFill>
                <a:latin typeface="Verdana"/>
                <a:cs typeface="Verdana"/>
              </a:rPr>
              <a:t>c</a:t>
            </a:r>
            <a:r>
              <a:rPr sz="2000" spc="-145" dirty="0">
                <a:solidFill>
                  <a:srgbClr val="FFFFFF"/>
                </a:solidFill>
                <a:latin typeface="Verdana"/>
                <a:cs typeface="Verdana"/>
              </a:rPr>
              <a:t>l</a:t>
            </a:r>
            <a:r>
              <a:rPr sz="2000" spc="-130" dirty="0">
                <a:solidFill>
                  <a:srgbClr val="FFFFFF"/>
                </a:solidFill>
                <a:latin typeface="Verdana"/>
                <a:cs typeface="Verdana"/>
              </a:rPr>
              <a:t>as</a:t>
            </a:r>
            <a:r>
              <a:rPr sz="2000" spc="-114" dirty="0">
                <a:solidFill>
                  <a:srgbClr val="FFFFFF"/>
                </a:solidFill>
                <a:latin typeface="Verdana"/>
                <a:cs typeface="Verdana"/>
              </a:rPr>
              <a:t>s</a:t>
            </a:r>
            <a:r>
              <a:rPr sz="2000" spc="30" dirty="0">
                <a:solidFill>
                  <a:srgbClr val="FFFFFF"/>
                </a:solidFill>
                <a:latin typeface="Times New Roman"/>
                <a:cs typeface="Times New Roman"/>
              </a:rPr>
              <a:t> </a:t>
            </a:r>
            <a:r>
              <a:rPr sz="2000" spc="-145" dirty="0">
                <a:solidFill>
                  <a:srgbClr val="FFFFFF"/>
                </a:solidFill>
                <a:latin typeface="Verdana"/>
                <a:cs typeface="Verdana"/>
              </a:rPr>
              <a:t>l</a:t>
            </a:r>
            <a:r>
              <a:rPr sz="2000" spc="-10" dirty="0">
                <a:solidFill>
                  <a:srgbClr val="FFFFFF"/>
                </a:solidFill>
                <a:latin typeface="Verdana"/>
                <a:cs typeface="Verdana"/>
              </a:rPr>
              <a:t>ack</a:t>
            </a:r>
            <a:r>
              <a:rPr sz="2000" spc="-5" dirty="0">
                <a:solidFill>
                  <a:srgbClr val="FFFFFF"/>
                </a:solidFill>
                <a:latin typeface="Verdana"/>
                <a:cs typeface="Verdana"/>
              </a:rPr>
              <a:t>s</a:t>
            </a:r>
            <a:r>
              <a:rPr sz="2000" spc="30" dirty="0">
                <a:solidFill>
                  <a:srgbClr val="FFFFFF"/>
                </a:solidFill>
                <a:latin typeface="Times New Roman"/>
                <a:cs typeface="Times New Roman"/>
              </a:rPr>
              <a:t> </a:t>
            </a:r>
            <a:r>
              <a:rPr sz="2000" spc="-150" dirty="0">
                <a:solidFill>
                  <a:srgbClr val="FFFFFF"/>
                </a:solidFill>
                <a:latin typeface="Verdana"/>
                <a:cs typeface="Verdana"/>
              </a:rPr>
              <a:t>s</a:t>
            </a:r>
            <a:r>
              <a:rPr sz="2000" spc="-170" dirty="0">
                <a:solidFill>
                  <a:srgbClr val="FFFFFF"/>
                </a:solidFill>
                <a:latin typeface="Verdana"/>
                <a:cs typeface="Verdana"/>
              </a:rPr>
              <a:t>u</a:t>
            </a:r>
            <a:r>
              <a:rPr sz="2000" spc="55" dirty="0">
                <a:solidFill>
                  <a:srgbClr val="FFFFFF"/>
                </a:solidFill>
                <a:latin typeface="Verdana"/>
                <a:cs typeface="Verdana"/>
              </a:rPr>
              <a:t>bn</a:t>
            </a:r>
            <a:r>
              <a:rPr sz="2000" spc="65" dirty="0">
                <a:solidFill>
                  <a:srgbClr val="FFFFFF"/>
                </a:solidFill>
                <a:latin typeface="Verdana"/>
                <a:cs typeface="Verdana"/>
              </a:rPr>
              <a:t>e</a:t>
            </a:r>
            <a:r>
              <a:rPr sz="2000" spc="-110" dirty="0">
                <a:solidFill>
                  <a:srgbClr val="FFFFFF"/>
                </a:solidFill>
                <a:latin typeface="Verdana"/>
                <a:cs typeface="Verdana"/>
              </a:rPr>
              <a:t>t</a:t>
            </a:r>
            <a:r>
              <a:rPr sz="2000" spc="20" dirty="0">
                <a:solidFill>
                  <a:srgbClr val="FFFFFF"/>
                </a:solidFill>
                <a:latin typeface="Times New Roman"/>
                <a:cs typeface="Times New Roman"/>
              </a:rPr>
              <a:t> </a:t>
            </a:r>
            <a:r>
              <a:rPr sz="2000" spc="-85" dirty="0">
                <a:solidFill>
                  <a:srgbClr val="FFFFFF"/>
                </a:solidFill>
                <a:latin typeface="Verdana"/>
                <a:cs typeface="Verdana"/>
              </a:rPr>
              <a:t>mask</a:t>
            </a:r>
            <a:endParaRPr sz="2000">
              <a:latin typeface="Verdana"/>
              <a:cs typeface="Verdana"/>
            </a:endParaRPr>
          </a:p>
          <a:p>
            <a:pPr marL="12700">
              <a:lnSpc>
                <a:spcPct val="100000"/>
              </a:lnSpc>
              <a:spcBef>
                <a:spcPts val="1000"/>
              </a:spcBef>
              <a:tabLst>
                <a:tab pos="354965" algn="l"/>
              </a:tabLst>
            </a:pPr>
            <a:r>
              <a:rPr sz="1600" spc="-160" dirty="0">
                <a:solidFill>
                  <a:srgbClr val="89D0D6"/>
                </a:solidFill>
                <a:latin typeface="Lucida Sans Unicode"/>
                <a:cs typeface="Lucida Sans Unicode"/>
              </a:rPr>
              <a:t>▶	</a:t>
            </a:r>
            <a:r>
              <a:rPr sz="2000" spc="-200" dirty="0">
                <a:solidFill>
                  <a:srgbClr val="FFFFFF"/>
                </a:solidFill>
                <a:latin typeface="Verdana"/>
                <a:cs typeface="Verdana"/>
              </a:rPr>
              <a:t>IP</a:t>
            </a:r>
            <a:r>
              <a:rPr sz="2000" spc="-175" dirty="0">
                <a:solidFill>
                  <a:srgbClr val="FFFFFF"/>
                </a:solidFill>
                <a:latin typeface="Verdana"/>
                <a:cs typeface="Verdana"/>
              </a:rPr>
              <a:t> </a:t>
            </a:r>
            <a:r>
              <a:rPr sz="2000" spc="-40" dirty="0">
                <a:solidFill>
                  <a:srgbClr val="FFFFFF"/>
                </a:solidFill>
                <a:latin typeface="Verdana"/>
                <a:cs typeface="Verdana"/>
              </a:rPr>
              <a:t>address</a:t>
            </a:r>
            <a:r>
              <a:rPr sz="2000" spc="-150" dirty="0">
                <a:solidFill>
                  <a:srgbClr val="FFFFFF"/>
                </a:solidFill>
                <a:latin typeface="Verdana"/>
                <a:cs typeface="Verdana"/>
              </a:rPr>
              <a:t> </a:t>
            </a:r>
            <a:r>
              <a:rPr sz="2000" spc="-35" dirty="0">
                <a:solidFill>
                  <a:srgbClr val="FFFFFF"/>
                </a:solidFill>
                <a:latin typeface="Verdana"/>
                <a:cs typeface="Verdana"/>
              </a:rPr>
              <a:t>ranges</a:t>
            </a:r>
            <a:r>
              <a:rPr sz="2000" spc="-150" dirty="0">
                <a:solidFill>
                  <a:srgbClr val="FFFFFF"/>
                </a:solidFill>
                <a:latin typeface="Verdana"/>
                <a:cs typeface="Verdana"/>
              </a:rPr>
              <a:t> </a:t>
            </a:r>
            <a:r>
              <a:rPr sz="2000" spc="-80" dirty="0">
                <a:solidFill>
                  <a:srgbClr val="FFFFFF"/>
                </a:solidFill>
                <a:latin typeface="Verdana"/>
                <a:cs typeface="Verdana"/>
              </a:rPr>
              <a:t>from</a:t>
            </a:r>
            <a:r>
              <a:rPr sz="2000" spc="-135" dirty="0">
                <a:solidFill>
                  <a:srgbClr val="FFFFFF"/>
                </a:solidFill>
                <a:latin typeface="Verdana"/>
                <a:cs typeface="Verdana"/>
              </a:rPr>
              <a:t> </a:t>
            </a:r>
            <a:r>
              <a:rPr sz="2000" spc="-175" dirty="0">
                <a:solidFill>
                  <a:srgbClr val="FFFFFF"/>
                </a:solidFill>
                <a:latin typeface="Verdana"/>
                <a:cs typeface="Verdana"/>
              </a:rPr>
              <a:t>224.0.0.0-239.255.255.255</a:t>
            </a:r>
            <a:endParaRPr sz="2000">
              <a:latin typeface="Verdana"/>
              <a:cs typeface="Verdana"/>
            </a:endParaRPr>
          </a:p>
        </p:txBody>
      </p:sp>
      <p:sp>
        <p:nvSpPr>
          <p:cNvPr id="4" name="object 4"/>
          <p:cNvSpPr txBox="1"/>
          <p:nvPr/>
        </p:nvSpPr>
        <p:spPr>
          <a:xfrm>
            <a:off x="5297555" y="5408162"/>
            <a:ext cx="703580" cy="330835"/>
          </a:xfrm>
          <a:prstGeom prst="rect">
            <a:avLst/>
          </a:prstGeom>
        </p:spPr>
        <p:txBody>
          <a:bodyPr vert="horz" wrap="square" lIns="0" tIns="13335" rIns="0" bIns="0" rtlCol="0">
            <a:spAutoFit/>
          </a:bodyPr>
          <a:lstStyle/>
          <a:p>
            <a:pPr marL="12700">
              <a:lnSpc>
                <a:spcPct val="100000"/>
              </a:lnSpc>
              <a:spcBef>
                <a:spcPts val="105"/>
              </a:spcBef>
            </a:pPr>
            <a:r>
              <a:rPr sz="2000" spc="-160" dirty="0">
                <a:solidFill>
                  <a:srgbClr val="FFFFFF"/>
                </a:solidFill>
                <a:latin typeface="Verdana"/>
                <a:cs typeface="Verdana"/>
              </a:rPr>
              <a:t>28</a:t>
            </a:r>
            <a:r>
              <a:rPr sz="2000" spc="-254" dirty="0">
                <a:solidFill>
                  <a:srgbClr val="FFFFFF"/>
                </a:solidFill>
                <a:latin typeface="Verdana"/>
                <a:cs typeface="Verdana"/>
              </a:rPr>
              <a:t>-</a:t>
            </a:r>
            <a:r>
              <a:rPr sz="2000" spc="-55" dirty="0">
                <a:solidFill>
                  <a:srgbClr val="FFFFFF"/>
                </a:solidFill>
                <a:latin typeface="Verdana"/>
                <a:cs typeface="Verdana"/>
              </a:rPr>
              <a:t>bit</a:t>
            </a:r>
            <a:endParaRPr sz="2000">
              <a:latin typeface="Verdana"/>
              <a:cs typeface="Verdana"/>
            </a:endParaRPr>
          </a:p>
        </p:txBody>
      </p:sp>
      <p:sp>
        <p:nvSpPr>
          <p:cNvPr id="5" name="object 5"/>
          <p:cNvSpPr txBox="1"/>
          <p:nvPr/>
        </p:nvSpPr>
        <p:spPr>
          <a:xfrm>
            <a:off x="10562979" y="570678"/>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12</a:t>
            </a:r>
            <a:endParaRPr sz="2800">
              <a:latin typeface="Verdana"/>
              <a:cs typeface="Verdana"/>
            </a:endParaRPr>
          </a:p>
        </p:txBody>
      </p:sp>
      <p:graphicFrame>
        <p:nvGraphicFramePr>
          <p:cNvPr id="6" name="object 6"/>
          <p:cNvGraphicFramePr>
            <a:graphicFrameLocks noGrp="1"/>
          </p:cNvGraphicFramePr>
          <p:nvPr/>
        </p:nvGraphicFramePr>
        <p:xfrm>
          <a:off x="1096965" y="4627503"/>
          <a:ext cx="8127998" cy="370962"/>
        </p:xfrm>
        <a:graphic>
          <a:graphicData uri="http://schemas.openxmlformats.org/drawingml/2006/table">
            <a:tbl>
              <a:tblPr firstRow="1" bandRow="1">
                <a:tableStyleId>{2D5ABB26-0587-4C30-8999-92F81FD0307C}</a:tableStyleId>
              </a:tblPr>
              <a:tblGrid>
                <a:gridCol w="669290">
                  <a:extLst>
                    <a:ext uri="{9D8B030D-6E8A-4147-A177-3AD203B41FA5}">
                      <a16:colId xmlns:a16="http://schemas.microsoft.com/office/drawing/2014/main" val="20000"/>
                    </a:ext>
                  </a:extLst>
                </a:gridCol>
                <a:gridCol w="671829">
                  <a:extLst>
                    <a:ext uri="{9D8B030D-6E8A-4147-A177-3AD203B41FA5}">
                      <a16:colId xmlns:a16="http://schemas.microsoft.com/office/drawing/2014/main" val="20001"/>
                    </a:ext>
                  </a:extLst>
                </a:gridCol>
                <a:gridCol w="1063625">
                  <a:extLst>
                    <a:ext uri="{9D8B030D-6E8A-4147-A177-3AD203B41FA5}">
                      <a16:colId xmlns:a16="http://schemas.microsoft.com/office/drawing/2014/main" val="20002"/>
                    </a:ext>
                  </a:extLst>
                </a:gridCol>
                <a:gridCol w="746759">
                  <a:extLst>
                    <a:ext uri="{9D8B030D-6E8A-4147-A177-3AD203B41FA5}">
                      <a16:colId xmlns:a16="http://schemas.microsoft.com/office/drawing/2014/main" val="20003"/>
                    </a:ext>
                  </a:extLst>
                </a:gridCol>
                <a:gridCol w="4976495">
                  <a:extLst>
                    <a:ext uri="{9D8B030D-6E8A-4147-A177-3AD203B41FA5}">
                      <a16:colId xmlns:a16="http://schemas.microsoft.com/office/drawing/2014/main" val="20004"/>
                    </a:ext>
                  </a:extLst>
                </a:gridCol>
              </a:tblGrid>
              <a:tr h="370962">
                <a:tc>
                  <a:txBody>
                    <a:bodyPr/>
                    <a:lstStyle/>
                    <a:p>
                      <a:pPr marL="91440">
                        <a:lnSpc>
                          <a:spcPct val="100000"/>
                        </a:lnSpc>
                        <a:spcBef>
                          <a:spcPts val="330"/>
                        </a:spcBef>
                      </a:pPr>
                      <a:r>
                        <a:rPr sz="1800" dirty="0">
                          <a:solidFill>
                            <a:srgbClr val="FFFFFF"/>
                          </a:solidFill>
                          <a:latin typeface="Verdana"/>
                          <a:cs typeface="Verdana"/>
                        </a:rPr>
                        <a:t>1</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1</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1</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2075">
                        <a:lnSpc>
                          <a:spcPct val="100000"/>
                        </a:lnSpc>
                        <a:spcBef>
                          <a:spcPts val="330"/>
                        </a:spcBef>
                      </a:pPr>
                      <a:r>
                        <a:rPr sz="1800" dirty="0">
                          <a:solidFill>
                            <a:srgbClr val="FFFFFF"/>
                          </a:solidFill>
                          <a:latin typeface="Verdana"/>
                          <a:cs typeface="Verdana"/>
                        </a:rPr>
                        <a:t>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spc="-100" dirty="0">
                          <a:solidFill>
                            <a:srgbClr val="FFFFFF"/>
                          </a:solidFill>
                          <a:latin typeface="Verdana"/>
                          <a:cs typeface="Verdana"/>
                        </a:rPr>
                        <a:t>Host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extLst>
                  <a:ext uri="{0D108BD9-81ED-4DB2-BD59-A6C34878D82A}">
                    <a16:rowId xmlns:a16="http://schemas.microsoft.com/office/drawing/2014/main" val="10000"/>
                  </a:ext>
                </a:extLst>
              </a:tr>
            </a:tbl>
          </a:graphicData>
        </a:graphic>
      </p:graphicFrame>
      <p:sp>
        <p:nvSpPr>
          <p:cNvPr id="7" name="object 7"/>
          <p:cNvSpPr/>
          <p:nvPr/>
        </p:nvSpPr>
        <p:spPr>
          <a:xfrm>
            <a:off x="4320021" y="5103114"/>
            <a:ext cx="4911725" cy="76200"/>
          </a:xfrm>
          <a:custGeom>
            <a:avLst/>
            <a:gdLst/>
            <a:ahLst/>
            <a:cxnLst/>
            <a:rect l="l" t="t" r="r" b="b"/>
            <a:pathLst>
              <a:path w="4911725" h="76200">
                <a:moveTo>
                  <a:pt x="76200" y="0"/>
                </a:moveTo>
                <a:lnTo>
                  <a:pt x="0" y="38100"/>
                </a:lnTo>
                <a:lnTo>
                  <a:pt x="76200" y="76200"/>
                </a:lnTo>
                <a:lnTo>
                  <a:pt x="76200" y="42803"/>
                </a:lnTo>
                <a:lnTo>
                  <a:pt x="60960" y="42803"/>
                </a:lnTo>
                <a:lnTo>
                  <a:pt x="58826" y="40635"/>
                </a:lnTo>
                <a:lnTo>
                  <a:pt x="58826" y="35433"/>
                </a:lnTo>
                <a:lnTo>
                  <a:pt x="60960" y="33278"/>
                </a:lnTo>
                <a:lnTo>
                  <a:pt x="76200" y="33278"/>
                </a:lnTo>
                <a:lnTo>
                  <a:pt x="76200" y="0"/>
                </a:lnTo>
                <a:close/>
              </a:path>
              <a:path w="4911725" h="76200">
                <a:moveTo>
                  <a:pt x="4835042" y="0"/>
                </a:moveTo>
                <a:lnTo>
                  <a:pt x="4835042" y="76200"/>
                </a:lnTo>
                <a:lnTo>
                  <a:pt x="4901836" y="42803"/>
                </a:lnTo>
                <a:lnTo>
                  <a:pt x="4850404" y="42803"/>
                </a:lnTo>
                <a:lnTo>
                  <a:pt x="4852568" y="40635"/>
                </a:lnTo>
                <a:lnTo>
                  <a:pt x="4852568" y="35433"/>
                </a:lnTo>
                <a:lnTo>
                  <a:pt x="4850404" y="33278"/>
                </a:lnTo>
                <a:lnTo>
                  <a:pt x="4901598" y="33278"/>
                </a:lnTo>
                <a:lnTo>
                  <a:pt x="4835042" y="0"/>
                </a:lnTo>
                <a:close/>
              </a:path>
              <a:path w="4911725" h="76200">
                <a:moveTo>
                  <a:pt x="76200" y="33278"/>
                </a:moveTo>
                <a:lnTo>
                  <a:pt x="60960" y="33278"/>
                </a:lnTo>
                <a:lnTo>
                  <a:pt x="58826" y="35433"/>
                </a:lnTo>
                <a:lnTo>
                  <a:pt x="58826" y="40635"/>
                </a:lnTo>
                <a:lnTo>
                  <a:pt x="60960" y="42803"/>
                </a:lnTo>
                <a:lnTo>
                  <a:pt x="76200" y="42803"/>
                </a:lnTo>
                <a:lnTo>
                  <a:pt x="76200" y="33278"/>
                </a:lnTo>
                <a:close/>
              </a:path>
              <a:path w="4911725" h="76200">
                <a:moveTo>
                  <a:pt x="4835042" y="33278"/>
                </a:moveTo>
                <a:lnTo>
                  <a:pt x="76200" y="33278"/>
                </a:lnTo>
                <a:lnTo>
                  <a:pt x="76200" y="42803"/>
                </a:lnTo>
                <a:lnTo>
                  <a:pt x="4835042" y="42803"/>
                </a:lnTo>
                <a:lnTo>
                  <a:pt x="4835042" y="33278"/>
                </a:lnTo>
                <a:close/>
              </a:path>
              <a:path w="4911725" h="76200">
                <a:moveTo>
                  <a:pt x="4901598" y="33278"/>
                </a:moveTo>
                <a:lnTo>
                  <a:pt x="4850404" y="33278"/>
                </a:lnTo>
                <a:lnTo>
                  <a:pt x="4852568" y="35433"/>
                </a:lnTo>
                <a:lnTo>
                  <a:pt x="4852568" y="40635"/>
                </a:lnTo>
                <a:lnTo>
                  <a:pt x="4850404" y="42803"/>
                </a:lnTo>
                <a:lnTo>
                  <a:pt x="4901836" y="42803"/>
                </a:lnTo>
                <a:lnTo>
                  <a:pt x="4911242" y="38100"/>
                </a:lnTo>
                <a:lnTo>
                  <a:pt x="4901598" y="33278"/>
                </a:lnTo>
                <a:close/>
              </a:path>
            </a:pathLst>
          </a:custGeom>
          <a:solidFill>
            <a:srgbClr val="000000"/>
          </a:solidFill>
        </p:spPr>
        <p:txBody>
          <a:bodyPr wrap="square" lIns="0" tIns="0" rIns="0" bIns="0" rtlCol="0"/>
          <a:lstStyle/>
          <a:p>
            <a:endParaRPr/>
          </a:p>
        </p:txBody>
      </p:sp>
      <p:sp>
        <p:nvSpPr>
          <p:cNvPr id="10" name="Slide Number Placeholder 9">
            <a:extLst>
              <a:ext uri="{FF2B5EF4-FFF2-40B4-BE49-F238E27FC236}">
                <a16:creationId xmlns:a16="http://schemas.microsoft.com/office/drawing/2014/main" id="{AE6D44EE-BDA5-4FE3-9BC7-07D3FAB26E39}"/>
              </a:ext>
            </a:extLst>
          </p:cNvPr>
          <p:cNvSpPr>
            <a:spLocks noGrp="1"/>
          </p:cNvSpPr>
          <p:nvPr>
            <p:ph type="sldNum" sz="quarter" idx="12"/>
          </p:nvPr>
        </p:nvSpPr>
        <p:spPr/>
        <p:txBody>
          <a:bodyPr/>
          <a:lstStyle/>
          <a:p>
            <a:fld id="{CC35A254-4A35-4A19-8176-D3942D5E59E5}"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3940175" cy="665480"/>
          </a:xfrm>
          <a:prstGeom prst="rect">
            <a:avLst/>
          </a:prstGeom>
        </p:spPr>
        <p:txBody>
          <a:bodyPr vert="horz" wrap="square" lIns="0" tIns="12700" rIns="0" bIns="0" rtlCol="0">
            <a:spAutoFit/>
          </a:bodyPr>
          <a:lstStyle/>
          <a:p>
            <a:pPr marL="12700">
              <a:lnSpc>
                <a:spcPct val="100000"/>
              </a:lnSpc>
              <a:spcBef>
                <a:spcPts val="100"/>
              </a:spcBef>
            </a:pPr>
            <a:r>
              <a:rPr spc="-120" dirty="0"/>
              <a:t>Class</a:t>
            </a:r>
            <a:r>
              <a:rPr spc="100" dirty="0">
                <a:latin typeface="Times New Roman"/>
                <a:cs typeface="Times New Roman"/>
              </a:rPr>
              <a:t> </a:t>
            </a:r>
            <a:r>
              <a:rPr spc="-405" dirty="0"/>
              <a:t>E</a:t>
            </a:r>
            <a:r>
              <a:rPr spc="110" dirty="0">
                <a:latin typeface="Times New Roman"/>
                <a:cs typeface="Times New Roman"/>
              </a:rPr>
              <a:t> </a:t>
            </a:r>
            <a:r>
              <a:rPr spc="-85" dirty="0"/>
              <a:t>address</a:t>
            </a:r>
          </a:p>
        </p:txBody>
      </p:sp>
      <p:sp>
        <p:nvSpPr>
          <p:cNvPr id="3" name="object 3"/>
          <p:cNvSpPr txBox="1"/>
          <p:nvPr/>
        </p:nvSpPr>
        <p:spPr>
          <a:xfrm>
            <a:off x="1182116" y="1954500"/>
            <a:ext cx="7966709" cy="248920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55" dirty="0">
                <a:solidFill>
                  <a:srgbClr val="FFFFFF"/>
                </a:solidFill>
                <a:latin typeface="Verdana"/>
                <a:cs typeface="Verdana"/>
              </a:rPr>
              <a:t>Res</a:t>
            </a:r>
            <a:r>
              <a:rPr sz="2000" spc="-50" dirty="0">
                <a:solidFill>
                  <a:srgbClr val="FFFFFF"/>
                </a:solidFill>
                <a:latin typeface="Verdana"/>
                <a:cs typeface="Verdana"/>
              </a:rPr>
              <a:t>e</a:t>
            </a:r>
            <a:r>
              <a:rPr sz="2000" spc="-140" dirty="0">
                <a:solidFill>
                  <a:srgbClr val="FFFFFF"/>
                </a:solidFill>
                <a:latin typeface="Verdana"/>
                <a:cs typeface="Verdana"/>
              </a:rPr>
              <a:t>r</a:t>
            </a:r>
            <a:r>
              <a:rPr sz="2000" spc="-180" dirty="0">
                <a:solidFill>
                  <a:srgbClr val="FFFFFF"/>
                </a:solidFill>
                <a:latin typeface="Verdana"/>
                <a:cs typeface="Verdana"/>
              </a:rPr>
              <a:t>v</a:t>
            </a:r>
            <a:r>
              <a:rPr sz="2000" spc="100" dirty="0">
                <a:solidFill>
                  <a:srgbClr val="FFFFFF"/>
                </a:solidFill>
                <a:latin typeface="Verdana"/>
                <a:cs typeface="Verdana"/>
              </a:rPr>
              <a:t>e</a:t>
            </a:r>
            <a:r>
              <a:rPr sz="2000" spc="125" dirty="0">
                <a:solidFill>
                  <a:srgbClr val="FFFFFF"/>
                </a:solidFill>
                <a:latin typeface="Verdana"/>
                <a:cs typeface="Verdana"/>
              </a:rPr>
              <a:t>d</a:t>
            </a:r>
            <a:r>
              <a:rPr sz="2000" spc="20" dirty="0">
                <a:solidFill>
                  <a:srgbClr val="FFFFFF"/>
                </a:solidFill>
                <a:latin typeface="Times New Roman"/>
                <a:cs typeface="Times New Roman"/>
              </a:rPr>
              <a:t> </a:t>
            </a:r>
            <a:r>
              <a:rPr sz="2000" spc="5" dirty="0">
                <a:solidFill>
                  <a:srgbClr val="FFFFFF"/>
                </a:solidFill>
                <a:latin typeface="Verdana"/>
                <a:cs typeface="Verdana"/>
              </a:rPr>
              <a:t>fo</a:t>
            </a:r>
            <a:r>
              <a:rPr sz="2000" spc="-254" dirty="0">
                <a:solidFill>
                  <a:srgbClr val="FFFFFF"/>
                </a:solidFill>
                <a:latin typeface="Verdana"/>
                <a:cs typeface="Verdana"/>
              </a:rPr>
              <a:t>r</a:t>
            </a:r>
            <a:r>
              <a:rPr sz="2000" spc="50" dirty="0">
                <a:solidFill>
                  <a:srgbClr val="FFFFFF"/>
                </a:solidFill>
                <a:latin typeface="Times New Roman"/>
                <a:cs typeface="Times New Roman"/>
              </a:rPr>
              <a:t> </a:t>
            </a:r>
            <a:r>
              <a:rPr sz="2000" spc="30" dirty="0">
                <a:solidFill>
                  <a:srgbClr val="FFFFFF"/>
                </a:solidFill>
                <a:latin typeface="Verdana"/>
                <a:cs typeface="Verdana"/>
              </a:rPr>
              <a:t>exp</a:t>
            </a:r>
            <a:r>
              <a:rPr sz="2000" spc="35" dirty="0">
                <a:solidFill>
                  <a:srgbClr val="FFFFFF"/>
                </a:solidFill>
                <a:latin typeface="Verdana"/>
                <a:cs typeface="Verdana"/>
              </a:rPr>
              <a:t>e</a:t>
            </a:r>
            <a:r>
              <a:rPr sz="2000" spc="-245" dirty="0">
                <a:solidFill>
                  <a:srgbClr val="FFFFFF"/>
                </a:solidFill>
                <a:latin typeface="Verdana"/>
                <a:cs typeface="Verdana"/>
              </a:rPr>
              <a:t>r</a:t>
            </a:r>
            <a:r>
              <a:rPr sz="2000" spc="-170" dirty="0">
                <a:solidFill>
                  <a:srgbClr val="FFFFFF"/>
                </a:solidFill>
                <a:latin typeface="Verdana"/>
                <a:cs typeface="Verdana"/>
              </a:rPr>
              <a:t>i</a:t>
            </a:r>
            <a:r>
              <a:rPr sz="2000" spc="25" dirty="0">
                <a:solidFill>
                  <a:srgbClr val="FFFFFF"/>
                </a:solidFill>
                <a:latin typeface="Verdana"/>
                <a:cs typeface="Verdana"/>
              </a:rPr>
              <a:t>m</a:t>
            </a:r>
            <a:r>
              <a:rPr sz="2000" spc="20" dirty="0">
                <a:solidFill>
                  <a:srgbClr val="FFFFFF"/>
                </a:solidFill>
                <a:latin typeface="Verdana"/>
                <a:cs typeface="Verdana"/>
              </a:rPr>
              <a:t>e</a:t>
            </a:r>
            <a:r>
              <a:rPr sz="2000" spc="-80" dirty="0">
                <a:solidFill>
                  <a:srgbClr val="FFFFFF"/>
                </a:solidFill>
                <a:latin typeface="Verdana"/>
                <a:cs typeface="Verdana"/>
              </a:rPr>
              <a:t>nt</a:t>
            </a:r>
            <a:r>
              <a:rPr sz="2000" spc="150" dirty="0">
                <a:solidFill>
                  <a:srgbClr val="FFFFFF"/>
                </a:solidFill>
                <a:latin typeface="Verdana"/>
                <a:cs typeface="Verdana"/>
              </a:rPr>
              <a:t>a</a:t>
            </a:r>
            <a:r>
              <a:rPr sz="2000" spc="-150" dirty="0">
                <a:solidFill>
                  <a:srgbClr val="FFFFFF"/>
                </a:solidFill>
                <a:latin typeface="Verdana"/>
                <a:cs typeface="Verdana"/>
              </a:rPr>
              <a:t>l</a:t>
            </a:r>
            <a:r>
              <a:rPr sz="2000" spc="5" dirty="0">
                <a:solidFill>
                  <a:srgbClr val="FFFFFF"/>
                </a:solidFill>
                <a:latin typeface="Times New Roman"/>
                <a:cs typeface="Times New Roman"/>
              </a:rPr>
              <a:t> </a:t>
            </a:r>
            <a:r>
              <a:rPr sz="2000" spc="75" dirty="0">
                <a:solidFill>
                  <a:srgbClr val="FFFFFF"/>
                </a:solidFill>
                <a:latin typeface="Verdana"/>
                <a:cs typeface="Verdana"/>
              </a:rPr>
              <a:t>an</a:t>
            </a:r>
            <a:r>
              <a:rPr sz="2000" spc="80" dirty="0">
                <a:solidFill>
                  <a:srgbClr val="FFFFFF"/>
                </a:solidFill>
                <a:latin typeface="Verdana"/>
                <a:cs typeface="Verdana"/>
              </a:rPr>
              <a:t>d</a:t>
            </a:r>
            <a:r>
              <a:rPr sz="2000" spc="45" dirty="0">
                <a:solidFill>
                  <a:srgbClr val="FFFFFF"/>
                </a:solidFill>
                <a:latin typeface="Times New Roman"/>
                <a:cs typeface="Times New Roman"/>
              </a:rPr>
              <a:t> </a:t>
            </a:r>
            <a:r>
              <a:rPr sz="2000" spc="-75" dirty="0">
                <a:solidFill>
                  <a:srgbClr val="FFFFFF"/>
                </a:solidFill>
                <a:latin typeface="Verdana"/>
                <a:cs typeface="Verdana"/>
              </a:rPr>
              <a:t>res</a:t>
            </a:r>
            <a:r>
              <a:rPr sz="2000" spc="-80" dirty="0">
                <a:solidFill>
                  <a:srgbClr val="FFFFFF"/>
                </a:solidFill>
                <a:latin typeface="Verdana"/>
                <a:cs typeface="Verdana"/>
              </a:rPr>
              <a:t>e</a:t>
            </a:r>
            <a:r>
              <a:rPr sz="2000" spc="25" dirty="0">
                <a:solidFill>
                  <a:srgbClr val="FFFFFF"/>
                </a:solidFill>
                <a:latin typeface="Verdana"/>
                <a:cs typeface="Verdana"/>
              </a:rPr>
              <a:t>arc</a:t>
            </a:r>
            <a:r>
              <a:rPr sz="2000" spc="35" dirty="0">
                <a:solidFill>
                  <a:srgbClr val="FFFFFF"/>
                </a:solidFill>
                <a:latin typeface="Verdana"/>
                <a:cs typeface="Verdana"/>
              </a:rPr>
              <a:t>h</a:t>
            </a:r>
            <a:r>
              <a:rPr sz="2000" spc="35" dirty="0">
                <a:solidFill>
                  <a:srgbClr val="FFFFFF"/>
                </a:solidFill>
                <a:latin typeface="Times New Roman"/>
                <a:cs typeface="Times New Roman"/>
              </a:rPr>
              <a:t> </a:t>
            </a:r>
            <a:r>
              <a:rPr sz="2000" spc="30" dirty="0">
                <a:solidFill>
                  <a:srgbClr val="FFFFFF"/>
                </a:solidFill>
                <a:latin typeface="Verdana"/>
                <a:cs typeface="Verdana"/>
              </a:rPr>
              <a:t>p</a:t>
            </a:r>
            <a:r>
              <a:rPr sz="2000" spc="35" dirty="0">
                <a:solidFill>
                  <a:srgbClr val="FFFFFF"/>
                </a:solidFill>
                <a:latin typeface="Verdana"/>
                <a:cs typeface="Verdana"/>
              </a:rPr>
              <a:t>u</a:t>
            </a:r>
            <a:r>
              <a:rPr sz="2000" spc="-10" dirty="0">
                <a:solidFill>
                  <a:srgbClr val="FFFFFF"/>
                </a:solidFill>
                <a:latin typeface="Verdana"/>
                <a:cs typeface="Verdana"/>
              </a:rPr>
              <a:t>rp</a:t>
            </a:r>
            <a:r>
              <a:rPr sz="2000" spc="-25" dirty="0">
                <a:solidFill>
                  <a:srgbClr val="FFFFFF"/>
                </a:solidFill>
                <a:latin typeface="Verdana"/>
                <a:cs typeface="Verdana"/>
              </a:rPr>
              <a:t>o</a:t>
            </a:r>
            <a:r>
              <a:rPr sz="2000" spc="-85" dirty="0">
                <a:solidFill>
                  <a:srgbClr val="FFFFFF"/>
                </a:solidFill>
                <a:latin typeface="Verdana"/>
                <a:cs typeface="Verdana"/>
              </a:rPr>
              <a:t>se</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175" dirty="0">
                <a:solidFill>
                  <a:srgbClr val="FFFFFF"/>
                </a:solidFill>
                <a:latin typeface="Verdana"/>
                <a:cs typeface="Verdana"/>
              </a:rPr>
              <a:t>first</a:t>
            </a:r>
            <a:r>
              <a:rPr sz="2000" spc="-165" dirty="0">
                <a:solidFill>
                  <a:srgbClr val="FFFFFF"/>
                </a:solidFill>
                <a:latin typeface="Verdana"/>
                <a:cs typeface="Verdana"/>
              </a:rPr>
              <a:t> </a:t>
            </a:r>
            <a:r>
              <a:rPr sz="2000" spc="-75" dirty="0">
                <a:solidFill>
                  <a:srgbClr val="FFFFFF"/>
                </a:solidFill>
                <a:latin typeface="Verdana"/>
                <a:cs typeface="Verdana"/>
              </a:rPr>
              <a:t>four</a:t>
            </a:r>
            <a:r>
              <a:rPr sz="2000" spc="-160" dirty="0">
                <a:solidFill>
                  <a:srgbClr val="FFFFFF"/>
                </a:solidFill>
                <a:latin typeface="Verdana"/>
                <a:cs typeface="Verdana"/>
              </a:rPr>
              <a:t> </a:t>
            </a:r>
            <a:r>
              <a:rPr sz="2000" spc="-50" dirty="0">
                <a:solidFill>
                  <a:srgbClr val="FFFFFF"/>
                </a:solidFill>
                <a:latin typeface="Verdana"/>
                <a:cs typeface="Verdana"/>
              </a:rPr>
              <a:t>bit</a:t>
            </a:r>
            <a:r>
              <a:rPr sz="2000" spc="-170" dirty="0">
                <a:solidFill>
                  <a:srgbClr val="FFFFFF"/>
                </a:solidFill>
                <a:latin typeface="Verdana"/>
                <a:cs typeface="Verdana"/>
              </a:rPr>
              <a:t> </a:t>
            </a:r>
            <a:r>
              <a:rPr sz="2000" spc="10" dirty="0">
                <a:solidFill>
                  <a:srgbClr val="FFFFFF"/>
                </a:solidFill>
                <a:latin typeface="Verdana"/>
                <a:cs typeface="Verdana"/>
              </a:rPr>
              <a:t>of</a:t>
            </a:r>
            <a:r>
              <a:rPr sz="2000" spc="-150" dirty="0">
                <a:solidFill>
                  <a:srgbClr val="FFFFFF"/>
                </a:solidFill>
                <a:latin typeface="Verdana"/>
                <a:cs typeface="Verdana"/>
              </a:rPr>
              <a:t> </a:t>
            </a:r>
            <a:r>
              <a:rPr sz="2000" spc="-140" dirty="0">
                <a:solidFill>
                  <a:srgbClr val="FFFFFF"/>
                </a:solidFill>
                <a:latin typeface="Verdana"/>
                <a:cs typeface="Verdana"/>
              </a:rPr>
              <a:t>this</a:t>
            </a:r>
            <a:r>
              <a:rPr sz="2000" spc="-180" dirty="0">
                <a:solidFill>
                  <a:srgbClr val="FFFFFF"/>
                </a:solidFill>
                <a:latin typeface="Verdana"/>
                <a:cs typeface="Verdana"/>
              </a:rPr>
              <a:t> </a:t>
            </a:r>
            <a:r>
              <a:rPr sz="2000" spc="-55" dirty="0">
                <a:solidFill>
                  <a:srgbClr val="FFFFFF"/>
                </a:solidFill>
                <a:latin typeface="Verdana"/>
                <a:cs typeface="Verdana"/>
              </a:rPr>
              <a:t>class</a:t>
            </a:r>
            <a:r>
              <a:rPr sz="2000" spc="-170" dirty="0">
                <a:solidFill>
                  <a:srgbClr val="FFFFFF"/>
                </a:solidFill>
                <a:latin typeface="Verdana"/>
                <a:cs typeface="Verdana"/>
              </a:rPr>
              <a:t> </a:t>
            </a:r>
            <a:r>
              <a:rPr sz="2000" spc="-200" dirty="0">
                <a:solidFill>
                  <a:srgbClr val="FFFFFF"/>
                </a:solidFill>
                <a:latin typeface="Verdana"/>
                <a:cs typeface="Verdana"/>
              </a:rPr>
              <a:t>IP</a:t>
            </a:r>
            <a:r>
              <a:rPr sz="2000" spc="-180" dirty="0">
                <a:solidFill>
                  <a:srgbClr val="FFFFFF"/>
                </a:solidFill>
                <a:latin typeface="Verdana"/>
                <a:cs typeface="Verdana"/>
              </a:rPr>
              <a:t> </a:t>
            </a:r>
            <a:r>
              <a:rPr sz="2000" spc="-40" dirty="0">
                <a:solidFill>
                  <a:srgbClr val="FFFFFF"/>
                </a:solidFill>
                <a:latin typeface="Verdana"/>
                <a:cs typeface="Verdana"/>
              </a:rPr>
              <a:t>address</a:t>
            </a:r>
            <a:r>
              <a:rPr sz="2000" spc="-155" dirty="0">
                <a:solidFill>
                  <a:srgbClr val="FFFFFF"/>
                </a:solidFill>
                <a:latin typeface="Verdana"/>
                <a:cs typeface="Verdana"/>
              </a:rPr>
              <a:t> </a:t>
            </a:r>
            <a:r>
              <a:rPr sz="2000" spc="-210" dirty="0">
                <a:solidFill>
                  <a:srgbClr val="FFFFFF"/>
                </a:solidFill>
                <a:latin typeface="Verdana"/>
                <a:cs typeface="Verdana"/>
              </a:rPr>
              <a:t>is</a:t>
            </a:r>
            <a:r>
              <a:rPr sz="2000" spc="-155" dirty="0">
                <a:solidFill>
                  <a:srgbClr val="FFFFFF"/>
                </a:solidFill>
                <a:latin typeface="Verdana"/>
                <a:cs typeface="Verdana"/>
              </a:rPr>
              <a:t> </a:t>
            </a:r>
            <a:r>
              <a:rPr sz="2000" spc="-30" dirty="0">
                <a:solidFill>
                  <a:srgbClr val="FFFFFF"/>
                </a:solidFill>
                <a:latin typeface="Verdana"/>
                <a:cs typeface="Verdana"/>
              </a:rPr>
              <a:t>always</a:t>
            </a:r>
            <a:r>
              <a:rPr sz="2000" spc="-175" dirty="0">
                <a:solidFill>
                  <a:srgbClr val="FFFFFF"/>
                </a:solidFill>
                <a:latin typeface="Verdana"/>
                <a:cs typeface="Verdana"/>
              </a:rPr>
              <a:t> </a:t>
            </a:r>
            <a:r>
              <a:rPr sz="2000" spc="-90" dirty="0">
                <a:solidFill>
                  <a:srgbClr val="FFFFFF"/>
                </a:solidFill>
                <a:latin typeface="Verdana"/>
                <a:cs typeface="Verdana"/>
              </a:rPr>
              <a:t>set</a:t>
            </a:r>
            <a:r>
              <a:rPr sz="2000" spc="-180" dirty="0">
                <a:solidFill>
                  <a:srgbClr val="FFFFFF"/>
                </a:solidFill>
                <a:latin typeface="Verdana"/>
                <a:cs typeface="Verdana"/>
              </a:rPr>
              <a:t> </a:t>
            </a:r>
            <a:r>
              <a:rPr sz="2000" spc="-5" dirty="0">
                <a:solidFill>
                  <a:srgbClr val="FFFFFF"/>
                </a:solidFill>
                <a:latin typeface="Verdana"/>
                <a:cs typeface="Verdana"/>
              </a:rPr>
              <a:t>to</a:t>
            </a:r>
            <a:r>
              <a:rPr sz="2000" spc="-165" dirty="0">
                <a:solidFill>
                  <a:srgbClr val="FFFFFF"/>
                </a:solidFill>
                <a:latin typeface="Verdana"/>
                <a:cs typeface="Verdana"/>
              </a:rPr>
              <a:t> 1111.</a:t>
            </a:r>
            <a:endParaRPr sz="2000">
              <a:latin typeface="Verdana"/>
              <a:cs typeface="Verdana"/>
            </a:endParaRPr>
          </a:p>
          <a:p>
            <a:pPr marL="12700">
              <a:lnSpc>
                <a:spcPct val="100000"/>
              </a:lnSpc>
              <a:spcBef>
                <a:spcPts val="1010"/>
              </a:spcBef>
              <a:tabLst>
                <a:tab pos="354965" algn="l"/>
              </a:tabLst>
            </a:pPr>
            <a:r>
              <a:rPr sz="1600" spc="-155" dirty="0">
                <a:solidFill>
                  <a:srgbClr val="89D0D6"/>
                </a:solidFill>
                <a:latin typeface="Lucida Sans Unicode"/>
                <a:cs typeface="Lucida Sans Unicode"/>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40" dirty="0">
                <a:solidFill>
                  <a:srgbClr val="FFFFFF"/>
                </a:solidFill>
                <a:latin typeface="Verdana"/>
                <a:cs typeface="Verdana"/>
              </a:rPr>
              <a:t>remaining</a:t>
            </a:r>
            <a:r>
              <a:rPr sz="2000" spc="-170" dirty="0">
                <a:solidFill>
                  <a:srgbClr val="FFFFFF"/>
                </a:solidFill>
                <a:latin typeface="Verdana"/>
                <a:cs typeface="Verdana"/>
              </a:rPr>
              <a:t> </a:t>
            </a:r>
            <a:r>
              <a:rPr sz="2000" spc="-50" dirty="0">
                <a:solidFill>
                  <a:srgbClr val="FFFFFF"/>
                </a:solidFill>
                <a:latin typeface="Verdana"/>
                <a:cs typeface="Verdana"/>
              </a:rPr>
              <a:t>bit</a:t>
            </a:r>
            <a:r>
              <a:rPr sz="2000" spc="-160" dirty="0">
                <a:solidFill>
                  <a:srgbClr val="FFFFFF"/>
                </a:solidFill>
                <a:latin typeface="Verdana"/>
                <a:cs typeface="Verdana"/>
              </a:rPr>
              <a:t> </a:t>
            </a:r>
            <a:r>
              <a:rPr sz="2000" spc="5" dirty="0">
                <a:solidFill>
                  <a:srgbClr val="FFFFFF"/>
                </a:solidFill>
                <a:latin typeface="Verdana"/>
                <a:cs typeface="Verdana"/>
              </a:rPr>
              <a:t>are</a:t>
            </a:r>
            <a:r>
              <a:rPr sz="2000" spc="-160" dirty="0">
                <a:solidFill>
                  <a:srgbClr val="FFFFFF"/>
                </a:solidFill>
                <a:latin typeface="Verdana"/>
                <a:cs typeface="Verdana"/>
              </a:rPr>
              <a:t> </a:t>
            </a:r>
            <a:r>
              <a:rPr sz="2000" spc="-20" dirty="0">
                <a:solidFill>
                  <a:srgbClr val="FFFFFF"/>
                </a:solidFill>
                <a:latin typeface="Verdana"/>
                <a:cs typeface="Verdana"/>
              </a:rPr>
              <a:t>used</a:t>
            </a:r>
            <a:r>
              <a:rPr sz="2000" spc="-180" dirty="0">
                <a:solidFill>
                  <a:srgbClr val="FFFFFF"/>
                </a:solidFill>
                <a:latin typeface="Verdana"/>
                <a:cs typeface="Verdana"/>
              </a:rPr>
              <a:t> </a:t>
            </a:r>
            <a:r>
              <a:rPr sz="2000" spc="-80" dirty="0">
                <a:solidFill>
                  <a:srgbClr val="FFFFFF"/>
                </a:solidFill>
                <a:latin typeface="Verdana"/>
                <a:cs typeface="Verdana"/>
              </a:rPr>
              <a:t>for</a:t>
            </a:r>
            <a:r>
              <a:rPr sz="2000" spc="-140" dirty="0">
                <a:solidFill>
                  <a:srgbClr val="FFFFFF"/>
                </a:solidFill>
                <a:latin typeface="Verdana"/>
                <a:cs typeface="Verdana"/>
              </a:rPr>
              <a:t> </a:t>
            </a:r>
            <a:r>
              <a:rPr sz="2000" spc="-10" dirty="0">
                <a:solidFill>
                  <a:srgbClr val="FFFFFF"/>
                </a:solidFill>
                <a:latin typeface="Verdana"/>
                <a:cs typeface="Verdana"/>
              </a:rPr>
              <a:t>the</a:t>
            </a:r>
            <a:r>
              <a:rPr sz="2000" spc="-180" dirty="0">
                <a:solidFill>
                  <a:srgbClr val="FFFFFF"/>
                </a:solidFill>
                <a:latin typeface="Verdana"/>
                <a:cs typeface="Verdana"/>
              </a:rPr>
              <a:t> </a:t>
            </a:r>
            <a:r>
              <a:rPr sz="2000" spc="-40" dirty="0">
                <a:solidFill>
                  <a:srgbClr val="FFFFFF"/>
                </a:solidFill>
                <a:latin typeface="Verdana"/>
                <a:cs typeface="Verdana"/>
              </a:rPr>
              <a:t>address</a:t>
            </a:r>
            <a:r>
              <a:rPr sz="2000" spc="-160" dirty="0">
                <a:solidFill>
                  <a:srgbClr val="FFFFFF"/>
                </a:solidFill>
                <a:latin typeface="Verdana"/>
                <a:cs typeface="Verdana"/>
              </a:rPr>
              <a:t> </a:t>
            </a:r>
            <a:r>
              <a:rPr sz="2000" spc="-20" dirty="0">
                <a:solidFill>
                  <a:srgbClr val="FFFFFF"/>
                </a:solidFill>
                <a:latin typeface="Verdana"/>
                <a:cs typeface="Verdana"/>
              </a:rPr>
              <a:t>that</a:t>
            </a:r>
            <a:r>
              <a:rPr sz="2000" spc="-185" dirty="0">
                <a:solidFill>
                  <a:srgbClr val="FFFFFF"/>
                </a:solidFill>
                <a:latin typeface="Verdana"/>
                <a:cs typeface="Verdana"/>
              </a:rPr>
              <a:t> </a:t>
            </a:r>
            <a:r>
              <a:rPr sz="2000" spc="-50" dirty="0">
                <a:solidFill>
                  <a:srgbClr val="FFFFFF"/>
                </a:solidFill>
                <a:latin typeface="Verdana"/>
                <a:cs typeface="Verdana"/>
              </a:rPr>
              <a:t>interested</a:t>
            </a:r>
            <a:r>
              <a:rPr sz="2000" spc="-190" dirty="0">
                <a:solidFill>
                  <a:srgbClr val="FFFFFF"/>
                </a:solidFill>
                <a:latin typeface="Verdana"/>
                <a:cs typeface="Verdana"/>
              </a:rPr>
              <a:t> </a:t>
            </a:r>
            <a:r>
              <a:rPr sz="2000" spc="-85" dirty="0">
                <a:solidFill>
                  <a:srgbClr val="FFFFFF"/>
                </a:solidFill>
                <a:latin typeface="Verdana"/>
                <a:cs typeface="Verdana"/>
              </a:rPr>
              <a:t>host</a:t>
            </a:r>
            <a:endParaRPr sz="2000">
              <a:latin typeface="Verdana"/>
              <a:cs typeface="Verdana"/>
            </a:endParaRPr>
          </a:p>
          <a:p>
            <a:pPr marL="355600">
              <a:lnSpc>
                <a:spcPct val="100000"/>
              </a:lnSpc>
            </a:pPr>
            <a:r>
              <a:rPr sz="2000" spc="-15" dirty="0">
                <a:solidFill>
                  <a:srgbClr val="FFFFFF"/>
                </a:solidFill>
                <a:latin typeface="Verdana"/>
                <a:cs typeface="Verdana"/>
              </a:rPr>
              <a:t>recognize.</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210" dirty="0">
                <a:solidFill>
                  <a:srgbClr val="FFFFFF"/>
                </a:solidFill>
                <a:latin typeface="Verdana"/>
                <a:cs typeface="Verdana"/>
              </a:rPr>
              <a:t>This</a:t>
            </a:r>
            <a:r>
              <a:rPr sz="2000" spc="55" dirty="0">
                <a:solidFill>
                  <a:srgbClr val="FFFFFF"/>
                </a:solidFill>
                <a:latin typeface="Times New Roman"/>
                <a:cs typeface="Times New Roman"/>
              </a:rPr>
              <a:t> </a:t>
            </a:r>
            <a:r>
              <a:rPr sz="2000" spc="240" dirty="0">
                <a:solidFill>
                  <a:srgbClr val="FFFFFF"/>
                </a:solidFill>
                <a:latin typeface="Verdana"/>
                <a:cs typeface="Verdana"/>
              </a:rPr>
              <a:t>c</a:t>
            </a:r>
            <a:r>
              <a:rPr sz="2000" spc="-145" dirty="0">
                <a:solidFill>
                  <a:srgbClr val="FFFFFF"/>
                </a:solidFill>
                <a:latin typeface="Verdana"/>
                <a:cs typeface="Verdana"/>
              </a:rPr>
              <a:t>l</a:t>
            </a:r>
            <a:r>
              <a:rPr sz="2000" spc="-130" dirty="0">
                <a:solidFill>
                  <a:srgbClr val="FFFFFF"/>
                </a:solidFill>
                <a:latin typeface="Verdana"/>
                <a:cs typeface="Verdana"/>
              </a:rPr>
              <a:t>as</a:t>
            </a:r>
            <a:r>
              <a:rPr sz="2000" spc="-114" dirty="0">
                <a:solidFill>
                  <a:srgbClr val="FFFFFF"/>
                </a:solidFill>
                <a:latin typeface="Verdana"/>
                <a:cs typeface="Verdana"/>
              </a:rPr>
              <a:t>s</a:t>
            </a:r>
            <a:r>
              <a:rPr sz="2000" spc="30" dirty="0">
                <a:solidFill>
                  <a:srgbClr val="FFFFFF"/>
                </a:solidFill>
                <a:latin typeface="Times New Roman"/>
                <a:cs typeface="Times New Roman"/>
              </a:rPr>
              <a:t> </a:t>
            </a:r>
            <a:r>
              <a:rPr sz="2000" spc="-145" dirty="0">
                <a:solidFill>
                  <a:srgbClr val="FFFFFF"/>
                </a:solidFill>
                <a:latin typeface="Verdana"/>
                <a:cs typeface="Verdana"/>
              </a:rPr>
              <a:t>l</a:t>
            </a:r>
            <a:r>
              <a:rPr sz="2000" spc="-10" dirty="0">
                <a:solidFill>
                  <a:srgbClr val="FFFFFF"/>
                </a:solidFill>
                <a:latin typeface="Verdana"/>
                <a:cs typeface="Verdana"/>
              </a:rPr>
              <a:t>ack</a:t>
            </a:r>
            <a:r>
              <a:rPr sz="2000" spc="-5" dirty="0">
                <a:solidFill>
                  <a:srgbClr val="FFFFFF"/>
                </a:solidFill>
                <a:latin typeface="Verdana"/>
                <a:cs typeface="Verdana"/>
              </a:rPr>
              <a:t>s</a:t>
            </a:r>
            <a:r>
              <a:rPr sz="2000" spc="30" dirty="0">
                <a:solidFill>
                  <a:srgbClr val="FFFFFF"/>
                </a:solidFill>
                <a:latin typeface="Times New Roman"/>
                <a:cs typeface="Times New Roman"/>
              </a:rPr>
              <a:t> </a:t>
            </a:r>
            <a:r>
              <a:rPr sz="2000" spc="-150" dirty="0">
                <a:solidFill>
                  <a:srgbClr val="FFFFFF"/>
                </a:solidFill>
                <a:latin typeface="Verdana"/>
                <a:cs typeface="Verdana"/>
              </a:rPr>
              <a:t>s</a:t>
            </a:r>
            <a:r>
              <a:rPr sz="2000" spc="-170" dirty="0">
                <a:solidFill>
                  <a:srgbClr val="FFFFFF"/>
                </a:solidFill>
                <a:latin typeface="Verdana"/>
                <a:cs typeface="Verdana"/>
              </a:rPr>
              <a:t>u</a:t>
            </a:r>
            <a:r>
              <a:rPr sz="2000" spc="55" dirty="0">
                <a:solidFill>
                  <a:srgbClr val="FFFFFF"/>
                </a:solidFill>
                <a:latin typeface="Verdana"/>
                <a:cs typeface="Verdana"/>
              </a:rPr>
              <a:t>bn</a:t>
            </a:r>
            <a:r>
              <a:rPr sz="2000" spc="65" dirty="0">
                <a:solidFill>
                  <a:srgbClr val="FFFFFF"/>
                </a:solidFill>
                <a:latin typeface="Verdana"/>
                <a:cs typeface="Verdana"/>
              </a:rPr>
              <a:t>e</a:t>
            </a:r>
            <a:r>
              <a:rPr sz="2000" spc="-110" dirty="0">
                <a:solidFill>
                  <a:srgbClr val="FFFFFF"/>
                </a:solidFill>
                <a:latin typeface="Verdana"/>
                <a:cs typeface="Verdana"/>
              </a:rPr>
              <a:t>t</a:t>
            </a:r>
            <a:r>
              <a:rPr sz="2000" spc="20" dirty="0">
                <a:solidFill>
                  <a:srgbClr val="FFFFFF"/>
                </a:solidFill>
                <a:latin typeface="Times New Roman"/>
                <a:cs typeface="Times New Roman"/>
              </a:rPr>
              <a:t> </a:t>
            </a:r>
            <a:r>
              <a:rPr sz="2000" spc="-85" dirty="0">
                <a:solidFill>
                  <a:srgbClr val="FFFFFF"/>
                </a:solidFill>
                <a:latin typeface="Verdana"/>
                <a:cs typeface="Verdana"/>
              </a:rPr>
              <a:t>mask</a:t>
            </a:r>
            <a:endParaRPr sz="2000">
              <a:latin typeface="Verdana"/>
              <a:cs typeface="Verdana"/>
            </a:endParaRPr>
          </a:p>
          <a:p>
            <a:pPr marL="12700">
              <a:lnSpc>
                <a:spcPct val="100000"/>
              </a:lnSpc>
              <a:spcBef>
                <a:spcPts val="1000"/>
              </a:spcBef>
              <a:tabLst>
                <a:tab pos="354965" algn="l"/>
              </a:tabLst>
            </a:pPr>
            <a:r>
              <a:rPr sz="1600" spc="-160" dirty="0">
                <a:solidFill>
                  <a:srgbClr val="89D0D6"/>
                </a:solidFill>
                <a:latin typeface="Lucida Sans Unicode"/>
                <a:cs typeface="Lucida Sans Unicode"/>
              </a:rPr>
              <a:t>▶	</a:t>
            </a:r>
            <a:r>
              <a:rPr sz="2000" spc="-200" dirty="0">
                <a:solidFill>
                  <a:srgbClr val="FFFFFF"/>
                </a:solidFill>
                <a:latin typeface="Verdana"/>
                <a:cs typeface="Verdana"/>
              </a:rPr>
              <a:t>IP</a:t>
            </a:r>
            <a:r>
              <a:rPr sz="2000" spc="-175" dirty="0">
                <a:solidFill>
                  <a:srgbClr val="FFFFFF"/>
                </a:solidFill>
                <a:latin typeface="Verdana"/>
                <a:cs typeface="Verdana"/>
              </a:rPr>
              <a:t> </a:t>
            </a:r>
            <a:r>
              <a:rPr sz="2000" spc="-40" dirty="0">
                <a:solidFill>
                  <a:srgbClr val="FFFFFF"/>
                </a:solidFill>
                <a:latin typeface="Verdana"/>
                <a:cs typeface="Verdana"/>
              </a:rPr>
              <a:t>address</a:t>
            </a:r>
            <a:r>
              <a:rPr sz="2000" spc="-150" dirty="0">
                <a:solidFill>
                  <a:srgbClr val="FFFFFF"/>
                </a:solidFill>
                <a:latin typeface="Verdana"/>
                <a:cs typeface="Verdana"/>
              </a:rPr>
              <a:t> </a:t>
            </a:r>
            <a:r>
              <a:rPr sz="2000" spc="-35" dirty="0">
                <a:solidFill>
                  <a:srgbClr val="FFFFFF"/>
                </a:solidFill>
                <a:latin typeface="Verdana"/>
                <a:cs typeface="Verdana"/>
              </a:rPr>
              <a:t>ranges</a:t>
            </a:r>
            <a:r>
              <a:rPr sz="2000" spc="-150" dirty="0">
                <a:solidFill>
                  <a:srgbClr val="FFFFFF"/>
                </a:solidFill>
                <a:latin typeface="Verdana"/>
                <a:cs typeface="Verdana"/>
              </a:rPr>
              <a:t> </a:t>
            </a:r>
            <a:r>
              <a:rPr sz="2000" spc="-80" dirty="0">
                <a:solidFill>
                  <a:srgbClr val="FFFFFF"/>
                </a:solidFill>
                <a:latin typeface="Verdana"/>
                <a:cs typeface="Verdana"/>
              </a:rPr>
              <a:t>from</a:t>
            </a:r>
            <a:r>
              <a:rPr sz="2000" spc="-140" dirty="0">
                <a:solidFill>
                  <a:srgbClr val="FFFFFF"/>
                </a:solidFill>
                <a:latin typeface="Verdana"/>
                <a:cs typeface="Verdana"/>
              </a:rPr>
              <a:t> </a:t>
            </a:r>
            <a:r>
              <a:rPr sz="2000" spc="-175" dirty="0">
                <a:solidFill>
                  <a:srgbClr val="FFFFFF"/>
                </a:solidFill>
                <a:latin typeface="Verdana"/>
                <a:cs typeface="Verdana"/>
              </a:rPr>
              <a:t>240.0.0.0-255.255.255.255</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13</a:t>
            </a:r>
            <a:endParaRPr sz="2800">
              <a:latin typeface="Verdana"/>
              <a:cs typeface="Verdana"/>
            </a:endParaRPr>
          </a:p>
        </p:txBody>
      </p:sp>
      <p:sp>
        <p:nvSpPr>
          <p:cNvPr id="7" name="Slide Number Placeholder 6">
            <a:extLst>
              <a:ext uri="{FF2B5EF4-FFF2-40B4-BE49-F238E27FC236}">
                <a16:creationId xmlns:a16="http://schemas.microsoft.com/office/drawing/2014/main" id="{F8900262-E068-A96C-7E1C-3F619387F57C}"/>
              </a:ext>
            </a:extLst>
          </p:cNvPr>
          <p:cNvSpPr>
            <a:spLocks noGrp="1"/>
          </p:cNvSpPr>
          <p:nvPr>
            <p:ph type="sldNum" sz="quarter" idx="12"/>
          </p:nvPr>
        </p:nvSpPr>
        <p:spPr/>
        <p:txBody>
          <a:bodyPr/>
          <a:lstStyle/>
          <a:p>
            <a:fld id="{CC35A254-4A35-4A19-8176-D3942D5E59E5}"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5810250" cy="665480"/>
          </a:xfrm>
          <a:prstGeom prst="rect">
            <a:avLst/>
          </a:prstGeom>
        </p:spPr>
        <p:txBody>
          <a:bodyPr vert="horz" wrap="square" lIns="0" tIns="12700" rIns="0" bIns="0" rtlCol="0">
            <a:spAutoFit/>
          </a:bodyPr>
          <a:lstStyle/>
          <a:p>
            <a:pPr marL="12700">
              <a:lnSpc>
                <a:spcPct val="100000"/>
              </a:lnSpc>
              <a:spcBef>
                <a:spcPts val="100"/>
              </a:spcBef>
            </a:pPr>
            <a:r>
              <a:rPr spc="-280" dirty="0"/>
              <a:t>IPV</a:t>
            </a:r>
            <a:r>
              <a:rPr spc="-310" dirty="0"/>
              <a:t>4</a:t>
            </a:r>
            <a:r>
              <a:rPr spc="110" dirty="0">
                <a:latin typeface="Times New Roman"/>
                <a:cs typeface="Times New Roman"/>
              </a:rPr>
              <a:t> </a:t>
            </a:r>
            <a:r>
              <a:rPr spc="60" dirty="0"/>
              <a:t>datagra</a:t>
            </a:r>
            <a:r>
              <a:rPr spc="120" dirty="0"/>
              <a:t>m</a:t>
            </a:r>
            <a:r>
              <a:rPr spc="125" dirty="0">
                <a:latin typeface="Times New Roman"/>
                <a:cs typeface="Times New Roman"/>
              </a:rPr>
              <a:t> </a:t>
            </a:r>
            <a:r>
              <a:rPr spc="-90" dirty="0"/>
              <a:t>format</a:t>
            </a:r>
          </a:p>
        </p:txBody>
      </p:sp>
      <p:sp>
        <p:nvSpPr>
          <p:cNvPr id="3" name="object 3"/>
          <p:cNvSpPr txBox="1"/>
          <p:nvPr/>
        </p:nvSpPr>
        <p:spPr>
          <a:xfrm>
            <a:off x="1183331" y="1467734"/>
            <a:ext cx="8703945" cy="1245870"/>
          </a:xfrm>
          <a:prstGeom prst="rect">
            <a:avLst/>
          </a:prstGeom>
        </p:spPr>
        <p:txBody>
          <a:bodyPr vert="horz" wrap="square" lIns="0" tIns="13335" rIns="0" bIns="0" rtlCol="0">
            <a:spAutoFit/>
          </a:bodyPr>
          <a:lstStyle/>
          <a:p>
            <a:pPr marL="355600" marR="5080" indent="-343535">
              <a:lnSpc>
                <a:spcPct val="100000"/>
              </a:lnSpc>
              <a:spcBef>
                <a:spcPts val="105"/>
              </a:spcBef>
              <a:tabLst>
                <a:tab pos="354965" algn="l"/>
              </a:tabLst>
            </a:pPr>
            <a:r>
              <a:rPr sz="1600" spc="-160" dirty="0">
                <a:solidFill>
                  <a:srgbClr val="89D0D6"/>
                </a:solidFill>
                <a:latin typeface="Lucida Sans Unicode"/>
                <a:cs typeface="Lucida Sans Unicode"/>
              </a:rPr>
              <a:t>▶	</a:t>
            </a:r>
            <a:r>
              <a:rPr sz="2000" spc="-90" dirty="0">
                <a:solidFill>
                  <a:srgbClr val="FFFFFF"/>
                </a:solidFill>
                <a:latin typeface="Verdana"/>
                <a:cs typeface="Verdana"/>
              </a:rPr>
              <a:t>Internet </a:t>
            </a:r>
            <a:r>
              <a:rPr sz="2000" dirty="0">
                <a:solidFill>
                  <a:srgbClr val="FFFFFF"/>
                </a:solidFill>
                <a:latin typeface="Verdana"/>
                <a:cs typeface="Verdana"/>
              </a:rPr>
              <a:t>Protocol </a:t>
            </a:r>
            <a:r>
              <a:rPr sz="2000" spc="25" dirty="0">
                <a:solidFill>
                  <a:srgbClr val="FFFFFF"/>
                </a:solidFill>
                <a:latin typeface="Verdana"/>
                <a:cs typeface="Verdana"/>
              </a:rPr>
              <a:t>being </a:t>
            </a:r>
            <a:r>
              <a:rPr sz="2000" spc="165" dirty="0">
                <a:solidFill>
                  <a:srgbClr val="FFFFFF"/>
                </a:solidFill>
                <a:latin typeface="Verdana"/>
                <a:cs typeface="Verdana"/>
              </a:rPr>
              <a:t>a </a:t>
            </a:r>
            <a:r>
              <a:rPr sz="2000" spc="-95" dirty="0">
                <a:solidFill>
                  <a:srgbClr val="FFFFFF"/>
                </a:solidFill>
                <a:latin typeface="Verdana"/>
                <a:cs typeface="Verdana"/>
              </a:rPr>
              <a:t>layer-3 </a:t>
            </a:r>
            <a:r>
              <a:rPr sz="2000" spc="15" dirty="0">
                <a:solidFill>
                  <a:srgbClr val="FFFFFF"/>
                </a:solidFill>
                <a:latin typeface="Verdana"/>
                <a:cs typeface="Verdana"/>
              </a:rPr>
              <a:t>protocol </a:t>
            </a:r>
            <a:r>
              <a:rPr sz="2000" spc="-200" dirty="0">
                <a:solidFill>
                  <a:srgbClr val="FFFFFF"/>
                </a:solidFill>
                <a:latin typeface="Verdana"/>
                <a:cs typeface="Verdana"/>
              </a:rPr>
              <a:t>(OSI) </a:t>
            </a:r>
            <a:r>
              <a:rPr sz="2000" spc="-60" dirty="0">
                <a:solidFill>
                  <a:srgbClr val="FFFFFF"/>
                </a:solidFill>
                <a:latin typeface="Verdana"/>
                <a:cs typeface="Verdana"/>
              </a:rPr>
              <a:t>takes </a:t>
            </a:r>
            <a:r>
              <a:rPr sz="2000" spc="85" dirty="0">
                <a:solidFill>
                  <a:srgbClr val="FFFFFF"/>
                </a:solidFill>
                <a:latin typeface="Verdana"/>
                <a:cs typeface="Verdana"/>
              </a:rPr>
              <a:t>data </a:t>
            </a:r>
            <a:r>
              <a:rPr sz="2000" spc="90" dirty="0">
                <a:solidFill>
                  <a:srgbClr val="FFFFFF"/>
                </a:solidFill>
                <a:latin typeface="Verdana"/>
                <a:cs typeface="Verdana"/>
              </a:rPr>
              <a:t> </a:t>
            </a:r>
            <a:r>
              <a:rPr sz="2000" spc="-70" dirty="0">
                <a:solidFill>
                  <a:srgbClr val="FFFFFF"/>
                </a:solidFill>
                <a:latin typeface="Verdana"/>
                <a:cs typeface="Verdana"/>
              </a:rPr>
              <a:t>Segments </a:t>
            </a:r>
            <a:r>
              <a:rPr sz="2000" spc="-80" dirty="0">
                <a:solidFill>
                  <a:srgbClr val="FFFFFF"/>
                </a:solidFill>
                <a:latin typeface="Verdana"/>
                <a:cs typeface="Verdana"/>
              </a:rPr>
              <a:t>from </a:t>
            </a:r>
            <a:r>
              <a:rPr sz="2000" spc="-95" dirty="0">
                <a:solidFill>
                  <a:srgbClr val="FFFFFF"/>
                </a:solidFill>
                <a:latin typeface="Verdana"/>
                <a:cs typeface="Verdana"/>
              </a:rPr>
              <a:t>layer-4 </a:t>
            </a:r>
            <a:r>
              <a:rPr sz="2000" spc="-120" dirty="0">
                <a:solidFill>
                  <a:srgbClr val="FFFFFF"/>
                </a:solidFill>
                <a:latin typeface="Verdana"/>
                <a:cs typeface="Verdana"/>
              </a:rPr>
              <a:t>(Transport) </a:t>
            </a:r>
            <a:r>
              <a:rPr sz="2000" spc="80" dirty="0">
                <a:solidFill>
                  <a:srgbClr val="FFFFFF"/>
                </a:solidFill>
                <a:latin typeface="Verdana"/>
                <a:cs typeface="Verdana"/>
              </a:rPr>
              <a:t>and </a:t>
            </a:r>
            <a:r>
              <a:rPr sz="2000" spc="-45" dirty="0">
                <a:solidFill>
                  <a:srgbClr val="FFFFFF"/>
                </a:solidFill>
                <a:latin typeface="Verdana"/>
                <a:cs typeface="Verdana"/>
              </a:rPr>
              <a:t>divides </a:t>
            </a:r>
            <a:r>
              <a:rPr sz="2000" spc="-135" dirty="0">
                <a:solidFill>
                  <a:srgbClr val="FFFFFF"/>
                </a:solidFill>
                <a:latin typeface="Verdana"/>
                <a:cs typeface="Verdana"/>
              </a:rPr>
              <a:t>it </a:t>
            </a:r>
            <a:r>
              <a:rPr sz="2000" spc="-55" dirty="0">
                <a:solidFill>
                  <a:srgbClr val="FFFFFF"/>
                </a:solidFill>
                <a:latin typeface="Verdana"/>
                <a:cs typeface="Verdana"/>
              </a:rPr>
              <a:t>into </a:t>
            </a:r>
            <a:r>
              <a:rPr sz="2000" spc="-15" dirty="0">
                <a:solidFill>
                  <a:srgbClr val="FFFFFF"/>
                </a:solidFill>
                <a:latin typeface="Verdana"/>
                <a:cs typeface="Verdana"/>
              </a:rPr>
              <a:t>packets. </a:t>
            </a:r>
            <a:r>
              <a:rPr sz="2000" spc="-200" dirty="0">
                <a:solidFill>
                  <a:srgbClr val="FFFFFF"/>
                </a:solidFill>
                <a:latin typeface="Verdana"/>
                <a:cs typeface="Verdana"/>
              </a:rPr>
              <a:t>IP </a:t>
            </a:r>
            <a:r>
              <a:rPr sz="2000" spc="-195" dirty="0">
                <a:solidFill>
                  <a:srgbClr val="FFFFFF"/>
                </a:solidFill>
                <a:latin typeface="Verdana"/>
                <a:cs typeface="Verdana"/>
              </a:rPr>
              <a:t> </a:t>
            </a:r>
            <a:r>
              <a:rPr sz="2000" spc="55" dirty="0">
                <a:solidFill>
                  <a:srgbClr val="FFFFFF"/>
                </a:solidFill>
                <a:latin typeface="Verdana"/>
                <a:cs typeface="Verdana"/>
              </a:rPr>
              <a:t>packet</a:t>
            </a:r>
            <a:r>
              <a:rPr sz="2000" spc="-180" dirty="0">
                <a:solidFill>
                  <a:srgbClr val="FFFFFF"/>
                </a:solidFill>
                <a:latin typeface="Verdana"/>
                <a:cs typeface="Verdana"/>
              </a:rPr>
              <a:t> </a:t>
            </a:r>
            <a:r>
              <a:rPr sz="2000" dirty="0">
                <a:solidFill>
                  <a:srgbClr val="FFFFFF"/>
                </a:solidFill>
                <a:latin typeface="Verdana"/>
                <a:cs typeface="Verdana"/>
              </a:rPr>
              <a:t>encapsulates</a:t>
            </a:r>
            <a:r>
              <a:rPr sz="2000" spc="-185" dirty="0">
                <a:solidFill>
                  <a:srgbClr val="FFFFFF"/>
                </a:solidFill>
                <a:latin typeface="Verdana"/>
                <a:cs typeface="Verdana"/>
              </a:rPr>
              <a:t> </a:t>
            </a:r>
            <a:r>
              <a:rPr sz="2000" spc="85" dirty="0">
                <a:solidFill>
                  <a:srgbClr val="FFFFFF"/>
                </a:solidFill>
                <a:latin typeface="Verdana"/>
                <a:cs typeface="Verdana"/>
              </a:rPr>
              <a:t>data</a:t>
            </a:r>
            <a:r>
              <a:rPr sz="2000" spc="-185" dirty="0">
                <a:solidFill>
                  <a:srgbClr val="FFFFFF"/>
                </a:solidFill>
                <a:latin typeface="Verdana"/>
                <a:cs typeface="Verdana"/>
              </a:rPr>
              <a:t> </a:t>
            </a:r>
            <a:r>
              <a:rPr sz="2000" spc="-90" dirty="0">
                <a:solidFill>
                  <a:srgbClr val="FFFFFF"/>
                </a:solidFill>
                <a:latin typeface="Verdana"/>
                <a:cs typeface="Verdana"/>
              </a:rPr>
              <a:t>unit</a:t>
            </a:r>
            <a:r>
              <a:rPr sz="2000" spc="-165" dirty="0">
                <a:solidFill>
                  <a:srgbClr val="FFFFFF"/>
                </a:solidFill>
                <a:latin typeface="Verdana"/>
                <a:cs typeface="Verdana"/>
              </a:rPr>
              <a:t> </a:t>
            </a:r>
            <a:r>
              <a:rPr sz="2000" spc="30" dirty="0">
                <a:solidFill>
                  <a:srgbClr val="FFFFFF"/>
                </a:solidFill>
                <a:latin typeface="Verdana"/>
                <a:cs typeface="Verdana"/>
              </a:rPr>
              <a:t>received</a:t>
            </a:r>
            <a:r>
              <a:rPr sz="2000" spc="-170" dirty="0">
                <a:solidFill>
                  <a:srgbClr val="FFFFFF"/>
                </a:solidFill>
                <a:latin typeface="Verdana"/>
                <a:cs typeface="Verdana"/>
              </a:rPr>
              <a:t> </a:t>
            </a:r>
            <a:r>
              <a:rPr sz="2000" spc="-80" dirty="0">
                <a:solidFill>
                  <a:srgbClr val="FFFFFF"/>
                </a:solidFill>
                <a:latin typeface="Verdana"/>
                <a:cs typeface="Verdana"/>
              </a:rPr>
              <a:t>from</a:t>
            </a:r>
            <a:r>
              <a:rPr sz="2000" spc="-165" dirty="0">
                <a:solidFill>
                  <a:srgbClr val="FFFFFF"/>
                </a:solidFill>
                <a:latin typeface="Verdana"/>
                <a:cs typeface="Verdana"/>
              </a:rPr>
              <a:t> </a:t>
            </a:r>
            <a:r>
              <a:rPr sz="2000" spc="80" dirty="0">
                <a:solidFill>
                  <a:srgbClr val="FFFFFF"/>
                </a:solidFill>
                <a:latin typeface="Verdana"/>
                <a:cs typeface="Verdana"/>
              </a:rPr>
              <a:t>above</a:t>
            </a:r>
            <a:r>
              <a:rPr sz="2000" spc="-175" dirty="0">
                <a:solidFill>
                  <a:srgbClr val="FFFFFF"/>
                </a:solidFill>
                <a:latin typeface="Verdana"/>
                <a:cs typeface="Verdana"/>
              </a:rPr>
              <a:t> </a:t>
            </a:r>
            <a:r>
              <a:rPr sz="2000" spc="-50" dirty="0">
                <a:solidFill>
                  <a:srgbClr val="FFFFFF"/>
                </a:solidFill>
                <a:latin typeface="Verdana"/>
                <a:cs typeface="Verdana"/>
              </a:rPr>
              <a:t>layer</a:t>
            </a:r>
            <a:r>
              <a:rPr sz="2000" spc="-160" dirty="0">
                <a:solidFill>
                  <a:srgbClr val="FFFFFF"/>
                </a:solidFill>
                <a:latin typeface="Verdana"/>
                <a:cs typeface="Verdana"/>
              </a:rPr>
              <a:t> </a:t>
            </a:r>
            <a:r>
              <a:rPr sz="2000" spc="80" dirty="0">
                <a:solidFill>
                  <a:srgbClr val="FFFFFF"/>
                </a:solidFill>
                <a:latin typeface="Verdana"/>
                <a:cs typeface="Verdana"/>
              </a:rPr>
              <a:t>and</a:t>
            </a:r>
            <a:r>
              <a:rPr sz="2000" spc="-150" dirty="0">
                <a:solidFill>
                  <a:srgbClr val="FFFFFF"/>
                </a:solidFill>
                <a:latin typeface="Verdana"/>
                <a:cs typeface="Verdana"/>
              </a:rPr>
              <a:t> </a:t>
            </a:r>
            <a:r>
              <a:rPr sz="2000" spc="135" dirty="0">
                <a:solidFill>
                  <a:srgbClr val="FFFFFF"/>
                </a:solidFill>
                <a:latin typeface="Verdana"/>
                <a:cs typeface="Verdana"/>
              </a:rPr>
              <a:t>add </a:t>
            </a:r>
            <a:r>
              <a:rPr sz="2000" spc="-690" dirty="0">
                <a:solidFill>
                  <a:srgbClr val="FFFFFF"/>
                </a:solidFill>
                <a:latin typeface="Verdana"/>
                <a:cs typeface="Verdana"/>
              </a:rPr>
              <a:t> </a:t>
            </a:r>
            <a:r>
              <a:rPr sz="2000" spc="-100" dirty="0">
                <a:solidFill>
                  <a:srgbClr val="FFFFFF"/>
                </a:solidFill>
                <a:latin typeface="Verdana"/>
                <a:cs typeface="Verdana"/>
              </a:rPr>
              <a:t>t</a:t>
            </a:r>
            <a:r>
              <a:rPr sz="2000" spc="95" dirty="0">
                <a:solidFill>
                  <a:srgbClr val="FFFFFF"/>
                </a:solidFill>
                <a:latin typeface="Verdana"/>
                <a:cs typeface="Verdana"/>
              </a:rPr>
              <a:t>o</a:t>
            </a:r>
            <a:r>
              <a:rPr sz="2000" spc="20" dirty="0">
                <a:solidFill>
                  <a:srgbClr val="FFFFFF"/>
                </a:solidFill>
                <a:latin typeface="Times New Roman"/>
                <a:cs typeface="Times New Roman"/>
              </a:rPr>
              <a:t> </a:t>
            </a:r>
            <a:r>
              <a:rPr sz="2000" spc="-110" dirty="0">
                <a:solidFill>
                  <a:srgbClr val="FFFFFF"/>
                </a:solidFill>
                <a:latin typeface="Verdana"/>
                <a:cs typeface="Verdana"/>
              </a:rPr>
              <a:t>i</a:t>
            </a:r>
            <a:r>
              <a:rPr sz="2000" spc="-150" dirty="0">
                <a:solidFill>
                  <a:srgbClr val="FFFFFF"/>
                </a:solidFill>
                <a:latin typeface="Verdana"/>
                <a:cs typeface="Verdana"/>
              </a:rPr>
              <a:t>t</a:t>
            </a:r>
            <a:r>
              <a:rPr sz="2000" spc="-265" dirty="0">
                <a:solidFill>
                  <a:srgbClr val="FFFFFF"/>
                </a:solidFill>
                <a:latin typeface="Verdana"/>
                <a:cs typeface="Verdana"/>
              </a:rPr>
              <a:t>s</a:t>
            </a:r>
            <a:r>
              <a:rPr sz="2000" spc="25" dirty="0">
                <a:solidFill>
                  <a:srgbClr val="FFFFFF"/>
                </a:solidFill>
                <a:latin typeface="Times New Roman"/>
                <a:cs typeface="Times New Roman"/>
              </a:rPr>
              <a:t> </a:t>
            </a:r>
            <a:r>
              <a:rPr sz="2000" spc="85" dirty="0">
                <a:solidFill>
                  <a:srgbClr val="FFFFFF"/>
                </a:solidFill>
                <a:latin typeface="Verdana"/>
                <a:cs typeface="Verdana"/>
              </a:rPr>
              <a:t>o</a:t>
            </a:r>
            <a:r>
              <a:rPr sz="2000" spc="-15" dirty="0">
                <a:solidFill>
                  <a:srgbClr val="FFFFFF"/>
                </a:solidFill>
                <a:latin typeface="Verdana"/>
                <a:cs typeface="Verdana"/>
              </a:rPr>
              <a:t>w</a:t>
            </a:r>
            <a:r>
              <a:rPr sz="2000" spc="-5" dirty="0">
                <a:solidFill>
                  <a:srgbClr val="FFFFFF"/>
                </a:solidFill>
                <a:latin typeface="Verdana"/>
                <a:cs typeface="Verdana"/>
              </a:rPr>
              <a:t>n</a:t>
            </a:r>
            <a:r>
              <a:rPr sz="2000" spc="55" dirty="0">
                <a:solidFill>
                  <a:srgbClr val="FFFFFF"/>
                </a:solidFill>
                <a:latin typeface="Times New Roman"/>
                <a:cs typeface="Times New Roman"/>
              </a:rPr>
              <a:t> </a:t>
            </a:r>
            <a:r>
              <a:rPr sz="2000" spc="90" dirty="0">
                <a:solidFill>
                  <a:srgbClr val="FFFFFF"/>
                </a:solidFill>
                <a:latin typeface="Verdana"/>
                <a:cs typeface="Verdana"/>
              </a:rPr>
              <a:t>hea</a:t>
            </a:r>
            <a:r>
              <a:rPr sz="2000" spc="80" dirty="0">
                <a:solidFill>
                  <a:srgbClr val="FFFFFF"/>
                </a:solidFill>
                <a:latin typeface="Verdana"/>
                <a:cs typeface="Verdana"/>
              </a:rPr>
              <a:t>d</a:t>
            </a:r>
            <a:r>
              <a:rPr sz="2000" spc="-70" dirty="0">
                <a:solidFill>
                  <a:srgbClr val="FFFFFF"/>
                </a:solidFill>
                <a:latin typeface="Verdana"/>
                <a:cs typeface="Verdana"/>
              </a:rPr>
              <a:t>er</a:t>
            </a:r>
            <a:r>
              <a:rPr sz="2000" spc="40" dirty="0">
                <a:solidFill>
                  <a:srgbClr val="FFFFFF"/>
                </a:solidFill>
                <a:latin typeface="Times New Roman"/>
                <a:cs typeface="Times New Roman"/>
              </a:rPr>
              <a:t> </a:t>
            </a:r>
            <a:r>
              <a:rPr sz="2000" spc="-100" dirty="0">
                <a:solidFill>
                  <a:srgbClr val="FFFFFF"/>
                </a:solidFill>
                <a:latin typeface="Verdana"/>
                <a:cs typeface="Verdana"/>
              </a:rPr>
              <a:t>in</a:t>
            </a:r>
            <a:r>
              <a:rPr sz="2000" spc="-90" dirty="0">
                <a:solidFill>
                  <a:srgbClr val="FFFFFF"/>
                </a:solidFill>
                <a:latin typeface="Verdana"/>
                <a:cs typeface="Verdana"/>
              </a:rPr>
              <a:t>f</a:t>
            </a:r>
            <a:r>
              <a:rPr sz="2000" spc="85" dirty="0">
                <a:solidFill>
                  <a:srgbClr val="FFFFFF"/>
                </a:solidFill>
                <a:latin typeface="Verdana"/>
                <a:cs typeface="Verdana"/>
              </a:rPr>
              <a:t>o</a:t>
            </a:r>
            <a:r>
              <a:rPr sz="2000" spc="-75" dirty="0">
                <a:solidFill>
                  <a:srgbClr val="FFFFFF"/>
                </a:solidFill>
                <a:latin typeface="Verdana"/>
                <a:cs typeface="Verdana"/>
              </a:rPr>
              <a:t>rma</a:t>
            </a:r>
            <a:r>
              <a:rPr sz="2000" spc="-35" dirty="0">
                <a:solidFill>
                  <a:srgbClr val="FFFFFF"/>
                </a:solidFill>
                <a:latin typeface="Verdana"/>
                <a:cs typeface="Verdana"/>
              </a:rPr>
              <a:t>t</a:t>
            </a:r>
            <a:r>
              <a:rPr sz="2000" spc="-20" dirty="0">
                <a:solidFill>
                  <a:srgbClr val="FFFFFF"/>
                </a:solidFill>
                <a:latin typeface="Verdana"/>
                <a:cs typeface="Verdana"/>
              </a:rPr>
              <a:t>i</a:t>
            </a:r>
            <a:r>
              <a:rPr sz="2000" spc="-50" dirty="0">
                <a:solidFill>
                  <a:srgbClr val="FFFFFF"/>
                </a:solidFill>
                <a:latin typeface="Verdana"/>
                <a:cs typeface="Verdana"/>
              </a:rPr>
              <a:t>o</a:t>
            </a:r>
            <a:r>
              <a:rPr sz="2000" spc="-45" dirty="0">
                <a:solidFill>
                  <a:srgbClr val="FFFFFF"/>
                </a:solidFill>
                <a:latin typeface="Verdana"/>
                <a:cs typeface="Verdana"/>
              </a:rPr>
              <a:t>n</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15</a:t>
            </a:r>
            <a:endParaRPr sz="2800">
              <a:latin typeface="Verdana"/>
              <a:cs typeface="Verdana"/>
            </a:endParaRPr>
          </a:p>
        </p:txBody>
      </p:sp>
      <p:pic>
        <p:nvPicPr>
          <p:cNvPr id="5" name="object 5"/>
          <p:cNvPicPr/>
          <p:nvPr/>
        </p:nvPicPr>
        <p:blipFill>
          <a:blip r:embed="rId2" cstate="print"/>
          <a:stretch>
            <a:fillRect/>
          </a:stretch>
        </p:blipFill>
        <p:spPr>
          <a:xfrm>
            <a:off x="4172590" y="2840902"/>
            <a:ext cx="5468630" cy="3969501"/>
          </a:xfrm>
          <a:prstGeom prst="rect">
            <a:avLst/>
          </a:prstGeom>
        </p:spPr>
      </p:pic>
      <p:sp>
        <p:nvSpPr>
          <p:cNvPr id="6" name="Slide Number Placeholder 5">
            <a:extLst>
              <a:ext uri="{FF2B5EF4-FFF2-40B4-BE49-F238E27FC236}">
                <a16:creationId xmlns:a16="http://schemas.microsoft.com/office/drawing/2014/main" id="{F9C7E873-B462-1745-1DAB-7252A95724DC}"/>
              </a:ext>
            </a:extLst>
          </p:cNvPr>
          <p:cNvSpPr>
            <a:spLocks noGrp="1"/>
          </p:cNvSpPr>
          <p:nvPr>
            <p:ph type="sldNum" sz="quarter" idx="12"/>
          </p:nvPr>
        </p:nvSpPr>
        <p:spPr/>
        <p:txBody>
          <a:bodyPr/>
          <a:lstStyle/>
          <a:p>
            <a:fld id="{CC35A254-4A35-4A19-8176-D3942D5E59E5}"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5810250" cy="665480"/>
          </a:xfrm>
          <a:prstGeom prst="rect">
            <a:avLst/>
          </a:prstGeom>
        </p:spPr>
        <p:txBody>
          <a:bodyPr vert="horz" wrap="square" lIns="0" tIns="12700" rIns="0" bIns="0" rtlCol="0">
            <a:spAutoFit/>
          </a:bodyPr>
          <a:lstStyle/>
          <a:p>
            <a:pPr marL="12700">
              <a:lnSpc>
                <a:spcPct val="100000"/>
              </a:lnSpc>
              <a:spcBef>
                <a:spcPts val="100"/>
              </a:spcBef>
            </a:pPr>
            <a:r>
              <a:rPr spc="-280" dirty="0"/>
              <a:t>IPV</a:t>
            </a:r>
            <a:r>
              <a:rPr spc="-310" dirty="0"/>
              <a:t>4</a:t>
            </a:r>
            <a:r>
              <a:rPr spc="110" dirty="0">
                <a:latin typeface="Times New Roman"/>
                <a:cs typeface="Times New Roman"/>
              </a:rPr>
              <a:t> </a:t>
            </a:r>
            <a:r>
              <a:rPr spc="60" dirty="0"/>
              <a:t>datagra</a:t>
            </a:r>
            <a:r>
              <a:rPr spc="120" dirty="0"/>
              <a:t>m</a:t>
            </a:r>
            <a:r>
              <a:rPr spc="125" dirty="0">
                <a:latin typeface="Times New Roman"/>
                <a:cs typeface="Times New Roman"/>
              </a:rPr>
              <a:t> </a:t>
            </a:r>
            <a:r>
              <a:rPr spc="-90" dirty="0"/>
              <a:t>format</a:t>
            </a:r>
          </a:p>
        </p:txBody>
      </p:sp>
      <p:sp>
        <p:nvSpPr>
          <p:cNvPr id="3" name="object 3"/>
          <p:cNvSpPr txBox="1"/>
          <p:nvPr/>
        </p:nvSpPr>
        <p:spPr>
          <a:xfrm>
            <a:off x="1182116" y="1953281"/>
            <a:ext cx="8770620" cy="3902075"/>
          </a:xfrm>
          <a:prstGeom prst="rect">
            <a:avLst/>
          </a:prstGeom>
        </p:spPr>
        <p:txBody>
          <a:bodyPr vert="horz" wrap="square" lIns="0" tIns="92075" rIns="0" bIns="0" rtlCol="0">
            <a:spAutoFit/>
          </a:bodyPr>
          <a:lstStyle/>
          <a:p>
            <a:pPr marL="12700">
              <a:lnSpc>
                <a:spcPct val="100000"/>
              </a:lnSpc>
              <a:spcBef>
                <a:spcPts val="725"/>
              </a:spcBef>
              <a:tabLst>
                <a:tab pos="354965" algn="l"/>
              </a:tabLst>
            </a:pPr>
            <a:r>
              <a:rPr sz="1250" spc="-100" dirty="0">
                <a:solidFill>
                  <a:srgbClr val="89D0D6"/>
                </a:solidFill>
                <a:latin typeface="Lucida Sans Unicode"/>
                <a:cs typeface="Lucida Sans Unicode"/>
              </a:rPr>
              <a:t>▶	</a:t>
            </a:r>
            <a:r>
              <a:rPr sz="1600" spc="-90" dirty="0">
                <a:solidFill>
                  <a:srgbClr val="FFFFFF"/>
                </a:solidFill>
                <a:latin typeface="Verdana"/>
                <a:cs typeface="Verdana"/>
              </a:rPr>
              <a:t>Version:</a:t>
            </a:r>
            <a:r>
              <a:rPr sz="1600" spc="-85" dirty="0">
                <a:solidFill>
                  <a:srgbClr val="FFFFFF"/>
                </a:solidFill>
                <a:latin typeface="Verdana"/>
                <a:cs typeface="Verdana"/>
              </a:rPr>
              <a:t> </a:t>
            </a:r>
            <a:r>
              <a:rPr sz="1600" spc="-60" dirty="0">
                <a:solidFill>
                  <a:srgbClr val="FFFFFF"/>
                </a:solidFill>
                <a:latin typeface="Verdana"/>
                <a:cs typeface="Verdana"/>
              </a:rPr>
              <a:t>Version</a:t>
            </a:r>
            <a:r>
              <a:rPr sz="1600" spc="-85" dirty="0">
                <a:solidFill>
                  <a:srgbClr val="FFFFFF"/>
                </a:solidFill>
                <a:latin typeface="Verdana"/>
                <a:cs typeface="Verdana"/>
              </a:rPr>
              <a:t> </a:t>
            </a:r>
            <a:r>
              <a:rPr sz="1600" spc="-40" dirty="0">
                <a:solidFill>
                  <a:srgbClr val="FFFFFF"/>
                </a:solidFill>
                <a:latin typeface="Verdana"/>
                <a:cs typeface="Verdana"/>
              </a:rPr>
              <a:t>no.</a:t>
            </a:r>
            <a:r>
              <a:rPr sz="1600" spc="-114" dirty="0">
                <a:solidFill>
                  <a:srgbClr val="FFFFFF"/>
                </a:solidFill>
                <a:latin typeface="Verdana"/>
                <a:cs typeface="Verdana"/>
              </a:rPr>
              <a:t> </a:t>
            </a:r>
            <a:r>
              <a:rPr sz="1600" spc="5" dirty="0">
                <a:solidFill>
                  <a:srgbClr val="FFFFFF"/>
                </a:solidFill>
                <a:latin typeface="Verdana"/>
                <a:cs typeface="Verdana"/>
              </a:rPr>
              <a:t>of</a:t>
            </a:r>
            <a:r>
              <a:rPr sz="1600" spc="-130" dirty="0">
                <a:solidFill>
                  <a:srgbClr val="FFFFFF"/>
                </a:solidFill>
                <a:latin typeface="Verdana"/>
                <a:cs typeface="Verdana"/>
              </a:rPr>
              <a:t> </a:t>
            </a:r>
            <a:r>
              <a:rPr sz="1600" spc="-80" dirty="0">
                <a:solidFill>
                  <a:srgbClr val="FFFFFF"/>
                </a:solidFill>
                <a:latin typeface="Verdana"/>
                <a:cs typeface="Verdana"/>
              </a:rPr>
              <a:t>Internet</a:t>
            </a:r>
            <a:r>
              <a:rPr sz="1600" spc="-120" dirty="0">
                <a:solidFill>
                  <a:srgbClr val="FFFFFF"/>
                </a:solidFill>
                <a:latin typeface="Verdana"/>
                <a:cs typeface="Verdana"/>
              </a:rPr>
              <a:t> </a:t>
            </a:r>
            <a:r>
              <a:rPr sz="1600" spc="-5" dirty="0">
                <a:solidFill>
                  <a:srgbClr val="FFFFFF"/>
                </a:solidFill>
                <a:latin typeface="Verdana"/>
                <a:cs typeface="Verdana"/>
              </a:rPr>
              <a:t>Protocol</a:t>
            </a:r>
            <a:r>
              <a:rPr sz="1600" spc="-65" dirty="0">
                <a:solidFill>
                  <a:srgbClr val="FFFFFF"/>
                </a:solidFill>
                <a:latin typeface="Verdana"/>
                <a:cs typeface="Verdana"/>
              </a:rPr>
              <a:t> </a:t>
            </a:r>
            <a:r>
              <a:rPr sz="1600" spc="-25" dirty="0">
                <a:solidFill>
                  <a:srgbClr val="FFFFFF"/>
                </a:solidFill>
                <a:latin typeface="Verdana"/>
                <a:cs typeface="Verdana"/>
              </a:rPr>
              <a:t>used</a:t>
            </a:r>
            <a:r>
              <a:rPr sz="1600" spc="-120" dirty="0">
                <a:solidFill>
                  <a:srgbClr val="FFFFFF"/>
                </a:solidFill>
                <a:latin typeface="Verdana"/>
                <a:cs typeface="Verdana"/>
              </a:rPr>
              <a:t> </a:t>
            </a:r>
            <a:r>
              <a:rPr sz="1600" spc="-65" dirty="0">
                <a:solidFill>
                  <a:srgbClr val="FFFFFF"/>
                </a:solidFill>
                <a:latin typeface="Verdana"/>
                <a:cs typeface="Verdana"/>
              </a:rPr>
              <a:t>(e.g.</a:t>
            </a:r>
            <a:r>
              <a:rPr sz="1600" spc="-70" dirty="0">
                <a:solidFill>
                  <a:srgbClr val="FFFFFF"/>
                </a:solidFill>
                <a:latin typeface="Verdana"/>
                <a:cs typeface="Verdana"/>
              </a:rPr>
              <a:t> </a:t>
            </a:r>
            <a:r>
              <a:rPr sz="1600" spc="-135" dirty="0">
                <a:solidFill>
                  <a:srgbClr val="FFFFFF"/>
                </a:solidFill>
                <a:latin typeface="Verdana"/>
                <a:cs typeface="Verdana"/>
              </a:rPr>
              <a:t>IPv4).</a:t>
            </a:r>
            <a:endParaRPr sz="1600">
              <a:latin typeface="Verdana"/>
              <a:cs typeface="Verdana"/>
            </a:endParaRPr>
          </a:p>
          <a:p>
            <a:pPr marL="12700">
              <a:lnSpc>
                <a:spcPct val="100000"/>
              </a:lnSpc>
              <a:spcBef>
                <a:spcPts val="620"/>
              </a:spcBef>
              <a:tabLst>
                <a:tab pos="354965" algn="l"/>
              </a:tabLst>
            </a:pPr>
            <a:r>
              <a:rPr sz="1250" spc="-100" dirty="0">
                <a:solidFill>
                  <a:srgbClr val="89D0D6"/>
                </a:solidFill>
                <a:latin typeface="Lucida Sans Unicode"/>
                <a:cs typeface="Lucida Sans Unicode"/>
              </a:rPr>
              <a:t>▶	</a:t>
            </a:r>
            <a:r>
              <a:rPr sz="1600" spc="-215" dirty="0">
                <a:solidFill>
                  <a:srgbClr val="FFFFFF"/>
                </a:solidFill>
                <a:latin typeface="Verdana"/>
                <a:cs typeface="Verdana"/>
              </a:rPr>
              <a:t>IHL:</a:t>
            </a:r>
            <a:r>
              <a:rPr sz="1600" spc="-155" dirty="0">
                <a:solidFill>
                  <a:srgbClr val="FFFFFF"/>
                </a:solidFill>
                <a:latin typeface="Verdana"/>
                <a:cs typeface="Verdana"/>
              </a:rPr>
              <a:t> </a:t>
            </a:r>
            <a:r>
              <a:rPr sz="1600" spc="-80" dirty="0">
                <a:solidFill>
                  <a:srgbClr val="FFFFFF"/>
                </a:solidFill>
                <a:latin typeface="Verdana"/>
                <a:cs typeface="Verdana"/>
              </a:rPr>
              <a:t>Internet</a:t>
            </a:r>
            <a:r>
              <a:rPr sz="1600" spc="-120" dirty="0">
                <a:solidFill>
                  <a:srgbClr val="FFFFFF"/>
                </a:solidFill>
                <a:latin typeface="Verdana"/>
                <a:cs typeface="Verdana"/>
              </a:rPr>
              <a:t> </a:t>
            </a:r>
            <a:r>
              <a:rPr sz="1600" spc="5" dirty="0">
                <a:solidFill>
                  <a:srgbClr val="FFFFFF"/>
                </a:solidFill>
                <a:latin typeface="Verdana"/>
                <a:cs typeface="Verdana"/>
              </a:rPr>
              <a:t>Header</a:t>
            </a:r>
            <a:r>
              <a:rPr sz="1600" spc="-110" dirty="0">
                <a:solidFill>
                  <a:srgbClr val="FFFFFF"/>
                </a:solidFill>
                <a:latin typeface="Verdana"/>
                <a:cs typeface="Verdana"/>
              </a:rPr>
              <a:t> </a:t>
            </a:r>
            <a:r>
              <a:rPr sz="1600" spc="-70" dirty="0">
                <a:solidFill>
                  <a:srgbClr val="FFFFFF"/>
                </a:solidFill>
                <a:latin typeface="Verdana"/>
                <a:cs typeface="Verdana"/>
              </a:rPr>
              <a:t>Length;</a:t>
            </a:r>
            <a:r>
              <a:rPr sz="1600" spc="-95" dirty="0">
                <a:solidFill>
                  <a:srgbClr val="FFFFFF"/>
                </a:solidFill>
                <a:latin typeface="Verdana"/>
                <a:cs typeface="Verdana"/>
              </a:rPr>
              <a:t> </a:t>
            </a:r>
            <a:r>
              <a:rPr sz="1600" spc="-35" dirty="0">
                <a:solidFill>
                  <a:srgbClr val="FFFFFF"/>
                </a:solidFill>
                <a:latin typeface="Verdana"/>
                <a:cs typeface="Verdana"/>
              </a:rPr>
              <a:t>Length</a:t>
            </a:r>
            <a:r>
              <a:rPr sz="1600" spc="-100" dirty="0">
                <a:solidFill>
                  <a:srgbClr val="FFFFFF"/>
                </a:solidFill>
                <a:latin typeface="Verdana"/>
                <a:cs typeface="Verdana"/>
              </a:rPr>
              <a:t> </a:t>
            </a:r>
            <a:r>
              <a:rPr sz="1600" spc="5" dirty="0">
                <a:solidFill>
                  <a:srgbClr val="FFFFFF"/>
                </a:solidFill>
                <a:latin typeface="Verdana"/>
                <a:cs typeface="Verdana"/>
              </a:rPr>
              <a:t>of</a:t>
            </a:r>
            <a:r>
              <a:rPr sz="1600" spc="-114" dirty="0">
                <a:solidFill>
                  <a:srgbClr val="FFFFFF"/>
                </a:solidFill>
                <a:latin typeface="Verdana"/>
                <a:cs typeface="Verdana"/>
              </a:rPr>
              <a:t> </a:t>
            </a:r>
            <a:r>
              <a:rPr sz="1600" spc="-55" dirty="0">
                <a:solidFill>
                  <a:srgbClr val="FFFFFF"/>
                </a:solidFill>
                <a:latin typeface="Verdana"/>
                <a:cs typeface="Verdana"/>
              </a:rPr>
              <a:t>entire</a:t>
            </a:r>
            <a:r>
              <a:rPr sz="1600" spc="-100" dirty="0">
                <a:solidFill>
                  <a:srgbClr val="FFFFFF"/>
                </a:solidFill>
                <a:latin typeface="Verdana"/>
                <a:cs typeface="Verdana"/>
              </a:rPr>
              <a:t> </a:t>
            </a:r>
            <a:r>
              <a:rPr sz="1600" spc="-160" dirty="0">
                <a:solidFill>
                  <a:srgbClr val="FFFFFF"/>
                </a:solidFill>
                <a:latin typeface="Verdana"/>
                <a:cs typeface="Verdana"/>
              </a:rPr>
              <a:t>IP</a:t>
            </a:r>
            <a:r>
              <a:rPr sz="1600" spc="-140" dirty="0">
                <a:solidFill>
                  <a:srgbClr val="FFFFFF"/>
                </a:solidFill>
                <a:latin typeface="Verdana"/>
                <a:cs typeface="Verdana"/>
              </a:rPr>
              <a:t> </a:t>
            </a:r>
            <a:r>
              <a:rPr sz="1600" spc="-5" dirty="0">
                <a:solidFill>
                  <a:srgbClr val="FFFFFF"/>
                </a:solidFill>
                <a:latin typeface="Verdana"/>
                <a:cs typeface="Verdana"/>
              </a:rPr>
              <a:t>header.</a:t>
            </a:r>
            <a:endParaRPr sz="1600">
              <a:latin typeface="Verdana"/>
              <a:cs typeface="Verdana"/>
            </a:endParaRPr>
          </a:p>
          <a:p>
            <a:pPr marL="12700">
              <a:lnSpc>
                <a:spcPct val="100000"/>
              </a:lnSpc>
              <a:spcBef>
                <a:spcPts val="615"/>
              </a:spcBef>
              <a:tabLst>
                <a:tab pos="354965" algn="l"/>
              </a:tabLst>
            </a:pPr>
            <a:r>
              <a:rPr sz="1250" spc="-100" dirty="0">
                <a:solidFill>
                  <a:srgbClr val="89D0D6"/>
                </a:solidFill>
                <a:latin typeface="Lucida Sans Unicode"/>
                <a:cs typeface="Lucida Sans Unicode"/>
              </a:rPr>
              <a:t>▶	</a:t>
            </a:r>
            <a:r>
              <a:rPr sz="1600" spc="-120" dirty="0">
                <a:solidFill>
                  <a:srgbClr val="FFFFFF"/>
                </a:solidFill>
                <a:latin typeface="Verdana"/>
                <a:cs typeface="Verdana"/>
              </a:rPr>
              <a:t>S</a:t>
            </a:r>
            <a:r>
              <a:rPr sz="1600" spc="-110" dirty="0">
                <a:solidFill>
                  <a:srgbClr val="FFFFFF"/>
                </a:solidFill>
                <a:latin typeface="Verdana"/>
                <a:cs typeface="Verdana"/>
              </a:rPr>
              <a:t>e</a:t>
            </a:r>
            <a:r>
              <a:rPr sz="1600" spc="-114" dirty="0">
                <a:solidFill>
                  <a:srgbClr val="FFFFFF"/>
                </a:solidFill>
                <a:latin typeface="Verdana"/>
                <a:cs typeface="Verdana"/>
              </a:rPr>
              <a:t>r</a:t>
            </a:r>
            <a:r>
              <a:rPr sz="1600" spc="-130" dirty="0">
                <a:solidFill>
                  <a:srgbClr val="FFFFFF"/>
                </a:solidFill>
                <a:latin typeface="Verdana"/>
                <a:cs typeface="Verdana"/>
              </a:rPr>
              <a:t>v</a:t>
            </a:r>
            <a:r>
              <a:rPr sz="1600" spc="-120" dirty="0">
                <a:solidFill>
                  <a:srgbClr val="FFFFFF"/>
                </a:solidFill>
                <a:latin typeface="Verdana"/>
                <a:cs typeface="Verdana"/>
              </a:rPr>
              <a:t>i</a:t>
            </a:r>
            <a:r>
              <a:rPr sz="1600" spc="140" dirty="0">
                <a:solidFill>
                  <a:srgbClr val="FFFFFF"/>
                </a:solidFill>
                <a:latin typeface="Verdana"/>
                <a:cs typeface="Verdana"/>
              </a:rPr>
              <a:t>ce</a:t>
            </a:r>
            <a:r>
              <a:rPr sz="1600" spc="35" dirty="0">
                <a:solidFill>
                  <a:srgbClr val="FFFFFF"/>
                </a:solidFill>
                <a:latin typeface="Times New Roman"/>
                <a:cs typeface="Times New Roman"/>
              </a:rPr>
              <a:t> </a:t>
            </a:r>
            <a:r>
              <a:rPr sz="1600" spc="-105" dirty="0">
                <a:solidFill>
                  <a:srgbClr val="FFFFFF"/>
                </a:solidFill>
                <a:latin typeface="Verdana"/>
                <a:cs typeface="Verdana"/>
              </a:rPr>
              <a:t>t</a:t>
            </a:r>
            <a:r>
              <a:rPr sz="1600" spc="-90" dirty="0">
                <a:solidFill>
                  <a:srgbClr val="FFFFFF"/>
                </a:solidFill>
                <a:latin typeface="Verdana"/>
                <a:cs typeface="Verdana"/>
              </a:rPr>
              <a:t>y</a:t>
            </a:r>
            <a:r>
              <a:rPr sz="1600" spc="80" dirty="0">
                <a:solidFill>
                  <a:srgbClr val="FFFFFF"/>
                </a:solidFill>
                <a:latin typeface="Verdana"/>
                <a:cs typeface="Verdana"/>
              </a:rPr>
              <a:t>pe</a:t>
            </a:r>
            <a:endParaRPr sz="1600">
              <a:latin typeface="Verdana"/>
              <a:cs typeface="Verdana"/>
            </a:endParaRPr>
          </a:p>
          <a:p>
            <a:pPr marL="12700">
              <a:lnSpc>
                <a:spcPct val="100000"/>
              </a:lnSpc>
              <a:spcBef>
                <a:spcPts val="615"/>
              </a:spcBef>
              <a:tabLst>
                <a:tab pos="354965" algn="l"/>
              </a:tabLst>
            </a:pPr>
            <a:r>
              <a:rPr sz="1250" spc="-100" dirty="0">
                <a:solidFill>
                  <a:srgbClr val="89D0D6"/>
                </a:solidFill>
                <a:latin typeface="Lucida Sans Unicode"/>
                <a:cs typeface="Lucida Sans Unicode"/>
              </a:rPr>
              <a:t>▶	</a:t>
            </a:r>
            <a:r>
              <a:rPr sz="1600" spc="-100" dirty="0">
                <a:solidFill>
                  <a:srgbClr val="FFFFFF"/>
                </a:solidFill>
                <a:latin typeface="Verdana"/>
                <a:cs typeface="Verdana"/>
              </a:rPr>
              <a:t>DSCP:</a:t>
            </a:r>
            <a:r>
              <a:rPr sz="1600" spc="-120" dirty="0">
                <a:solidFill>
                  <a:srgbClr val="FFFFFF"/>
                </a:solidFill>
                <a:latin typeface="Verdana"/>
                <a:cs typeface="Verdana"/>
              </a:rPr>
              <a:t> </a:t>
            </a:r>
            <a:r>
              <a:rPr sz="1600" spc="-30" dirty="0">
                <a:solidFill>
                  <a:srgbClr val="FFFFFF"/>
                </a:solidFill>
                <a:latin typeface="Verdana"/>
                <a:cs typeface="Verdana"/>
              </a:rPr>
              <a:t>Differentiated</a:t>
            </a:r>
            <a:r>
              <a:rPr sz="1600" spc="-85" dirty="0">
                <a:solidFill>
                  <a:srgbClr val="FFFFFF"/>
                </a:solidFill>
                <a:latin typeface="Verdana"/>
                <a:cs typeface="Verdana"/>
              </a:rPr>
              <a:t> </a:t>
            </a:r>
            <a:r>
              <a:rPr sz="1600" spc="-70" dirty="0">
                <a:solidFill>
                  <a:srgbClr val="FFFFFF"/>
                </a:solidFill>
                <a:latin typeface="Verdana"/>
                <a:cs typeface="Verdana"/>
              </a:rPr>
              <a:t>Services</a:t>
            </a:r>
            <a:r>
              <a:rPr sz="1600" spc="-110" dirty="0">
                <a:solidFill>
                  <a:srgbClr val="FFFFFF"/>
                </a:solidFill>
                <a:latin typeface="Verdana"/>
                <a:cs typeface="Verdana"/>
              </a:rPr>
              <a:t> </a:t>
            </a:r>
            <a:r>
              <a:rPr sz="1600" spc="105" dirty="0">
                <a:solidFill>
                  <a:srgbClr val="FFFFFF"/>
                </a:solidFill>
                <a:latin typeface="Verdana"/>
                <a:cs typeface="Verdana"/>
              </a:rPr>
              <a:t>Code</a:t>
            </a:r>
            <a:r>
              <a:rPr sz="1600" spc="-105" dirty="0">
                <a:solidFill>
                  <a:srgbClr val="FFFFFF"/>
                </a:solidFill>
                <a:latin typeface="Verdana"/>
                <a:cs typeface="Verdana"/>
              </a:rPr>
              <a:t> </a:t>
            </a:r>
            <a:r>
              <a:rPr sz="1600" spc="-85" dirty="0">
                <a:solidFill>
                  <a:srgbClr val="FFFFFF"/>
                </a:solidFill>
                <a:latin typeface="Verdana"/>
                <a:cs typeface="Verdana"/>
              </a:rPr>
              <a:t>Point;</a:t>
            </a:r>
            <a:r>
              <a:rPr sz="1600" spc="-110" dirty="0">
                <a:solidFill>
                  <a:srgbClr val="FFFFFF"/>
                </a:solidFill>
                <a:latin typeface="Verdana"/>
                <a:cs typeface="Verdana"/>
              </a:rPr>
              <a:t> </a:t>
            </a:r>
            <a:r>
              <a:rPr sz="1600" spc="-120" dirty="0">
                <a:solidFill>
                  <a:srgbClr val="FFFFFF"/>
                </a:solidFill>
                <a:latin typeface="Verdana"/>
                <a:cs typeface="Verdana"/>
              </a:rPr>
              <a:t>this</a:t>
            </a:r>
            <a:r>
              <a:rPr sz="1600" spc="-100" dirty="0">
                <a:solidFill>
                  <a:srgbClr val="FFFFFF"/>
                </a:solidFill>
                <a:latin typeface="Verdana"/>
                <a:cs typeface="Verdana"/>
              </a:rPr>
              <a:t> </a:t>
            </a:r>
            <a:r>
              <a:rPr sz="1600" spc="-170" dirty="0">
                <a:solidFill>
                  <a:srgbClr val="FFFFFF"/>
                </a:solidFill>
                <a:latin typeface="Verdana"/>
                <a:cs typeface="Verdana"/>
              </a:rPr>
              <a:t>is</a:t>
            </a:r>
            <a:r>
              <a:rPr sz="1600" spc="-114" dirty="0">
                <a:solidFill>
                  <a:srgbClr val="FFFFFF"/>
                </a:solidFill>
                <a:latin typeface="Verdana"/>
                <a:cs typeface="Verdana"/>
              </a:rPr>
              <a:t> </a:t>
            </a:r>
            <a:r>
              <a:rPr sz="1600" spc="-65" dirty="0">
                <a:solidFill>
                  <a:srgbClr val="FFFFFF"/>
                </a:solidFill>
                <a:latin typeface="Verdana"/>
                <a:cs typeface="Verdana"/>
              </a:rPr>
              <a:t>Type</a:t>
            </a:r>
            <a:r>
              <a:rPr sz="1600" spc="-105" dirty="0">
                <a:solidFill>
                  <a:srgbClr val="FFFFFF"/>
                </a:solidFill>
                <a:latin typeface="Verdana"/>
                <a:cs typeface="Verdana"/>
              </a:rPr>
              <a:t> </a:t>
            </a:r>
            <a:r>
              <a:rPr sz="1600" spc="5" dirty="0">
                <a:solidFill>
                  <a:srgbClr val="FFFFFF"/>
                </a:solidFill>
                <a:latin typeface="Verdana"/>
                <a:cs typeface="Verdana"/>
              </a:rPr>
              <a:t>of</a:t>
            </a:r>
            <a:r>
              <a:rPr sz="1600" spc="-120" dirty="0">
                <a:solidFill>
                  <a:srgbClr val="FFFFFF"/>
                </a:solidFill>
                <a:latin typeface="Verdana"/>
                <a:cs typeface="Verdana"/>
              </a:rPr>
              <a:t> </a:t>
            </a:r>
            <a:r>
              <a:rPr sz="1600" spc="-60" dirty="0">
                <a:solidFill>
                  <a:srgbClr val="FFFFFF"/>
                </a:solidFill>
                <a:latin typeface="Verdana"/>
                <a:cs typeface="Verdana"/>
              </a:rPr>
              <a:t>Service.</a:t>
            </a:r>
            <a:endParaRPr sz="1600">
              <a:latin typeface="Verdana"/>
              <a:cs typeface="Verdana"/>
            </a:endParaRPr>
          </a:p>
          <a:p>
            <a:pPr marL="355600" marR="5080" indent="-342900">
              <a:lnSpc>
                <a:spcPts val="1540"/>
              </a:lnSpc>
              <a:spcBef>
                <a:spcPts val="990"/>
              </a:spcBef>
              <a:tabLst>
                <a:tab pos="354965" algn="l"/>
              </a:tabLst>
            </a:pPr>
            <a:r>
              <a:rPr sz="1250" spc="-100" dirty="0">
                <a:solidFill>
                  <a:srgbClr val="89D0D6"/>
                </a:solidFill>
                <a:latin typeface="Lucida Sans Unicode"/>
                <a:cs typeface="Lucida Sans Unicode"/>
              </a:rPr>
              <a:t>▶	</a:t>
            </a:r>
            <a:r>
              <a:rPr sz="1600" spc="-75" dirty="0">
                <a:solidFill>
                  <a:srgbClr val="FFFFFF"/>
                </a:solidFill>
                <a:latin typeface="Verdana"/>
                <a:cs typeface="Verdana"/>
              </a:rPr>
              <a:t>ECN:</a:t>
            </a:r>
            <a:r>
              <a:rPr sz="1600" spc="-105" dirty="0">
                <a:solidFill>
                  <a:srgbClr val="FFFFFF"/>
                </a:solidFill>
                <a:latin typeface="Verdana"/>
                <a:cs typeface="Verdana"/>
              </a:rPr>
              <a:t> </a:t>
            </a:r>
            <a:r>
              <a:rPr sz="1600" spc="-65" dirty="0">
                <a:solidFill>
                  <a:srgbClr val="FFFFFF"/>
                </a:solidFill>
                <a:latin typeface="Verdana"/>
                <a:cs typeface="Verdana"/>
              </a:rPr>
              <a:t>Explicit</a:t>
            </a:r>
            <a:r>
              <a:rPr sz="1600" spc="-125" dirty="0">
                <a:solidFill>
                  <a:srgbClr val="FFFFFF"/>
                </a:solidFill>
                <a:latin typeface="Verdana"/>
                <a:cs typeface="Verdana"/>
              </a:rPr>
              <a:t> </a:t>
            </a:r>
            <a:r>
              <a:rPr sz="1600" spc="-5" dirty="0">
                <a:solidFill>
                  <a:srgbClr val="FFFFFF"/>
                </a:solidFill>
                <a:latin typeface="Verdana"/>
                <a:cs typeface="Verdana"/>
              </a:rPr>
              <a:t>Congestion</a:t>
            </a:r>
            <a:r>
              <a:rPr sz="1600" spc="-80" dirty="0">
                <a:solidFill>
                  <a:srgbClr val="FFFFFF"/>
                </a:solidFill>
                <a:latin typeface="Verdana"/>
                <a:cs typeface="Verdana"/>
              </a:rPr>
              <a:t> </a:t>
            </a:r>
            <a:r>
              <a:rPr sz="1600" spc="-40" dirty="0">
                <a:solidFill>
                  <a:srgbClr val="FFFFFF"/>
                </a:solidFill>
                <a:latin typeface="Verdana"/>
                <a:cs typeface="Verdana"/>
              </a:rPr>
              <a:t>Notification;</a:t>
            </a:r>
            <a:r>
              <a:rPr sz="1600" spc="-75" dirty="0">
                <a:solidFill>
                  <a:srgbClr val="FFFFFF"/>
                </a:solidFill>
                <a:latin typeface="Verdana"/>
                <a:cs typeface="Verdana"/>
              </a:rPr>
              <a:t> </a:t>
            </a:r>
            <a:r>
              <a:rPr sz="1600" spc="-195" dirty="0">
                <a:solidFill>
                  <a:srgbClr val="FFFFFF"/>
                </a:solidFill>
                <a:latin typeface="Verdana"/>
                <a:cs typeface="Verdana"/>
              </a:rPr>
              <a:t>It</a:t>
            </a:r>
            <a:r>
              <a:rPr sz="1600" spc="-140" dirty="0">
                <a:solidFill>
                  <a:srgbClr val="FFFFFF"/>
                </a:solidFill>
                <a:latin typeface="Verdana"/>
                <a:cs typeface="Verdana"/>
              </a:rPr>
              <a:t> </a:t>
            </a:r>
            <a:r>
              <a:rPr sz="1600" spc="-50" dirty="0">
                <a:solidFill>
                  <a:srgbClr val="FFFFFF"/>
                </a:solidFill>
                <a:latin typeface="Verdana"/>
                <a:cs typeface="Verdana"/>
              </a:rPr>
              <a:t>carries</a:t>
            </a:r>
            <a:r>
              <a:rPr sz="1600" spc="-100" dirty="0">
                <a:solidFill>
                  <a:srgbClr val="FFFFFF"/>
                </a:solidFill>
                <a:latin typeface="Verdana"/>
                <a:cs typeface="Verdana"/>
              </a:rPr>
              <a:t> </a:t>
            </a:r>
            <a:r>
              <a:rPr sz="1600" spc="-45" dirty="0">
                <a:solidFill>
                  <a:srgbClr val="FFFFFF"/>
                </a:solidFill>
                <a:latin typeface="Verdana"/>
                <a:cs typeface="Verdana"/>
              </a:rPr>
              <a:t>information</a:t>
            </a:r>
            <a:r>
              <a:rPr sz="1600" spc="-95" dirty="0">
                <a:solidFill>
                  <a:srgbClr val="FFFFFF"/>
                </a:solidFill>
                <a:latin typeface="Verdana"/>
                <a:cs typeface="Verdana"/>
              </a:rPr>
              <a:t> </a:t>
            </a:r>
            <a:r>
              <a:rPr sz="1600" spc="30" dirty="0">
                <a:solidFill>
                  <a:srgbClr val="FFFFFF"/>
                </a:solidFill>
                <a:latin typeface="Verdana"/>
                <a:cs typeface="Verdana"/>
              </a:rPr>
              <a:t>about</a:t>
            </a:r>
            <a:r>
              <a:rPr sz="1600" spc="-130" dirty="0">
                <a:solidFill>
                  <a:srgbClr val="FFFFFF"/>
                </a:solidFill>
                <a:latin typeface="Verdana"/>
                <a:cs typeface="Verdana"/>
              </a:rPr>
              <a:t> </a:t>
            </a:r>
            <a:r>
              <a:rPr sz="1600" spc="-20" dirty="0">
                <a:solidFill>
                  <a:srgbClr val="FFFFFF"/>
                </a:solidFill>
                <a:latin typeface="Verdana"/>
                <a:cs typeface="Verdana"/>
              </a:rPr>
              <a:t>the</a:t>
            </a:r>
            <a:r>
              <a:rPr sz="1600" spc="-110" dirty="0">
                <a:solidFill>
                  <a:srgbClr val="FFFFFF"/>
                </a:solidFill>
                <a:latin typeface="Verdana"/>
                <a:cs typeface="Verdana"/>
              </a:rPr>
              <a:t> </a:t>
            </a:r>
            <a:r>
              <a:rPr sz="1600" spc="-5" dirty="0">
                <a:solidFill>
                  <a:srgbClr val="FFFFFF"/>
                </a:solidFill>
                <a:latin typeface="Verdana"/>
                <a:cs typeface="Verdana"/>
              </a:rPr>
              <a:t>congestion</a:t>
            </a:r>
            <a:r>
              <a:rPr sz="1600" spc="-80" dirty="0">
                <a:solidFill>
                  <a:srgbClr val="FFFFFF"/>
                </a:solidFill>
                <a:latin typeface="Verdana"/>
                <a:cs typeface="Verdana"/>
              </a:rPr>
              <a:t> </a:t>
            </a:r>
            <a:r>
              <a:rPr sz="1600" spc="-30" dirty="0">
                <a:solidFill>
                  <a:srgbClr val="FFFFFF"/>
                </a:solidFill>
                <a:latin typeface="Verdana"/>
                <a:cs typeface="Verdana"/>
              </a:rPr>
              <a:t>seen </a:t>
            </a:r>
            <a:r>
              <a:rPr sz="1600" spc="-545" dirty="0">
                <a:solidFill>
                  <a:srgbClr val="FFFFFF"/>
                </a:solidFill>
                <a:latin typeface="Verdana"/>
                <a:cs typeface="Verdana"/>
              </a:rPr>
              <a:t> </a:t>
            </a:r>
            <a:r>
              <a:rPr sz="1600" spc="-80" dirty="0">
                <a:solidFill>
                  <a:srgbClr val="FFFFFF"/>
                </a:solidFill>
                <a:latin typeface="Verdana"/>
                <a:cs typeface="Verdana"/>
              </a:rPr>
              <a:t>in</a:t>
            </a:r>
            <a:r>
              <a:rPr sz="1600" spc="-125" dirty="0">
                <a:solidFill>
                  <a:srgbClr val="FFFFFF"/>
                </a:solidFill>
                <a:latin typeface="Verdana"/>
                <a:cs typeface="Verdana"/>
              </a:rPr>
              <a:t> </a:t>
            </a:r>
            <a:r>
              <a:rPr sz="1600" spc="-20" dirty="0">
                <a:solidFill>
                  <a:srgbClr val="FFFFFF"/>
                </a:solidFill>
                <a:latin typeface="Verdana"/>
                <a:cs typeface="Verdana"/>
              </a:rPr>
              <a:t>the</a:t>
            </a:r>
            <a:r>
              <a:rPr sz="1600" spc="-120" dirty="0">
                <a:solidFill>
                  <a:srgbClr val="FFFFFF"/>
                </a:solidFill>
                <a:latin typeface="Verdana"/>
                <a:cs typeface="Verdana"/>
              </a:rPr>
              <a:t> </a:t>
            </a:r>
            <a:r>
              <a:rPr sz="1600" spc="-60" dirty="0">
                <a:solidFill>
                  <a:srgbClr val="FFFFFF"/>
                </a:solidFill>
                <a:latin typeface="Verdana"/>
                <a:cs typeface="Verdana"/>
              </a:rPr>
              <a:t>route.</a:t>
            </a:r>
            <a:endParaRPr sz="1600">
              <a:latin typeface="Verdana"/>
              <a:cs typeface="Verdana"/>
            </a:endParaRPr>
          </a:p>
          <a:p>
            <a:pPr marL="12700">
              <a:lnSpc>
                <a:spcPct val="100000"/>
              </a:lnSpc>
              <a:spcBef>
                <a:spcPts val="620"/>
              </a:spcBef>
              <a:tabLst>
                <a:tab pos="354965" algn="l"/>
              </a:tabLst>
            </a:pPr>
            <a:r>
              <a:rPr sz="1250" spc="-100" dirty="0">
                <a:solidFill>
                  <a:srgbClr val="89D0D6"/>
                </a:solidFill>
                <a:latin typeface="Lucida Sans Unicode"/>
                <a:cs typeface="Lucida Sans Unicode"/>
              </a:rPr>
              <a:t>▶	</a:t>
            </a:r>
            <a:r>
              <a:rPr sz="1600" spc="-75" dirty="0">
                <a:solidFill>
                  <a:srgbClr val="FFFFFF"/>
                </a:solidFill>
                <a:latin typeface="Verdana"/>
                <a:cs typeface="Verdana"/>
              </a:rPr>
              <a:t>Total</a:t>
            </a:r>
            <a:r>
              <a:rPr sz="1600" spc="-80" dirty="0">
                <a:solidFill>
                  <a:srgbClr val="FFFFFF"/>
                </a:solidFill>
                <a:latin typeface="Verdana"/>
                <a:cs typeface="Verdana"/>
              </a:rPr>
              <a:t> </a:t>
            </a:r>
            <a:r>
              <a:rPr sz="1600" spc="-70" dirty="0">
                <a:solidFill>
                  <a:srgbClr val="FFFFFF"/>
                </a:solidFill>
                <a:latin typeface="Verdana"/>
                <a:cs typeface="Verdana"/>
              </a:rPr>
              <a:t>Length:</a:t>
            </a:r>
            <a:r>
              <a:rPr sz="1600" spc="-100" dirty="0">
                <a:solidFill>
                  <a:srgbClr val="FFFFFF"/>
                </a:solidFill>
                <a:latin typeface="Verdana"/>
                <a:cs typeface="Verdana"/>
              </a:rPr>
              <a:t> </a:t>
            </a:r>
            <a:r>
              <a:rPr sz="1600" spc="-35" dirty="0">
                <a:solidFill>
                  <a:srgbClr val="FFFFFF"/>
                </a:solidFill>
                <a:latin typeface="Verdana"/>
                <a:cs typeface="Verdana"/>
              </a:rPr>
              <a:t>Length</a:t>
            </a:r>
            <a:r>
              <a:rPr sz="1600" spc="-85" dirty="0">
                <a:solidFill>
                  <a:srgbClr val="FFFFFF"/>
                </a:solidFill>
                <a:latin typeface="Verdana"/>
                <a:cs typeface="Verdana"/>
              </a:rPr>
              <a:t> </a:t>
            </a:r>
            <a:r>
              <a:rPr sz="1600" spc="5" dirty="0">
                <a:solidFill>
                  <a:srgbClr val="FFFFFF"/>
                </a:solidFill>
                <a:latin typeface="Verdana"/>
                <a:cs typeface="Verdana"/>
              </a:rPr>
              <a:t>of</a:t>
            </a:r>
            <a:r>
              <a:rPr sz="1600" spc="-125" dirty="0">
                <a:solidFill>
                  <a:srgbClr val="FFFFFF"/>
                </a:solidFill>
                <a:latin typeface="Verdana"/>
                <a:cs typeface="Verdana"/>
              </a:rPr>
              <a:t> </a:t>
            </a:r>
            <a:r>
              <a:rPr sz="1600" spc="-55" dirty="0">
                <a:solidFill>
                  <a:srgbClr val="FFFFFF"/>
                </a:solidFill>
                <a:latin typeface="Verdana"/>
                <a:cs typeface="Verdana"/>
              </a:rPr>
              <a:t>entire</a:t>
            </a:r>
            <a:r>
              <a:rPr sz="1600" spc="-100" dirty="0">
                <a:solidFill>
                  <a:srgbClr val="FFFFFF"/>
                </a:solidFill>
                <a:latin typeface="Verdana"/>
                <a:cs typeface="Verdana"/>
              </a:rPr>
              <a:t> </a:t>
            </a:r>
            <a:r>
              <a:rPr sz="1600" spc="-160" dirty="0">
                <a:solidFill>
                  <a:srgbClr val="FFFFFF"/>
                </a:solidFill>
                <a:latin typeface="Verdana"/>
                <a:cs typeface="Verdana"/>
              </a:rPr>
              <a:t>IP</a:t>
            </a:r>
            <a:r>
              <a:rPr sz="1600" spc="-135" dirty="0">
                <a:solidFill>
                  <a:srgbClr val="FFFFFF"/>
                </a:solidFill>
                <a:latin typeface="Verdana"/>
                <a:cs typeface="Verdana"/>
              </a:rPr>
              <a:t> </a:t>
            </a:r>
            <a:r>
              <a:rPr sz="1600" spc="25" dirty="0">
                <a:solidFill>
                  <a:srgbClr val="FFFFFF"/>
                </a:solidFill>
                <a:latin typeface="Verdana"/>
                <a:cs typeface="Verdana"/>
              </a:rPr>
              <a:t>Packet</a:t>
            </a:r>
            <a:r>
              <a:rPr sz="1600" spc="-125" dirty="0">
                <a:solidFill>
                  <a:srgbClr val="FFFFFF"/>
                </a:solidFill>
                <a:latin typeface="Verdana"/>
                <a:cs typeface="Verdana"/>
              </a:rPr>
              <a:t> </a:t>
            </a:r>
            <a:r>
              <a:rPr sz="1600" spc="-30" dirty="0">
                <a:solidFill>
                  <a:srgbClr val="FFFFFF"/>
                </a:solidFill>
                <a:latin typeface="Verdana"/>
                <a:cs typeface="Verdana"/>
              </a:rPr>
              <a:t>(including</a:t>
            </a:r>
            <a:r>
              <a:rPr sz="1600" spc="-75" dirty="0">
                <a:solidFill>
                  <a:srgbClr val="FFFFFF"/>
                </a:solidFill>
                <a:latin typeface="Verdana"/>
                <a:cs typeface="Verdana"/>
              </a:rPr>
              <a:t> </a:t>
            </a:r>
            <a:r>
              <a:rPr sz="1600" spc="-160" dirty="0">
                <a:solidFill>
                  <a:srgbClr val="FFFFFF"/>
                </a:solidFill>
                <a:latin typeface="Verdana"/>
                <a:cs typeface="Verdana"/>
              </a:rPr>
              <a:t>IP</a:t>
            </a:r>
            <a:r>
              <a:rPr sz="1600" spc="-140" dirty="0">
                <a:solidFill>
                  <a:srgbClr val="FFFFFF"/>
                </a:solidFill>
                <a:latin typeface="Verdana"/>
                <a:cs typeface="Verdana"/>
              </a:rPr>
              <a:t> </a:t>
            </a:r>
            <a:r>
              <a:rPr sz="1600" spc="20" dirty="0">
                <a:solidFill>
                  <a:srgbClr val="FFFFFF"/>
                </a:solidFill>
                <a:latin typeface="Verdana"/>
                <a:cs typeface="Verdana"/>
              </a:rPr>
              <a:t>header</a:t>
            </a:r>
            <a:r>
              <a:rPr sz="1600" spc="-105" dirty="0">
                <a:solidFill>
                  <a:srgbClr val="FFFFFF"/>
                </a:solidFill>
                <a:latin typeface="Verdana"/>
                <a:cs typeface="Verdana"/>
              </a:rPr>
              <a:t> </a:t>
            </a:r>
            <a:r>
              <a:rPr sz="1600" spc="55" dirty="0">
                <a:solidFill>
                  <a:srgbClr val="FFFFFF"/>
                </a:solidFill>
                <a:latin typeface="Verdana"/>
                <a:cs typeface="Verdana"/>
              </a:rPr>
              <a:t>and</a:t>
            </a:r>
            <a:r>
              <a:rPr sz="1600" spc="-120" dirty="0">
                <a:solidFill>
                  <a:srgbClr val="FFFFFF"/>
                </a:solidFill>
                <a:latin typeface="Verdana"/>
                <a:cs typeface="Verdana"/>
              </a:rPr>
              <a:t> </a:t>
            </a:r>
            <a:r>
              <a:rPr sz="1600" spc="-160" dirty="0">
                <a:solidFill>
                  <a:srgbClr val="FFFFFF"/>
                </a:solidFill>
                <a:latin typeface="Verdana"/>
                <a:cs typeface="Verdana"/>
              </a:rPr>
              <a:t>IP</a:t>
            </a:r>
            <a:r>
              <a:rPr sz="1600" spc="-135" dirty="0">
                <a:solidFill>
                  <a:srgbClr val="FFFFFF"/>
                </a:solidFill>
                <a:latin typeface="Verdana"/>
                <a:cs typeface="Verdana"/>
              </a:rPr>
              <a:t> </a:t>
            </a:r>
            <a:r>
              <a:rPr sz="1600" spc="-10" dirty="0">
                <a:solidFill>
                  <a:srgbClr val="FFFFFF"/>
                </a:solidFill>
                <a:latin typeface="Verdana"/>
                <a:cs typeface="Verdana"/>
              </a:rPr>
              <a:t>Payload).</a:t>
            </a:r>
            <a:endParaRPr sz="1600">
              <a:latin typeface="Verdana"/>
              <a:cs typeface="Verdana"/>
            </a:endParaRPr>
          </a:p>
          <a:p>
            <a:pPr marL="12700">
              <a:lnSpc>
                <a:spcPts val="1730"/>
              </a:lnSpc>
              <a:spcBef>
                <a:spcPts val="615"/>
              </a:spcBef>
              <a:tabLst>
                <a:tab pos="354965" algn="l"/>
              </a:tabLst>
            </a:pPr>
            <a:r>
              <a:rPr sz="1250" spc="-95" dirty="0">
                <a:solidFill>
                  <a:srgbClr val="89D0D6"/>
                </a:solidFill>
                <a:latin typeface="Lucida Sans Unicode"/>
                <a:cs typeface="Lucida Sans Unicode"/>
              </a:rPr>
              <a:t>▶	</a:t>
            </a:r>
            <a:r>
              <a:rPr sz="1600" spc="-50" dirty="0">
                <a:solidFill>
                  <a:srgbClr val="FFFFFF"/>
                </a:solidFill>
                <a:latin typeface="Verdana"/>
                <a:cs typeface="Verdana"/>
              </a:rPr>
              <a:t>Identification:</a:t>
            </a:r>
            <a:r>
              <a:rPr sz="1600" spc="-110" dirty="0">
                <a:solidFill>
                  <a:srgbClr val="FFFFFF"/>
                </a:solidFill>
                <a:latin typeface="Verdana"/>
                <a:cs typeface="Verdana"/>
              </a:rPr>
              <a:t> </a:t>
            </a:r>
            <a:r>
              <a:rPr sz="1600" spc="-180" dirty="0">
                <a:solidFill>
                  <a:srgbClr val="FFFFFF"/>
                </a:solidFill>
                <a:latin typeface="Verdana"/>
                <a:cs typeface="Verdana"/>
              </a:rPr>
              <a:t>If</a:t>
            </a:r>
            <a:r>
              <a:rPr sz="1600" spc="-150" dirty="0">
                <a:solidFill>
                  <a:srgbClr val="FFFFFF"/>
                </a:solidFill>
                <a:latin typeface="Verdana"/>
                <a:cs typeface="Verdana"/>
              </a:rPr>
              <a:t> </a:t>
            </a:r>
            <a:r>
              <a:rPr sz="1600" spc="-160" dirty="0">
                <a:solidFill>
                  <a:srgbClr val="FFFFFF"/>
                </a:solidFill>
                <a:latin typeface="Verdana"/>
                <a:cs typeface="Verdana"/>
              </a:rPr>
              <a:t>IP</a:t>
            </a:r>
            <a:r>
              <a:rPr sz="1600" spc="-140" dirty="0">
                <a:solidFill>
                  <a:srgbClr val="FFFFFF"/>
                </a:solidFill>
                <a:latin typeface="Verdana"/>
                <a:cs typeface="Verdana"/>
              </a:rPr>
              <a:t> </a:t>
            </a:r>
            <a:r>
              <a:rPr sz="1600" spc="40" dirty="0">
                <a:solidFill>
                  <a:srgbClr val="FFFFFF"/>
                </a:solidFill>
                <a:latin typeface="Verdana"/>
                <a:cs typeface="Verdana"/>
              </a:rPr>
              <a:t>packet</a:t>
            </a:r>
            <a:r>
              <a:rPr sz="1600" spc="-130" dirty="0">
                <a:solidFill>
                  <a:srgbClr val="FFFFFF"/>
                </a:solidFill>
                <a:latin typeface="Verdana"/>
                <a:cs typeface="Verdana"/>
              </a:rPr>
              <a:t> </a:t>
            </a:r>
            <a:r>
              <a:rPr sz="1600" spc="-170" dirty="0">
                <a:solidFill>
                  <a:srgbClr val="FFFFFF"/>
                </a:solidFill>
                <a:latin typeface="Verdana"/>
                <a:cs typeface="Verdana"/>
              </a:rPr>
              <a:t>is</a:t>
            </a:r>
            <a:r>
              <a:rPr sz="1600" spc="-114" dirty="0">
                <a:solidFill>
                  <a:srgbClr val="FFFFFF"/>
                </a:solidFill>
                <a:latin typeface="Verdana"/>
                <a:cs typeface="Verdana"/>
              </a:rPr>
              <a:t> </a:t>
            </a:r>
            <a:r>
              <a:rPr sz="1600" spc="-5" dirty="0">
                <a:solidFill>
                  <a:srgbClr val="FFFFFF"/>
                </a:solidFill>
                <a:latin typeface="Verdana"/>
                <a:cs typeface="Verdana"/>
              </a:rPr>
              <a:t>fragmented</a:t>
            </a:r>
            <a:r>
              <a:rPr sz="1600" spc="-100" dirty="0">
                <a:solidFill>
                  <a:srgbClr val="FFFFFF"/>
                </a:solidFill>
                <a:latin typeface="Verdana"/>
                <a:cs typeface="Verdana"/>
              </a:rPr>
              <a:t> </a:t>
            </a:r>
            <a:r>
              <a:rPr sz="1600" spc="-45" dirty="0">
                <a:solidFill>
                  <a:srgbClr val="FFFFFF"/>
                </a:solidFill>
                <a:latin typeface="Verdana"/>
                <a:cs typeface="Verdana"/>
              </a:rPr>
              <a:t>during</a:t>
            </a:r>
            <a:r>
              <a:rPr sz="1600" spc="-100" dirty="0">
                <a:solidFill>
                  <a:srgbClr val="FFFFFF"/>
                </a:solidFill>
                <a:latin typeface="Verdana"/>
                <a:cs typeface="Verdana"/>
              </a:rPr>
              <a:t> </a:t>
            </a:r>
            <a:r>
              <a:rPr sz="1600" spc="-20" dirty="0">
                <a:solidFill>
                  <a:srgbClr val="FFFFFF"/>
                </a:solidFill>
                <a:latin typeface="Verdana"/>
                <a:cs typeface="Verdana"/>
              </a:rPr>
              <a:t>the</a:t>
            </a:r>
            <a:r>
              <a:rPr sz="1600" spc="-120" dirty="0">
                <a:solidFill>
                  <a:srgbClr val="FFFFFF"/>
                </a:solidFill>
                <a:latin typeface="Verdana"/>
                <a:cs typeface="Verdana"/>
              </a:rPr>
              <a:t> </a:t>
            </a:r>
            <a:r>
              <a:rPr sz="1600" spc="-100" dirty="0">
                <a:solidFill>
                  <a:srgbClr val="FFFFFF"/>
                </a:solidFill>
                <a:latin typeface="Verdana"/>
                <a:cs typeface="Verdana"/>
              </a:rPr>
              <a:t>transmission, </a:t>
            </a:r>
            <a:r>
              <a:rPr sz="1600" spc="-35" dirty="0">
                <a:solidFill>
                  <a:srgbClr val="FFFFFF"/>
                </a:solidFill>
                <a:latin typeface="Verdana"/>
                <a:cs typeface="Verdana"/>
              </a:rPr>
              <a:t>all</a:t>
            </a:r>
            <a:r>
              <a:rPr sz="1600" spc="-135" dirty="0">
                <a:solidFill>
                  <a:srgbClr val="FFFFFF"/>
                </a:solidFill>
                <a:latin typeface="Verdana"/>
                <a:cs typeface="Verdana"/>
              </a:rPr>
              <a:t> </a:t>
            </a:r>
            <a:r>
              <a:rPr sz="1600" spc="-20" dirty="0">
                <a:solidFill>
                  <a:srgbClr val="FFFFFF"/>
                </a:solidFill>
                <a:latin typeface="Verdana"/>
                <a:cs typeface="Verdana"/>
              </a:rPr>
              <a:t>the</a:t>
            </a:r>
            <a:r>
              <a:rPr sz="1600" spc="-120" dirty="0">
                <a:solidFill>
                  <a:srgbClr val="FFFFFF"/>
                </a:solidFill>
                <a:latin typeface="Verdana"/>
                <a:cs typeface="Verdana"/>
              </a:rPr>
              <a:t> </a:t>
            </a:r>
            <a:r>
              <a:rPr sz="1600" spc="-45" dirty="0">
                <a:solidFill>
                  <a:srgbClr val="FFFFFF"/>
                </a:solidFill>
                <a:latin typeface="Verdana"/>
                <a:cs typeface="Verdana"/>
              </a:rPr>
              <a:t>fragments</a:t>
            </a:r>
            <a:endParaRPr sz="1600">
              <a:latin typeface="Verdana"/>
              <a:cs typeface="Verdana"/>
            </a:endParaRPr>
          </a:p>
          <a:p>
            <a:pPr marL="355600">
              <a:lnSpc>
                <a:spcPts val="1730"/>
              </a:lnSpc>
            </a:pPr>
            <a:r>
              <a:rPr sz="1600" spc="10" dirty="0">
                <a:solidFill>
                  <a:srgbClr val="FFFFFF"/>
                </a:solidFill>
                <a:latin typeface="Verdana"/>
                <a:cs typeface="Verdana"/>
              </a:rPr>
              <a:t>contain</a:t>
            </a:r>
            <a:r>
              <a:rPr sz="1600" spc="-110" dirty="0">
                <a:solidFill>
                  <a:srgbClr val="FFFFFF"/>
                </a:solidFill>
                <a:latin typeface="Verdana"/>
                <a:cs typeface="Verdana"/>
              </a:rPr>
              <a:t> </a:t>
            </a:r>
            <a:r>
              <a:rPr sz="1600" spc="-20" dirty="0">
                <a:solidFill>
                  <a:srgbClr val="FFFFFF"/>
                </a:solidFill>
                <a:latin typeface="Verdana"/>
                <a:cs typeface="Verdana"/>
              </a:rPr>
              <a:t>same</a:t>
            </a:r>
            <a:r>
              <a:rPr sz="1600" spc="-114" dirty="0">
                <a:solidFill>
                  <a:srgbClr val="FFFFFF"/>
                </a:solidFill>
                <a:latin typeface="Verdana"/>
                <a:cs typeface="Verdana"/>
              </a:rPr>
              <a:t> </a:t>
            </a:r>
            <a:r>
              <a:rPr sz="1600" spc="-20" dirty="0">
                <a:solidFill>
                  <a:srgbClr val="FFFFFF"/>
                </a:solidFill>
                <a:latin typeface="Verdana"/>
                <a:cs typeface="Verdana"/>
              </a:rPr>
              <a:t>identification</a:t>
            </a:r>
            <a:r>
              <a:rPr sz="1600" spc="-80" dirty="0">
                <a:solidFill>
                  <a:srgbClr val="FFFFFF"/>
                </a:solidFill>
                <a:latin typeface="Verdana"/>
                <a:cs typeface="Verdana"/>
              </a:rPr>
              <a:t> </a:t>
            </a:r>
            <a:r>
              <a:rPr sz="1600" spc="-30" dirty="0">
                <a:solidFill>
                  <a:srgbClr val="FFFFFF"/>
                </a:solidFill>
                <a:latin typeface="Verdana"/>
                <a:cs typeface="Verdana"/>
              </a:rPr>
              <a:t>number</a:t>
            </a:r>
            <a:r>
              <a:rPr sz="1600" spc="-105" dirty="0">
                <a:solidFill>
                  <a:srgbClr val="FFFFFF"/>
                </a:solidFill>
                <a:latin typeface="Verdana"/>
                <a:cs typeface="Verdana"/>
              </a:rPr>
              <a:t> </a:t>
            </a:r>
            <a:r>
              <a:rPr sz="1600" spc="-20" dirty="0">
                <a:solidFill>
                  <a:srgbClr val="FFFFFF"/>
                </a:solidFill>
                <a:latin typeface="Verdana"/>
                <a:cs typeface="Verdana"/>
              </a:rPr>
              <a:t>to</a:t>
            </a:r>
            <a:r>
              <a:rPr sz="1600" spc="-105" dirty="0">
                <a:solidFill>
                  <a:srgbClr val="FFFFFF"/>
                </a:solidFill>
                <a:latin typeface="Verdana"/>
                <a:cs typeface="Verdana"/>
              </a:rPr>
              <a:t> </a:t>
            </a:r>
            <a:r>
              <a:rPr sz="1600" spc="-50" dirty="0">
                <a:solidFill>
                  <a:srgbClr val="FFFFFF"/>
                </a:solidFill>
                <a:latin typeface="Verdana"/>
                <a:cs typeface="Verdana"/>
              </a:rPr>
              <a:t>identify</a:t>
            </a:r>
            <a:r>
              <a:rPr sz="1600" spc="-100" dirty="0">
                <a:solidFill>
                  <a:srgbClr val="FFFFFF"/>
                </a:solidFill>
                <a:latin typeface="Verdana"/>
                <a:cs typeface="Verdana"/>
              </a:rPr>
              <a:t> </a:t>
            </a:r>
            <a:r>
              <a:rPr sz="1600" spc="-40" dirty="0">
                <a:solidFill>
                  <a:srgbClr val="FFFFFF"/>
                </a:solidFill>
                <a:latin typeface="Verdana"/>
                <a:cs typeface="Verdana"/>
              </a:rPr>
              <a:t>original</a:t>
            </a:r>
            <a:r>
              <a:rPr sz="1600" spc="-95" dirty="0">
                <a:solidFill>
                  <a:srgbClr val="FFFFFF"/>
                </a:solidFill>
                <a:latin typeface="Verdana"/>
                <a:cs typeface="Verdana"/>
              </a:rPr>
              <a:t> </a:t>
            </a:r>
            <a:r>
              <a:rPr sz="1600" spc="-160" dirty="0">
                <a:solidFill>
                  <a:srgbClr val="FFFFFF"/>
                </a:solidFill>
                <a:latin typeface="Verdana"/>
                <a:cs typeface="Verdana"/>
              </a:rPr>
              <a:t>IP</a:t>
            </a:r>
            <a:r>
              <a:rPr sz="1600" spc="-135" dirty="0">
                <a:solidFill>
                  <a:srgbClr val="FFFFFF"/>
                </a:solidFill>
                <a:latin typeface="Verdana"/>
                <a:cs typeface="Verdana"/>
              </a:rPr>
              <a:t> </a:t>
            </a:r>
            <a:r>
              <a:rPr sz="1600" spc="40" dirty="0">
                <a:solidFill>
                  <a:srgbClr val="FFFFFF"/>
                </a:solidFill>
                <a:latin typeface="Verdana"/>
                <a:cs typeface="Verdana"/>
              </a:rPr>
              <a:t>packet</a:t>
            </a:r>
            <a:r>
              <a:rPr sz="1600" spc="-130" dirty="0">
                <a:solidFill>
                  <a:srgbClr val="FFFFFF"/>
                </a:solidFill>
                <a:latin typeface="Verdana"/>
                <a:cs typeface="Verdana"/>
              </a:rPr>
              <a:t> </a:t>
            </a:r>
            <a:r>
              <a:rPr sz="1600" spc="-45" dirty="0">
                <a:solidFill>
                  <a:srgbClr val="FFFFFF"/>
                </a:solidFill>
                <a:latin typeface="Verdana"/>
                <a:cs typeface="Verdana"/>
              </a:rPr>
              <a:t>they</a:t>
            </a:r>
            <a:r>
              <a:rPr sz="1600" spc="-95" dirty="0">
                <a:solidFill>
                  <a:srgbClr val="FFFFFF"/>
                </a:solidFill>
                <a:latin typeface="Verdana"/>
                <a:cs typeface="Verdana"/>
              </a:rPr>
              <a:t> </a:t>
            </a:r>
            <a:r>
              <a:rPr sz="1600" spc="25" dirty="0">
                <a:solidFill>
                  <a:srgbClr val="FFFFFF"/>
                </a:solidFill>
                <a:latin typeface="Verdana"/>
                <a:cs typeface="Verdana"/>
              </a:rPr>
              <a:t>belong</a:t>
            </a:r>
            <a:r>
              <a:rPr sz="1600" spc="-130" dirty="0">
                <a:solidFill>
                  <a:srgbClr val="FFFFFF"/>
                </a:solidFill>
                <a:latin typeface="Verdana"/>
                <a:cs typeface="Verdana"/>
              </a:rPr>
              <a:t> </a:t>
            </a:r>
            <a:r>
              <a:rPr sz="1600" spc="-60" dirty="0">
                <a:solidFill>
                  <a:srgbClr val="FFFFFF"/>
                </a:solidFill>
                <a:latin typeface="Verdana"/>
                <a:cs typeface="Verdana"/>
              </a:rPr>
              <a:t>to.</a:t>
            </a:r>
            <a:endParaRPr sz="1600">
              <a:latin typeface="Verdana"/>
              <a:cs typeface="Verdana"/>
            </a:endParaRPr>
          </a:p>
          <a:p>
            <a:pPr marL="355600" marR="129539" indent="-342900">
              <a:lnSpc>
                <a:spcPts val="1540"/>
              </a:lnSpc>
              <a:spcBef>
                <a:spcPts val="990"/>
              </a:spcBef>
              <a:tabLst>
                <a:tab pos="354965" algn="l"/>
              </a:tabLst>
            </a:pPr>
            <a:r>
              <a:rPr sz="1250" spc="-100" dirty="0">
                <a:solidFill>
                  <a:srgbClr val="89D0D6"/>
                </a:solidFill>
                <a:latin typeface="Lucida Sans Unicode"/>
                <a:cs typeface="Lucida Sans Unicode"/>
              </a:rPr>
              <a:t>▶	</a:t>
            </a:r>
            <a:r>
              <a:rPr sz="1600" spc="-95" dirty="0">
                <a:solidFill>
                  <a:srgbClr val="FFFFFF"/>
                </a:solidFill>
                <a:latin typeface="Verdana"/>
                <a:cs typeface="Verdana"/>
              </a:rPr>
              <a:t>Flags:</a:t>
            </a:r>
            <a:r>
              <a:rPr sz="1600" spc="-130" dirty="0">
                <a:solidFill>
                  <a:srgbClr val="FFFFFF"/>
                </a:solidFill>
                <a:latin typeface="Verdana"/>
                <a:cs typeface="Verdana"/>
              </a:rPr>
              <a:t> </a:t>
            </a:r>
            <a:r>
              <a:rPr sz="1600" spc="-60" dirty="0">
                <a:solidFill>
                  <a:srgbClr val="FFFFFF"/>
                </a:solidFill>
                <a:latin typeface="Verdana"/>
                <a:cs typeface="Verdana"/>
              </a:rPr>
              <a:t>As</a:t>
            </a:r>
            <a:r>
              <a:rPr sz="1600" spc="-140" dirty="0">
                <a:solidFill>
                  <a:srgbClr val="FFFFFF"/>
                </a:solidFill>
                <a:latin typeface="Verdana"/>
                <a:cs typeface="Verdana"/>
              </a:rPr>
              <a:t> </a:t>
            </a:r>
            <a:r>
              <a:rPr sz="1600" spc="-30" dirty="0">
                <a:solidFill>
                  <a:srgbClr val="FFFFFF"/>
                </a:solidFill>
                <a:latin typeface="Verdana"/>
                <a:cs typeface="Verdana"/>
              </a:rPr>
              <a:t>required</a:t>
            </a:r>
            <a:r>
              <a:rPr sz="1600" spc="-80" dirty="0">
                <a:solidFill>
                  <a:srgbClr val="FFFFFF"/>
                </a:solidFill>
                <a:latin typeface="Verdana"/>
                <a:cs typeface="Verdana"/>
              </a:rPr>
              <a:t> </a:t>
            </a:r>
            <a:r>
              <a:rPr sz="1600" spc="-5" dirty="0">
                <a:solidFill>
                  <a:srgbClr val="FFFFFF"/>
                </a:solidFill>
                <a:latin typeface="Verdana"/>
                <a:cs typeface="Verdana"/>
              </a:rPr>
              <a:t>by</a:t>
            </a:r>
            <a:r>
              <a:rPr sz="1600" spc="-120" dirty="0">
                <a:solidFill>
                  <a:srgbClr val="FFFFFF"/>
                </a:solidFill>
                <a:latin typeface="Verdana"/>
                <a:cs typeface="Verdana"/>
              </a:rPr>
              <a:t> </a:t>
            </a:r>
            <a:r>
              <a:rPr sz="1600" spc="-20" dirty="0">
                <a:solidFill>
                  <a:srgbClr val="FFFFFF"/>
                </a:solidFill>
                <a:latin typeface="Verdana"/>
                <a:cs typeface="Verdana"/>
              </a:rPr>
              <a:t>the</a:t>
            </a:r>
            <a:r>
              <a:rPr sz="1600" spc="-110" dirty="0">
                <a:solidFill>
                  <a:srgbClr val="FFFFFF"/>
                </a:solidFill>
                <a:latin typeface="Verdana"/>
                <a:cs typeface="Verdana"/>
              </a:rPr>
              <a:t> </a:t>
            </a:r>
            <a:r>
              <a:rPr sz="1600" spc="-55" dirty="0">
                <a:solidFill>
                  <a:srgbClr val="FFFFFF"/>
                </a:solidFill>
                <a:latin typeface="Verdana"/>
                <a:cs typeface="Verdana"/>
              </a:rPr>
              <a:t>network</a:t>
            </a:r>
            <a:r>
              <a:rPr sz="1600" spc="-70" dirty="0">
                <a:solidFill>
                  <a:srgbClr val="FFFFFF"/>
                </a:solidFill>
                <a:latin typeface="Verdana"/>
                <a:cs typeface="Verdana"/>
              </a:rPr>
              <a:t> </a:t>
            </a:r>
            <a:r>
              <a:rPr sz="1600" spc="-65" dirty="0">
                <a:solidFill>
                  <a:srgbClr val="FFFFFF"/>
                </a:solidFill>
                <a:latin typeface="Verdana"/>
                <a:cs typeface="Verdana"/>
              </a:rPr>
              <a:t>resources,</a:t>
            </a:r>
            <a:r>
              <a:rPr sz="1600" spc="-85" dirty="0">
                <a:solidFill>
                  <a:srgbClr val="FFFFFF"/>
                </a:solidFill>
                <a:latin typeface="Verdana"/>
                <a:cs typeface="Verdana"/>
              </a:rPr>
              <a:t> </a:t>
            </a:r>
            <a:r>
              <a:rPr sz="1600" spc="-95" dirty="0">
                <a:solidFill>
                  <a:srgbClr val="FFFFFF"/>
                </a:solidFill>
                <a:latin typeface="Verdana"/>
                <a:cs typeface="Verdana"/>
              </a:rPr>
              <a:t>if</a:t>
            </a:r>
            <a:r>
              <a:rPr sz="1600" spc="-130" dirty="0">
                <a:solidFill>
                  <a:srgbClr val="FFFFFF"/>
                </a:solidFill>
                <a:latin typeface="Verdana"/>
                <a:cs typeface="Verdana"/>
              </a:rPr>
              <a:t> </a:t>
            </a:r>
            <a:r>
              <a:rPr sz="1600" spc="-160" dirty="0">
                <a:solidFill>
                  <a:srgbClr val="FFFFFF"/>
                </a:solidFill>
                <a:latin typeface="Verdana"/>
                <a:cs typeface="Verdana"/>
              </a:rPr>
              <a:t>IP</a:t>
            </a:r>
            <a:r>
              <a:rPr sz="1600" spc="-135" dirty="0">
                <a:solidFill>
                  <a:srgbClr val="FFFFFF"/>
                </a:solidFill>
                <a:latin typeface="Verdana"/>
                <a:cs typeface="Verdana"/>
              </a:rPr>
              <a:t> </a:t>
            </a:r>
            <a:r>
              <a:rPr sz="1600" spc="25" dirty="0">
                <a:solidFill>
                  <a:srgbClr val="FFFFFF"/>
                </a:solidFill>
                <a:latin typeface="Verdana"/>
                <a:cs typeface="Verdana"/>
              </a:rPr>
              <a:t>Packet</a:t>
            </a:r>
            <a:r>
              <a:rPr sz="1600" spc="-125" dirty="0">
                <a:solidFill>
                  <a:srgbClr val="FFFFFF"/>
                </a:solidFill>
                <a:latin typeface="Verdana"/>
                <a:cs typeface="Verdana"/>
              </a:rPr>
              <a:t> </a:t>
            </a:r>
            <a:r>
              <a:rPr sz="1600" spc="-170" dirty="0">
                <a:solidFill>
                  <a:srgbClr val="FFFFFF"/>
                </a:solidFill>
                <a:latin typeface="Verdana"/>
                <a:cs typeface="Verdana"/>
              </a:rPr>
              <a:t>is</a:t>
            </a:r>
            <a:r>
              <a:rPr sz="1600" spc="-120" dirty="0">
                <a:solidFill>
                  <a:srgbClr val="FFFFFF"/>
                </a:solidFill>
                <a:latin typeface="Verdana"/>
                <a:cs typeface="Verdana"/>
              </a:rPr>
              <a:t> </a:t>
            </a:r>
            <a:r>
              <a:rPr sz="1600" spc="10" dirty="0">
                <a:solidFill>
                  <a:srgbClr val="FFFFFF"/>
                </a:solidFill>
                <a:latin typeface="Verdana"/>
                <a:cs typeface="Verdana"/>
              </a:rPr>
              <a:t>too</a:t>
            </a:r>
            <a:r>
              <a:rPr sz="1600" spc="-95" dirty="0">
                <a:solidFill>
                  <a:srgbClr val="FFFFFF"/>
                </a:solidFill>
                <a:latin typeface="Verdana"/>
                <a:cs typeface="Verdana"/>
              </a:rPr>
              <a:t> </a:t>
            </a:r>
            <a:r>
              <a:rPr sz="1600" spc="-10" dirty="0">
                <a:solidFill>
                  <a:srgbClr val="FFFFFF"/>
                </a:solidFill>
                <a:latin typeface="Verdana"/>
                <a:cs typeface="Verdana"/>
              </a:rPr>
              <a:t>large</a:t>
            </a:r>
            <a:r>
              <a:rPr sz="1600" spc="-125" dirty="0">
                <a:solidFill>
                  <a:srgbClr val="FFFFFF"/>
                </a:solidFill>
                <a:latin typeface="Verdana"/>
                <a:cs typeface="Verdana"/>
              </a:rPr>
              <a:t> </a:t>
            </a:r>
            <a:r>
              <a:rPr sz="1600" spc="-20" dirty="0">
                <a:solidFill>
                  <a:srgbClr val="FFFFFF"/>
                </a:solidFill>
                <a:latin typeface="Verdana"/>
                <a:cs typeface="Verdana"/>
              </a:rPr>
              <a:t>to</a:t>
            </a:r>
            <a:r>
              <a:rPr sz="1600" spc="-120" dirty="0">
                <a:solidFill>
                  <a:srgbClr val="FFFFFF"/>
                </a:solidFill>
                <a:latin typeface="Verdana"/>
                <a:cs typeface="Verdana"/>
              </a:rPr>
              <a:t> </a:t>
            </a:r>
            <a:r>
              <a:rPr sz="1600" spc="-5" dirty="0">
                <a:solidFill>
                  <a:srgbClr val="FFFFFF"/>
                </a:solidFill>
                <a:latin typeface="Verdana"/>
                <a:cs typeface="Verdana"/>
              </a:rPr>
              <a:t>handle,</a:t>
            </a:r>
            <a:r>
              <a:rPr sz="1600" spc="-114" dirty="0">
                <a:solidFill>
                  <a:srgbClr val="FFFFFF"/>
                </a:solidFill>
                <a:latin typeface="Verdana"/>
                <a:cs typeface="Verdana"/>
              </a:rPr>
              <a:t> </a:t>
            </a:r>
            <a:r>
              <a:rPr sz="1600" spc="-45" dirty="0">
                <a:solidFill>
                  <a:srgbClr val="FFFFFF"/>
                </a:solidFill>
                <a:latin typeface="Verdana"/>
                <a:cs typeface="Verdana"/>
              </a:rPr>
              <a:t>these </a:t>
            </a:r>
            <a:r>
              <a:rPr sz="1600" spc="-40" dirty="0">
                <a:solidFill>
                  <a:srgbClr val="FFFFFF"/>
                </a:solidFill>
                <a:latin typeface="Verdana"/>
                <a:cs typeface="Verdana"/>
              </a:rPr>
              <a:t> </a:t>
            </a:r>
            <a:r>
              <a:rPr sz="1600" spc="5" dirty="0">
                <a:solidFill>
                  <a:srgbClr val="FFFFFF"/>
                </a:solidFill>
                <a:latin typeface="Verdana"/>
                <a:cs typeface="Verdana"/>
              </a:rPr>
              <a:t>‘flags’</a:t>
            </a:r>
            <a:r>
              <a:rPr sz="1600" spc="-135" dirty="0">
                <a:solidFill>
                  <a:srgbClr val="FFFFFF"/>
                </a:solidFill>
                <a:latin typeface="Verdana"/>
                <a:cs typeface="Verdana"/>
              </a:rPr>
              <a:t> </a:t>
            </a:r>
            <a:r>
              <a:rPr sz="1600" spc="-90" dirty="0">
                <a:solidFill>
                  <a:srgbClr val="FFFFFF"/>
                </a:solidFill>
                <a:latin typeface="Verdana"/>
                <a:cs typeface="Verdana"/>
              </a:rPr>
              <a:t>tells</a:t>
            </a:r>
            <a:r>
              <a:rPr sz="1600" spc="-125" dirty="0">
                <a:solidFill>
                  <a:srgbClr val="FFFFFF"/>
                </a:solidFill>
                <a:latin typeface="Verdana"/>
                <a:cs typeface="Verdana"/>
              </a:rPr>
              <a:t> </a:t>
            </a:r>
            <a:r>
              <a:rPr sz="1600" spc="-95" dirty="0">
                <a:solidFill>
                  <a:srgbClr val="FFFFFF"/>
                </a:solidFill>
                <a:latin typeface="Verdana"/>
                <a:cs typeface="Verdana"/>
              </a:rPr>
              <a:t>if</a:t>
            </a:r>
            <a:r>
              <a:rPr sz="1600" spc="-125" dirty="0">
                <a:solidFill>
                  <a:srgbClr val="FFFFFF"/>
                </a:solidFill>
                <a:latin typeface="Verdana"/>
                <a:cs typeface="Verdana"/>
              </a:rPr>
              <a:t> </a:t>
            </a:r>
            <a:r>
              <a:rPr sz="1600" spc="-45" dirty="0">
                <a:solidFill>
                  <a:srgbClr val="FFFFFF"/>
                </a:solidFill>
                <a:latin typeface="Verdana"/>
                <a:cs typeface="Verdana"/>
              </a:rPr>
              <a:t>they</a:t>
            </a:r>
            <a:r>
              <a:rPr sz="1600" spc="-100" dirty="0">
                <a:solidFill>
                  <a:srgbClr val="FFFFFF"/>
                </a:solidFill>
                <a:latin typeface="Verdana"/>
                <a:cs typeface="Verdana"/>
              </a:rPr>
              <a:t> </a:t>
            </a:r>
            <a:r>
              <a:rPr sz="1600" spc="95" dirty="0">
                <a:solidFill>
                  <a:srgbClr val="FFFFFF"/>
                </a:solidFill>
                <a:latin typeface="Verdana"/>
                <a:cs typeface="Verdana"/>
              </a:rPr>
              <a:t>can</a:t>
            </a:r>
            <a:r>
              <a:rPr sz="1600" spc="-120" dirty="0">
                <a:solidFill>
                  <a:srgbClr val="FFFFFF"/>
                </a:solidFill>
                <a:latin typeface="Verdana"/>
                <a:cs typeface="Verdana"/>
              </a:rPr>
              <a:t> </a:t>
            </a:r>
            <a:r>
              <a:rPr sz="1600" spc="85" dirty="0">
                <a:solidFill>
                  <a:srgbClr val="FFFFFF"/>
                </a:solidFill>
                <a:latin typeface="Verdana"/>
                <a:cs typeface="Verdana"/>
              </a:rPr>
              <a:t>be</a:t>
            </a:r>
            <a:r>
              <a:rPr sz="1600" spc="-120" dirty="0">
                <a:solidFill>
                  <a:srgbClr val="FFFFFF"/>
                </a:solidFill>
                <a:latin typeface="Verdana"/>
                <a:cs typeface="Verdana"/>
              </a:rPr>
              <a:t> </a:t>
            </a:r>
            <a:r>
              <a:rPr sz="1600" spc="-5" dirty="0">
                <a:solidFill>
                  <a:srgbClr val="FFFFFF"/>
                </a:solidFill>
                <a:latin typeface="Verdana"/>
                <a:cs typeface="Verdana"/>
              </a:rPr>
              <a:t>fragmented</a:t>
            </a:r>
            <a:r>
              <a:rPr sz="1600" spc="-95" dirty="0">
                <a:solidFill>
                  <a:srgbClr val="FFFFFF"/>
                </a:solidFill>
                <a:latin typeface="Verdana"/>
                <a:cs typeface="Verdana"/>
              </a:rPr>
              <a:t> </a:t>
            </a:r>
            <a:r>
              <a:rPr sz="1600" spc="-65" dirty="0">
                <a:solidFill>
                  <a:srgbClr val="FFFFFF"/>
                </a:solidFill>
                <a:latin typeface="Verdana"/>
                <a:cs typeface="Verdana"/>
              </a:rPr>
              <a:t>or</a:t>
            </a:r>
            <a:r>
              <a:rPr sz="1600" spc="-105" dirty="0">
                <a:solidFill>
                  <a:srgbClr val="FFFFFF"/>
                </a:solidFill>
                <a:latin typeface="Verdana"/>
                <a:cs typeface="Verdana"/>
              </a:rPr>
              <a:t> </a:t>
            </a:r>
            <a:r>
              <a:rPr sz="1600" spc="-55" dirty="0">
                <a:solidFill>
                  <a:srgbClr val="FFFFFF"/>
                </a:solidFill>
                <a:latin typeface="Verdana"/>
                <a:cs typeface="Verdana"/>
              </a:rPr>
              <a:t>not.</a:t>
            </a:r>
            <a:r>
              <a:rPr sz="1600" spc="-110" dirty="0">
                <a:solidFill>
                  <a:srgbClr val="FFFFFF"/>
                </a:solidFill>
                <a:latin typeface="Verdana"/>
                <a:cs typeface="Verdana"/>
              </a:rPr>
              <a:t> </a:t>
            </a:r>
            <a:r>
              <a:rPr sz="1600" spc="-170" dirty="0">
                <a:solidFill>
                  <a:srgbClr val="FFFFFF"/>
                </a:solidFill>
                <a:latin typeface="Verdana"/>
                <a:cs typeface="Verdana"/>
              </a:rPr>
              <a:t>In</a:t>
            </a:r>
            <a:r>
              <a:rPr sz="1600" spc="-140" dirty="0">
                <a:solidFill>
                  <a:srgbClr val="FFFFFF"/>
                </a:solidFill>
                <a:latin typeface="Verdana"/>
                <a:cs typeface="Verdana"/>
              </a:rPr>
              <a:t> </a:t>
            </a:r>
            <a:r>
              <a:rPr sz="1600" spc="-120" dirty="0">
                <a:solidFill>
                  <a:srgbClr val="FFFFFF"/>
                </a:solidFill>
                <a:latin typeface="Verdana"/>
                <a:cs typeface="Verdana"/>
              </a:rPr>
              <a:t>this</a:t>
            </a:r>
            <a:r>
              <a:rPr sz="1600" spc="-100" dirty="0">
                <a:solidFill>
                  <a:srgbClr val="FFFFFF"/>
                </a:solidFill>
                <a:latin typeface="Verdana"/>
                <a:cs typeface="Verdana"/>
              </a:rPr>
              <a:t> </a:t>
            </a:r>
            <a:r>
              <a:rPr sz="1600" spc="-90" dirty="0">
                <a:solidFill>
                  <a:srgbClr val="FFFFFF"/>
                </a:solidFill>
                <a:latin typeface="Verdana"/>
                <a:cs typeface="Verdana"/>
              </a:rPr>
              <a:t>3-bit</a:t>
            </a:r>
            <a:r>
              <a:rPr sz="1600" spc="-120" dirty="0">
                <a:solidFill>
                  <a:srgbClr val="FFFFFF"/>
                </a:solidFill>
                <a:latin typeface="Verdana"/>
                <a:cs typeface="Verdana"/>
              </a:rPr>
              <a:t> </a:t>
            </a:r>
            <a:r>
              <a:rPr sz="1600" spc="-25" dirty="0">
                <a:solidFill>
                  <a:srgbClr val="FFFFFF"/>
                </a:solidFill>
                <a:latin typeface="Verdana"/>
                <a:cs typeface="Verdana"/>
              </a:rPr>
              <a:t>flag,</a:t>
            </a:r>
            <a:r>
              <a:rPr sz="1600" spc="-150" dirty="0">
                <a:solidFill>
                  <a:srgbClr val="FFFFFF"/>
                </a:solidFill>
                <a:latin typeface="Verdana"/>
                <a:cs typeface="Verdana"/>
              </a:rPr>
              <a:t> </a:t>
            </a:r>
            <a:r>
              <a:rPr sz="1600" spc="-20" dirty="0">
                <a:solidFill>
                  <a:srgbClr val="FFFFFF"/>
                </a:solidFill>
                <a:latin typeface="Verdana"/>
                <a:cs typeface="Verdana"/>
              </a:rPr>
              <a:t>the</a:t>
            </a:r>
            <a:r>
              <a:rPr sz="1600" spc="-110" dirty="0">
                <a:solidFill>
                  <a:srgbClr val="FFFFFF"/>
                </a:solidFill>
                <a:latin typeface="Verdana"/>
                <a:cs typeface="Verdana"/>
              </a:rPr>
              <a:t> </a:t>
            </a:r>
            <a:r>
              <a:rPr sz="1600" spc="-125" dirty="0">
                <a:solidFill>
                  <a:srgbClr val="FFFFFF"/>
                </a:solidFill>
                <a:latin typeface="Verdana"/>
                <a:cs typeface="Verdana"/>
              </a:rPr>
              <a:t>MSB</a:t>
            </a:r>
            <a:r>
              <a:rPr sz="1600" spc="-100" dirty="0">
                <a:solidFill>
                  <a:srgbClr val="FFFFFF"/>
                </a:solidFill>
                <a:latin typeface="Verdana"/>
                <a:cs typeface="Verdana"/>
              </a:rPr>
              <a:t> </a:t>
            </a:r>
            <a:r>
              <a:rPr sz="1600" spc="-170" dirty="0">
                <a:solidFill>
                  <a:srgbClr val="FFFFFF"/>
                </a:solidFill>
                <a:latin typeface="Verdana"/>
                <a:cs typeface="Verdana"/>
              </a:rPr>
              <a:t>is</a:t>
            </a:r>
            <a:r>
              <a:rPr sz="1600" spc="-110" dirty="0">
                <a:solidFill>
                  <a:srgbClr val="FFFFFF"/>
                </a:solidFill>
                <a:latin typeface="Verdana"/>
                <a:cs typeface="Verdana"/>
              </a:rPr>
              <a:t> </a:t>
            </a:r>
            <a:r>
              <a:rPr sz="1600" spc="-30" dirty="0">
                <a:solidFill>
                  <a:srgbClr val="FFFFFF"/>
                </a:solidFill>
                <a:latin typeface="Verdana"/>
                <a:cs typeface="Verdana"/>
              </a:rPr>
              <a:t>always</a:t>
            </a:r>
            <a:r>
              <a:rPr sz="1600" spc="-114" dirty="0">
                <a:solidFill>
                  <a:srgbClr val="FFFFFF"/>
                </a:solidFill>
                <a:latin typeface="Verdana"/>
                <a:cs typeface="Verdana"/>
              </a:rPr>
              <a:t> </a:t>
            </a:r>
            <a:r>
              <a:rPr sz="1600" spc="-80" dirty="0">
                <a:solidFill>
                  <a:srgbClr val="FFFFFF"/>
                </a:solidFill>
                <a:latin typeface="Verdana"/>
                <a:cs typeface="Verdana"/>
              </a:rPr>
              <a:t>set</a:t>
            </a:r>
            <a:r>
              <a:rPr sz="1600" spc="-114" dirty="0">
                <a:solidFill>
                  <a:srgbClr val="FFFFFF"/>
                </a:solidFill>
                <a:latin typeface="Verdana"/>
                <a:cs typeface="Verdana"/>
              </a:rPr>
              <a:t> </a:t>
            </a:r>
            <a:r>
              <a:rPr sz="1600" spc="-20" dirty="0">
                <a:solidFill>
                  <a:srgbClr val="FFFFFF"/>
                </a:solidFill>
                <a:latin typeface="Verdana"/>
                <a:cs typeface="Verdana"/>
              </a:rPr>
              <a:t>to </a:t>
            </a:r>
            <a:r>
              <a:rPr sz="1600" spc="-545" dirty="0">
                <a:solidFill>
                  <a:srgbClr val="FFFFFF"/>
                </a:solidFill>
                <a:latin typeface="Verdana"/>
                <a:cs typeface="Verdana"/>
              </a:rPr>
              <a:t> </a:t>
            </a:r>
            <a:r>
              <a:rPr sz="1600" spc="-5" dirty="0">
                <a:solidFill>
                  <a:srgbClr val="FFFFFF"/>
                </a:solidFill>
                <a:latin typeface="Verdana"/>
                <a:cs typeface="Verdana"/>
              </a:rPr>
              <a:t>‘0’.</a:t>
            </a:r>
            <a:endParaRPr sz="1600">
              <a:latin typeface="Verdana"/>
              <a:cs typeface="Verdana"/>
            </a:endParaRPr>
          </a:p>
          <a:p>
            <a:pPr marL="355600" marR="350520" indent="-342900">
              <a:lnSpc>
                <a:spcPts val="1540"/>
              </a:lnSpc>
              <a:spcBef>
                <a:spcPts val="985"/>
              </a:spcBef>
              <a:tabLst>
                <a:tab pos="354965" algn="l"/>
              </a:tabLst>
            </a:pPr>
            <a:r>
              <a:rPr sz="1250" spc="-100" dirty="0">
                <a:solidFill>
                  <a:srgbClr val="89D0D6"/>
                </a:solidFill>
                <a:latin typeface="Lucida Sans Unicode"/>
                <a:cs typeface="Lucida Sans Unicode"/>
              </a:rPr>
              <a:t>▶	</a:t>
            </a:r>
            <a:r>
              <a:rPr sz="1600" spc="-35" dirty="0">
                <a:solidFill>
                  <a:srgbClr val="FFFFFF"/>
                </a:solidFill>
                <a:latin typeface="Verdana"/>
                <a:cs typeface="Verdana"/>
              </a:rPr>
              <a:t>Fragment</a:t>
            </a:r>
            <a:r>
              <a:rPr sz="1600" spc="-114" dirty="0">
                <a:solidFill>
                  <a:srgbClr val="FFFFFF"/>
                </a:solidFill>
                <a:latin typeface="Verdana"/>
                <a:cs typeface="Verdana"/>
              </a:rPr>
              <a:t> </a:t>
            </a:r>
            <a:r>
              <a:rPr sz="1600" spc="-75" dirty="0">
                <a:solidFill>
                  <a:srgbClr val="FFFFFF"/>
                </a:solidFill>
                <a:latin typeface="Verdana"/>
                <a:cs typeface="Verdana"/>
              </a:rPr>
              <a:t>Offset:</a:t>
            </a:r>
            <a:r>
              <a:rPr sz="1600" spc="-114" dirty="0">
                <a:solidFill>
                  <a:srgbClr val="FFFFFF"/>
                </a:solidFill>
                <a:latin typeface="Verdana"/>
                <a:cs typeface="Verdana"/>
              </a:rPr>
              <a:t> </a:t>
            </a:r>
            <a:r>
              <a:rPr sz="1600" spc="-175" dirty="0">
                <a:solidFill>
                  <a:srgbClr val="FFFFFF"/>
                </a:solidFill>
                <a:latin typeface="Verdana"/>
                <a:cs typeface="Verdana"/>
              </a:rPr>
              <a:t>This</a:t>
            </a:r>
            <a:r>
              <a:rPr sz="1600" spc="-95" dirty="0">
                <a:solidFill>
                  <a:srgbClr val="FFFFFF"/>
                </a:solidFill>
                <a:latin typeface="Verdana"/>
                <a:cs typeface="Verdana"/>
              </a:rPr>
              <a:t> </a:t>
            </a:r>
            <a:r>
              <a:rPr sz="1600" spc="-45" dirty="0">
                <a:solidFill>
                  <a:srgbClr val="FFFFFF"/>
                </a:solidFill>
                <a:latin typeface="Verdana"/>
                <a:cs typeface="Verdana"/>
              </a:rPr>
              <a:t>offset</a:t>
            </a:r>
            <a:r>
              <a:rPr sz="1600" spc="-135" dirty="0">
                <a:solidFill>
                  <a:srgbClr val="FFFFFF"/>
                </a:solidFill>
                <a:latin typeface="Verdana"/>
                <a:cs typeface="Verdana"/>
              </a:rPr>
              <a:t> </a:t>
            </a:r>
            <a:r>
              <a:rPr sz="1600" spc="-90" dirty="0">
                <a:solidFill>
                  <a:srgbClr val="FFFFFF"/>
                </a:solidFill>
                <a:latin typeface="Verdana"/>
                <a:cs typeface="Verdana"/>
              </a:rPr>
              <a:t>tells</a:t>
            </a:r>
            <a:r>
              <a:rPr sz="1600" spc="-125" dirty="0">
                <a:solidFill>
                  <a:srgbClr val="FFFFFF"/>
                </a:solidFill>
                <a:latin typeface="Verdana"/>
                <a:cs typeface="Verdana"/>
              </a:rPr>
              <a:t> </a:t>
            </a:r>
            <a:r>
              <a:rPr sz="1600" spc="-20" dirty="0">
                <a:solidFill>
                  <a:srgbClr val="FFFFFF"/>
                </a:solidFill>
                <a:latin typeface="Verdana"/>
                <a:cs typeface="Verdana"/>
              </a:rPr>
              <a:t>the</a:t>
            </a:r>
            <a:r>
              <a:rPr sz="1600" spc="-120" dirty="0">
                <a:solidFill>
                  <a:srgbClr val="FFFFFF"/>
                </a:solidFill>
                <a:latin typeface="Verdana"/>
                <a:cs typeface="Verdana"/>
              </a:rPr>
              <a:t> </a:t>
            </a:r>
            <a:r>
              <a:rPr sz="1600" spc="25" dirty="0">
                <a:solidFill>
                  <a:srgbClr val="FFFFFF"/>
                </a:solidFill>
                <a:latin typeface="Verdana"/>
                <a:cs typeface="Verdana"/>
              </a:rPr>
              <a:t>exact</a:t>
            </a:r>
            <a:r>
              <a:rPr sz="1600" spc="-114" dirty="0">
                <a:solidFill>
                  <a:srgbClr val="FFFFFF"/>
                </a:solidFill>
                <a:latin typeface="Verdana"/>
                <a:cs typeface="Verdana"/>
              </a:rPr>
              <a:t> </a:t>
            </a:r>
            <a:r>
              <a:rPr sz="1600" spc="-50" dirty="0">
                <a:solidFill>
                  <a:srgbClr val="FFFFFF"/>
                </a:solidFill>
                <a:latin typeface="Verdana"/>
                <a:cs typeface="Verdana"/>
              </a:rPr>
              <a:t>position</a:t>
            </a:r>
            <a:r>
              <a:rPr sz="1600" spc="-114" dirty="0">
                <a:solidFill>
                  <a:srgbClr val="FFFFFF"/>
                </a:solidFill>
                <a:latin typeface="Verdana"/>
                <a:cs typeface="Verdana"/>
              </a:rPr>
              <a:t> </a:t>
            </a:r>
            <a:r>
              <a:rPr sz="1600" spc="5" dirty="0">
                <a:solidFill>
                  <a:srgbClr val="FFFFFF"/>
                </a:solidFill>
                <a:latin typeface="Verdana"/>
                <a:cs typeface="Verdana"/>
              </a:rPr>
              <a:t>of</a:t>
            </a:r>
            <a:r>
              <a:rPr sz="1600" spc="-120" dirty="0">
                <a:solidFill>
                  <a:srgbClr val="FFFFFF"/>
                </a:solidFill>
                <a:latin typeface="Verdana"/>
                <a:cs typeface="Verdana"/>
              </a:rPr>
              <a:t> </a:t>
            </a:r>
            <a:r>
              <a:rPr sz="1600" spc="-20" dirty="0">
                <a:solidFill>
                  <a:srgbClr val="FFFFFF"/>
                </a:solidFill>
                <a:latin typeface="Verdana"/>
                <a:cs typeface="Verdana"/>
              </a:rPr>
              <a:t>the</a:t>
            </a:r>
            <a:r>
              <a:rPr sz="1600" spc="-114" dirty="0">
                <a:solidFill>
                  <a:srgbClr val="FFFFFF"/>
                </a:solidFill>
                <a:latin typeface="Verdana"/>
                <a:cs typeface="Verdana"/>
              </a:rPr>
              <a:t> </a:t>
            </a:r>
            <a:r>
              <a:rPr sz="1600" spc="-25" dirty="0">
                <a:solidFill>
                  <a:srgbClr val="FFFFFF"/>
                </a:solidFill>
                <a:latin typeface="Verdana"/>
                <a:cs typeface="Verdana"/>
              </a:rPr>
              <a:t>fragment</a:t>
            </a:r>
            <a:r>
              <a:rPr sz="1600" spc="-125" dirty="0">
                <a:solidFill>
                  <a:srgbClr val="FFFFFF"/>
                </a:solidFill>
                <a:latin typeface="Verdana"/>
                <a:cs typeface="Verdana"/>
              </a:rPr>
              <a:t> </a:t>
            </a:r>
            <a:r>
              <a:rPr sz="1600" spc="-80" dirty="0">
                <a:solidFill>
                  <a:srgbClr val="FFFFFF"/>
                </a:solidFill>
                <a:latin typeface="Verdana"/>
                <a:cs typeface="Verdana"/>
              </a:rPr>
              <a:t>in</a:t>
            </a:r>
            <a:r>
              <a:rPr sz="1600" spc="-120" dirty="0">
                <a:solidFill>
                  <a:srgbClr val="FFFFFF"/>
                </a:solidFill>
                <a:latin typeface="Verdana"/>
                <a:cs typeface="Verdana"/>
              </a:rPr>
              <a:t> </a:t>
            </a:r>
            <a:r>
              <a:rPr sz="1600" spc="-20" dirty="0">
                <a:solidFill>
                  <a:srgbClr val="FFFFFF"/>
                </a:solidFill>
                <a:latin typeface="Verdana"/>
                <a:cs typeface="Verdana"/>
              </a:rPr>
              <a:t>the</a:t>
            </a:r>
            <a:r>
              <a:rPr sz="1600" spc="-120" dirty="0">
                <a:solidFill>
                  <a:srgbClr val="FFFFFF"/>
                </a:solidFill>
                <a:latin typeface="Verdana"/>
                <a:cs typeface="Verdana"/>
              </a:rPr>
              <a:t> </a:t>
            </a:r>
            <a:r>
              <a:rPr sz="1600" spc="-40" dirty="0">
                <a:solidFill>
                  <a:srgbClr val="FFFFFF"/>
                </a:solidFill>
                <a:latin typeface="Verdana"/>
                <a:cs typeface="Verdana"/>
              </a:rPr>
              <a:t>original</a:t>
            </a:r>
            <a:r>
              <a:rPr sz="1600" spc="-100" dirty="0">
                <a:solidFill>
                  <a:srgbClr val="FFFFFF"/>
                </a:solidFill>
                <a:latin typeface="Verdana"/>
                <a:cs typeface="Verdana"/>
              </a:rPr>
              <a:t> </a:t>
            </a:r>
            <a:r>
              <a:rPr sz="1600" spc="-160" dirty="0">
                <a:solidFill>
                  <a:srgbClr val="FFFFFF"/>
                </a:solidFill>
                <a:latin typeface="Verdana"/>
                <a:cs typeface="Verdana"/>
              </a:rPr>
              <a:t>IP </a:t>
            </a:r>
            <a:r>
              <a:rPr sz="1600" spc="-545" dirty="0">
                <a:solidFill>
                  <a:srgbClr val="FFFFFF"/>
                </a:solidFill>
                <a:latin typeface="Verdana"/>
                <a:cs typeface="Verdana"/>
              </a:rPr>
              <a:t> </a:t>
            </a:r>
            <a:r>
              <a:rPr sz="1600" spc="-5" dirty="0">
                <a:solidFill>
                  <a:srgbClr val="FFFFFF"/>
                </a:solidFill>
                <a:latin typeface="Verdana"/>
                <a:cs typeface="Verdana"/>
              </a:rPr>
              <a:t>Packet.</a:t>
            </a:r>
            <a:endParaRPr sz="16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16</a:t>
            </a:r>
            <a:endParaRPr sz="2800">
              <a:latin typeface="Verdana"/>
              <a:cs typeface="Verdana"/>
            </a:endParaRPr>
          </a:p>
        </p:txBody>
      </p:sp>
      <p:sp>
        <p:nvSpPr>
          <p:cNvPr id="5" name="Slide Number Placeholder 4">
            <a:extLst>
              <a:ext uri="{FF2B5EF4-FFF2-40B4-BE49-F238E27FC236}">
                <a16:creationId xmlns:a16="http://schemas.microsoft.com/office/drawing/2014/main" id="{6259C3C0-C2FF-514F-555B-13CC7B6B5A3A}"/>
              </a:ext>
            </a:extLst>
          </p:cNvPr>
          <p:cNvSpPr>
            <a:spLocks noGrp="1"/>
          </p:cNvSpPr>
          <p:nvPr>
            <p:ph type="sldNum" sz="quarter" idx="12"/>
          </p:nvPr>
        </p:nvSpPr>
        <p:spPr/>
        <p:txBody>
          <a:bodyPr/>
          <a:lstStyle/>
          <a:p>
            <a:fld id="{CC35A254-4A35-4A19-8176-D3942D5E59E5}"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5810250" cy="665480"/>
          </a:xfrm>
          <a:prstGeom prst="rect">
            <a:avLst/>
          </a:prstGeom>
        </p:spPr>
        <p:txBody>
          <a:bodyPr vert="horz" wrap="square" lIns="0" tIns="12700" rIns="0" bIns="0" rtlCol="0">
            <a:spAutoFit/>
          </a:bodyPr>
          <a:lstStyle/>
          <a:p>
            <a:pPr marL="12700">
              <a:lnSpc>
                <a:spcPct val="100000"/>
              </a:lnSpc>
              <a:spcBef>
                <a:spcPts val="100"/>
              </a:spcBef>
            </a:pPr>
            <a:r>
              <a:rPr spc="-280" dirty="0"/>
              <a:t>IPV</a:t>
            </a:r>
            <a:r>
              <a:rPr spc="-310" dirty="0"/>
              <a:t>4</a:t>
            </a:r>
            <a:r>
              <a:rPr spc="110" dirty="0">
                <a:latin typeface="Times New Roman"/>
                <a:cs typeface="Times New Roman"/>
              </a:rPr>
              <a:t> </a:t>
            </a:r>
            <a:r>
              <a:rPr spc="60" dirty="0"/>
              <a:t>datagra</a:t>
            </a:r>
            <a:r>
              <a:rPr spc="120" dirty="0"/>
              <a:t>m</a:t>
            </a:r>
            <a:r>
              <a:rPr spc="125" dirty="0">
                <a:latin typeface="Times New Roman"/>
                <a:cs typeface="Times New Roman"/>
              </a:rPr>
              <a:t> </a:t>
            </a:r>
            <a:r>
              <a:rPr spc="-90" dirty="0"/>
              <a:t>format</a:t>
            </a:r>
          </a:p>
        </p:txBody>
      </p:sp>
      <p:sp>
        <p:nvSpPr>
          <p:cNvPr id="3" name="object 3"/>
          <p:cNvSpPr txBox="1"/>
          <p:nvPr/>
        </p:nvSpPr>
        <p:spPr>
          <a:xfrm>
            <a:off x="1182116" y="2030091"/>
            <a:ext cx="8776335" cy="3949700"/>
          </a:xfrm>
          <a:prstGeom prst="rect">
            <a:avLst/>
          </a:prstGeom>
        </p:spPr>
        <p:txBody>
          <a:bodyPr vert="horz" wrap="square" lIns="0" tIns="63500" rIns="0" bIns="0" rtlCol="0">
            <a:spAutoFit/>
          </a:bodyPr>
          <a:lstStyle/>
          <a:p>
            <a:pPr marL="355600" marR="5080" indent="-342900">
              <a:lnSpc>
                <a:spcPts val="1630"/>
              </a:lnSpc>
              <a:spcBef>
                <a:spcPts val="500"/>
              </a:spcBef>
              <a:tabLst>
                <a:tab pos="354965" algn="l"/>
              </a:tabLst>
            </a:pPr>
            <a:r>
              <a:rPr sz="1350" spc="-130" dirty="0">
                <a:solidFill>
                  <a:srgbClr val="89D0D6"/>
                </a:solidFill>
                <a:latin typeface="Lucida Sans Unicode"/>
                <a:cs typeface="Lucida Sans Unicode"/>
              </a:rPr>
              <a:t>▶	</a:t>
            </a:r>
            <a:r>
              <a:rPr sz="1700" spc="-105" dirty="0">
                <a:solidFill>
                  <a:srgbClr val="FFFFFF"/>
                </a:solidFill>
                <a:latin typeface="Verdana"/>
                <a:cs typeface="Verdana"/>
              </a:rPr>
              <a:t>Time </a:t>
            </a:r>
            <a:r>
              <a:rPr sz="1700" spc="-15" dirty="0">
                <a:solidFill>
                  <a:srgbClr val="FFFFFF"/>
                </a:solidFill>
                <a:latin typeface="Verdana"/>
                <a:cs typeface="Verdana"/>
              </a:rPr>
              <a:t>to </a:t>
            </a:r>
            <a:r>
              <a:rPr sz="1700" spc="-110" dirty="0">
                <a:solidFill>
                  <a:srgbClr val="FFFFFF"/>
                </a:solidFill>
                <a:latin typeface="Verdana"/>
                <a:cs typeface="Verdana"/>
              </a:rPr>
              <a:t>Live: </a:t>
            </a:r>
            <a:r>
              <a:rPr sz="1700" spc="-120" dirty="0">
                <a:solidFill>
                  <a:srgbClr val="FFFFFF"/>
                </a:solidFill>
                <a:latin typeface="Verdana"/>
                <a:cs typeface="Verdana"/>
              </a:rPr>
              <a:t>To </a:t>
            </a:r>
            <a:r>
              <a:rPr sz="1700" spc="30" dirty="0">
                <a:solidFill>
                  <a:srgbClr val="FFFFFF"/>
                </a:solidFill>
                <a:latin typeface="Verdana"/>
                <a:cs typeface="Verdana"/>
              </a:rPr>
              <a:t>avoid </a:t>
            </a:r>
            <a:r>
              <a:rPr sz="1700" spc="5" dirty="0">
                <a:solidFill>
                  <a:srgbClr val="FFFFFF"/>
                </a:solidFill>
                <a:latin typeface="Verdana"/>
                <a:cs typeface="Verdana"/>
              </a:rPr>
              <a:t>looping </a:t>
            </a:r>
            <a:r>
              <a:rPr sz="1700" spc="-85" dirty="0">
                <a:solidFill>
                  <a:srgbClr val="FFFFFF"/>
                </a:solidFill>
                <a:latin typeface="Verdana"/>
                <a:cs typeface="Verdana"/>
              </a:rPr>
              <a:t>in </a:t>
            </a:r>
            <a:r>
              <a:rPr sz="1700" spc="-20" dirty="0">
                <a:solidFill>
                  <a:srgbClr val="FFFFFF"/>
                </a:solidFill>
                <a:latin typeface="Verdana"/>
                <a:cs typeface="Verdana"/>
              </a:rPr>
              <a:t>the </a:t>
            </a:r>
            <a:r>
              <a:rPr sz="1700" spc="-60" dirty="0">
                <a:solidFill>
                  <a:srgbClr val="FFFFFF"/>
                </a:solidFill>
                <a:latin typeface="Verdana"/>
                <a:cs typeface="Verdana"/>
              </a:rPr>
              <a:t>network, </a:t>
            </a:r>
            <a:r>
              <a:rPr sz="1700" spc="-35" dirty="0">
                <a:solidFill>
                  <a:srgbClr val="FFFFFF"/>
                </a:solidFill>
                <a:latin typeface="Verdana"/>
                <a:cs typeface="Verdana"/>
              </a:rPr>
              <a:t>every </a:t>
            </a:r>
            <a:r>
              <a:rPr sz="1700" spc="45" dirty="0">
                <a:solidFill>
                  <a:srgbClr val="FFFFFF"/>
                </a:solidFill>
                <a:latin typeface="Verdana"/>
                <a:cs typeface="Verdana"/>
              </a:rPr>
              <a:t>packet </a:t>
            </a:r>
            <a:r>
              <a:rPr sz="1700" spc="-175" dirty="0">
                <a:solidFill>
                  <a:srgbClr val="FFFFFF"/>
                </a:solidFill>
                <a:latin typeface="Verdana"/>
                <a:cs typeface="Verdana"/>
              </a:rPr>
              <a:t>is </a:t>
            </a:r>
            <a:r>
              <a:rPr sz="1700" spc="-70" dirty="0">
                <a:solidFill>
                  <a:srgbClr val="FFFFFF"/>
                </a:solidFill>
                <a:latin typeface="Verdana"/>
                <a:cs typeface="Verdana"/>
              </a:rPr>
              <a:t>sent </a:t>
            </a:r>
            <a:r>
              <a:rPr sz="1700" spc="-65" dirty="0">
                <a:solidFill>
                  <a:srgbClr val="FFFFFF"/>
                </a:solidFill>
                <a:latin typeface="Verdana"/>
                <a:cs typeface="Verdana"/>
              </a:rPr>
              <a:t>with </a:t>
            </a:r>
            <a:r>
              <a:rPr sz="1700" spc="-30" dirty="0">
                <a:solidFill>
                  <a:srgbClr val="FFFFFF"/>
                </a:solidFill>
                <a:latin typeface="Verdana"/>
                <a:cs typeface="Verdana"/>
              </a:rPr>
              <a:t>some </a:t>
            </a:r>
            <a:r>
              <a:rPr sz="1700" spc="-265" dirty="0">
                <a:solidFill>
                  <a:srgbClr val="FFFFFF"/>
                </a:solidFill>
                <a:latin typeface="Verdana"/>
                <a:cs typeface="Verdana"/>
              </a:rPr>
              <a:t>TTL </a:t>
            </a:r>
            <a:r>
              <a:rPr sz="1700" spc="-585" dirty="0">
                <a:solidFill>
                  <a:srgbClr val="FFFFFF"/>
                </a:solidFill>
                <a:latin typeface="Verdana"/>
                <a:cs typeface="Verdana"/>
              </a:rPr>
              <a:t> </a:t>
            </a:r>
            <a:r>
              <a:rPr sz="1700" dirty="0">
                <a:solidFill>
                  <a:srgbClr val="FFFFFF"/>
                </a:solidFill>
                <a:latin typeface="Verdana"/>
                <a:cs typeface="Verdana"/>
              </a:rPr>
              <a:t>value</a:t>
            </a:r>
            <a:r>
              <a:rPr sz="1700" spc="-160" dirty="0">
                <a:solidFill>
                  <a:srgbClr val="FFFFFF"/>
                </a:solidFill>
                <a:latin typeface="Verdana"/>
                <a:cs typeface="Verdana"/>
              </a:rPr>
              <a:t> </a:t>
            </a:r>
            <a:r>
              <a:rPr sz="1700" spc="-100" dirty="0">
                <a:solidFill>
                  <a:srgbClr val="FFFFFF"/>
                </a:solidFill>
                <a:latin typeface="Verdana"/>
                <a:cs typeface="Verdana"/>
              </a:rPr>
              <a:t>set,</a:t>
            </a:r>
            <a:r>
              <a:rPr sz="1700" spc="-105" dirty="0">
                <a:solidFill>
                  <a:srgbClr val="FFFFFF"/>
                </a:solidFill>
                <a:latin typeface="Verdana"/>
                <a:cs typeface="Verdana"/>
              </a:rPr>
              <a:t> </a:t>
            </a:r>
            <a:r>
              <a:rPr sz="1700" spc="5" dirty="0">
                <a:solidFill>
                  <a:srgbClr val="FFFFFF"/>
                </a:solidFill>
                <a:latin typeface="Verdana"/>
                <a:cs typeface="Verdana"/>
              </a:rPr>
              <a:t>which</a:t>
            </a:r>
            <a:r>
              <a:rPr sz="1700" spc="-150" dirty="0">
                <a:solidFill>
                  <a:srgbClr val="FFFFFF"/>
                </a:solidFill>
                <a:latin typeface="Verdana"/>
                <a:cs typeface="Verdana"/>
              </a:rPr>
              <a:t> </a:t>
            </a:r>
            <a:r>
              <a:rPr sz="1700" spc="-95" dirty="0">
                <a:solidFill>
                  <a:srgbClr val="FFFFFF"/>
                </a:solidFill>
                <a:latin typeface="Verdana"/>
                <a:cs typeface="Verdana"/>
              </a:rPr>
              <a:t>tells</a:t>
            </a:r>
            <a:r>
              <a:rPr sz="1700" spc="-160" dirty="0">
                <a:solidFill>
                  <a:srgbClr val="FFFFFF"/>
                </a:solidFill>
                <a:latin typeface="Verdana"/>
                <a:cs typeface="Verdana"/>
              </a:rPr>
              <a:t> </a:t>
            </a:r>
            <a:r>
              <a:rPr sz="1700" spc="-20" dirty="0">
                <a:solidFill>
                  <a:srgbClr val="FFFFFF"/>
                </a:solidFill>
                <a:latin typeface="Verdana"/>
                <a:cs typeface="Verdana"/>
              </a:rPr>
              <a:t>the</a:t>
            </a:r>
            <a:r>
              <a:rPr sz="1700" spc="-120" dirty="0">
                <a:solidFill>
                  <a:srgbClr val="FFFFFF"/>
                </a:solidFill>
                <a:latin typeface="Verdana"/>
                <a:cs typeface="Verdana"/>
              </a:rPr>
              <a:t> </a:t>
            </a:r>
            <a:r>
              <a:rPr sz="1700" spc="-50" dirty="0">
                <a:solidFill>
                  <a:srgbClr val="FFFFFF"/>
                </a:solidFill>
                <a:latin typeface="Verdana"/>
                <a:cs typeface="Verdana"/>
              </a:rPr>
              <a:t>network</a:t>
            </a:r>
            <a:r>
              <a:rPr sz="1700" spc="-120" dirty="0">
                <a:solidFill>
                  <a:srgbClr val="FFFFFF"/>
                </a:solidFill>
                <a:latin typeface="Verdana"/>
                <a:cs typeface="Verdana"/>
              </a:rPr>
              <a:t> </a:t>
            </a:r>
            <a:r>
              <a:rPr sz="1700" spc="20" dirty="0">
                <a:solidFill>
                  <a:srgbClr val="FFFFFF"/>
                </a:solidFill>
                <a:latin typeface="Verdana"/>
                <a:cs typeface="Verdana"/>
              </a:rPr>
              <a:t>how</a:t>
            </a:r>
            <a:r>
              <a:rPr sz="1700" spc="-140" dirty="0">
                <a:solidFill>
                  <a:srgbClr val="FFFFFF"/>
                </a:solidFill>
                <a:latin typeface="Verdana"/>
                <a:cs typeface="Verdana"/>
              </a:rPr>
              <a:t> </a:t>
            </a:r>
            <a:r>
              <a:rPr sz="1700" spc="-15" dirty="0">
                <a:solidFill>
                  <a:srgbClr val="FFFFFF"/>
                </a:solidFill>
                <a:latin typeface="Verdana"/>
                <a:cs typeface="Verdana"/>
              </a:rPr>
              <a:t>many</a:t>
            </a:r>
            <a:r>
              <a:rPr sz="1700" spc="-120" dirty="0">
                <a:solidFill>
                  <a:srgbClr val="FFFFFF"/>
                </a:solidFill>
                <a:latin typeface="Verdana"/>
                <a:cs typeface="Verdana"/>
              </a:rPr>
              <a:t> </a:t>
            </a:r>
            <a:r>
              <a:rPr sz="1700" spc="-90" dirty="0">
                <a:solidFill>
                  <a:srgbClr val="FFFFFF"/>
                </a:solidFill>
                <a:latin typeface="Verdana"/>
                <a:cs typeface="Verdana"/>
              </a:rPr>
              <a:t>routers</a:t>
            </a:r>
            <a:r>
              <a:rPr sz="1700" spc="-114" dirty="0">
                <a:solidFill>
                  <a:srgbClr val="FFFFFF"/>
                </a:solidFill>
                <a:latin typeface="Verdana"/>
                <a:cs typeface="Verdana"/>
              </a:rPr>
              <a:t> </a:t>
            </a:r>
            <a:r>
              <a:rPr sz="1700" spc="-65" dirty="0">
                <a:solidFill>
                  <a:srgbClr val="FFFFFF"/>
                </a:solidFill>
                <a:latin typeface="Verdana"/>
                <a:cs typeface="Verdana"/>
              </a:rPr>
              <a:t>(hops)</a:t>
            </a:r>
            <a:r>
              <a:rPr sz="1700" spc="-114" dirty="0">
                <a:solidFill>
                  <a:srgbClr val="FFFFFF"/>
                </a:solidFill>
                <a:latin typeface="Verdana"/>
                <a:cs typeface="Verdana"/>
              </a:rPr>
              <a:t> </a:t>
            </a:r>
            <a:r>
              <a:rPr sz="1700" spc="-125" dirty="0">
                <a:solidFill>
                  <a:srgbClr val="FFFFFF"/>
                </a:solidFill>
                <a:latin typeface="Verdana"/>
                <a:cs typeface="Verdana"/>
              </a:rPr>
              <a:t>this</a:t>
            </a:r>
            <a:r>
              <a:rPr sz="1700" spc="-114" dirty="0">
                <a:solidFill>
                  <a:srgbClr val="FFFFFF"/>
                </a:solidFill>
                <a:latin typeface="Verdana"/>
                <a:cs typeface="Verdana"/>
              </a:rPr>
              <a:t> </a:t>
            </a:r>
            <a:r>
              <a:rPr sz="1700" spc="45" dirty="0">
                <a:solidFill>
                  <a:srgbClr val="FFFFFF"/>
                </a:solidFill>
                <a:latin typeface="Verdana"/>
                <a:cs typeface="Verdana"/>
              </a:rPr>
              <a:t>packet</a:t>
            </a:r>
            <a:r>
              <a:rPr sz="1700" spc="-145" dirty="0">
                <a:solidFill>
                  <a:srgbClr val="FFFFFF"/>
                </a:solidFill>
                <a:latin typeface="Verdana"/>
                <a:cs typeface="Verdana"/>
              </a:rPr>
              <a:t> </a:t>
            </a:r>
            <a:r>
              <a:rPr sz="1700" spc="105" dirty="0">
                <a:solidFill>
                  <a:srgbClr val="FFFFFF"/>
                </a:solidFill>
                <a:latin typeface="Verdana"/>
                <a:cs typeface="Verdana"/>
              </a:rPr>
              <a:t>can</a:t>
            </a:r>
            <a:r>
              <a:rPr sz="1700" spc="-120" dirty="0">
                <a:solidFill>
                  <a:srgbClr val="FFFFFF"/>
                </a:solidFill>
                <a:latin typeface="Verdana"/>
                <a:cs typeface="Verdana"/>
              </a:rPr>
              <a:t> </a:t>
            </a:r>
            <a:r>
              <a:rPr sz="1700" spc="-85" dirty="0">
                <a:solidFill>
                  <a:srgbClr val="FFFFFF"/>
                </a:solidFill>
                <a:latin typeface="Verdana"/>
                <a:cs typeface="Verdana"/>
              </a:rPr>
              <a:t>cross.</a:t>
            </a:r>
            <a:endParaRPr sz="1700">
              <a:latin typeface="Verdana"/>
              <a:cs typeface="Verdana"/>
            </a:endParaRPr>
          </a:p>
          <a:p>
            <a:pPr marL="12700">
              <a:lnSpc>
                <a:spcPts val="1835"/>
              </a:lnSpc>
              <a:spcBef>
                <a:spcPts val="605"/>
              </a:spcBef>
              <a:tabLst>
                <a:tab pos="354965" algn="l"/>
              </a:tabLst>
            </a:pPr>
            <a:r>
              <a:rPr sz="1350" spc="-130" dirty="0">
                <a:solidFill>
                  <a:srgbClr val="89D0D6"/>
                </a:solidFill>
                <a:latin typeface="Lucida Sans Unicode"/>
                <a:cs typeface="Lucida Sans Unicode"/>
              </a:rPr>
              <a:t>▶	</a:t>
            </a:r>
            <a:r>
              <a:rPr sz="1700" spc="15" dirty="0">
                <a:solidFill>
                  <a:srgbClr val="FFFFFF"/>
                </a:solidFill>
                <a:latin typeface="Verdana"/>
                <a:cs typeface="Verdana"/>
              </a:rPr>
              <a:t>At</a:t>
            </a:r>
            <a:r>
              <a:rPr sz="1700" spc="-160" dirty="0">
                <a:solidFill>
                  <a:srgbClr val="FFFFFF"/>
                </a:solidFill>
                <a:latin typeface="Verdana"/>
                <a:cs typeface="Verdana"/>
              </a:rPr>
              <a:t> </a:t>
            </a:r>
            <a:r>
              <a:rPr sz="1700" spc="100" dirty="0">
                <a:solidFill>
                  <a:srgbClr val="FFFFFF"/>
                </a:solidFill>
                <a:latin typeface="Verdana"/>
                <a:cs typeface="Verdana"/>
              </a:rPr>
              <a:t>each</a:t>
            </a:r>
            <a:r>
              <a:rPr sz="1700" spc="-140" dirty="0">
                <a:solidFill>
                  <a:srgbClr val="FFFFFF"/>
                </a:solidFill>
                <a:latin typeface="Verdana"/>
                <a:cs typeface="Verdana"/>
              </a:rPr>
              <a:t> </a:t>
            </a:r>
            <a:r>
              <a:rPr sz="1700" dirty="0">
                <a:solidFill>
                  <a:srgbClr val="FFFFFF"/>
                </a:solidFill>
                <a:latin typeface="Verdana"/>
                <a:cs typeface="Verdana"/>
              </a:rPr>
              <a:t>hop,</a:t>
            </a:r>
            <a:r>
              <a:rPr sz="1700" spc="-135" dirty="0">
                <a:solidFill>
                  <a:srgbClr val="FFFFFF"/>
                </a:solidFill>
                <a:latin typeface="Verdana"/>
                <a:cs typeface="Verdana"/>
              </a:rPr>
              <a:t> </a:t>
            </a:r>
            <a:r>
              <a:rPr sz="1700" spc="-155" dirty="0">
                <a:solidFill>
                  <a:srgbClr val="FFFFFF"/>
                </a:solidFill>
                <a:latin typeface="Verdana"/>
                <a:cs typeface="Verdana"/>
              </a:rPr>
              <a:t>its</a:t>
            </a:r>
            <a:r>
              <a:rPr sz="1700" spc="-120" dirty="0">
                <a:solidFill>
                  <a:srgbClr val="FFFFFF"/>
                </a:solidFill>
                <a:latin typeface="Verdana"/>
                <a:cs typeface="Verdana"/>
              </a:rPr>
              <a:t> </a:t>
            </a:r>
            <a:r>
              <a:rPr sz="1700" dirty="0">
                <a:solidFill>
                  <a:srgbClr val="FFFFFF"/>
                </a:solidFill>
                <a:latin typeface="Verdana"/>
                <a:cs typeface="Verdana"/>
              </a:rPr>
              <a:t>value</a:t>
            </a:r>
            <a:r>
              <a:rPr sz="1700" spc="-165" dirty="0">
                <a:solidFill>
                  <a:srgbClr val="FFFFFF"/>
                </a:solidFill>
                <a:latin typeface="Verdana"/>
                <a:cs typeface="Verdana"/>
              </a:rPr>
              <a:t> </a:t>
            </a:r>
            <a:r>
              <a:rPr sz="1700" spc="-175" dirty="0">
                <a:solidFill>
                  <a:srgbClr val="FFFFFF"/>
                </a:solidFill>
                <a:latin typeface="Verdana"/>
                <a:cs typeface="Verdana"/>
              </a:rPr>
              <a:t>is</a:t>
            </a:r>
            <a:r>
              <a:rPr sz="1700" spc="-130" dirty="0">
                <a:solidFill>
                  <a:srgbClr val="FFFFFF"/>
                </a:solidFill>
                <a:latin typeface="Verdana"/>
                <a:cs typeface="Verdana"/>
              </a:rPr>
              <a:t> </a:t>
            </a:r>
            <a:r>
              <a:rPr sz="1700" spc="35" dirty="0">
                <a:solidFill>
                  <a:srgbClr val="FFFFFF"/>
                </a:solidFill>
                <a:latin typeface="Verdana"/>
                <a:cs typeface="Verdana"/>
              </a:rPr>
              <a:t>decremented</a:t>
            </a:r>
            <a:r>
              <a:rPr sz="1700" spc="-145" dirty="0">
                <a:solidFill>
                  <a:srgbClr val="FFFFFF"/>
                </a:solidFill>
                <a:latin typeface="Verdana"/>
                <a:cs typeface="Verdana"/>
              </a:rPr>
              <a:t> </a:t>
            </a:r>
            <a:r>
              <a:rPr sz="1700" dirty="0">
                <a:solidFill>
                  <a:srgbClr val="FFFFFF"/>
                </a:solidFill>
                <a:latin typeface="Verdana"/>
                <a:cs typeface="Verdana"/>
              </a:rPr>
              <a:t>by</a:t>
            </a:r>
            <a:r>
              <a:rPr sz="1700" spc="-125" dirty="0">
                <a:solidFill>
                  <a:srgbClr val="FFFFFF"/>
                </a:solidFill>
                <a:latin typeface="Verdana"/>
                <a:cs typeface="Verdana"/>
              </a:rPr>
              <a:t> </a:t>
            </a:r>
            <a:r>
              <a:rPr sz="1700" spc="45" dirty="0">
                <a:solidFill>
                  <a:srgbClr val="FFFFFF"/>
                </a:solidFill>
                <a:latin typeface="Verdana"/>
                <a:cs typeface="Verdana"/>
              </a:rPr>
              <a:t>one</a:t>
            </a:r>
            <a:r>
              <a:rPr sz="1700" spc="-130" dirty="0">
                <a:solidFill>
                  <a:srgbClr val="FFFFFF"/>
                </a:solidFill>
                <a:latin typeface="Verdana"/>
                <a:cs typeface="Verdana"/>
              </a:rPr>
              <a:t> </a:t>
            </a:r>
            <a:r>
              <a:rPr sz="1700" spc="65" dirty="0">
                <a:solidFill>
                  <a:srgbClr val="FFFFFF"/>
                </a:solidFill>
                <a:latin typeface="Verdana"/>
                <a:cs typeface="Verdana"/>
              </a:rPr>
              <a:t>and</a:t>
            </a:r>
            <a:r>
              <a:rPr sz="1700" spc="-130" dirty="0">
                <a:solidFill>
                  <a:srgbClr val="FFFFFF"/>
                </a:solidFill>
                <a:latin typeface="Verdana"/>
                <a:cs typeface="Verdana"/>
              </a:rPr>
              <a:t> </a:t>
            </a:r>
            <a:r>
              <a:rPr sz="1700" spc="5" dirty="0">
                <a:solidFill>
                  <a:srgbClr val="FFFFFF"/>
                </a:solidFill>
                <a:latin typeface="Verdana"/>
                <a:cs typeface="Verdana"/>
              </a:rPr>
              <a:t>when</a:t>
            </a:r>
            <a:r>
              <a:rPr sz="1700" spc="-150" dirty="0">
                <a:solidFill>
                  <a:srgbClr val="FFFFFF"/>
                </a:solidFill>
                <a:latin typeface="Verdana"/>
                <a:cs typeface="Verdana"/>
              </a:rPr>
              <a:t> </a:t>
            </a:r>
            <a:r>
              <a:rPr sz="1700" spc="-20" dirty="0">
                <a:solidFill>
                  <a:srgbClr val="FFFFFF"/>
                </a:solidFill>
                <a:latin typeface="Verdana"/>
                <a:cs typeface="Verdana"/>
              </a:rPr>
              <a:t>the</a:t>
            </a:r>
            <a:r>
              <a:rPr sz="1700" spc="-120" dirty="0">
                <a:solidFill>
                  <a:srgbClr val="FFFFFF"/>
                </a:solidFill>
                <a:latin typeface="Verdana"/>
                <a:cs typeface="Verdana"/>
              </a:rPr>
              <a:t> </a:t>
            </a:r>
            <a:r>
              <a:rPr sz="1700" dirty="0">
                <a:solidFill>
                  <a:srgbClr val="FFFFFF"/>
                </a:solidFill>
                <a:latin typeface="Verdana"/>
                <a:cs typeface="Verdana"/>
              </a:rPr>
              <a:t>value</a:t>
            </a:r>
            <a:r>
              <a:rPr sz="1700" spc="-160" dirty="0">
                <a:solidFill>
                  <a:srgbClr val="FFFFFF"/>
                </a:solidFill>
                <a:latin typeface="Verdana"/>
                <a:cs typeface="Verdana"/>
              </a:rPr>
              <a:t> </a:t>
            </a:r>
            <a:r>
              <a:rPr sz="1700" spc="10" dirty="0">
                <a:solidFill>
                  <a:srgbClr val="FFFFFF"/>
                </a:solidFill>
                <a:latin typeface="Verdana"/>
                <a:cs typeface="Verdana"/>
              </a:rPr>
              <a:t>reaches</a:t>
            </a:r>
            <a:endParaRPr sz="1700">
              <a:latin typeface="Verdana"/>
              <a:cs typeface="Verdana"/>
            </a:endParaRPr>
          </a:p>
          <a:p>
            <a:pPr marL="355600">
              <a:lnSpc>
                <a:spcPts val="1835"/>
              </a:lnSpc>
            </a:pPr>
            <a:r>
              <a:rPr sz="1700" spc="-175" dirty="0">
                <a:solidFill>
                  <a:srgbClr val="FFFFFF"/>
                </a:solidFill>
                <a:latin typeface="Verdana"/>
                <a:cs typeface="Verdana"/>
              </a:rPr>
              <a:t>z</a:t>
            </a:r>
            <a:r>
              <a:rPr sz="1700" spc="90" dirty="0">
                <a:solidFill>
                  <a:srgbClr val="FFFFFF"/>
                </a:solidFill>
                <a:latin typeface="Verdana"/>
                <a:cs typeface="Verdana"/>
              </a:rPr>
              <a:t>e</a:t>
            </a:r>
            <a:r>
              <a:rPr sz="1700" spc="-95" dirty="0">
                <a:solidFill>
                  <a:srgbClr val="FFFFFF"/>
                </a:solidFill>
                <a:latin typeface="Verdana"/>
                <a:cs typeface="Verdana"/>
              </a:rPr>
              <a:t>ro,</a:t>
            </a:r>
            <a:r>
              <a:rPr sz="1700" spc="45" dirty="0">
                <a:solidFill>
                  <a:srgbClr val="FFFFFF"/>
                </a:solidFill>
                <a:latin typeface="Times New Roman"/>
                <a:cs typeface="Times New Roman"/>
              </a:rPr>
              <a:t> </a:t>
            </a:r>
            <a:r>
              <a:rPr sz="1700" spc="-110" dirty="0">
                <a:solidFill>
                  <a:srgbClr val="FFFFFF"/>
                </a:solidFill>
                <a:latin typeface="Verdana"/>
                <a:cs typeface="Verdana"/>
              </a:rPr>
              <a:t>t</a:t>
            </a:r>
            <a:r>
              <a:rPr sz="1700" spc="30" dirty="0">
                <a:solidFill>
                  <a:srgbClr val="FFFFFF"/>
                </a:solidFill>
                <a:latin typeface="Verdana"/>
                <a:cs typeface="Verdana"/>
              </a:rPr>
              <a:t>he</a:t>
            </a:r>
            <a:r>
              <a:rPr sz="1700" spc="40" dirty="0">
                <a:solidFill>
                  <a:srgbClr val="FFFFFF"/>
                </a:solidFill>
                <a:latin typeface="Times New Roman"/>
                <a:cs typeface="Times New Roman"/>
              </a:rPr>
              <a:t> </a:t>
            </a:r>
            <a:r>
              <a:rPr sz="1700" spc="70" dirty="0">
                <a:solidFill>
                  <a:srgbClr val="FFFFFF"/>
                </a:solidFill>
                <a:latin typeface="Verdana"/>
                <a:cs typeface="Verdana"/>
              </a:rPr>
              <a:t>pack</a:t>
            </a:r>
            <a:r>
              <a:rPr sz="1700" spc="90" dirty="0">
                <a:solidFill>
                  <a:srgbClr val="FFFFFF"/>
                </a:solidFill>
                <a:latin typeface="Verdana"/>
                <a:cs typeface="Verdana"/>
              </a:rPr>
              <a:t>e</a:t>
            </a:r>
            <a:r>
              <a:rPr sz="1700" spc="-95" dirty="0">
                <a:solidFill>
                  <a:srgbClr val="FFFFFF"/>
                </a:solidFill>
                <a:latin typeface="Verdana"/>
                <a:cs typeface="Verdana"/>
              </a:rPr>
              <a:t>t</a:t>
            </a:r>
            <a:r>
              <a:rPr sz="1700" spc="35" dirty="0">
                <a:solidFill>
                  <a:srgbClr val="FFFFFF"/>
                </a:solidFill>
                <a:latin typeface="Times New Roman"/>
                <a:cs typeface="Times New Roman"/>
              </a:rPr>
              <a:t> </a:t>
            </a:r>
            <a:r>
              <a:rPr sz="1700" spc="-125" dirty="0">
                <a:solidFill>
                  <a:srgbClr val="FFFFFF"/>
                </a:solidFill>
                <a:latin typeface="Verdana"/>
                <a:cs typeface="Verdana"/>
              </a:rPr>
              <a:t>i</a:t>
            </a:r>
            <a:r>
              <a:rPr sz="1700" spc="-225" dirty="0">
                <a:solidFill>
                  <a:srgbClr val="FFFFFF"/>
                </a:solidFill>
                <a:latin typeface="Verdana"/>
                <a:cs typeface="Verdana"/>
              </a:rPr>
              <a:t>s</a:t>
            </a:r>
            <a:r>
              <a:rPr sz="1700" spc="40" dirty="0">
                <a:solidFill>
                  <a:srgbClr val="FFFFFF"/>
                </a:solidFill>
                <a:latin typeface="Times New Roman"/>
                <a:cs typeface="Times New Roman"/>
              </a:rPr>
              <a:t> </a:t>
            </a:r>
            <a:r>
              <a:rPr sz="1700" spc="5" dirty="0">
                <a:solidFill>
                  <a:srgbClr val="FFFFFF"/>
                </a:solidFill>
                <a:latin typeface="Verdana"/>
                <a:cs typeface="Verdana"/>
              </a:rPr>
              <a:t>discard</a:t>
            </a:r>
            <a:r>
              <a:rPr sz="1700" dirty="0">
                <a:solidFill>
                  <a:srgbClr val="FFFFFF"/>
                </a:solidFill>
                <a:latin typeface="Verdana"/>
                <a:cs typeface="Verdana"/>
              </a:rPr>
              <a:t>e</a:t>
            </a:r>
            <a:r>
              <a:rPr sz="1700" spc="-25" dirty="0">
                <a:solidFill>
                  <a:srgbClr val="FFFFFF"/>
                </a:solidFill>
                <a:latin typeface="Verdana"/>
                <a:cs typeface="Verdana"/>
              </a:rPr>
              <a:t>d.</a:t>
            </a:r>
            <a:endParaRPr sz="1700">
              <a:latin typeface="Verdana"/>
              <a:cs typeface="Verdana"/>
            </a:endParaRPr>
          </a:p>
          <a:p>
            <a:pPr marL="355600" marR="158750" indent="-342900">
              <a:lnSpc>
                <a:spcPts val="1630"/>
              </a:lnSpc>
              <a:spcBef>
                <a:spcPts val="980"/>
              </a:spcBef>
              <a:tabLst>
                <a:tab pos="354965" algn="l"/>
              </a:tabLst>
            </a:pPr>
            <a:r>
              <a:rPr sz="1350" spc="-130" dirty="0">
                <a:solidFill>
                  <a:srgbClr val="89D0D6"/>
                </a:solidFill>
                <a:latin typeface="Lucida Sans Unicode"/>
                <a:cs typeface="Lucida Sans Unicode"/>
              </a:rPr>
              <a:t>▶	</a:t>
            </a:r>
            <a:r>
              <a:rPr sz="1700" spc="-35" dirty="0">
                <a:solidFill>
                  <a:srgbClr val="FFFFFF"/>
                </a:solidFill>
                <a:latin typeface="Verdana"/>
                <a:cs typeface="Verdana"/>
              </a:rPr>
              <a:t>Protocol: </a:t>
            </a:r>
            <a:r>
              <a:rPr sz="1700" spc="-140" dirty="0">
                <a:solidFill>
                  <a:srgbClr val="FFFFFF"/>
                </a:solidFill>
                <a:latin typeface="Verdana"/>
                <a:cs typeface="Verdana"/>
              </a:rPr>
              <a:t>Tells </a:t>
            </a:r>
            <a:r>
              <a:rPr sz="1700" spc="-20" dirty="0">
                <a:solidFill>
                  <a:srgbClr val="FFFFFF"/>
                </a:solidFill>
                <a:latin typeface="Verdana"/>
                <a:cs typeface="Verdana"/>
              </a:rPr>
              <a:t>the </a:t>
            </a:r>
            <a:r>
              <a:rPr sz="1700" spc="-45" dirty="0">
                <a:solidFill>
                  <a:srgbClr val="FFFFFF"/>
                </a:solidFill>
                <a:latin typeface="Verdana"/>
                <a:cs typeface="Verdana"/>
              </a:rPr>
              <a:t>Network </a:t>
            </a:r>
            <a:r>
              <a:rPr sz="1700" spc="-40" dirty="0">
                <a:solidFill>
                  <a:srgbClr val="FFFFFF"/>
                </a:solidFill>
                <a:latin typeface="Verdana"/>
                <a:cs typeface="Verdana"/>
              </a:rPr>
              <a:t>layer </a:t>
            </a:r>
            <a:r>
              <a:rPr sz="1700" spc="20" dirty="0">
                <a:solidFill>
                  <a:srgbClr val="FFFFFF"/>
                </a:solidFill>
                <a:latin typeface="Verdana"/>
                <a:cs typeface="Verdana"/>
              </a:rPr>
              <a:t>at </a:t>
            </a:r>
            <a:r>
              <a:rPr sz="1700" spc="-20" dirty="0">
                <a:solidFill>
                  <a:srgbClr val="FFFFFF"/>
                </a:solidFill>
                <a:latin typeface="Verdana"/>
                <a:cs typeface="Verdana"/>
              </a:rPr>
              <a:t>the </a:t>
            </a:r>
            <a:r>
              <a:rPr sz="1700" spc="-35" dirty="0">
                <a:solidFill>
                  <a:srgbClr val="FFFFFF"/>
                </a:solidFill>
                <a:latin typeface="Verdana"/>
                <a:cs typeface="Verdana"/>
              </a:rPr>
              <a:t>destination </a:t>
            </a:r>
            <a:r>
              <a:rPr sz="1700" spc="-90" dirty="0">
                <a:solidFill>
                  <a:srgbClr val="FFFFFF"/>
                </a:solidFill>
                <a:latin typeface="Verdana"/>
                <a:cs typeface="Verdana"/>
              </a:rPr>
              <a:t>host, </a:t>
            </a:r>
            <a:r>
              <a:rPr sz="1700" spc="-15" dirty="0">
                <a:solidFill>
                  <a:srgbClr val="FFFFFF"/>
                </a:solidFill>
                <a:latin typeface="Verdana"/>
                <a:cs typeface="Verdana"/>
              </a:rPr>
              <a:t>to </a:t>
            </a:r>
            <a:r>
              <a:rPr sz="1700" spc="5" dirty="0">
                <a:solidFill>
                  <a:srgbClr val="FFFFFF"/>
                </a:solidFill>
                <a:latin typeface="Verdana"/>
                <a:cs typeface="Verdana"/>
              </a:rPr>
              <a:t>which </a:t>
            </a:r>
            <a:r>
              <a:rPr sz="1700" dirty="0">
                <a:solidFill>
                  <a:srgbClr val="FFFFFF"/>
                </a:solidFill>
                <a:latin typeface="Verdana"/>
                <a:cs typeface="Verdana"/>
              </a:rPr>
              <a:t>Protocol </a:t>
            </a:r>
            <a:r>
              <a:rPr sz="1700" spc="-125" dirty="0">
                <a:solidFill>
                  <a:srgbClr val="FFFFFF"/>
                </a:solidFill>
                <a:latin typeface="Verdana"/>
                <a:cs typeface="Verdana"/>
              </a:rPr>
              <a:t>this </a:t>
            </a:r>
            <a:r>
              <a:rPr sz="1700" spc="-120" dirty="0">
                <a:solidFill>
                  <a:srgbClr val="FFFFFF"/>
                </a:solidFill>
                <a:latin typeface="Verdana"/>
                <a:cs typeface="Verdana"/>
              </a:rPr>
              <a:t> </a:t>
            </a:r>
            <a:r>
              <a:rPr sz="1700" spc="45" dirty="0">
                <a:solidFill>
                  <a:srgbClr val="FFFFFF"/>
                </a:solidFill>
                <a:latin typeface="Verdana"/>
                <a:cs typeface="Verdana"/>
              </a:rPr>
              <a:t>packet</a:t>
            </a:r>
            <a:r>
              <a:rPr sz="1700" spc="-140" dirty="0">
                <a:solidFill>
                  <a:srgbClr val="FFFFFF"/>
                </a:solidFill>
                <a:latin typeface="Verdana"/>
                <a:cs typeface="Verdana"/>
              </a:rPr>
              <a:t> </a:t>
            </a:r>
            <a:r>
              <a:rPr sz="1700" spc="-5" dirty="0">
                <a:solidFill>
                  <a:srgbClr val="FFFFFF"/>
                </a:solidFill>
                <a:latin typeface="Verdana"/>
                <a:cs typeface="Verdana"/>
              </a:rPr>
              <a:t>belongs</a:t>
            </a:r>
            <a:r>
              <a:rPr sz="1700" spc="-155" dirty="0">
                <a:solidFill>
                  <a:srgbClr val="FFFFFF"/>
                </a:solidFill>
                <a:latin typeface="Verdana"/>
                <a:cs typeface="Verdana"/>
              </a:rPr>
              <a:t> </a:t>
            </a:r>
            <a:r>
              <a:rPr sz="1700" spc="-60" dirty="0">
                <a:solidFill>
                  <a:srgbClr val="FFFFFF"/>
                </a:solidFill>
                <a:latin typeface="Verdana"/>
                <a:cs typeface="Verdana"/>
              </a:rPr>
              <a:t>to,</a:t>
            </a:r>
            <a:r>
              <a:rPr sz="1700" spc="-100" dirty="0">
                <a:solidFill>
                  <a:srgbClr val="FFFFFF"/>
                </a:solidFill>
                <a:latin typeface="Verdana"/>
                <a:cs typeface="Verdana"/>
              </a:rPr>
              <a:t> </a:t>
            </a:r>
            <a:r>
              <a:rPr sz="1700" spc="-90" dirty="0">
                <a:solidFill>
                  <a:srgbClr val="FFFFFF"/>
                </a:solidFill>
                <a:latin typeface="Verdana"/>
                <a:cs typeface="Verdana"/>
              </a:rPr>
              <a:t>i.e.</a:t>
            </a:r>
            <a:r>
              <a:rPr sz="1700" spc="-120" dirty="0">
                <a:solidFill>
                  <a:srgbClr val="FFFFFF"/>
                </a:solidFill>
                <a:latin typeface="Verdana"/>
                <a:cs typeface="Verdana"/>
              </a:rPr>
              <a:t> </a:t>
            </a:r>
            <a:r>
              <a:rPr sz="1700" spc="-20" dirty="0">
                <a:solidFill>
                  <a:srgbClr val="FFFFFF"/>
                </a:solidFill>
                <a:latin typeface="Verdana"/>
                <a:cs typeface="Verdana"/>
              </a:rPr>
              <a:t>the</a:t>
            </a:r>
            <a:r>
              <a:rPr sz="1700" spc="-114" dirty="0">
                <a:solidFill>
                  <a:srgbClr val="FFFFFF"/>
                </a:solidFill>
                <a:latin typeface="Verdana"/>
                <a:cs typeface="Verdana"/>
              </a:rPr>
              <a:t> </a:t>
            </a:r>
            <a:r>
              <a:rPr sz="1700" spc="-60" dirty="0">
                <a:solidFill>
                  <a:srgbClr val="FFFFFF"/>
                </a:solidFill>
                <a:latin typeface="Verdana"/>
                <a:cs typeface="Verdana"/>
              </a:rPr>
              <a:t>next</a:t>
            </a:r>
            <a:r>
              <a:rPr sz="1700" spc="-135" dirty="0">
                <a:solidFill>
                  <a:srgbClr val="FFFFFF"/>
                </a:solidFill>
                <a:latin typeface="Verdana"/>
                <a:cs typeface="Verdana"/>
              </a:rPr>
              <a:t> </a:t>
            </a:r>
            <a:r>
              <a:rPr sz="1700" spc="-30" dirty="0">
                <a:solidFill>
                  <a:srgbClr val="FFFFFF"/>
                </a:solidFill>
                <a:latin typeface="Verdana"/>
                <a:cs typeface="Verdana"/>
              </a:rPr>
              <a:t>level</a:t>
            </a:r>
            <a:r>
              <a:rPr sz="1700" spc="-155" dirty="0">
                <a:solidFill>
                  <a:srgbClr val="FFFFFF"/>
                </a:solidFill>
                <a:latin typeface="Verdana"/>
                <a:cs typeface="Verdana"/>
              </a:rPr>
              <a:t> </a:t>
            </a:r>
            <a:r>
              <a:rPr sz="1700" spc="-15" dirty="0">
                <a:solidFill>
                  <a:srgbClr val="FFFFFF"/>
                </a:solidFill>
                <a:latin typeface="Verdana"/>
                <a:cs typeface="Verdana"/>
              </a:rPr>
              <a:t>Protocol.</a:t>
            </a:r>
            <a:r>
              <a:rPr sz="1700" spc="-135" dirty="0">
                <a:solidFill>
                  <a:srgbClr val="FFFFFF"/>
                </a:solidFill>
                <a:latin typeface="Verdana"/>
                <a:cs typeface="Verdana"/>
              </a:rPr>
              <a:t> </a:t>
            </a:r>
            <a:r>
              <a:rPr sz="1700" spc="-95" dirty="0">
                <a:solidFill>
                  <a:srgbClr val="FFFFFF"/>
                </a:solidFill>
                <a:latin typeface="Verdana"/>
                <a:cs typeface="Verdana"/>
              </a:rPr>
              <a:t>For</a:t>
            </a:r>
            <a:r>
              <a:rPr sz="1700" spc="-135" dirty="0">
                <a:solidFill>
                  <a:srgbClr val="FFFFFF"/>
                </a:solidFill>
                <a:latin typeface="Verdana"/>
                <a:cs typeface="Verdana"/>
              </a:rPr>
              <a:t> </a:t>
            </a:r>
            <a:r>
              <a:rPr sz="1700" spc="5" dirty="0">
                <a:solidFill>
                  <a:srgbClr val="FFFFFF"/>
                </a:solidFill>
                <a:latin typeface="Verdana"/>
                <a:cs typeface="Verdana"/>
              </a:rPr>
              <a:t>example</a:t>
            </a:r>
            <a:r>
              <a:rPr sz="1700" spc="-150" dirty="0">
                <a:solidFill>
                  <a:srgbClr val="FFFFFF"/>
                </a:solidFill>
                <a:latin typeface="Verdana"/>
                <a:cs typeface="Verdana"/>
              </a:rPr>
              <a:t> </a:t>
            </a:r>
            <a:r>
              <a:rPr sz="1700" spc="10" dirty="0">
                <a:solidFill>
                  <a:srgbClr val="FFFFFF"/>
                </a:solidFill>
                <a:latin typeface="Verdana"/>
                <a:cs typeface="Verdana"/>
              </a:rPr>
              <a:t>protocol</a:t>
            </a:r>
            <a:r>
              <a:rPr sz="1700" spc="-130" dirty="0">
                <a:solidFill>
                  <a:srgbClr val="FFFFFF"/>
                </a:solidFill>
                <a:latin typeface="Verdana"/>
                <a:cs typeface="Verdana"/>
              </a:rPr>
              <a:t> </a:t>
            </a:r>
            <a:r>
              <a:rPr sz="1700" spc="-25" dirty="0">
                <a:solidFill>
                  <a:srgbClr val="FFFFFF"/>
                </a:solidFill>
                <a:latin typeface="Verdana"/>
                <a:cs typeface="Verdana"/>
              </a:rPr>
              <a:t>number</a:t>
            </a:r>
            <a:r>
              <a:rPr sz="1700" spc="-120" dirty="0">
                <a:solidFill>
                  <a:srgbClr val="FFFFFF"/>
                </a:solidFill>
                <a:latin typeface="Verdana"/>
                <a:cs typeface="Verdana"/>
              </a:rPr>
              <a:t> </a:t>
            </a:r>
            <a:r>
              <a:rPr sz="1700" spc="10" dirty="0">
                <a:solidFill>
                  <a:srgbClr val="FFFFFF"/>
                </a:solidFill>
                <a:latin typeface="Verdana"/>
                <a:cs typeface="Verdana"/>
              </a:rPr>
              <a:t>of </a:t>
            </a:r>
            <a:r>
              <a:rPr sz="1700" spc="-585" dirty="0">
                <a:solidFill>
                  <a:srgbClr val="FFFFFF"/>
                </a:solidFill>
                <a:latin typeface="Verdana"/>
                <a:cs typeface="Verdana"/>
              </a:rPr>
              <a:t> </a:t>
            </a:r>
            <a:r>
              <a:rPr sz="1700" spc="-305" dirty="0">
                <a:solidFill>
                  <a:srgbClr val="FFFFFF"/>
                </a:solidFill>
                <a:latin typeface="Verdana"/>
                <a:cs typeface="Verdana"/>
              </a:rPr>
              <a:t>I</a:t>
            </a:r>
            <a:r>
              <a:rPr sz="1700" spc="185" dirty="0">
                <a:solidFill>
                  <a:srgbClr val="FFFFFF"/>
                </a:solidFill>
                <a:latin typeface="Verdana"/>
                <a:cs typeface="Verdana"/>
              </a:rPr>
              <a:t>C</a:t>
            </a:r>
            <a:r>
              <a:rPr sz="1700" spc="135" dirty="0">
                <a:solidFill>
                  <a:srgbClr val="FFFFFF"/>
                </a:solidFill>
                <a:latin typeface="Verdana"/>
                <a:cs typeface="Verdana"/>
              </a:rPr>
              <a:t>M</a:t>
            </a:r>
            <a:r>
              <a:rPr sz="1700" spc="-20" dirty="0">
                <a:solidFill>
                  <a:srgbClr val="FFFFFF"/>
                </a:solidFill>
                <a:latin typeface="Verdana"/>
                <a:cs typeface="Verdana"/>
              </a:rPr>
              <a:t>P</a:t>
            </a:r>
            <a:r>
              <a:rPr sz="1700" spc="35" dirty="0">
                <a:solidFill>
                  <a:srgbClr val="FFFFFF"/>
                </a:solidFill>
                <a:latin typeface="Times New Roman"/>
                <a:cs typeface="Times New Roman"/>
              </a:rPr>
              <a:t> </a:t>
            </a:r>
            <a:r>
              <a:rPr sz="1700" spc="-130" dirty="0">
                <a:solidFill>
                  <a:srgbClr val="FFFFFF"/>
                </a:solidFill>
                <a:latin typeface="Verdana"/>
                <a:cs typeface="Verdana"/>
              </a:rPr>
              <a:t>i</a:t>
            </a:r>
            <a:r>
              <a:rPr sz="1700" spc="-229" dirty="0">
                <a:solidFill>
                  <a:srgbClr val="FFFFFF"/>
                </a:solidFill>
                <a:latin typeface="Verdana"/>
                <a:cs typeface="Verdana"/>
              </a:rPr>
              <a:t>s</a:t>
            </a:r>
            <a:r>
              <a:rPr sz="1700" spc="20" dirty="0">
                <a:solidFill>
                  <a:srgbClr val="FFFFFF"/>
                </a:solidFill>
                <a:latin typeface="Times New Roman"/>
                <a:cs typeface="Times New Roman"/>
              </a:rPr>
              <a:t> </a:t>
            </a:r>
            <a:r>
              <a:rPr sz="1700" spc="-185" dirty="0">
                <a:solidFill>
                  <a:srgbClr val="FFFFFF"/>
                </a:solidFill>
                <a:latin typeface="Verdana"/>
                <a:cs typeface="Verdana"/>
              </a:rPr>
              <a:t>1</a:t>
            </a:r>
            <a:r>
              <a:rPr sz="1700" spc="-105" dirty="0">
                <a:solidFill>
                  <a:srgbClr val="FFFFFF"/>
                </a:solidFill>
                <a:latin typeface="Verdana"/>
                <a:cs typeface="Verdana"/>
              </a:rPr>
              <a:t>,</a:t>
            </a:r>
            <a:r>
              <a:rPr sz="1700" spc="40" dirty="0">
                <a:solidFill>
                  <a:srgbClr val="FFFFFF"/>
                </a:solidFill>
                <a:latin typeface="Times New Roman"/>
                <a:cs typeface="Times New Roman"/>
              </a:rPr>
              <a:t> </a:t>
            </a:r>
            <a:r>
              <a:rPr sz="1700" spc="-320" dirty="0">
                <a:solidFill>
                  <a:srgbClr val="FFFFFF"/>
                </a:solidFill>
                <a:latin typeface="Verdana"/>
                <a:cs typeface="Verdana"/>
              </a:rPr>
              <a:t>T</a:t>
            </a:r>
            <a:r>
              <a:rPr sz="1700" spc="185" dirty="0">
                <a:solidFill>
                  <a:srgbClr val="FFFFFF"/>
                </a:solidFill>
                <a:latin typeface="Verdana"/>
                <a:cs typeface="Verdana"/>
              </a:rPr>
              <a:t>C</a:t>
            </a:r>
            <a:r>
              <a:rPr sz="1700" spc="-20" dirty="0">
                <a:solidFill>
                  <a:srgbClr val="FFFFFF"/>
                </a:solidFill>
                <a:latin typeface="Verdana"/>
                <a:cs typeface="Verdana"/>
              </a:rPr>
              <a:t>P</a:t>
            </a:r>
            <a:r>
              <a:rPr sz="1700" spc="45" dirty="0">
                <a:solidFill>
                  <a:srgbClr val="FFFFFF"/>
                </a:solidFill>
                <a:latin typeface="Times New Roman"/>
                <a:cs typeface="Times New Roman"/>
              </a:rPr>
              <a:t> </a:t>
            </a:r>
            <a:r>
              <a:rPr sz="1700" spc="-130" dirty="0">
                <a:solidFill>
                  <a:srgbClr val="FFFFFF"/>
                </a:solidFill>
                <a:latin typeface="Verdana"/>
                <a:cs typeface="Verdana"/>
              </a:rPr>
              <a:t>i</a:t>
            </a:r>
            <a:r>
              <a:rPr sz="1700" spc="-229" dirty="0">
                <a:solidFill>
                  <a:srgbClr val="FFFFFF"/>
                </a:solidFill>
                <a:latin typeface="Verdana"/>
                <a:cs typeface="Verdana"/>
              </a:rPr>
              <a:t>s</a:t>
            </a:r>
            <a:r>
              <a:rPr sz="1700" spc="45" dirty="0">
                <a:solidFill>
                  <a:srgbClr val="FFFFFF"/>
                </a:solidFill>
                <a:latin typeface="Times New Roman"/>
                <a:cs typeface="Times New Roman"/>
              </a:rPr>
              <a:t> </a:t>
            </a:r>
            <a:r>
              <a:rPr sz="1700" spc="-140" dirty="0">
                <a:solidFill>
                  <a:srgbClr val="FFFFFF"/>
                </a:solidFill>
                <a:latin typeface="Verdana"/>
                <a:cs typeface="Verdana"/>
              </a:rPr>
              <a:t>6</a:t>
            </a:r>
            <a:r>
              <a:rPr sz="1700" spc="45" dirty="0">
                <a:solidFill>
                  <a:srgbClr val="FFFFFF"/>
                </a:solidFill>
                <a:latin typeface="Times New Roman"/>
                <a:cs typeface="Times New Roman"/>
              </a:rPr>
              <a:t> </a:t>
            </a:r>
            <a:r>
              <a:rPr sz="1700" spc="65" dirty="0">
                <a:solidFill>
                  <a:srgbClr val="FFFFFF"/>
                </a:solidFill>
                <a:latin typeface="Verdana"/>
                <a:cs typeface="Verdana"/>
              </a:rPr>
              <a:t>an</a:t>
            </a:r>
            <a:r>
              <a:rPr sz="1700" spc="70" dirty="0">
                <a:solidFill>
                  <a:srgbClr val="FFFFFF"/>
                </a:solidFill>
                <a:latin typeface="Verdana"/>
                <a:cs typeface="Verdana"/>
              </a:rPr>
              <a:t>d</a:t>
            </a:r>
            <a:r>
              <a:rPr sz="1700" spc="40" dirty="0">
                <a:solidFill>
                  <a:srgbClr val="FFFFFF"/>
                </a:solidFill>
                <a:latin typeface="Times New Roman"/>
                <a:cs typeface="Times New Roman"/>
              </a:rPr>
              <a:t> </a:t>
            </a:r>
            <a:r>
              <a:rPr sz="1700" spc="-145" dirty="0">
                <a:solidFill>
                  <a:srgbClr val="FFFFFF"/>
                </a:solidFill>
                <a:latin typeface="Verdana"/>
                <a:cs typeface="Verdana"/>
              </a:rPr>
              <a:t>U</a:t>
            </a:r>
            <a:r>
              <a:rPr sz="1700" spc="-40" dirty="0">
                <a:solidFill>
                  <a:srgbClr val="FFFFFF"/>
                </a:solidFill>
                <a:latin typeface="Verdana"/>
                <a:cs typeface="Verdana"/>
              </a:rPr>
              <a:t>D</a:t>
            </a:r>
            <a:r>
              <a:rPr sz="1700" spc="-30" dirty="0">
                <a:solidFill>
                  <a:srgbClr val="FFFFFF"/>
                </a:solidFill>
                <a:latin typeface="Verdana"/>
                <a:cs typeface="Verdana"/>
              </a:rPr>
              <a:t>P</a:t>
            </a:r>
            <a:r>
              <a:rPr sz="1700" spc="30" dirty="0">
                <a:solidFill>
                  <a:srgbClr val="FFFFFF"/>
                </a:solidFill>
                <a:latin typeface="Times New Roman"/>
                <a:cs typeface="Times New Roman"/>
              </a:rPr>
              <a:t> </a:t>
            </a:r>
            <a:r>
              <a:rPr sz="1700" spc="-130" dirty="0">
                <a:solidFill>
                  <a:srgbClr val="FFFFFF"/>
                </a:solidFill>
                <a:latin typeface="Verdana"/>
                <a:cs typeface="Verdana"/>
              </a:rPr>
              <a:t>i</a:t>
            </a:r>
            <a:r>
              <a:rPr sz="1700" spc="-225" dirty="0">
                <a:solidFill>
                  <a:srgbClr val="FFFFFF"/>
                </a:solidFill>
                <a:latin typeface="Verdana"/>
                <a:cs typeface="Verdana"/>
              </a:rPr>
              <a:t>s</a:t>
            </a:r>
            <a:r>
              <a:rPr sz="1700" spc="40" dirty="0">
                <a:solidFill>
                  <a:srgbClr val="FFFFFF"/>
                </a:solidFill>
                <a:latin typeface="Times New Roman"/>
                <a:cs typeface="Times New Roman"/>
              </a:rPr>
              <a:t> </a:t>
            </a:r>
            <a:r>
              <a:rPr sz="1700" spc="-145" dirty="0">
                <a:solidFill>
                  <a:srgbClr val="FFFFFF"/>
                </a:solidFill>
                <a:latin typeface="Verdana"/>
                <a:cs typeface="Verdana"/>
              </a:rPr>
              <a:t>1</a:t>
            </a:r>
            <a:r>
              <a:rPr sz="1700" spc="-135" dirty="0">
                <a:solidFill>
                  <a:srgbClr val="FFFFFF"/>
                </a:solidFill>
                <a:latin typeface="Verdana"/>
                <a:cs typeface="Verdana"/>
              </a:rPr>
              <a:t>7</a:t>
            </a:r>
            <a:r>
              <a:rPr sz="1700" spc="-150" dirty="0">
                <a:solidFill>
                  <a:srgbClr val="FFFFFF"/>
                </a:solidFill>
                <a:latin typeface="Verdana"/>
                <a:cs typeface="Verdana"/>
              </a:rPr>
              <a:t>.</a:t>
            </a:r>
            <a:endParaRPr sz="1700">
              <a:latin typeface="Verdana"/>
              <a:cs typeface="Verdana"/>
            </a:endParaRPr>
          </a:p>
          <a:p>
            <a:pPr marL="12700">
              <a:lnSpc>
                <a:spcPts val="1839"/>
              </a:lnSpc>
              <a:spcBef>
                <a:spcPts val="620"/>
              </a:spcBef>
              <a:tabLst>
                <a:tab pos="354965" algn="l"/>
              </a:tabLst>
            </a:pPr>
            <a:r>
              <a:rPr sz="1350" spc="-130" dirty="0">
                <a:solidFill>
                  <a:srgbClr val="89D0D6"/>
                </a:solidFill>
                <a:latin typeface="Lucida Sans Unicode"/>
                <a:cs typeface="Lucida Sans Unicode"/>
              </a:rPr>
              <a:t>▶	</a:t>
            </a:r>
            <a:r>
              <a:rPr sz="1700" spc="10" dirty="0">
                <a:solidFill>
                  <a:srgbClr val="FFFFFF"/>
                </a:solidFill>
                <a:latin typeface="Verdana"/>
                <a:cs typeface="Verdana"/>
              </a:rPr>
              <a:t>Header</a:t>
            </a:r>
            <a:r>
              <a:rPr sz="1700" spc="-140" dirty="0">
                <a:solidFill>
                  <a:srgbClr val="FFFFFF"/>
                </a:solidFill>
                <a:latin typeface="Verdana"/>
                <a:cs typeface="Verdana"/>
              </a:rPr>
              <a:t> </a:t>
            </a:r>
            <a:r>
              <a:rPr sz="1700" spc="-40" dirty="0">
                <a:solidFill>
                  <a:srgbClr val="FFFFFF"/>
                </a:solidFill>
                <a:latin typeface="Verdana"/>
                <a:cs typeface="Verdana"/>
              </a:rPr>
              <a:t>Checksum:</a:t>
            </a:r>
            <a:r>
              <a:rPr sz="1700" spc="-114" dirty="0">
                <a:solidFill>
                  <a:srgbClr val="FFFFFF"/>
                </a:solidFill>
                <a:latin typeface="Verdana"/>
                <a:cs typeface="Verdana"/>
              </a:rPr>
              <a:t> </a:t>
            </a:r>
            <a:r>
              <a:rPr sz="1700" spc="-175" dirty="0">
                <a:solidFill>
                  <a:srgbClr val="FFFFFF"/>
                </a:solidFill>
                <a:latin typeface="Verdana"/>
                <a:cs typeface="Verdana"/>
              </a:rPr>
              <a:t>This</a:t>
            </a:r>
            <a:r>
              <a:rPr sz="1700" spc="-155" dirty="0">
                <a:solidFill>
                  <a:srgbClr val="FFFFFF"/>
                </a:solidFill>
                <a:latin typeface="Verdana"/>
                <a:cs typeface="Verdana"/>
              </a:rPr>
              <a:t> </a:t>
            </a:r>
            <a:r>
              <a:rPr sz="1700" spc="-20" dirty="0">
                <a:solidFill>
                  <a:srgbClr val="FFFFFF"/>
                </a:solidFill>
                <a:latin typeface="Verdana"/>
                <a:cs typeface="Verdana"/>
              </a:rPr>
              <a:t>field</a:t>
            </a:r>
            <a:r>
              <a:rPr sz="1700" spc="-150" dirty="0">
                <a:solidFill>
                  <a:srgbClr val="FFFFFF"/>
                </a:solidFill>
                <a:latin typeface="Verdana"/>
                <a:cs typeface="Verdana"/>
              </a:rPr>
              <a:t> </a:t>
            </a:r>
            <a:r>
              <a:rPr sz="1700" spc="-175" dirty="0">
                <a:solidFill>
                  <a:srgbClr val="FFFFFF"/>
                </a:solidFill>
                <a:latin typeface="Verdana"/>
                <a:cs typeface="Verdana"/>
              </a:rPr>
              <a:t>is</a:t>
            </a:r>
            <a:r>
              <a:rPr sz="1700" spc="-130" dirty="0">
                <a:solidFill>
                  <a:srgbClr val="FFFFFF"/>
                </a:solidFill>
                <a:latin typeface="Verdana"/>
                <a:cs typeface="Verdana"/>
              </a:rPr>
              <a:t> </a:t>
            </a:r>
            <a:r>
              <a:rPr sz="1700" spc="-20" dirty="0">
                <a:solidFill>
                  <a:srgbClr val="FFFFFF"/>
                </a:solidFill>
                <a:latin typeface="Verdana"/>
                <a:cs typeface="Verdana"/>
              </a:rPr>
              <a:t>used</a:t>
            </a:r>
            <a:r>
              <a:rPr sz="1700" spc="-130" dirty="0">
                <a:solidFill>
                  <a:srgbClr val="FFFFFF"/>
                </a:solidFill>
                <a:latin typeface="Verdana"/>
                <a:cs typeface="Verdana"/>
              </a:rPr>
              <a:t> </a:t>
            </a:r>
            <a:r>
              <a:rPr sz="1700" spc="-15" dirty="0">
                <a:solidFill>
                  <a:srgbClr val="FFFFFF"/>
                </a:solidFill>
                <a:latin typeface="Verdana"/>
                <a:cs typeface="Verdana"/>
              </a:rPr>
              <a:t>to</a:t>
            </a:r>
            <a:r>
              <a:rPr sz="1700" spc="-100" dirty="0">
                <a:solidFill>
                  <a:srgbClr val="FFFFFF"/>
                </a:solidFill>
                <a:latin typeface="Verdana"/>
                <a:cs typeface="Verdana"/>
              </a:rPr>
              <a:t> </a:t>
            </a:r>
            <a:r>
              <a:rPr sz="1700" spc="30" dirty="0">
                <a:solidFill>
                  <a:srgbClr val="FFFFFF"/>
                </a:solidFill>
                <a:latin typeface="Verdana"/>
                <a:cs typeface="Verdana"/>
              </a:rPr>
              <a:t>keep</a:t>
            </a:r>
            <a:r>
              <a:rPr sz="1700" spc="-140" dirty="0">
                <a:solidFill>
                  <a:srgbClr val="FFFFFF"/>
                </a:solidFill>
                <a:latin typeface="Verdana"/>
                <a:cs typeface="Verdana"/>
              </a:rPr>
              <a:t> </a:t>
            </a:r>
            <a:r>
              <a:rPr sz="1700" dirty="0">
                <a:solidFill>
                  <a:srgbClr val="FFFFFF"/>
                </a:solidFill>
                <a:latin typeface="Verdana"/>
                <a:cs typeface="Verdana"/>
              </a:rPr>
              <a:t>checksum</a:t>
            </a:r>
            <a:r>
              <a:rPr sz="1700" spc="-130" dirty="0">
                <a:solidFill>
                  <a:srgbClr val="FFFFFF"/>
                </a:solidFill>
                <a:latin typeface="Verdana"/>
                <a:cs typeface="Verdana"/>
              </a:rPr>
              <a:t> </a:t>
            </a:r>
            <a:r>
              <a:rPr sz="1700" dirty="0">
                <a:solidFill>
                  <a:srgbClr val="FFFFFF"/>
                </a:solidFill>
                <a:latin typeface="Verdana"/>
                <a:cs typeface="Verdana"/>
              </a:rPr>
              <a:t>value</a:t>
            </a:r>
            <a:r>
              <a:rPr sz="1700" spc="-160" dirty="0">
                <a:solidFill>
                  <a:srgbClr val="FFFFFF"/>
                </a:solidFill>
                <a:latin typeface="Verdana"/>
                <a:cs typeface="Verdana"/>
              </a:rPr>
              <a:t> </a:t>
            </a:r>
            <a:r>
              <a:rPr sz="1700" spc="10" dirty="0">
                <a:solidFill>
                  <a:srgbClr val="FFFFFF"/>
                </a:solidFill>
                <a:latin typeface="Verdana"/>
                <a:cs typeface="Verdana"/>
              </a:rPr>
              <a:t>of</a:t>
            </a:r>
            <a:r>
              <a:rPr sz="1700" spc="-120" dirty="0">
                <a:solidFill>
                  <a:srgbClr val="FFFFFF"/>
                </a:solidFill>
                <a:latin typeface="Verdana"/>
                <a:cs typeface="Verdana"/>
              </a:rPr>
              <a:t> </a:t>
            </a:r>
            <a:r>
              <a:rPr sz="1700" spc="-50" dirty="0">
                <a:solidFill>
                  <a:srgbClr val="FFFFFF"/>
                </a:solidFill>
                <a:latin typeface="Verdana"/>
                <a:cs typeface="Verdana"/>
              </a:rPr>
              <a:t>entire</a:t>
            </a:r>
            <a:r>
              <a:rPr sz="1700" spc="-140" dirty="0">
                <a:solidFill>
                  <a:srgbClr val="FFFFFF"/>
                </a:solidFill>
                <a:latin typeface="Verdana"/>
                <a:cs typeface="Verdana"/>
              </a:rPr>
              <a:t> </a:t>
            </a:r>
            <a:r>
              <a:rPr sz="1700" spc="30" dirty="0">
                <a:solidFill>
                  <a:srgbClr val="FFFFFF"/>
                </a:solidFill>
                <a:latin typeface="Verdana"/>
                <a:cs typeface="Verdana"/>
              </a:rPr>
              <a:t>header</a:t>
            </a:r>
            <a:endParaRPr sz="1700">
              <a:latin typeface="Verdana"/>
              <a:cs typeface="Verdana"/>
            </a:endParaRPr>
          </a:p>
          <a:p>
            <a:pPr marL="355600">
              <a:lnSpc>
                <a:spcPts val="1839"/>
              </a:lnSpc>
            </a:pPr>
            <a:r>
              <a:rPr sz="1700" spc="5" dirty="0">
                <a:solidFill>
                  <a:srgbClr val="FFFFFF"/>
                </a:solidFill>
                <a:latin typeface="Verdana"/>
                <a:cs typeface="Verdana"/>
              </a:rPr>
              <a:t>which</a:t>
            </a:r>
            <a:r>
              <a:rPr sz="1700" spc="-145" dirty="0">
                <a:solidFill>
                  <a:srgbClr val="FFFFFF"/>
                </a:solidFill>
                <a:latin typeface="Verdana"/>
                <a:cs typeface="Verdana"/>
              </a:rPr>
              <a:t> </a:t>
            </a:r>
            <a:r>
              <a:rPr sz="1700" spc="-175" dirty="0">
                <a:solidFill>
                  <a:srgbClr val="FFFFFF"/>
                </a:solidFill>
                <a:latin typeface="Verdana"/>
                <a:cs typeface="Verdana"/>
              </a:rPr>
              <a:t>is</a:t>
            </a:r>
            <a:r>
              <a:rPr sz="1700" spc="-125" dirty="0">
                <a:solidFill>
                  <a:srgbClr val="FFFFFF"/>
                </a:solidFill>
                <a:latin typeface="Verdana"/>
                <a:cs typeface="Verdana"/>
              </a:rPr>
              <a:t> </a:t>
            </a:r>
            <a:r>
              <a:rPr sz="1700" spc="-25" dirty="0">
                <a:solidFill>
                  <a:srgbClr val="FFFFFF"/>
                </a:solidFill>
                <a:latin typeface="Verdana"/>
                <a:cs typeface="Verdana"/>
              </a:rPr>
              <a:t>then</a:t>
            </a:r>
            <a:r>
              <a:rPr sz="1700" spc="-114" dirty="0">
                <a:solidFill>
                  <a:srgbClr val="FFFFFF"/>
                </a:solidFill>
                <a:latin typeface="Verdana"/>
                <a:cs typeface="Verdana"/>
              </a:rPr>
              <a:t> </a:t>
            </a:r>
            <a:r>
              <a:rPr sz="1700" spc="-25" dirty="0">
                <a:solidFill>
                  <a:srgbClr val="FFFFFF"/>
                </a:solidFill>
                <a:latin typeface="Verdana"/>
                <a:cs typeface="Verdana"/>
              </a:rPr>
              <a:t>used</a:t>
            </a:r>
            <a:r>
              <a:rPr sz="1700" spc="-120" dirty="0">
                <a:solidFill>
                  <a:srgbClr val="FFFFFF"/>
                </a:solidFill>
                <a:latin typeface="Verdana"/>
                <a:cs typeface="Verdana"/>
              </a:rPr>
              <a:t> </a:t>
            </a:r>
            <a:r>
              <a:rPr sz="1700" spc="-15" dirty="0">
                <a:solidFill>
                  <a:srgbClr val="FFFFFF"/>
                </a:solidFill>
                <a:latin typeface="Verdana"/>
                <a:cs typeface="Verdana"/>
              </a:rPr>
              <a:t>to</a:t>
            </a:r>
            <a:r>
              <a:rPr sz="1700" spc="-110" dirty="0">
                <a:solidFill>
                  <a:srgbClr val="FFFFFF"/>
                </a:solidFill>
                <a:latin typeface="Verdana"/>
                <a:cs typeface="Verdana"/>
              </a:rPr>
              <a:t> </a:t>
            </a:r>
            <a:r>
              <a:rPr sz="1700" spc="65" dirty="0">
                <a:solidFill>
                  <a:srgbClr val="FFFFFF"/>
                </a:solidFill>
                <a:latin typeface="Verdana"/>
                <a:cs typeface="Verdana"/>
              </a:rPr>
              <a:t>check</a:t>
            </a:r>
            <a:r>
              <a:rPr sz="1700" spc="-145" dirty="0">
                <a:solidFill>
                  <a:srgbClr val="FFFFFF"/>
                </a:solidFill>
                <a:latin typeface="Verdana"/>
                <a:cs typeface="Verdana"/>
              </a:rPr>
              <a:t> </a:t>
            </a:r>
            <a:r>
              <a:rPr sz="1700" spc="-95" dirty="0">
                <a:solidFill>
                  <a:srgbClr val="FFFFFF"/>
                </a:solidFill>
                <a:latin typeface="Verdana"/>
                <a:cs typeface="Verdana"/>
              </a:rPr>
              <a:t>if</a:t>
            </a:r>
            <a:r>
              <a:rPr sz="1700" spc="-130" dirty="0">
                <a:solidFill>
                  <a:srgbClr val="FFFFFF"/>
                </a:solidFill>
                <a:latin typeface="Verdana"/>
                <a:cs typeface="Verdana"/>
              </a:rPr>
              <a:t> </a:t>
            </a:r>
            <a:r>
              <a:rPr sz="1700" spc="-20" dirty="0">
                <a:solidFill>
                  <a:srgbClr val="FFFFFF"/>
                </a:solidFill>
                <a:latin typeface="Verdana"/>
                <a:cs typeface="Verdana"/>
              </a:rPr>
              <a:t>the</a:t>
            </a:r>
            <a:r>
              <a:rPr sz="1700" spc="-110" dirty="0">
                <a:solidFill>
                  <a:srgbClr val="FFFFFF"/>
                </a:solidFill>
                <a:latin typeface="Verdana"/>
                <a:cs typeface="Verdana"/>
              </a:rPr>
              <a:t> </a:t>
            </a:r>
            <a:r>
              <a:rPr sz="1700" spc="45" dirty="0">
                <a:solidFill>
                  <a:srgbClr val="FFFFFF"/>
                </a:solidFill>
                <a:latin typeface="Verdana"/>
                <a:cs typeface="Verdana"/>
              </a:rPr>
              <a:t>packet</a:t>
            </a:r>
            <a:r>
              <a:rPr sz="1700" spc="-135" dirty="0">
                <a:solidFill>
                  <a:srgbClr val="FFFFFF"/>
                </a:solidFill>
                <a:latin typeface="Verdana"/>
                <a:cs typeface="Verdana"/>
              </a:rPr>
              <a:t> </a:t>
            </a:r>
            <a:r>
              <a:rPr sz="1700" spc="-180" dirty="0">
                <a:solidFill>
                  <a:srgbClr val="FFFFFF"/>
                </a:solidFill>
                <a:latin typeface="Verdana"/>
                <a:cs typeface="Verdana"/>
              </a:rPr>
              <a:t>is</a:t>
            </a:r>
            <a:r>
              <a:rPr sz="1700" spc="-120" dirty="0">
                <a:solidFill>
                  <a:srgbClr val="FFFFFF"/>
                </a:solidFill>
                <a:latin typeface="Verdana"/>
                <a:cs typeface="Verdana"/>
              </a:rPr>
              <a:t> </a:t>
            </a:r>
            <a:r>
              <a:rPr sz="1700" spc="20" dirty="0">
                <a:solidFill>
                  <a:srgbClr val="FFFFFF"/>
                </a:solidFill>
                <a:latin typeface="Verdana"/>
                <a:cs typeface="Verdana"/>
              </a:rPr>
              <a:t>received</a:t>
            </a:r>
            <a:r>
              <a:rPr sz="1700" spc="-165" dirty="0">
                <a:solidFill>
                  <a:srgbClr val="FFFFFF"/>
                </a:solidFill>
                <a:latin typeface="Verdana"/>
                <a:cs typeface="Verdana"/>
              </a:rPr>
              <a:t> </a:t>
            </a:r>
            <a:r>
              <a:rPr sz="1700" spc="-85" dirty="0">
                <a:solidFill>
                  <a:srgbClr val="FFFFFF"/>
                </a:solidFill>
                <a:latin typeface="Verdana"/>
                <a:cs typeface="Verdana"/>
              </a:rPr>
              <a:t>error-free.</a:t>
            </a:r>
            <a:endParaRPr sz="1700">
              <a:latin typeface="Verdana"/>
              <a:cs typeface="Verdana"/>
            </a:endParaRPr>
          </a:p>
          <a:p>
            <a:pPr marL="12700">
              <a:lnSpc>
                <a:spcPct val="100000"/>
              </a:lnSpc>
              <a:spcBef>
                <a:spcPts val="590"/>
              </a:spcBef>
              <a:tabLst>
                <a:tab pos="354965" algn="l"/>
              </a:tabLst>
            </a:pPr>
            <a:r>
              <a:rPr sz="1350" spc="-130" dirty="0">
                <a:solidFill>
                  <a:srgbClr val="89D0D6"/>
                </a:solidFill>
                <a:latin typeface="Lucida Sans Unicode"/>
                <a:cs typeface="Lucida Sans Unicode"/>
              </a:rPr>
              <a:t>▶	</a:t>
            </a:r>
            <a:r>
              <a:rPr sz="1700" spc="-35" dirty="0">
                <a:solidFill>
                  <a:srgbClr val="FFFFFF"/>
                </a:solidFill>
                <a:latin typeface="Verdana"/>
                <a:cs typeface="Verdana"/>
              </a:rPr>
              <a:t>Source</a:t>
            </a:r>
            <a:r>
              <a:rPr sz="1700" spc="-130" dirty="0">
                <a:solidFill>
                  <a:srgbClr val="FFFFFF"/>
                </a:solidFill>
                <a:latin typeface="Verdana"/>
                <a:cs typeface="Verdana"/>
              </a:rPr>
              <a:t> </a:t>
            </a:r>
            <a:r>
              <a:rPr sz="1700" spc="-70" dirty="0">
                <a:solidFill>
                  <a:srgbClr val="FFFFFF"/>
                </a:solidFill>
                <a:latin typeface="Verdana"/>
                <a:cs typeface="Verdana"/>
              </a:rPr>
              <a:t>Address:</a:t>
            </a:r>
            <a:r>
              <a:rPr sz="1700" spc="-145" dirty="0">
                <a:solidFill>
                  <a:srgbClr val="FFFFFF"/>
                </a:solidFill>
                <a:latin typeface="Verdana"/>
                <a:cs typeface="Verdana"/>
              </a:rPr>
              <a:t> </a:t>
            </a:r>
            <a:r>
              <a:rPr sz="1700" spc="-100" dirty="0">
                <a:solidFill>
                  <a:srgbClr val="FFFFFF"/>
                </a:solidFill>
                <a:latin typeface="Verdana"/>
                <a:cs typeface="Verdana"/>
              </a:rPr>
              <a:t>32-bit</a:t>
            </a:r>
            <a:r>
              <a:rPr sz="1700" spc="-165" dirty="0">
                <a:solidFill>
                  <a:srgbClr val="FFFFFF"/>
                </a:solidFill>
                <a:latin typeface="Verdana"/>
                <a:cs typeface="Verdana"/>
              </a:rPr>
              <a:t> </a:t>
            </a:r>
            <a:r>
              <a:rPr sz="1700" spc="-35" dirty="0">
                <a:solidFill>
                  <a:srgbClr val="FFFFFF"/>
                </a:solidFill>
                <a:latin typeface="Verdana"/>
                <a:cs typeface="Verdana"/>
              </a:rPr>
              <a:t>address</a:t>
            </a:r>
            <a:r>
              <a:rPr sz="1700" spc="-135" dirty="0">
                <a:solidFill>
                  <a:srgbClr val="FFFFFF"/>
                </a:solidFill>
                <a:latin typeface="Verdana"/>
                <a:cs typeface="Verdana"/>
              </a:rPr>
              <a:t> </a:t>
            </a:r>
            <a:r>
              <a:rPr sz="1700" spc="10" dirty="0">
                <a:solidFill>
                  <a:srgbClr val="FFFFFF"/>
                </a:solidFill>
                <a:latin typeface="Verdana"/>
                <a:cs typeface="Verdana"/>
              </a:rPr>
              <a:t>of</a:t>
            </a:r>
            <a:r>
              <a:rPr sz="1700" spc="-125" dirty="0">
                <a:solidFill>
                  <a:srgbClr val="FFFFFF"/>
                </a:solidFill>
                <a:latin typeface="Verdana"/>
                <a:cs typeface="Verdana"/>
              </a:rPr>
              <a:t> </a:t>
            </a:r>
            <a:r>
              <a:rPr sz="1700" spc="-20" dirty="0">
                <a:solidFill>
                  <a:srgbClr val="FFFFFF"/>
                </a:solidFill>
                <a:latin typeface="Verdana"/>
                <a:cs typeface="Verdana"/>
              </a:rPr>
              <a:t>the</a:t>
            </a:r>
            <a:r>
              <a:rPr sz="1700" spc="-125" dirty="0">
                <a:solidFill>
                  <a:srgbClr val="FFFFFF"/>
                </a:solidFill>
                <a:latin typeface="Verdana"/>
                <a:cs typeface="Verdana"/>
              </a:rPr>
              <a:t> </a:t>
            </a:r>
            <a:r>
              <a:rPr sz="1700" spc="-50" dirty="0">
                <a:solidFill>
                  <a:srgbClr val="FFFFFF"/>
                </a:solidFill>
                <a:latin typeface="Verdana"/>
                <a:cs typeface="Verdana"/>
              </a:rPr>
              <a:t>Sender</a:t>
            </a:r>
            <a:r>
              <a:rPr sz="1700" spc="-140" dirty="0">
                <a:solidFill>
                  <a:srgbClr val="FFFFFF"/>
                </a:solidFill>
                <a:latin typeface="Verdana"/>
                <a:cs typeface="Verdana"/>
              </a:rPr>
              <a:t> </a:t>
            </a:r>
            <a:r>
              <a:rPr sz="1700" spc="-105" dirty="0">
                <a:solidFill>
                  <a:srgbClr val="FFFFFF"/>
                </a:solidFill>
                <a:latin typeface="Verdana"/>
                <a:cs typeface="Verdana"/>
              </a:rPr>
              <a:t>(or</a:t>
            </a:r>
            <a:r>
              <a:rPr sz="1700" spc="-110" dirty="0">
                <a:solidFill>
                  <a:srgbClr val="FFFFFF"/>
                </a:solidFill>
                <a:latin typeface="Verdana"/>
                <a:cs typeface="Verdana"/>
              </a:rPr>
              <a:t> </a:t>
            </a:r>
            <a:r>
              <a:rPr sz="1700" spc="-35" dirty="0">
                <a:solidFill>
                  <a:srgbClr val="FFFFFF"/>
                </a:solidFill>
                <a:latin typeface="Verdana"/>
                <a:cs typeface="Verdana"/>
              </a:rPr>
              <a:t>source)</a:t>
            </a:r>
            <a:r>
              <a:rPr sz="1700" spc="-135" dirty="0">
                <a:solidFill>
                  <a:srgbClr val="FFFFFF"/>
                </a:solidFill>
                <a:latin typeface="Verdana"/>
                <a:cs typeface="Verdana"/>
              </a:rPr>
              <a:t> </a:t>
            </a:r>
            <a:r>
              <a:rPr sz="1700" spc="10" dirty="0">
                <a:solidFill>
                  <a:srgbClr val="FFFFFF"/>
                </a:solidFill>
                <a:latin typeface="Verdana"/>
                <a:cs typeface="Verdana"/>
              </a:rPr>
              <a:t>of</a:t>
            </a:r>
            <a:r>
              <a:rPr sz="1700" spc="-130" dirty="0">
                <a:solidFill>
                  <a:srgbClr val="FFFFFF"/>
                </a:solidFill>
                <a:latin typeface="Verdana"/>
                <a:cs typeface="Verdana"/>
              </a:rPr>
              <a:t> </a:t>
            </a:r>
            <a:r>
              <a:rPr sz="1700" spc="-20" dirty="0">
                <a:solidFill>
                  <a:srgbClr val="FFFFFF"/>
                </a:solidFill>
                <a:latin typeface="Verdana"/>
                <a:cs typeface="Verdana"/>
              </a:rPr>
              <a:t>the</a:t>
            </a:r>
            <a:r>
              <a:rPr sz="1700" spc="-120" dirty="0">
                <a:solidFill>
                  <a:srgbClr val="FFFFFF"/>
                </a:solidFill>
                <a:latin typeface="Verdana"/>
                <a:cs typeface="Verdana"/>
              </a:rPr>
              <a:t> </a:t>
            </a:r>
            <a:r>
              <a:rPr sz="1700" spc="15" dirty="0">
                <a:solidFill>
                  <a:srgbClr val="FFFFFF"/>
                </a:solidFill>
                <a:latin typeface="Verdana"/>
                <a:cs typeface="Verdana"/>
              </a:rPr>
              <a:t>packet.</a:t>
            </a:r>
            <a:endParaRPr sz="1700">
              <a:latin typeface="Verdana"/>
              <a:cs typeface="Verdana"/>
            </a:endParaRPr>
          </a:p>
          <a:p>
            <a:pPr marL="355600" marR="816610" indent="-342900">
              <a:lnSpc>
                <a:spcPts val="1630"/>
              </a:lnSpc>
              <a:spcBef>
                <a:spcPts val="980"/>
              </a:spcBef>
              <a:tabLst>
                <a:tab pos="354965" algn="l"/>
              </a:tabLst>
            </a:pPr>
            <a:r>
              <a:rPr sz="1350" spc="-130" dirty="0">
                <a:solidFill>
                  <a:srgbClr val="89D0D6"/>
                </a:solidFill>
                <a:latin typeface="Lucida Sans Unicode"/>
                <a:cs typeface="Lucida Sans Unicode"/>
              </a:rPr>
              <a:t>▶	</a:t>
            </a:r>
            <a:r>
              <a:rPr sz="1700" spc="-45" dirty="0">
                <a:solidFill>
                  <a:srgbClr val="FFFFFF"/>
                </a:solidFill>
                <a:latin typeface="Verdana"/>
                <a:cs typeface="Verdana"/>
              </a:rPr>
              <a:t>Destination</a:t>
            </a:r>
            <a:r>
              <a:rPr sz="1700" spc="-150" dirty="0">
                <a:solidFill>
                  <a:srgbClr val="FFFFFF"/>
                </a:solidFill>
                <a:latin typeface="Verdana"/>
                <a:cs typeface="Verdana"/>
              </a:rPr>
              <a:t> </a:t>
            </a:r>
            <a:r>
              <a:rPr sz="1700" spc="-70" dirty="0">
                <a:solidFill>
                  <a:srgbClr val="FFFFFF"/>
                </a:solidFill>
                <a:latin typeface="Verdana"/>
                <a:cs typeface="Verdana"/>
              </a:rPr>
              <a:t>Address:</a:t>
            </a:r>
            <a:r>
              <a:rPr sz="1700" spc="-160" dirty="0">
                <a:solidFill>
                  <a:srgbClr val="FFFFFF"/>
                </a:solidFill>
                <a:latin typeface="Verdana"/>
                <a:cs typeface="Verdana"/>
              </a:rPr>
              <a:t> </a:t>
            </a:r>
            <a:r>
              <a:rPr sz="1700" spc="-100" dirty="0">
                <a:solidFill>
                  <a:srgbClr val="FFFFFF"/>
                </a:solidFill>
                <a:latin typeface="Verdana"/>
                <a:cs typeface="Verdana"/>
              </a:rPr>
              <a:t>32-bit</a:t>
            </a:r>
            <a:r>
              <a:rPr sz="1700" spc="-150" dirty="0">
                <a:solidFill>
                  <a:srgbClr val="FFFFFF"/>
                </a:solidFill>
                <a:latin typeface="Verdana"/>
                <a:cs typeface="Verdana"/>
              </a:rPr>
              <a:t> </a:t>
            </a:r>
            <a:r>
              <a:rPr sz="1700" spc="-35" dirty="0">
                <a:solidFill>
                  <a:srgbClr val="FFFFFF"/>
                </a:solidFill>
                <a:latin typeface="Verdana"/>
                <a:cs typeface="Verdana"/>
              </a:rPr>
              <a:t>address</a:t>
            </a:r>
            <a:r>
              <a:rPr sz="1700" spc="-130" dirty="0">
                <a:solidFill>
                  <a:srgbClr val="FFFFFF"/>
                </a:solidFill>
                <a:latin typeface="Verdana"/>
                <a:cs typeface="Verdana"/>
              </a:rPr>
              <a:t> </a:t>
            </a:r>
            <a:r>
              <a:rPr sz="1700" spc="10" dirty="0">
                <a:solidFill>
                  <a:srgbClr val="FFFFFF"/>
                </a:solidFill>
                <a:latin typeface="Verdana"/>
                <a:cs typeface="Verdana"/>
              </a:rPr>
              <a:t>of</a:t>
            </a:r>
            <a:r>
              <a:rPr sz="1700" spc="-125" dirty="0">
                <a:solidFill>
                  <a:srgbClr val="FFFFFF"/>
                </a:solidFill>
                <a:latin typeface="Verdana"/>
                <a:cs typeface="Verdana"/>
              </a:rPr>
              <a:t> </a:t>
            </a:r>
            <a:r>
              <a:rPr sz="1700" spc="-20" dirty="0">
                <a:solidFill>
                  <a:srgbClr val="FFFFFF"/>
                </a:solidFill>
                <a:latin typeface="Verdana"/>
                <a:cs typeface="Verdana"/>
              </a:rPr>
              <a:t>the</a:t>
            </a:r>
            <a:r>
              <a:rPr sz="1700" spc="-114" dirty="0">
                <a:solidFill>
                  <a:srgbClr val="FFFFFF"/>
                </a:solidFill>
                <a:latin typeface="Verdana"/>
                <a:cs typeface="Verdana"/>
              </a:rPr>
              <a:t> </a:t>
            </a:r>
            <a:r>
              <a:rPr sz="1700" spc="-10" dirty="0">
                <a:solidFill>
                  <a:srgbClr val="FFFFFF"/>
                </a:solidFill>
                <a:latin typeface="Verdana"/>
                <a:cs typeface="Verdana"/>
              </a:rPr>
              <a:t>Receiver</a:t>
            </a:r>
            <a:r>
              <a:rPr sz="1700" spc="-160" dirty="0">
                <a:solidFill>
                  <a:srgbClr val="FFFFFF"/>
                </a:solidFill>
                <a:latin typeface="Verdana"/>
                <a:cs typeface="Verdana"/>
              </a:rPr>
              <a:t> </a:t>
            </a:r>
            <a:r>
              <a:rPr sz="1700" spc="-105" dirty="0">
                <a:solidFill>
                  <a:srgbClr val="FFFFFF"/>
                </a:solidFill>
                <a:latin typeface="Verdana"/>
                <a:cs typeface="Verdana"/>
              </a:rPr>
              <a:t>(or</a:t>
            </a:r>
            <a:r>
              <a:rPr sz="1700" spc="-100" dirty="0">
                <a:solidFill>
                  <a:srgbClr val="FFFFFF"/>
                </a:solidFill>
                <a:latin typeface="Verdana"/>
                <a:cs typeface="Verdana"/>
              </a:rPr>
              <a:t> </a:t>
            </a:r>
            <a:r>
              <a:rPr sz="1700" spc="-45" dirty="0">
                <a:solidFill>
                  <a:srgbClr val="FFFFFF"/>
                </a:solidFill>
                <a:latin typeface="Verdana"/>
                <a:cs typeface="Verdana"/>
              </a:rPr>
              <a:t>destination)</a:t>
            </a:r>
            <a:r>
              <a:rPr sz="1700" spc="-135" dirty="0">
                <a:solidFill>
                  <a:srgbClr val="FFFFFF"/>
                </a:solidFill>
                <a:latin typeface="Verdana"/>
                <a:cs typeface="Verdana"/>
              </a:rPr>
              <a:t> </a:t>
            </a:r>
            <a:r>
              <a:rPr sz="1700" spc="10" dirty="0">
                <a:solidFill>
                  <a:srgbClr val="FFFFFF"/>
                </a:solidFill>
                <a:latin typeface="Verdana"/>
                <a:cs typeface="Verdana"/>
              </a:rPr>
              <a:t>of</a:t>
            </a:r>
            <a:r>
              <a:rPr sz="1700" spc="-125" dirty="0">
                <a:solidFill>
                  <a:srgbClr val="FFFFFF"/>
                </a:solidFill>
                <a:latin typeface="Verdana"/>
                <a:cs typeface="Verdana"/>
              </a:rPr>
              <a:t> </a:t>
            </a:r>
            <a:r>
              <a:rPr sz="1700" spc="-20" dirty="0">
                <a:solidFill>
                  <a:srgbClr val="FFFFFF"/>
                </a:solidFill>
                <a:latin typeface="Verdana"/>
                <a:cs typeface="Verdana"/>
              </a:rPr>
              <a:t>the </a:t>
            </a:r>
            <a:r>
              <a:rPr sz="1700" spc="-580" dirty="0">
                <a:solidFill>
                  <a:srgbClr val="FFFFFF"/>
                </a:solidFill>
                <a:latin typeface="Verdana"/>
                <a:cs typeface="Verdana"/>
              </a:rPr>
              <a:t> </a:t>
            </a:r>
            <a:r>
              <a:rPr sz="1700" spc="15" dirty="0">
                <a:solidFill>
                  <a:srgbClr val="FFFFFF"/>
                </a:solidFill>
                <a:latin typeface="Verdana"/>
                <a:cs typeface="Verdana"/>
              </a:rPr>
              <a:t>packet.</a:t>
            </a:r>
            <a:endParaRPr sz="1700">
              <a:latin typeface="Verdana"/>
              <a:cs typeface="Verdana"/>
            </a:endParaRPr>
          </a:p>
          <a:p>
            <a:pPr marL="355600" marR="367665" indent="-342900" algn="just">
              <a:lnSpc>
                <a:spcPts val="1630"/>
              </a:lnSpc>
              <a:spcBef>
                <a:spcPts val="1015"/>
              </a:spcBef>
            </a:pPr>
            <a:r>
              <a:rPr sz="1350" spc="-130" dirty="0">
                <a:solidFill>
                  <a:srgbClr val="89D0D6"/>
                </a:solidFill>
                <a:latin typeface="Lucida Sans Unicode"/>
                <a:cs typeface="Lucida Sans Unicode"/>
              </a:rPr>
              <a:t>▶</a:t>
            </a:r>
            <a:r>
              <a:rPr sz="1350" spc="-95" dirty="0">
                <a:solidFill>
                  <a:srgbClr val="89D0D6"/>
                </a:solidFill>
                <a:latin typeface="Lucida Sans Unicode"/>
                <a:cs typeface="Lucida Sans Unicode"/>
              </a:rPr>
              <a:t> </a:t>
            </a:r>
            <a:r>
              <a:rPr sz="1700" spc="-60" dirty="0">
                <a:solidFill>
                  <a:srgbClr val="FFFFFF"/>
                </a:solidFill>
                <a:latin typeface="Verdana"/>
                <a:cs typeface="Verdana"/>
              </a:rPr>
              <a:t>Options:</a:t>
            </a:r>
            <a:r>
              <a:rPr sz="1700" spc="-130" dirty="0">
                <a:solidFill>
                  <a:srgbClr val="FFFFFF"/>
                </a:solidFill>
                <a:latin typeface="Verdana"/>
                <a:cs typeface="Verdana"/>
              </a:rPr>
              <a:t> </a:t>
            </a:r>
            <a:r>
              <a:rPr sz="1700" spc="-175" dirty="0">
                <a:solidFill>
                  <a:srgbClr val="FFFFFF"/>
                </a:solidFill>
                <a:latin typeface="Verdana"/>
                <a:cs typeface="Verdana"/>
              </a:rPr>
              <a:t>This</a:t>
            </a:r>
            <a:r>
              <a:rPr sz="1700" spc="-145" dirty="0">
                <a:solidFill>
                  <a:srgbClr val="FFFFFF"/>
                </a:solidFill>
                <a:latin typeface="Verdana"/>
                <a:cs typeface="Verdana"/>
              </a:rPr>
              <a:t> </a:t>
            </a:r>
            <a:r>
              <a:rPr sz="1700" spc="-175" dirty="0">
                <a:solidFill>
                  <a:srgbClr val="FFFFFF"/>
                </a:solidFill>
                <a:latin typeface="Verdana"/>
                <a:cs typeface="Verdana"/>
              </a:rPr>
              <a:t>is</a:t>
            </a:r>
            <a:r>
              <a:rPr sz="1700" spc="-130" dirty="0">
                <a:solidFill>
                  <a:srgbClr val="FFFFFF"/>
                </a:solidFill>
                <a:latin typeface="Verdana"/>
                <a:cs typeface="Verdana"/>
              </a:rPr>
              <a:t> </a:t>
            </a:r>
            <a:r>
              <a:rPr sz="1700" dirty="0">
                <a:solidFill>
                  <a:srgbClr val="FFFFFF"/>
                </a:solidFill>
                <a:latin typeface="Verdana"/>
                <a:cs typeface="Verdana"/>
              </a:rPr>
              <a:t>optional</a:t>
            </a:r>
            <a:r>
              <a:rPr sz="1700" spc="-135" dirty="0">
                <a:solidFill>
                  <a:srgbClr val="FFFFFF"/>
                </a:solidFill>
                <a:latin typeface="Verdana"/>
                <a:cs typeface="Verdana"/>
              </a:rPr>
              <a:t> </a:t>
            </a:r>
            <a:r>
              <a:rPr sz="1700" spc="-45" dirty="0">
                <a:solidFill>
                  <a:srgbClr val="FFFFFF"/>
                </a:solidFill>
                <a:latin typeface="Verdana"/>
                <a:cs typeface="Verdana"/>
              </a:rPr>
              <a:t>field,</a:t>
            </a:r>
            <a:r>
              <a:rPr sz="1700" spc="-160" dirty="0">
                <a:solidFill>
                  <a:srgbClr val="FFFFFF"/>
                </a:solidFill>
                <a:latin typeface="Verdana"/>
                <a:cs typeface="Verdana"/>
              </a:rPr>
              <a:t> </a:t>
            </a:r>
            <a:r>
              <a:rPr sz="1700" spc="5" dirty="0">
                <a:solidFill>
                  <a:srgbClr val="FFFFFF"/>
                </a:solidFill>
                <a:latin typeface="Verdana"/>
                <a:cs typeface="Verdana"/>
              </a:rPr>
              <a:t>which</a:t>
            </a:r>
            <a:r>
              <a:rPr sz="1700" spc="-150" dirty="0">
                <a:solidFill>
                  <a:srgbClr val="FFFFFF"/>
                </a:solidFill>
                <a:latin typeface="Verdana"/>
                <a:cs typeface="Verdana"/>
              </a:rPr>
              <a:t> </a:t>
            </a:r>
            <a:r>
              <a:rPr sz="1700" spc="-175" dirty="0">
                <a:solidFill>
                  <a:srgbClr val="FFFFFF"/>
                </a:solidFill>
                <a:latin typeface="Verdana"/>
                <a:cs typeface="Verdana"/>
              </a:rPr>
              <a:t>is</a:t>
            </a:r>
            <a:r>
              <a:rPr sz="1700" spc="-130" dirty="0">
                <a:solidFill>
                  <a:srgbClr val="FFFFFF"/>
                </a:solidFill>
                <a:latin typeface="Verdana"/>
                <a:cs typeface="Verdana"/>
              </a:rPr>
              <a:t> </a:t>
            </a:r>
            <a:r>
              <a:rPr sz="1700" spc="-20" dirty="0">
                <a:solidFill>
                  <a:srgbClr val="FFFFFF"/>
                </a:solidFill>
                <a:latin typeface="Verdana"/>
                <a:cs typeface="Verdana"/>
              </a:rPr>
              <a:t>used</a:t>
            </a:r>
            <a:r>
              <a:rPr sz="1700" spc="-120" dirty="0">
                <a:solidFill>
                  <a:srgbClr val="FFFFFF"/>
                </a:solidFill>
                <a:latin typeface="Verdana"/>
                <a:cs typeface="Verdana"/>
              </a:rPr>
              <a:t> </a:t>
            </a:r>
            <a:r>
              <a:rPr sz="1700" spc="-95" dirty="0">
                <a:solidFill>
                  <a:srgbClr val="FFFFFF"/>
                </a:solidFill>
                <a:latin typeface="Verdana"/>
                <a:cs typeface="Verdana"/>
              </a:rPr>
              <a:t>if</a:t>
            </a:r>
            <a:r>
              <a:rPr sz="1700" spc="-135" dirty="0">
                <a:solidFill>
                  <a:srgbClr val="FFFFFF"/>
                </a:solidFill>
                <a:latin typeface="Verdana"/>
                <a:cs typeface="Verdana"/>
              </a:rPr>
              <a:t> </a:t>
            </a:r>
            <a:r>
              <a:rPr sz="1700" spc="-20" dirty="0">
                <a:solidFill>
                  <a:srgbClr val="FFFFFF"/>
                </a:solidFill>
                <a:latin typeface="Verdana"/>
                <a:cs typeface="Verdana"/>
              </a:rPr>
              <a:t>the</a:t>
            </a:r>
            <a:r>
              <a:rPr sz="1700" spc="-120" dirty="0">
                <a:solidFill>
                  <a:srgbClr val="FFFFFF"/>
                </a:solidFill>
                <a:latin typeface="Verdana"/>
                <a:cs typeface="Verdana"/>
              </a:rPr>
              <a:t> </a:t>
            </a:r>
            <a:r>
              <a:rPr sz="1700" dirty="0">
                <a:solidFill>
                  <a:srgbClr val="FFFFFF"/>
                </a:solidFill>
                <a:latin typeface="Verdana"/>
                <a:cs typeface="Verdana"/>
              </a:rPr>
              <a:t>value</a:t>
            </a:r>
            <a:r>
              <a:rPr sz="1700" spc="-160" dirty="0">
                <a:solidFill>
                  <a:srgbClr val="FFFFFF"/>
                </a:solidFill>
                <a:latin typeface="Verdana"/>
                <a:cs typeface="Verdana"/>
              </a:rPr>
              <a:t> </a:t>
            </a:r>
            <a:r>
              <a:rPr sz="1700" spc="10" dirty="0">
                <a:solidFill>
                  <a:srgbClr val="FFFFFF"/>
                </a:solidFill>
                <a:latin typeface="Verdana"/>
                <a:cs typeface="Verdana"/>
              </a:rPr>
              <a:t>of</a:t>
            </a:r>
            <a:r>
              <a:rPr sz="1700" spc="-120" dirty="0">
                <a:solidFill>
                  <a:srgbClr val="FFFFFF"/>
                </a:solidFill>
                <a:latin typeface="Verdana"/>
                <a:cs typeface="Verdana"/>
              </a:rPr>
              <a:t> </a:t>
            </a:r>
            <a:r>
              <a:rPr sz="1700" spc="-195" dirty="0">
                <a:solidFill>
                  <a:srgbClr val="FFFFFF"/>
                </a:solidFill>
                <a:latin typeface="Verdana"/>
                <a:cs typeface="Verdana"/>
              </a:rPr>
              <a:t>IHL</a:t>
            </a:r>
            <a:r>
              <a:rPr sz="1700" spc="-160" dirty="0">
                <a:solidFill>
                  <a:srgbClr val="FFFFFF"/>
                </a:solidFill>
                <a:latin typeface="Verdana"/>
                <a:cs typeface="Verdana"/>
              </a:rPr>
              <a:t> </a:t>
            </a:r>
            <a:r>
              <a:rPr sz="1700" spc="-175" dirty="0">
                <a:solidFill>
                  <a:srgbClr val="FFFFFF"/>
                </a:solidFill>
                <a:latin typeface="Verdana"/>
                <a:cs typeface="Verdana"/>
              </a:rPr>
              <a:t>is</a:t>
            </a:r>
            <a:r>
              <a:rPr sz="1700" spc="-130" dirty="0">
                <a:solidFill>
                  <a:srgbClr val="FFFFFF"/>
                </a:solidFill>
                <a:latin typeface="Verdana"/>
                <a:cs typeface="Verdana"/>
              </a:rPr>
              <a:t> </a:t>
            </a:r>
            <a:r>
              <a:rPr sz="1700" spc="-20" dirty="0">
                <a:solidFill>
                  <a:srgbClr val="FFFFFF"/>
                </a:solidFill>
                <a:latin typeface="Verdana"/>
                <a:cs typeface="Verdana"/>
              </a:rPr>
              <a:t>greater</a:t>
            </a:r>
            <a:r>
              <a:rPr sz="1700" spc="-120" dirty="0">
                <a:solidFill>
                  <a:srgbClr val="FFFFFF"/>
                </a:solidFill>
                <a:latin typeface="Verdana"/>
                <a:cs typeface="Verdana"/>
              </a:rPr>
              <a:t> </a:t>
            </a:r>
            <a:r>
              <a:rPr sz="1700" spc="-15" dirty="0">
                <a:solidFill>
                  <a:srgbClr val="FFFFFF"/>
                </a:solidFill>
                <a:latin typeface="Verdana"/>
                <a:cs typeface="Verdana"/>
              </a:rPr>
              <a:t>than</a:t>
            </a:r>
            <a:r>
              <a:rPr sz="1700" spc="-110" dirty="0">
                <a:solidFill>
                  <a:srgbClr val="FFFFFF"/>
                </a:solidFill>
                <a:latin typeface="Verdana"/>
                <a:cs typeface="Verdana"/>
              </a:rPr>
              <a:t> </a:t>
            </a:r>
            <a:r>
              <a:rPr sz="1700" spc="-150" dirty="0">
                <a:solidFill>
                  <a:srgbClr val="FFFFFF"/>
                </a:solidFill>
                <a:latin typeface="Verdana"/>
                <a:cs typeface="Verdana"/>
              </a:rPr>
              <a:t>5. </a:t>
            </a:r>
            <a:r>
              <a:rPr sz="1700" spc="-590" dirty="0">
                <a:solidFill>
                  <a:srgbClr val="FFFFFF"/>
                </a:solidFill>
                <a:latin typeface="Verdana"/>
                <a:cs typeface="Verdana"/>
              </a:rPr>
              <a:t> </a:t>
            </a:r>
            <a:r>
              <a:rPr sz="1700" spc="-80" dirty="0">
                <a:solidFill>
                  <a:srgbClr val="FFFFFF"/>
                </a:solidFill>
                <a:latin typeface="Verdana"/>
                <a:cs typeface="Verdana"/>
              </a:rPr>
              <a:t>These</a:t>
            </a:r>
            <a:r>
              <a:rPr sz="1700" spc="-145" dirty="0">
                <a:solidFill>
                  <a:srgbClr val="FFFFFF"/>
                </a:solidFill>
                <a:latin typeface="Verdana"/>
                <a:cs typeface="Verdana"/>
              </a:rPr>
              <a:t> </a:t>
            </a:r>
            <a:r>
              <a:rPr sz="1700" spc="-35" dirty="0">
                <a:solidFill>
                  <a:srgbClr val="FFFFFF"/>
                </a:solidFill>
                <a:latin typeface="Verdana"/>
                <a:cs typeface="Verdana"/>
              </a:rPr>
              <a:t>options</a:t>
            </a:r>
            <a:r>
              <a:rPr sz="1700" spc="-125" dirty="0">
                <a:solidFill>
                  <a:srgbClr val="FFFFFF"/>
                </a:solidFill>
                <a:latin typeface="Verdana"/>
                <a:cs typeface="Verdana"/>
              </a:rPr>
              <a:t> </a:t>
            </a:r>
            <a:r>
              <a:rPr sz="1700" spc="-5" dirty="0">
                <a:solidFill>
                  <a:srgbClr val="FFFFFF"/>
                </a:solidFill>
                <a:latin typeface="Verdana"/>
                <a:cs typeface="Verdana"/>
              </a:rPr>
              <a:t>may</a:t>
            </a:r>
            <a:r>
              <a:rPr sz="1700" spc="-125" dirty="0">
                <a:solidFill>
                  <a:srgbClr val="FFFFFF"/>
                </a:solidFill>
                <a:latin typeface="Verdana"/>
                <a:cs typeface="Verdana"/>
              </a:rPr>
              <a:t> </a:t>
            </a:r>
            <a:r>
              <a:rPr sz="1700" spc="20" dirty="0">
                <a:solidFill>
                  <a:srgbClr val="FFFFFF"/>
                </a:solidFill>
                <a:latin typeface="Verdana"/>
                <a:cs typeface="Verdana"/>
              </a:rPr>
              <a:t>contain</a:t>
            </a:r>
            <a:r>
              <a:rPr sz="1700" spc="-135" dirty="0">
                <a:solidFill>
                  <a:srgbClr val="FFFFFF"/>
                </a:solidFill>
                <a:latin typeface="Verdana"/>
                <a:cs typeface="Verdana"/>
              </a:rPr>
              <a:t> </a:t>
            </a:r>
            <a:r>
              <a:rPr sz="1700" spc="-40" dirty="0">
                <a:solidFill>
                  <a:srgbClr val="FFFFFF"/>
                </a:solidFill>
                <a:latin typeface="Verdana"/>
                <a:cs typeface="Verdana"/>
              </a:rPr>
              <a:t>values</a:t>
            </a:r>
            <a:r>
              <a:rPr sz="1700" spc="-150" dirty="0">
                <a:solidFill>
                  <a:srgbClr val="FFFFFF"/>
                </a:solidFill>
                <a:latin typeface="Verdana"/>
                <a:cs typeface="Verdana"/>
              </a:rPr>
              <a:t> </a:t>
            </a:r>
            <a:r>
              <a:rPr sz="1700" spc="-65" dirty="0">
                <a:solidFill>
                  <a:srgbClr val="FFFFFF"/>
                </a:solidFill>
                <a:latin typeface="Verdana"/>
                <a:cs typeface="Verdana"/>
              </a:rPr>
              <a:t>for</a:t>
            </a:r>
            <a:r>
              <a:rPr sz="1700" spc="-114" dirty="0">
                <a:solidFill>
                  <a:srgbClr val="FFFFFF"/>
                </a:solidFill>
                <a:latin typeface="Verdana"/>
                <a:cs typeface="Verdana"/>
              </a:rPr>
              <a:t> </a:t>
            </a:r>
            <a:r>
              <a:rPr sz="1700" spc="-35" dirty="0">
                <a:solidFill>
                  <a:srgbClr val="FFFFFF"/>
                </a:solidFill>
                <a:latin typeface="Verdana"/>
                <a:cs typeface="Verdana"/>
              </a:rPr>
              <a:t>options</a:t>
            </a:r>
            <a:r>
              <a:rPr sz="1700" spc="-125" dirty="0">
                <a:solidFill>
                  <a:srgbClr val="FFFFFF"/>
                </a:solidFill>
                <a:latin typeface="Verdana"/>
                <a:cs typeface="Verdana"/>
              </a:rPr>
              <a:t> </a:t>
            </a:r>
            <a:r>
              <a:rPr sz="1700" spc="-25" dirty="0">
                <a:solidFill>
                  <a:srgbClr val="FFFFFF"/>
                </a:solidFill>
                <a:latin typeface="Verdana"/>
                <a:cs typeface="Verdana"/>
              </a:rPr>
              <a:t>such</a:t>
            </a:r>
            <a:r>
              <a:rPr sz="1700" spc="-120" dirty="0">
                <a:solidFill>
                  <a:srgbClr val="FFFFFF"/>
                </a:solidFill>
                <a:latin typeface="Verdana"/>
                <a:cs typeface="Verdana"/>
              </a:rPr>
              <a:t> </a:t>
            </a:r>
            <a:r>
              <a:rPr sz="1700" spc="-45" dirty="0">
                <a:solidFill>
                  <a:srgbClr val="FFFFFF"/>
                </a:solidFill>
                <a:latin typeface="Verdana"/>
                <a:cs typeface="Verdana"/>
              </a:rPr>
              <a:t>as</a:t>
            </a:r>
            <a:r>
              <a:rPr sz="1700" spc="-120" dirty="0">
                <a:solidFill>
                  <a:srgbClr val="FFFFFF"/>
                </a:solidFill>
                <a:latin typeface="Verdana"/>
                <a:cs typeface="Verdana"/>
              </a:rPr>
              <a:t> </a:t>
            </a:r>
            <a:r>
              <a:rPr sz="1700" spc="-85" dirty="0">
                <a:solidFill>
                  <a:srgbClr val="FFFFFF"/>
                </a:solidFill>
                <a:latin typeface="Verdana"/>
                <a:cs typeface="Verdana"/>
              </a:rPr>
              <a:t>Security,</a:t>
            </a:r>
            <a:r>
              <a:rPr sz="1700" spc="-135" dirty="0">
                <a:solidFill>
                  <a:srgbClr val="FFFFFF"/>
                </a:solidFill>
                <a:latin typeface="Verdana"/>
                <a:cs typeface="Verdana"/>
              </a:rPr>
              <a:t> </a:t>
            </a:r>
            <a:r>
              <a:rPr sz="1700" spc="20" dirty="0">
                <a:solidFill>
                  <a:srgbClr val="FFFFFF"/>
                </a:solidFill>
                <a:latin typeface="Verdana"/>
                <a:cs typeface="Verdana"/>
              </a:rPr>
              <a:t>Record</a:t>
            </a:r>
            <a:r>
              <a:rPr sz="1700" spc="-130" dirty="0">
                <a:solidFill>
                  <a:srgbClr val="FFFFFF"/>
                </a:solidFill>
                <a:latin typeface="Verdana"/>
                <a:cs typeface="Verdana"/>
              </a:rPr>
              <a:t> </a:t>
            </a:r>
            <a:r>
              <a:rPr sz="1700" spc="-50" dirty="0">
                <a:solidFill>
                  <a:srgbClr val="FFFFFF"/>
                </a:solidFill>
                <a:latin typeface="Verdana"/>
                <a:cs typeface="Verdana"/>
              </a:rPr>
              <a:t>Route, </a:t>
            </a:r>
            <a:r>
              <a:rPr sz="1700" spc="-585" dirty="0">
                <a:solidFill>
                  <a:srgbClr val="FFFFFF"/>
                </a:solidFill>
                <a:latin typeface="Verdana"/>
                <a:cs typeface="Verdana"/>
              </a:rPr>
              <a:t> </a:t>
            </a:r>
            <a:r>
              <a:rPr sz="1700" spc="-105" dirty="0">
                <a:solidFill>
                  <a:srgbClr val="FFFFFF"/>
                </a:solidFill>
                <a:latin typeface="Verdana"/>
                <a:cs typeface="Verdana"/>
              </a:rPr>
              <a:t>Time</a:t>
            </a:r>
            <a:r>
              <a:rPr sz="1700" spc="-150" dirty="0">
                <a:solidFill>
                  <a:srgbClr val="FFFFFF"/>
                </a:solidFill>
                <a:latin typeface="Verdana"/>
                <a:cs typeface="Verdana"/>
              </a:rPr>
              <a:t> </a:t>
            </a:r>
            <a:r>
              <a:rPr sz="1700" spc="-70" dirty="0">
                <a:solidFill>
                  <a:srgbClr val="FFFFFF"/>
                </a:solidFill>
                <a:latin typeface="Verdana"/>
                <a:cs typeface="Verdana"/>
              </a:rPr>
              <a:t>Stamp,</a:t>
            </a:r>
            <a:r>
              <a:rPr sz="1700" spc="-114" dirty="0">
                <a:solidFill>
                  <a:srgbClr val="FFFFFF"/>
                </a:solidFill>
                <a:latin typeface="Verdana"/>
                <a:cs typeface="Verdana"/>
              </a:rPr>
              <a:t> </a:t>
            </a:r>
            <a:r>
              <a:rPr sz="1700" spc="10" dirty="0">
                <a:solidFill>
                  <a:srgbClr val="FFFFFF"/>
                </a:solidFill>
                <a:latin typeface="Verdana"/>
                <a:cs typeface="Verdana"/>
              </a:rPr>
              <a:t>etc.</a:t>
            </a:r>
            <a:endParaRPr sz="17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17</a:t>
            </a:r>
            <a:endParaRPr sz="2800">
              <a:latin typeface="Verdana"/>
              <a:cs typeface="Verdana"/>
            </a:endParaRPr>
          </a:p>
        </p:txBody>
      </p:sp>
      <p:sp>
        <p:nvSpPr>
          <p:cNvPr id="5" name="Slide Number Placeholder 4">
            <a:extLst>
              <a:ext uri="{FF2B5EF4-FFF2-40B4-BE49-F238E27FC236}">
                <a16:creationId xmlns:a16="http://schemas.microsoft.com/office/drawing/2014/main" id="{0F6D8F66-7E40-F93F-B541-842AC2610A99}"/>
              </a:ext>
            </a:extLst>
          </p:cNvPr>
          <p:cNvSpPr>
            <a:spLocks noGrp="1"/>
          </p:cNvSpPr>
          <p:nvPr>
            <p:ph type="sldNum" sz="quarter" idx="12"/>
          </p:nvPr>
        </p:nvSpPr>
        <p:spPr/>
        <p:txBody>
          <a:bodyPr/>
          <a:lstStyle/>
          <a:p>
            <a:fld id="{CC35A254-4A35-4A19-8176-D3942D5E59E5}"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1132205" cy="665480"/>
          </a:xfrm>
          <a:prstGeom prst="rect">
            <a:avLst/>
          </a:prstGeom>
        </p:spPr>
        <p:txBody>
          <a:bodyPr vert="horz" wrap="square" lIns="0" tIns="12700" rIns="0" bIns="0" rtlCol="0">
            <a:spAutoFit/>
          </a:bodyPr>
          <a:lstStyle/>
          <a:p>
            <a:pPr marL="12700">
              <a:lnSpc>
                <a:spcPct val="100000"/>
              </a:lnSpc>
              <a:spcBef>
                <a:spcPts val="100"/>
              </a:spcBef>
            </a:pPr>
            <a:r>
              <a:rPr spc="-290" dirty="0"/>
              <a:t>IPV6</a:t>
            </a:r>
          </a:p>
        </p:txBody>
      </p:sp>
      <p:sp>
        <p:nvSpPr>
          <p:cNvPr id="3" name="object 3"/>
          <p:cNvSpPr txBox="1"/>
          <p:nvPr/>
        </p:nvSpPr>
        <p:spPr>
          <a:xfrm>
            <a:off x="1182116" y="2039235"/>
            <a:ext cx="8783320" cy="3689350"/>
          </a:xfrm>
          <a:prstGeom prst="rect">
            <a:avLst/>
          </a:prstGeom>
        </p:spPr>
        <p:txBody>
          <a:bodyPr vert="horz" wrap="square" lIns="0" tIns="54610" rIns="0" bIns="0" rtlCol="0">
            <a:spAutoFit/>
          </a:bodyPr>
          <a:lstStyle/>
          <a:p>
            <a:pPr marL="355600" marR="203200" indent="-342900">
              <a:lnSpc>
                <a:spcPts val="1340"/>
              </a:lnSpc>
              <a:spcBef>
                <a:spcPts val="430"/>
              </a:spcBef>
              <a:tabLst>
                <a:tab pos="354965" algn="l"/>
              </a:tabLst>
            </a:pPr>
            <a:r>
              <a:rPr sz="1100" spc="-95" dirty="0">
                <a:solidFill>
                  <a:srgbClr val="89D0D6"/>
                </a:solidFill>
                <a:latin typeface="Lucida Sans Unicode"/>
                <a:cs typeface="Lucida Sans Unicode"/>
              </a:rPr>
              <a:t>▶	</a:t>
            </a:r>
            <a:r>
              <a:rPr sz="1400" spc="80" dirty="0">
                <a:solidFill>
                  <a:srgbClr val="FFFFFF"/>
                </a:solidFill>
                <a:latin typeface="Verdana"/>
                <a:cs typeface="Verdana"/>
              </a:rPr>
              <a:t>A</a:t>
            </a:r>
            <a:r>
              <a:rPr sz="1400" spc="-105" dirty="0">
                <a:solidFill>
                  <a:srgbClr val="FFFFFF"/>
                </a:solidFill>
                <a:latin typeface="Verdana"/>
                <a:cs typeface="Verdana"/>
              </a:rPr>
              <a:t> </a:t>
            </a:r>
            <a:r>
              <a:rPr sz="1400" spc="20" dirty="0">
                <a:solidFill>
                  <a:srgbClr val="FFFFFF"/>
                </a:solidFill>
                <a:latin typeface="Verdana"/>
                <a:cs typeface="Verdana"/>
              </a:rPr>
              <a:t>new</a:t>
            </a:r>
            <a:r>
              <a:rPr sz="1400" spc="-110" dirty="0">
                <a:solidFill>
                  <a:srgbClr val="FFFFFF"/>
                </a:solidFill>
                <a:latin typeface="Verdana"/>
                <a:cs typeface="Verdana"/>
              </a:rPr>
              <a:t> </a:t>
            </a:r>
            <a:r>
              <a:rPr sz="1400" spc="-65" dirty="0">
                <a:solidFill>
                  <a:srgbClr val="FFFFFF"/>
                </a:solidFill>
                <a:latin typeface="Verdana"/>
                <a:cs typeface="Verdana"/>
              </a:rPr>
              <a:t>Internet</a:t>
            </a:r>
            <a:r>
              <a:rPr sz="1400" spc="-130" dirty="0">
                <a:solidFill>
                  <a:srgbClr val="FFFFFF"/>
                </a:solidFill>
                <a:latin typeface="Verdana"/>
                <a:cs typeface="Verdana"/>
              </a:rPr>
              <a:t> </a:t>
            </a:r>
            <a:r>
              <a:rPr sz="1400" spc="-30" dirty="0">
                <a:solidFill>
                  <a:srgbClr val="FFFFFF"/>
                </a:solidFill>
                <a:latin typeface="Verdana"/>
                <a:cs typeface="Verdana"/>
              </a:rPr>
              <a:t>addressing</a:t>
            </a:r>
            <a:r>
              <a:rPr sz="1400" spc="-125" dirty="0">
                <a:solidFill>
                  <a:srgbClr val="FFFFFF"/>
                </a:solidFill>
                <a:latin typeface="Verdana"/>
                <a:cs typeface="Verdana"/>
              </a:rPr>
              <a:t> </a:t>
            </a:r>
            <a:r>
              <a:rPr sz="1400" spc="-90" dirty="0">
                <a:solidFill>
                  <a:srgbClr val="FFFFFF"/>
                </a:solidFill>
                <a:latin typeface="Verdana"/>
                <a:cs typeface="Verdana"/>
              </a:rPr>
              <a:t>system</a:t>
            </a:r>
            <a:r>
              <a:rPr sz="1400" spc="-100" dirty="0">
                <a:solidFill>
                  <a:srgbClr val="FFFFFF"/>
                </a:solidFill>
                <a:latin typeface="Verdana"/>
                <a:cs typeface="Verdana"/>
              </a:rPr>
              <a:t> </a:t>
            </a:r>
            <a:r>
              <a:rPr sz="1400" spc="-65" dirty="0">
                <a:solidFill>
                  <a:srgbClr val="FFFFFF"/>
                </a:solidFill>
                <a:latin typeface="Verdana"/>
                <a:cs typeface="Verdana"/>
              </a:rPr>
              <a:t>Internet</a:t>
            </a:r>
            <a:r>
              <a:rPr sz="1400" spc="-130" dirty="0">
                <a:solidFill>
                  <a:srgbClr val="FFFFFF"/>
                </a:solidFill>
                <a:latin typeface="Verdana"/>
                <a:cs typeface="Verdana"/>
              </a:rPr>
              <a:t> </a:t>
            </a:r>
            <a:r>
              <a:rPr sz="1400" dirty="0">
                <a:solidFill>
                  <a:srgbClr val="FFFFFF"/>
                </a:solidFill>
                <a:latin typeface="Verdana"/>
                <a:cs typeface="Verdana"/>
              </a:rPr>
              <a:t>Protocol</a:t>
            </a:r>
            <a:r>
              <a:rPr sz="1400" spc="-135" dirty="0">
                <a:solidFill>
                  <a:srgbClr val="FFFFFF"/>
                </a:solidFill>
                <a:latin typeface="Verdana"/>
                <a:cs typeface="Verdana"/>
              </a:rPr>
              <a:t> </a:t>
            </a:r>
            <a:r>
              <a:rPr sz="1400" spc="-60" dirty="0">
                <a:solidFill>
                  <a:srgbClr val="FFFFFF"/>
                </a:solidFill>
                <a:latin typeface="Verdana"/>
                <a:cs typeface="Verdana"/>
              </a:rPr>
              <a:t>version</a:t>
            </a:r>
            <a:r>
              <a:rPr sz="1400" spc="-145" dirty="0">
                <a:solidFill>
                  <a:srgbClr val="FFFFFF"/>
                </a:solidFill>
                <a:latin typeface="Verdana"/>
                <a:cs typeface="Verdana"/>
              </a:rPr>
              <a:t> </a:t>
            </a:r>
            <a:r>
              <a:rPr sz="1400" spc="-114" dirty="0">
                <a:solidFill>
                  <a:srgbClr val="FFFFFF"/>
                </a:solidFill>
                <a:latin typeface="Verdana"/>
                <a:cs typeface="Verdana"/>
              </a:rPr>
              <a:t>6</a:t>
            </a:r>
            <a:r>
              <a:rPr sz="1400" spc="-105" dirty="0">
                <a:solidFill>
                  <a:srgbClr val="FFFFFF"/>
                </a:solidFill>
                <a:latin typeface="Verdana"/>
                <a:cs typeface="Verdana"/>
              </a:rPr>
              <a:t> </a:t>
            </a:r>
            <a:r>
              <a:rPr sz="1400" spc="-114" dirty="0">
                <a:solidFill>
                  <a:srgbClr val="FFFFFF"/>
                </a:solidFill>
                <a:latin typeface="Verdana"/>
                <a:cs typeface="Verdana"/>
              </a:rPr>
              <a:t>(IPv6)</a:t>
            </a:r>
            <a:r>
              <a:rPr sz="1400" spc="-140" dirty="0">
                <a:solidFill>
                  <a:srgbClr val="FFFFFF"/>
                </a:solidFill>
                <a:latin typeface="Verdana"/>
                <a:cs typeface="Verdana"/>
              </a:rPr>
              <a:t> is</a:t>
            </a:r>
            <a:r>
              <a:rPr sz="1400" spc="-135" dirty="0">
                <a:solidFill>
                  <a:srgbClr val="FFFFFF"/>
                </a:solidFill>
                <a:latin typeface="Verdana"/>
                <a:cs typeface="Verdana"/>
              </a:rPr>
              <a:t> </a:t>
            </a:r>
            <a:r>
              <a:rPr sz="1400" spc="20" dirty="0">
                <a:solidFill>
                  <a:srgbClr val="FFFFFF"/>
                </a:solidFill>
                <a:latin typeface="Verdana"/>
                <a:cs typeface="Verdana"/>
              </a:rPr>
              <a:t>being</a:t>
            </a:r>
            <a:r>
              <a:rPr sz="1400" spc="-145" dirty="0">
                <a:solidFill>
                  <a:srgbClr val="FFFFFF"/>
                </a:solidFill>
                <a:latin typeface="Verdana"/>
                <a:cs typeface="Verdana"/>
              </a:rPr>
              <a:t> </a:t>
            </a:r>
            <a:r>
              <a:rPr sz="1400" spc="35" dirty="0">
                <a:solidFill>
                  <a:srgbClr val="FFFFFF"/>
                </a:solidFill>
                <a:latin typeface="Verdana"/>
                <a:cs typeface="Verdana"/>
              </a:rPr>
              <a:t>deployed</a:t>
            </a:r>
            <a:r>
              <a:rPr sz="1400" spc="-130" dirty="0">
                <a:solidFill>
                  <a:srgbClr val="FFFFFF"/>
                </a:solidFill>
                <a:latin typeface="Verdana"/>
                <a:cs typeface="Verdana"/>
              </a:rPr>
              <a:t> </a:t>
            </a:r>
            <a:r>
              <a:rPr sz="1400" spc="-10" dirty="0">
                <a:solidFill>
                  <a:srgbClr val="FFFFFF"/>
                </a:solidFill>
                <a:latin typeface="Verdana"/>
                <a:cs typeface="Verdana"/>
              </a:rPr>
              <a:t>to</a:t>
            </a:r>
            <a:r>
              <a:rPr sz="1400" spc="-105" dirty="0">
                <a:solidFill>
                  <a:srgbClr val="FFFFFF"/>
                </a:solidFill>
                <a:latin typeface="Verdana"/>
                <a:cs typeface="Verdana"/>
              </a:rPr>
              <a:t> </a:t>
            </a:r>
            <a:r>
              <a:rPr sz="1400" spc="-80" dirty="0">
                <a:solidFill>
                  <a:srgbClr val="FFFFFF"/>
                </a:solidFill>
                <a:latin typeface="Verdana"/>
                <a:cs typeface="Verdana"/>
              </a:rPr>
              <a:t>fulfill</a:t>
            </a:r>
            <a:r>
              <a:rPr sz="1400" spc="-145" dirty="0">
                <a:solidFill>
                  <a:srgbClr val="FFFFFF"/>
                </a:solidFill>
                <a:latin typeface="Verdana"/>
                <a:cs typeface="Verdana"/>
              </a:rPr>
              <a:t> </a:t>
            </a:r>
            <a:r>
              <a:rPr sz="1400" spc="-15" dirty="0">
                <a:solidFill>
                  <a:srgbClr val="FFFFFF"/>
                </a:solidFill>
                <a:latin typeface="Verdana"/>
                <a:cs typeface="Verdana"/>
              </a:rPr>
              <a:t>the </a:t>
            </a:r>
            <a:r>
              <a:rPr sz="1400" spc="-480" dirty="0">
                <a:solidFill>
                  <a:srgbClr val="FFFFFF"/>
                </a:solidFill>
                <a:latin typeface="Verdana"/>
                <a:cs typeface="Verdana"/>
              </a:rPr>
              <a:t> </a:t>
            </a:r>
            <a:r>
              <a:rPr sz="1400" spc="50" dirty="0">
                <a:solidFill>
                  <a:srgbClr val="FFFFFF"/>
                </a:solidFill>
                <a:latin typeface="Verdana"/>
                <a:cs typeface="Verdana"/>
              </a:rPr>
              <a:t>need</a:t>
            </a:r>
            <a:r>
              <a:rPr sz="1400" spc="-114" dirty="0">
                <a:solidFill>
                  <a:srgbClr val="FFFFFF"/>
                </a:solidFill>
                <a:latin typeface="Verdana"/>
                <a:cs typeface="Verdana"/>
              </a:rPr>
              <a:t> </a:t>
            </a:r>
            <a:r>
              <a:rPr sz="1400" spc="-55" dirty="0">
                <a:solidFill>
                  <a:srgbClr val="FFFFFF"/>
                </a:solidFill>
                <a:latin typeface="Verdana"/>
                <a:cs typeface="Verdana"/>
              </a:rPr>
              <a:t>for</a:t>
            </a:r>
            <a:r>
              <a:rPr sz="1400" spc="-114" dirty="0">
                <a:solidFill>
                  <a:srgbClr val="FFFFFF"/>
                </a:solidFill>
                <a:latin typeface="Verdana"/>
                <a:cs typeface="Verdana"/>
              </a:rPr>
              <a:t> </a:t>
            </a:r>
            <a:r>
              <a:rPr sz="1400" spc="-20" dirty="0">
                <a:solidFill>
                  <a:srgbClr val="FFFFFF"/>
                </a:solidFill>
                <a:latin typeface="Verdana"/>
                <a:cs typeface="Verdana"/>
              </a:rPr>
              <a:t>more</a:t>
            </a:r>
            <a:r>
              <a:rPr sz="1400" spc="-125" dirty="0">
                <a:solidFill>
                  <a:srgbClr val="FFFFFF"/>
                </a:solidFill>
                <a:latin typeface="Verdana"/>
                <a:cs typeface="Verdana"/>
              </a:rPr>
              <a:t> </a:t>
            </a:r>
            <a:r>
              <a:rPr sz="1400" spc="-65" dirty="0">
                <a:solidFill>
                  <a:srgbClr val="FFFFFF"/>
                </a:solidFill>
                <a:latin typeface="Verdana"/>
                <a:cs typeface="Verdana"/>
              </a:rPr>
              <a:t>Internet</a:t>
            </a:r>
            <a:r>
              <a:rPr sz="1400" spc="-135" dirty="0">
                <a:solidFill>
                  <a:srgbClr val="FFFFFF"/>
                </a:solidFill>
                <a:latin typeface="Verdana"/>
                <a:cs typeface="Verdana"/>
              </a:rPr>
              <a:t> </a:t>
            </a:r>
            <a:r>
              <a:rPr sz="1400" spc="-45" dirty="0">
                <a:solidFill>
                  <a:srgbClr val="FFFFFF"/>
                </a:solidFill>
                <a:latin typeface="Verdana"/>
                <a:cs typeface="Verdana"/>
              </a:rPr>
              <a:t>addresses.</a:t>
            </a:r>
            <a:endParaRPr sz="1400">
              <a:latin typeface="Verdana"/>
              <a:cs typeface="Verdana"/>
            </a:endParaRPr>
          </a:p>
          <a:p>
            <a:pPr marL="355600" marR="314960" indent="-342900">
              <a:lnSpc>
                <a:spcPts val="1340"/>
              </a:lnSpc>
              <a:spcBef>
                <a:spcPts val="1005"/>
              </a:spcBef>
              <a:tabLst>
                <a:tab pos="404495" algn="l"/>
              </a:tabLst>
            </a:pPr>
            <a:r>
              <a:rPr sz="1100" spc="-95" dirty="0">
                <a:solidFill>
                  <a:srgbClr val="89D0D6"/>
                </a:solidFill>
                <a:latin typeface="Lucida Sans Unicode"/>
                <a:cs typeface="Lucida Sans Unicode"/>
              </a:rPr>
              <a:t>▶		</a:t>
            </a:r>
            <a:r>
              <a:rPr sz="1400" spc="-110" dirty="0">
                <a:solidFill>
                  <a:srgbClr val="FFFFFF"/>
                </a:solidFill>
                <a:latin typeface="Verdana"/>
                <a:cs typeface="Verdana"/>
              </a:rPr>
              <a:t>IPv6</a:t>
            </a:r>
            <a:r>
              <a:rPr sz="1400" spc="-120" dirty="0">
                <a:solidFill>
                  <a:srgbClr val="FFFFFF"/>
                </a:solidFill>
                <a:latin typeface="Verdana"/>
                <a:cs typeface="Verdana"/>
              </a:rPr>
              <a:t> </a:t>
            </a:r>
            <a:r>
              <a:rPr sz="1400" spc="-75" dirty="0">
                <a:solidFill>
                  <a:srgbClr val="FFFFFF"/>
                </a:solidFill>
                <a:latin typeface="Verdana"/>
                <a:cs typeface="Verdana"/>
              </a:rPr>
              <a:t>(Internet</a:t>
            </a:r>
            <a:r>
              <a:rPr sz="1400" spc="-125" dirty="0">
                <a:solidFill>
                  <a:srgbClr val="FFFFFF"/>
                </a:solidFill>
                <a:latin typeface="Verdana"/>
                <a:cs typeface="Verdana"/>
              </a:rPr>
              <a:t> </a:t>
            </a:r>
            <a:r>
              <a:rPr sz="1400" dirty="0">
                <a:solidFill>
                  <a:srgbClr val="FFFFFF"/>
                </a:solidFill>
                <a:latin typeface="Verdana"/>
                <a:cs typeface="Verdana"/>
              </a:rPr>
              <a:t>Protocol</a:t>
            </a:r>
            <a:r>
              <a:rPr sz="1400" spc="-135" dirty="0">
                <a:solidFill>
                  <a:srgbClr val="FFFFFF"/>
                </a:solidFill>
                <a:latin typeface="Verdana"/>
                <a:cs typeface="Verdana"/>
              </a:rPr>
              <a:t> </a:t>
            </a:r>
            <a:r>
              <a:rPr sz="1400" spc="-50" dirty="0">
                <a:solidFill>
                  <a:srgbClr val="FFFFFF"/>
                </a:solidFill>
                <a:latin typeface="Verdana"/>
                <a:cs typeface="Verdana"/>
              </a:rPr>
              <a:t>Version</a:t>
            </a:r>
            <a:r>
              <a:rPr sz="1400" spc="-125" dirty="0">
                <a:solidFill>
                  <a:srgbClr val="FFFFFF"/>
                </a:solidFill>
                <a:latin typeface="Verdana"/>
                <a:cs typeface="Verdana"/>
              </a:rPr>
              <a:t> </a:t>
            </a:r>
            <a:r>
              <a:rPr sz="1400" spc="-120" dirty="0">
                <a:solidFill>
                  <a:srgbClr val="FFFFFF"/>
                </a:solidFill>
                <a:latin typeface="Verdana"/>
                <a:cs typeface="Verdana"/>
              </a:rPr>
              <a:t>6)</a:t>
            </a:r>
            <a:r>
              <a:rPr sz="1400" spc="-114" dirty="0">
                <a:solidFill>
                  <a:srgbClr val="FFFFFF"/>
                </a:solidFill>
                <a:latin typeface="Verdana"/>
                <a:cs typeface="Verdana"/>
              </a:rPr>
              <a:t> </a:t>
            </a:r>
            <a:r>
              <a:rPr sz="1400" spc="-140" dirty="0">
                <a:solidFill>
                  <a:srgbClr val="FFFFFF"/>
                </a:solidFill>
                <a:latin typeface="Verdana"/>
                <a:cs typeface="Verdana"/>
              </a:rPr>
              <a:t>is</a:t>
            </a:r>
            <a:r>
              <a:rPr sz="1400" spc="-130" dirty="0">
                <a:solidFill>
                  <a:srgbClr val="FFFFFF"/>
                </a:solidFill>
                <a:latin typeface="Verdana"/>
                <a:cs typeface="Verdana"/>
              </a:rPr>
              <a:t> </a:t>
            </a:r>
            <a:r>
              <a:rPr sz="1400" spc="-25" dirty="0">
                <a:solidFill>
                  <a:srgbClr val="FFFFFF"/>
                </a:solidFill>
                <a:latin typeface="Verdana"/>
                <a:cs typeface="Verdana"/>
              </a:rPr>
              <a:t>also</a:t>
            </a:r>
            <a:r>
              <a:rPr sz="1400" spc="-140" dirty="0">
                <a:solidFill>
                  <a:srgbClr val="FFFFFF"/>
                </a:solidFill>
                <a:latin typeface="Verdana"/>
                <a:cs typeface="Verdana"/>
              </a:rPr>
              <a:t> </a:t>
            </a:r>
            <a:r>
              <a:rPr sz="1400" spc="45" dirty="0">
                <a:solidFill>
                  <a:srgbClr val="FFFFFF"/>
                </a:solidFill>
                <a:latin typeface="Verdana"/>
                <a:cs typeface="Verdana"/>
              </a:rPr>
              <a:t>called</a:t>
            </a:r>
            <a:r>
              <a:rPr sz="1400" spc="-120" dirty="0">
                <a:solidFill>
                  <a:srgbClr val="FFFFFF"/>
                </a:solidFill>
                <a:latin typeface="Verdana"/>
                <a:cs typeface="Verdana"/>
              </a:rPr>
              <a:t> </a:t>
            </a:r>
            <a:r>
              <a:rPr sz="1400" spc="-60" dirty="0">
                <a:solidFill>
                  <a:srgbClr val="FFFFFF"/>
                </a:solidFill>
                <a:latin typeface="Verdana"/>
                <a:cs typeface="Verdana"/>
              </a:rPr>
              <a:t>IPng</a:t>
            </a:r>
            <a:r>
              <a:rPr sz="1400" spc="-135" dirty="0">
                <a:solidFill>
                  <a:srgbClr val="FFFFFF"/>
                </a:solidFill>
                <a:latin typeface="Verdana"/>
                <a:cs typeface="Verdana"/>
              </a:rPr>
              <a:t> </a:t>
            </a:r>
            <a:r>
              <a:rPr sz="1400" spc="-75" dirty="0">
                <a:solidFill>
                  <a:srgbClr val="FFFFFF"/>
                </a:solidFill>
                <a:latin typeface="Verdana"/>
                <a:cs typeface="Verdana"/>
              </a:rPr>
              <a:t>(Internet</a:t>
            </a:r>
            <a:r>
              <a:rPr sz="1400" spc="-114" dirty="0">
                <a:solidFill>
                  <a:srgbClr val="FFFFFF"/>
                </a:solidFill>
                <a:latin typeface="Verdana"/>
                <a:cs typeface="Verdana"/>
              </a:rPr>
              <a:t> </a:t>
            </a:r>
            <a:r>
              <a:rPr sz="1400" dirty="0">
                <a:solidFill>
                  <a:srgbClr val="FFFFFF"/>
                </a:solidFill>
                <a:latin typeface="Verdana"/>
                <a:cs typeface="Verdana"/>
              </a:rPr>
              <a:t>Protocol</a:t>
            </a:r>
            <a:r>
              <a:rPr sz="1400" spc="-100" dirty="0">
                <a:solidFill>
                  <a:srgbClr val="FFFFFF"/>
                </a:solidFill>
                <a:latin typeface="Verdana"/>
                <a:cs typeface="Verdana"/>
              </a:rPr>
              <a:t> </a:t>
            </a:r>
            <a:r>
              <a:rPr sz="1400" spc="-50" dirty="0">
                <a:solidFill>
                  <a:srgbClr val="FFFFFF"/>
                </a:solidFill>
                <a:latin typeface="Verdana"/>
                <a:cs typeface="Verdana"/>
              </a:rPr>
              <a:t>next</a:t>
            </a:r>
            <a:r>
              <a:rPr sz="1400" spc="-125" dirty="0">
                <a:solidFill>
                  <a:srgbClr val="FFFFFF"/>
                </a:solidFill>
                <a:latin typeface="Verdana"/>
                <a:cs typeface="Verdana"/>
              </a:rPr>
              <a:t> </a:t>
            </a:r>
            <a:r>
              <a:rPr sz="1400" spc="-15" dirty="0">
                <a:solidFill>
                  <a:srgbClr val="FFFFFF"/>
                </a:solidFill>
                <a:latin typeface="Verdana"/>
                <a:cs typeface="Verdana"/>
              </a:rPr>
              <a:t>generation)</a:t>
            </a:r>
            <a:r>
              <a:rPr sz="1400" spc="-145" dirty="0">
                <a:solidFill>
                  <a:srgbClr val="FFFFFF"/>
                </a:solidFill>
                <a:latin typeface="Verdana"/>
                <a:cs typeface="Verdana"/>
              </a:rPr>
              <a:t> </a:t>
            </a:r>
            <a:r>
              <a:rPr sz="1400" spc="55" dirty="0">
                <a:solidFill>
                  <a:srgbClr val="FFFFFF"/>
                </a:solidFill>
                <a:latin typeface="Verdana"/>
                <a:cs typeface="Verdana"/>
              </a:rPr>
              <a:t>and</a:t>
            </a:r>
            <a:r>
              <a:rPr sz="1400" spc="-110" dirty="0">
                <a:solidFill>
                  <a:srgbClr val="FFFFFF"/>
                </a:solidFill>
                <a:latin typeface="Verdana"/>
                <a:cs typeface="Verdana"/>
              </a:rPr>
              <a:t> </a:t>
            </a:r>
            <a:r>
              <a:rPr sz="1400" spc="-85" dirty="0">
                <a:solidFill>
                  <a:srgbClr val="FFFFFF"/>
                </a:solidFill>
                <a:latin typeface="Verdana"/>
                <a:cs typeface="Verdana"/>
              </a:rPr>
              <a:t>it</a:t>
            </a:r>
            <a:r>
              <a:rPr sz="1400" spc="-125" dirty="0">
                <a:solidFill>
                  <a:srgbClr val="FFFFFF"/>
                </a:solidFill>
                <a:latin typeface="Verdana"/>
                <a:cs typeface="Verdana"/>
              </a:rPr>
              <a:t> </a:t>
            </a:r>
            <a:r>
              <a:rPr sz="1400" spc="-140" dirty="0">
                <a:solidFill>
                  <a:srgbClr val="FFFFFF"/>
                </a:solidFill>
                <a:latin typeface="Verdana"/>
                <a:cs typeface="Verdana"/>
              </a:rPr>
              <a:t>is </a:t>
            </a:r>
            <a:r>
              <a:rPr sz="1400" spc="-480" dirty="0">
                <a:solidFill>
                  <a:srgbClr val="FFFFFF"/>
                </a:solidFill>
                <a:latin typeface="Verdana"/>
                <a:cs typeface="Verdana"/>
              </a:rPr>
              <a:t> </a:t>
            </a:r>
            <a:r>
              <a:rPr sz="1400" spc="-15" dirty="0">
                <a:solidFill>
                  <a:srgbClr val="FFFFFF"/>
                </a:solidFill>
                <a:latin typeface="Verdana"/>
                <a:cs typeface="Verdana"/>
              </a:rPr>
              <a:t>the</a:t>
            </a:r>
            <a:r>
              <a:rPr sz="1400" spc="-105" dirty="0">
                <a:solidFill>
                  <a:srgbClr val="FFFFFF"/>
                </a:solidFill>
                <a:latin typeface="Verdana"/>
                <a:cs typeface="Verdana"/>
              </a:rPr>
              <a:t> </a:t>
            </a:r>
            <a:r>
              <a:rPr sz="1400" spc="-25" dirty="0">
                <a:solidFill>
                  <a:srgbClr val="FFFFFF"/>
                </a:solidFill>
                <a:latin typeface="Verdana"/>
                <a:cs typeface="Verdana"/>
              </a:rPr>
              <a:t>newest</a:t>
            </a:r>
            <a:r>
              <a:rPr sz="1400" spc="-130" dirty="0">
                <a:solidFill>
                  <a:srgbClr val="FFFFFF"/>
                </a:solidFill>
                <a:latin typeface="Verdana"/>
                <a:cs typeface="Verdana"/>
              </a:rPr>
              <a:t> </a:t>
            </a:r>
            <a:r>
              <a:rPr sz="1400" spc="-60" dirty="0">
                <a:solidFill>
                  <a:srgbClr val="FFFFFF"/>
                </a:solidFill>
                <a:latin typeface="Verdana"/>
                <a:cs typeface="Verdana"/>
              </a:rPr>
              <a:t>version</a:t>
            </a:r>
            <a:r>
              <a:rPr sz="1400" spc="-155" dirty="0">
                <a:solidFill>
                  <a:srgbClr val="FFFFFF"/>
                </a:solidFill>
                <a:latin typeface="Verdana"/>
                <a:cs typeface="Verdana"/>
              </a:rPr>
              <a:t> </a:t>
            </a:r>
            <a:r>
              <a:rPr sz="1400" spc="5" dirty="0">
                <a:solidFill>
                  <a:srgbClr val="FFFFFF"/>
                </a:solidFill>
                <a:latin typeface="Verdana"/>
                <a:cs typeface="Verdana"/>
              </a:rPr>
              <a:t>of</a:t>
            </a:r>
            <a:r>
              <a:rPr sz="1400" spc="-114" dirty="0">
                <a:solidFill>
                  <a:srgbClr val="FFFFFF"/>
                </a:solidFill>
                <a:latin typeface="Verdana"/>
                <a:cs typeface="Verdana"/>
              </a:rPr>
              <a:t> </a:t>
            </a:r>
            <a:r>
              <a:rPr sz="1400" spc="-15" dirty="0">
                <a:solidFill>
                  <a:srgbClr val="FFFFFF"/>
                </a:solidFill>
                <a:latin typeface="Verdana"/>
                <a:cs typeface="Verdana"/>
              </a:rPr>
              <a:t>the</a:t>
            </a:r>
            <a:r>
              <a:rPr sz="1400" spc="-105" dirty="0">
                <a:solidFill>
                  <a:srgbClr val="FFFFFF"/>
                </a:solidFill>
                <a:latin typeface="Verdana"/>
                <a:cs typeface="Verdana"/>
              </a:rPr>
              <a:t> </a:t>
            </a:r>
            <a:r>
              <a:rPr sz="1400" spc="-65" dirty="0">
                <a:solidFill>
                  <a:srgbClr val="FFFFFF"/>
                </a:solidFill>
                <a:latin typeface="Verdana"/>
                <a:cs typeface="Verdana"/>
              </a:rPr>
              <a:t>Internet</a:t>
            </a:r>
            <a:r>
              <a:rPr sz="1400" spc="-130" dirty="0">
                <a:solidFill>
                  <a:srgbClr val="FFFFFF"/>
                </a:solidFill>
                <a:latin typeface="Verdana"/>
                <a:cs typeface="Verdana"/>
              </a:rPr>
              <a:t> </a:t>
            </a:r>
            <a:r>
              <a:rPr sz="1400" dirty="0">
                <a:solidFill>
                  <a:srgbClr val="FFFFFF"/>
                </a:solidFill>
                <a:latin typeface="Verdana"/>
                <a:cs typeface="Verdana"/>
              </a:rPr>
              <a:t>Protocol</a:t>
            </a:r>
            <a:r>
              <a:rPr sz="1400" spc="-140" dirty="0">
                <a:solidFill>
                  <a:srgbClr val="FFFFFF"/>
                </a:solidFill>
                <a:latin typeface="Verdana"/>
                <a:cs typeface="Verdana"/>
              </a:rPr>
              <a:t> </a:t>
            </a:r>
            <a:r>
              <a:rPr sz="1400" spc="-130" dirty="0">
                <a:solidFill>
                  <a:srgbClr val="FFFFFF"/>
                </a:solidFill>
                <a:latin typeface="Verdana"/>
                <a:cs typeface="Verdana"/>
              </a:rPr>
              <a:t>(IP) </a:t>
            </a:r>
            <a:r>
              <a:rPr sz="1400" spc="5" dirty="0">
                <a:solidFill>
                  <a:srgbClr val="FFFFFF"/>
                </a:solidFill>
                <a:latin typeface="Verdana"/>
                <a:cs typeface="Verdana"/>
              </a:rPr>
              <a:t>reviewed</a:t>
            </a:r>
            <a:r>
              <a:rPr sz="1400" spc="-150" dirty="0">
                <a:solidFill>
                  <a:srgbClr val="FFFFFF"/>
                </a:solidFill>
                <a:latin typeface="Verdana"/>
                <a:cs typeface="Verdana"/>
              </a:rPr>
              <a:t> </a:t>
            </a:r>
            <a:r>
              <a:rPr sz="1400" spc="-60" dirty="0">
                <a:solidFill>
                  <a:srgbClr val="FFFFFF"/>
                </a:solidFill>
                <a:latin typeface="Verdana"/>
                <a:cs typeface="Verdana"/>
              </a:rPr>
              <a:t>in</a:t>
            </a:r>
            <a:r>
              <a:rPr sz="1400" spc="-140"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200" dirty="0">
                <a:solidFill>
                  <a:srgbClr val="FFFFFF"/>
                </a:solidFill>
                <a:latin typeface="Verdana"/>
                <a:cs typeface="Verdana"/>
              </a:rPr>
              <a:t>IETF</a:t>
            </a:r>
            <a:endParaRPr sz="1400">
              <a:latin typeface="Verdana"/>
              <a:cs typeface="Verdana"/>
            </a:endParaRPr>
          </a:p>
          <a:p>
            <a:pPr marL="12700">
              <a:lnSpc>
                <a:spcPts val="1510"/>
              </a:lnSpc>
              <a:spcBef>
                <a:spcPts val="690"/>
              </a:spcBef>
              <a:tabLst>
                <a:tab pos="354965" algn="l"/>
              </a:tabLst>
            </a:pPr>
            <a:r>
              <a:rPr sz="1100" spc="-95" dirty="0">
                <a:solidFill>
                  <a:srgbClr val="89D0D6"/>
                </a:solidFill>
                <a:latin typeface="Lucida Sans Unicode"/>
                <a:cs typeface="Lucida Sans Unicode"/>
              </a:rPr>
              <a:t>▶	</a:t>
            </a:r>
            <a:r>
              <a:rPr sz="1400" spc="-75" dirty="0">
                <a:solidFill>
                  <a:srgbClr val="FFFFFF"/>
                </a:solidFill>
                <a:latin typeface="Verdana"/>
                <a:cs typeface="Verdana"/>
              </a:rPr>
              <a:t>(Internet</a:t>
            </a:r>
            <a:r>
              <a:rPr sz="1400" spc="-120" dirty="0">
                <a:solidFill>
                  <a:srgbClr val="FFFFFF"/>
                </a:solidFill>
                <a:latin typeface="Verdana"/>
                <a:cs typeface="Verdana"/>
              </a:rPr>
              <a:t> </a:t>
            </a:r>
            <a:r>
              <a:rPr sz="1400" spc="-30" dirty="0">
                <a:solidFill>
                  <a:srgbClr val="FFFFFF"/>
                </a:solidFill>
                <a:latin typeface="Verdana"/>
                <a:cs typeface="Verdana"/>
              </a:rPr>
              <a:t>Engineering</a:t>
            </a:r>
            <a:r>
              <a:rPr sz="1400" spc="-150" dirty="0">
                <a:solidFill>
                  <a:srgbClr val="FFFFFF"/>
                </a:solidFill>
                <a:latin typeface="Verdana"/>
                <a:cs typeface="Verdana"/>
              </a:rPr>
              <a:t> </a:t>
            </a:r>
            <a:r>
              <a:rPr sz="1400" spc="-114" dirty="0">
                <a:solidFill>
                  <a:srgbClr val="FFFFFF"/>
                </a:solidFill>
                <a:latin typeface="Verdana"/>
                <a:cs typeface="Verdana"/>
              </a:rPr>
              <a:t>Task</a:t>
            </a:r>
            <a:r>
              <a:rPr sz="1400" spc="-100" dirty="0">
                <a:solidFill>
                  <a:srgbClr val="FFFFFF"/>
                </a:solidFill>
                <a:latin typeface="Verdana"/>
                <a:cs typeface="Verdana"/>
              </a:rPr>
              <a:t> </a:t>
            </a:r>
            <a:r>
              <a:rPr sz="1400" spc="-15" dirty="0">
                <a:solidFill>
                  <a:srgbClr val="FFFFFF"/>
                </a:solidFill>
                <a:latin typeface="Verdana"/>
                <a:cs typeface="Verdana"/>
              </a:rPr>
              <a:t>Force)</a:t>
            </a:r>
            <a:r>
              <a:rPr sz="1400" spc="-130" dirty="0">
                <a:solidFill>
                  <a:srgbClr val="FFFFFF"/>
                </a:solidFill>
                <a:latin typeface="Verdana"/>
                <a:cs typeface="Verdana"/>
              </a:rPr>
              <a:t> </a:t>
            </a:r>
            <a:r>
              <a:rPr sz="1400" spc="-35" dirty="0">
                <a:solidFill>
                  <a:srgbClr val="FFFFFF"/>
                </a:solidFill>
                <a:latin typeface="Verdana"/>
                <a:cs typeface="Verdana"/>
              </a:rPr>
              <a:t>standards</a:t>
            </a:r>
            <a:r>
              <a:rPr sz="1400" spc="-100" dirty="0">
                <a:solidFill>
                  <a:srgbClr val="FFFFFF"/>
                </a:solidFill>
                <a:latin typeface="Verdana"/>
                <a:cs typeface="Verdana"/>
              </a:rPr>
              <a:t> </a:t>
            </a:r>
            <a:r>
              <a:rPr sz="1400" spc="-15" dirty="0">
                <a:solidFill>
                  <a:srgbClr val="FFFFFF"/>
                </a:solidFill>
                <a:latin typeface="Verdana"/>
                <a:cs typeface="Verdana"/>
              </a:rPr>
              <a:t>committees</a:t>
            </a:r>
            <a:r>
              <a:rPr sz="1400" spc="-140" dirty="0">
                <a:solidFill>
                  <a:srgbClr val="FFFFFF"/>
                </a:solidFill>
                <a:latin typeface="Verdana"/>
                <a:cs typeface="Verdana"/>
              </a:rPr>
              <a:t> </a:t>
            </a:r>
            <a:r>
              <a:rPr sz="1400" spc="-10" dirty="0">
                <a:solidFill>
                  <a:srgbClr val="FFFFFF"/>
                </a:solidFill>
                <a:latin typeface="Verdana"/>
                <a:cs typeface="Verdana"/>
              </a:rPr>
              <a:t>to</a:t>
            </a:r>
            <a:r>
              <a:rPr sz="1400" spc="-95" dirty="0">
                <a:solidFill>
                  <a:srgbClr val="FFFFFF"/>
                </a:solidFill>
                <a:latin typeface="Verdana"/>
                <a:cs typeface="Verdana"/>
              </a:rPr>
              <a:t> </a:t>
            </a:r>
            <a:r>
              <a:rPr sz="1400" spc="35" dirty="0">
                <a:solidFill>
                  <a:srgbClr val="FFFFFF"/>
                </a:solidFill>
                <a:latin typeface="Verdana"/>
                <a:cs typeface="Verdana"/>
              </a:rPr>
              <a:t>replace</a:t>
            </a:r>
            <a:r>
              <a:rPr sz="1400" spc="-140" dirty="0">
                <a:solidFill>
                  <a:srgbClr val="FFFFFF"/>
                </a:solidFill>
                <a:latin typeface="Verdana"/>
                <a:cs typeface="Verdana"/>
              </a:rPr>
              <a:t> </a:t>
            </a:r>
            <a:r>
              <a:rPr sz="1400" spc="-15" dirty="0">
                <a:solidFill>
                  <a:srgbClr val="FFFFFF"/>
                </a:solidFill>
                <a:latin typeface="Verdana"/>
                <a:cs typeface="Verdana"/>
              </a:rPr>
              <a:t>the</a:t>
            </a:r>
            <a:r>
              <a:rPr sz="1400" spc="-95" dirty="0">
                <a:solidFill>
                  <a:srgbClr val="FFFFFF"/>
                </a:solidFill>
                <a:latin typeface="Verdana"/>
                <a:cs typeface="Verdana"/>
              </a:rPr>
              <a:t> </a:t>
            </a:r>
            <a:r>
              <a:rPr sz="1400" spc="-40" dirty="0">
                <a:solidFill>
                  <a:srgbClr val="FFFFFF"/>
                </a:solidFill>
                <a:latin typeface="Verdana"/>
                <a:cs typeface="Verdana"/>
              </a:rPr>
              <a:t>current</a:t>
            </a:r>
            <a:r>
              <a:rPr sz="1400" spc="-110" dirty="0">
                <a:solidFill>
                  <a:srgbClr val="FFFFFF"/>
                </a:solidFill>
                <a:latin typeface="Verdana"/>
                <a:cs typeface="Verdana"/>
              </a:rPr>
              <a:t> </a:t>
            </a:r>
            <a:r>
              <a:rPr sz="1400" spc="-60" dirty="0">
                <a:solidFill>
                  <a:srgbClr val="FFFFFF"/>
                </a:solidFill>
                <a:latin typeface="Verdana"/>
                <a:cs typeface="Verdana"/>
              </a:rPr>
              <a:t>version</a:t>
            </a:r>
            <a:r>
              <a:rPr sz="1400" spc="-150" dirty="0">
                <a:solidFill>
                  <a:srgbClr val="FFFFFF"/>
                </a:solidFill>
                <a:latin typeface="Verdana"/>
                <a:cs typeface="Verdana"/>
              </a:rPr>
              <a:t> </a:t>
            </a:r>
            <a:r>
              <a:rPr sz="1400" spc="10" dirty="0">
                <a:solidFill>
                  <a:srgbClr val="FFFFFF"/>
                </a:solidFill>
                <a:latin typeface="Verdana"/>
                <a:cs typeface="Verdana"/>
              </a:rPr>
              <a:t>of</a:t>
            </a:r>
            <a:r>
              <a:rPr sz="1400" spc="-110" dirty="0">
                <a:solidFill>
                  <a:srgbClr val="FFFFFF"/>
                </a:solidFill>
                <a:latin typeface="Verdana"/>
                <a:cs typeface="Verdana"/>
              </a:rPr>
              <a:t> </a:t>
            </a:r>
            <a:r>
              <a:rPr sz="1400" spc="-114" dirty="0">
                <a:solidFill>
                  <a:srgbClr val="FFFFFF"/>
                </a:solidFill>
                <a:latin typeface="Verdana"/>
                <a:cs typeface="Verdana"/>
              </a:rPr>
              <a:t>IPv4</a:t>
            </a:r>
            <a:endParaRPr sz="1400">
              <a:latin typeface="Verdana"/>
              <a:cs typeface="Verdana"/>
            </a:endParaRPr>
          </a:p>
          <a:p>
            <a:pPr marL="355600">
              <a:lnSpc>
                <a:spcPts val="1510"/>
              </a:lnSpc>
            </a:pPr>
            <a:r>
              <a:rPr sz="1400" spc="-135" dirty="0">
                <a:solidFill>
                  <a:srgbClr val="FFFFFF"/>
                </a:solidFill>
                <a:latin typeface="Verdana"/>
                <a:cs typeface="Verdana"/>
              </a:rPr>
              <a:t>(</a:t>
            </a:r>
            <a:r>
              <a:rPr sz="1400" spc="-260" dirty="0">
                <a:solidFill>
                  <a:srgbClr val="FFFFFF"/>
                </a:solidFill>
                <a:latin typeface="Verdana"/>
                <a:cs typeface="Verdana"/>
              </a:rPr>
              <a:t>I</a:t>
            </a:r>
            <a:r>
              <a:rPr sz="1400" spc="-35" dirty="0">
                <a:solidFill>
                  <a:srgbClr val="FFFFFF"/>
                </a:solidFill>
                <a:latin typeface="Verdana"/>
                <a:cs typeface="Verdana"/>
              </a:rPr>
              <a:t>n</a:t>
            </a:r>
            <a:r>
              <a:rPr sz="1400" spc="-90" dirty="0">
                <a:solidFill>
                  <a:srgbClr val="FFFFFF"/>
                </a:solidFill>
                <a:latin typeface="Verdana"/>
                <a:cs typeface="Verdana"/>
              </a:rPr>
              <a:t>t</a:t>
            </a:r>
            <a:r>
              <a:rPr sz="1400" spc="-40" dirty="0">
                <a:solidFill>
                  <a:srgbClr val="FFFFFF"/>
                </a:solidFill>
                <a:latin typeface="Verdana"/>
                <a:cs typeface="Verdana"/>
              </a:rPr>
              <a:t>er</a:t>
            </a:r>
            <a:r>
              <a:rPr sz="1400" spc="-60" dirty="0">
                <a:solidFill>
                  <a:srgbClr val="FFFFFF"/>
                </a:solidFill>
                <a:latin typeface="Verdana"/>
                <a:cs typeface="Verdana"/>
              </a:rPr>
              <a:t>n</a:t>
            </a:r>
            <a:r>
              <a:rPr sz="1400" dirty="0">
                <a:solidFill>
                  <a:srgbClr val="FFFFFF"/>
                </a:solidFill>
                <a:latin typeface="Verdana"/>
                <a:cs typeface="Verdana"/>
              </a:rPr>
              <a:t>et</a:t>
            </a:r>
            <a:r>
              <a:rPr sz="1400" spc="25" dirty="0">
                <a:solidFill>
                  <a:srgbClr val="FFFFFF"/>
                </a:solidFill>
                <a:latin typeface="Times New Roman"/>
                <a:cs typeface="Times New Roman"/>
              </a:rPr>
              <a:t> </a:t>
            </a:r>
            <a:r>
              <a:rPr sz="1400" spc="-114" dirty="0">
                <a:solidFill>
                  <a:srgbClr val="FFFFFF"/>
                </a:solidFill>
                <a:latin typeface="Verdana"/>
                <a:cs typeface="Verdana"/>
              </a:rPr>
              <a:t>P</a:t>
            </a:r>
            <a:r>
              <a:rPr sz="1400" spc="-90" dirty="0">
                <a:solidFill>
                  <a:srgbClr val="FFFFFF"/>
                </a:solidFill>
                <a:latin typeface="Verdana"/>
                <a:cs typeface="Verdana"/>
              </a:rPr>
              <a:t>r</a:t>
            </a:r>
            <a:r>
              <a:rPr sz="1400" spc="65" dirty="0">
                <a:solidFill>
                  <a:srgbClr val="FFFFFF"/>
                </a:solidFill>
                <a:latin typeface="Verdana"/>
                <a:cs typeface="Verdana"/>
              </a:rPr>
              <a:t>o</a:t>
            </a:r>
            <a:r>
              <a:rPr sz="1400" spc="-90" dirty="0">
                <a:solidFill>
                  <a:srgbClr val="FFFFFF"/>
                </a:solidFill>
                <a:latin typeface="Verdana"/>
                <a:cs typeface="Verdana"/>
              </a:rPr>
              <a:t>t</a:t>
            </a:r>
            <a:r>
              <a:rPr sz="1400" spc="65" dirty="0">
                <a:solidFill>
                  <a:srgbClr val="FFFFFF"/>
                </a:solidFill>
                <a:latin typeface="Verdana"/>
                <a:cs typeface="Verdana"/>
              </a:rPr>
              <a:t>o</a:t>
            </a:r>
            <a:r>
              <a:rPr sz="1400" spc="45" dirty="0">
                <a:solidFill>
                  <a:srgbClr val="FFFFFF"/>
                </a:solidFill>
                <a:latin typeface="Verdana"/>
                <a:cs typeface="Verdana"/>
              </a:rPr>
              <a:t>col</a:t>
            </a:r>
            <a:r>
              <a:rPr sz="1400" dirty="0">
                <a:solidFill>
                  <a:srgbClr val="FFFFFF"/>
                </a:solidFill>
                <a:latin typeface="Times New Roman"/>
                <a:cs typeface="Times New Roman"/>
              </a:rPr>
              <a:t> </a:t>
            </a:r>
            <a:r>
              <a:rPr sz="1400" spc="10" dirty="0">
                <a:solidFill>
                  <a:srgbClr val="FFFFFF"/>
                </a:solidFill>
                <a:latin typeface="Verdana"/>
                <a:cs typeface="Verdana"/>
              </a:rPr>
              <a:t>V</a:t>
            </a:r>
            <a:r>
              <a:rPr sz="1400" spc="-95" dirty="0">
                <a:solidFill>
                  <a:srgbClr val="FFFFFF"/>
                </a:solidFill>
                <a:latin typeface="Verdana"/>
                <a:cs typeface="Verdana"/>
              </a:rPr>
              <a:t>er</a:t>
            </a:r>
            <a:r>
              <a:rPr sz="1400" spc="-105" dirty="0">
                <a:solidFill>
                  <a:srgbClr val="FFFFFF"/>
                </a:solidFill>
                <a:latin typeface="Verdana"/>
                <a:cs typeface="Verdana"/>
              </a:rPr>
              <a:t>s</a:t>
            </a:r>
            <a:r>
              <a:rPr sz="1400" spc="-90" dirty="0">
                <a:solidFill>
                  <a:srgbClr val="FFFFFF"/>
                </a:solidFill>
                <a:latin typeface="Verdana"/>
                <a:cs typeface="Verdana"/>
              </a:rPr>
              <a:t>i</a:t>
            </a:r>
            <a:r>
              <a:rPr sz="1400" spc="65" dirty="0">
                <a:solidFill>
                  <a:srgbClr val="FFFFFF"/>
                </a:solidFill>
                <a:latin typeface="Verdana"/>
                <a:cs typeface="Verdana"/>
              </a:rPr>
              <a:t>o</a:t>
            </a:r>
            <a:r>
              <a:rPr sz="1400" spc="-30" dirty="0">
                <a:solidFill>
                  <a:srgbClr val="FFFFFF"/>
                </a:solidFill>
                <a:latin typeface="Verdana"/>
                <a:cs typeface="Verdana"/>
              </a:rPr>
              <a:t>n</a:t>
            </a:r>
            <a:r>
              <a:rPr sz="1400" spc="15" dirty="0">
                <a:solidFill>
                  <a:srgbClr val="FFFFFF"/>
                </a:solidFill>
                <a:latin typeface="Times New Roman"/>
                <a:cs typeface="Times New Roman"/>
              </a:rPr>
              <a:t> </a:t>
            </a:r>
            <a:r>
              <a:rPr sz="1400" spc="-140" dirty="0">
                <a:solidFill>
                  <a:srgbClr val="FFFFFF"/>
                </a:solidFill>
                <a:latin typeface="Verdana"/>
                <a:cs typeface="Verdana"/>
              </a:rPr>
              <a:t>4</a:t>
            </a:r>
            <a:r>
              <a:rPr sz="1400" spc="-114" dirty="0">
                <a:solidFill>
                  <a:srgbClr val="FFFFFF"/>
                </a:solidFill>
                <a:latin typeface="Verdana"/>
                <a:cs typeface="Verdana"/>
              </a:rPr>
              <a:t>)</a:t>
            </a:r>
            <a:r>
              <a:rPr sz="1400" spc="-125" dirty="0">
                <a:solidFill>
                  <a:srgbClr val="FFFFFF"/>
                </a:solidFill>
                <a:latin typeface="Verdana"/>
                <a:cs typeface="Verdana"/>
              </a:rPr>
              <a:t>.</a:t>
            </a:r>
            <a:endParaRPr sz="1400">
              <a:latin typeface="Verdana"/>
              <a:cs typeface="Verdana"/>
            </a:endParaRPr>
          </a:p>
          <a:p>
            <a:pPr marL="355600" marR="600075" indent="-342900">
              <a:lnSpc>
                <a:spcPts val="1340"/>
              </a:lnSpc>
              <a:spcBef>
                <a:spcPts val="990"/>
              </a:spcBef>
              <a:tabLst>
                <a:tab pos="354965" algn="l"/>
              </a:tabLst>
            </a:pPr>
            <a:r>
              <a:rPr sz="1100" spc="-95" dirty="0">
                <a:solidFill>
                  <a:srgbClr val="89D0D6"/>
                </a:solidFill>
                <a:latin typeface="Lucida Sans Unicode"/>
                <a:cs typeface="Lucida Sans Unicode"/>
              </a:rPr>
              <a:t>▶	</a:t>
            </a:r>
            <a:r>
              <a:rPr sz="1400" spc="-110" dirty="0">
                <a:solidFill>
                  <a:srgbClr val="FFFFFF"/>
                </a:solidFill>
                <a:latin typeface="Verdana"/>
                <a:cs typeface="Verdana"/>
              </a:rPr>
              <a:t>IPv6</a:t>
            </a:r>
            <a:r>
              <a:rPr sz="1400" spc="-140" dirty="0">
                <a:solidFill>
                  <a:srgbClr val="FFFFFF"/>
                </a:solidFill>
                <a:latin typeface="Verdana"/>
                <a:cs typeface="Verdana"/>
              </a:rPr>
              <a:t> is</a:t>
            </a:r>
            <a:r>
              <a:rPr sz="1400" spc="-135"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35" dirty="0">
                <a:solidFill>
                  <a:srgbClr val="FFFFFF"/>
                </a:solidFill>
                <a:latin typeface="Verdana"/>
                <a:cs typeface="Verdana"/>
              </a:rPr>
              <a:t>successor</a:t>
            </a:r>
            <a:r>
              <a:rPr sz="1400" spc="-135" dirty="0">
                <a:solidFill>
                  <a:srgbClr val="FFFFFF"/>
                </a:solidFill>
                <a:latin typeface="Verdana"/>
                <a:cs typeface="Verdana"/>
              </a:rPr>
              <a:t> </a:t>
            </a:r>
            <a:r>
              <a:rPr sz="1400" spc="-10" dirty="0">
                <a:solidFill>
                  <a:srgbClr val="FFFFFF"/>
                </a:solidFill>
                <a:latin typeface="Verdana"/>
                <a:cs typeface="Verdana"/>
              </a:rPr>
              <a:t>to</a:t>
            </a:r>
            <a:r>
              <a:rPr sz="1400" spc="-105" dirty="0">
                <a:solidFill>
                  <a:srgbClr val="FFFFFF"/>
                </a:solidFill>
                <a:latin typeface="Verdana"/>
                <a:cs typeface="Verdana"/>
              </a:rPr>
              <a:t> </a:t>
            </a:r>
            <a:r>
              <a:rPr sz="1400" spc="-65" dirty="0">
                <a:solidFill>
                  <a:srgbClr val="FFFFFF"/>
                </a:solidFill>
                <a:latin typeface="Verdana"/>
                <a:cs typeface="Verdana"/>
              </a:rPr>
              <a:t>Internet</a:t>
            </a:r>
            <a:r>
              <a:rPr sz="1400" spc="-114" dirty="0">
                <a:solidFill>
                  <a:srgbClr val="FFFFFF"/>
                </a:solidFill>
                <a:latin typeface="Verdana"/>
                <a:cs typeface="Verdana"/>
              </a:rPr>
              <a:t> </a:t>
            </a:r>
            <a:r>
              <a:rPr sz="1400" dirty="0">
                <a:solidFill>
                  <a:srgbClr val="FFFFFF"/>
                </a:solidFill>
                <a:latin typeface="Verdana"/>
                <a:cs typeface="Verdana"/>
              </a:rPr>
              <a:t>Protocol</a:t>
            </a:r>
            <a:r>
              <a:rPr sz="1400" spc="-114" dirty="0">
                <a:solidFill>
                  <a:srgbClr val="FFFFFF"/>
                </a:solidFill>
                <a:latin typeface="Verdana"/>
                <a:cs typeface="Verdana"/>
              </a:rPr>
              <a:t> </a:t>
            </a:r>
            <a:r>
              <a:rPr sz="1400" spc="-50" dirty="0">
                <a:solidFill>
                  <a:srgbClr val="FFFFFF"/>
                </a:solidFill>
                <a:latin typeface="Verdana"/>
                <a:cs typeface="Verdana"/>
              </a:rPr>
              <a:t>Version</a:t>
            </a:r>
            <a:r>
              <a:rPr sz="1400" spc="-150" dirty="0">
                <a:solidFill>
                  <a:srgbClr val="FFFFFF"/>
                </a:solidFill>
                <a:latin typeface="Verdana"/>
                <a:cs typeface="Verdana"/>
              </a:rPr>
              <a:t> </a:t>
            </a:r>
            <a:r>
              <a:rPr sz="1400" spc="-114" dirty="0">
                <a:solidFill>
                  <a:srgbClr val="FFFFFF"/>
                </a:solidFill>
                <a:latin typeface="Verdana"/>
                <a:cs typeface="Verdana"/>
              </a:rPr>
              <a:t>4</a:t>
            </a:r>
            <a:r>
              <a:rPr sz="1400" spc="-105" dirty="0">
                <a:solidFill>
                  <a:srgbClr val="FFFFFF"/>
                </a:solidFill>
                <a:latin typeface="Verdana"/>
                <a:cs typeface="Verdana"/>
              </a:rPr>
              <a:t> </a:t>
            </a:r>
            <a:r>
              <a:rPr sz="1400" spc="-120" dirty="0">
                <a:solidFill>
                  <a:srgbClr val="FFFFFF"/>
                </a:solidFill>
                <a:latin typeface="Verdana"/>
                <a:cs typeface="Verdana"/>
              </a:rPr>
              <a:t>(IPv4).</a:t>
            </a:r>
            <a:r>
              <a:rPr sz="1400" spc="-130" dirty="0">
                <a:solidFill>
                  <a:srgbClr val="FFFFFF"/>
                </a:solidFill>
                <a:latin typeface="Verdana"/>
                <a:cs typeface="Verdana"/>
              </a:rPr>
              <a:t> </a:t>
            </a:r>
            <a:r>
              <a:rPr sz="1400" spc="-170" dirty="0">
                <a:solidFill>
                  <a:srgbClr val="FFFFFF"/>
                </a:solidFill>
                <a:latin typeface="Verdana"/>
                <a:cs typeface="Verdana"/>
              </a:rPr>
              <a:t>It</a:t>
            </a:r>
            <a:r>
              <a:rPr sz="1400" spc="-130" dirty="0">
                <a:solidFill>
                  <a:srgbClr val="FFFFFF"/>
                </a:solidFill>
                <a:latin typeface="Verdana"/>
                <a:cs typeface="Verdana"/>
              </a:rPr>
              <a:t> </a:t>
            </a:r>
            <a:r>
              <a:rPr sz="1400" spc="-15" dirty="0">
                <a:solidFill>
                  <a:srgbClr val="FFFFFF"/>
                </a:solidFill>
                <a:latin typeface="Verdana"/>
                <a:cs typeface="Verdana"/>
              </a:rPr>
              <a:t>was</a:t>
            </a:r>
            <a:r>
              <a:rPr sz="1400" spc="-125" dirty="0">
                <a:solidFill>
                  <a:srgbClr val="FFFFFF"/>
                </a:solidFill>
                <a:latin typeface="Verdana"/>
                <a:cs typeface="Verdana"/>
              </a:rPr>
              <a:t> </a:t>
            </a:r>
            <a:r>
              <a:rPr sz="1400" spc="10" dirty="0">
                <a:solidFill>
                  <a:srgbClr val="FFFFFF"/>
                </a:solidFill>
                <a:latin typeface="Verdana"/>
                <a:cs typeface="Verdana"/>
              </a:rPr>
              <a:t>designed</a:t>
            </a:r>
            <a:r>
              <a:rPr sz="1400" spc="-135" dirty="0">
                <a:solidFill>
                  <a:srgbClr val="FFFFFF"/>
                </a:solidFill>
                <a:latin typeface="Verdana"/>
                <a:cs typeface="Verdana"/>
              </a:rPr>
              <a:t> </a:t>
            </a:r>
            <a:r>
              <a:rPr sz="1400" spc="-40" dirty="0">
                <a:solidFill>
                  <a:srgbClr val="FFFFFF"/>
                </a:solidFill>
                <a:latin typeface="Verdana"/>
                <a:cs typeface="Verdana"/>
              </a:rPr>
              <a:t>as</a:t>
            </a:r>
            <a:r>
              <a:rPr sz="1400" spc="-110" dirty="0">
                <a:solidFill>
                  <a:srgbClr val="FFFFFF"/>
                </a:solidFill>
                <a:latin typeface="Verdana"/>
                <a:cs typeface="Verdana"/>
              </a:rPr>
              <a:t> </a:t>
            </a:r>
            <a:r>
              <a:rPr sz="1400" spc="40" dirty="0">
                <a:solidFill>
                  <a:srgbClr val="FFFFFF"/>
                </a:solidFill>
                <a:latin typeface="Verdana"/>
                <a:cs typeface="Verdana"/>
              </a:rPr>
              <a:t>an</a:t>
            </a:r>
            <a:r>
              <a:rPr sz="1400" spc="-114" dirty="0">
                <a:solidFill>
                  <a:srgbClr val="FFFFFF"/>
                </a:solidFill>
                <a:latin typeface="Verdana"/>
                <a:cs typeface="Verdana"/>
              </a:rPr>
              <a:t> </a:t>
            </a:r>
            <a:r>
              <a:rPr sz="1400" spc="-30" dirty="0">
                <a:solidFill>
                  <a:srgbClr val="FFFFFF"/>
                </a:solidFill>
                <a:latin typeface="Verdana"/>
                <a:cs typeface="Verdana"/>
              </a:rPr>
              <a:t>evolutionary </a:t>
            </a:r>
            <a:r>
              <a:rPr sz="1400" spc="-475" dirty="0">
                <a:solidFill>
                  <a:srgbClr val="FFFFFF"/>
                </a:solidFill>
                <a:latin typeface="Verdana"/>
                <a:cs typeface="Verdana"/>
              </a:rPr>
              <a:t> </a:t>
            </a:r>
            <a:r>
              <a:rPr sz="1400" spc="30" dirty="0">
                <a:solidFill>
                  <a:srgbClr val="FFFFFF"/>
                </a:solidFill>
                <a:latin typeface="Verdana"/>
                <a:cs typeface="Verdana"/>
              </a:rPr>
              <a:t>upgrade</a:t>
            </a:r>
            <a:r>
              <a:rPr sz="1400" spc="-120" dirty="0">
                <a:solidFill>
                  <a:srgbClr val="FFFFFF"/>
                </a:solidFill>
                <a:latin typeface="Verdana"/>
                <a:cs typeface="Verdana"/>
              </a:rPr>
              <a:t> </a:t>
            </a:r>
            <a:r>
              <a:rPr sz="1400" spc="-10" dirty="0">
                <a:solidFill>
                  <a:srgbClr val="FFFFFF"/>
                </a:solidFill>
                <a:latin typeface="Verdana"/>
                <a:cs typeface="Verdana"/>
              </a:rPr>
              <a:t>to</a:t>
            </a:r>
            <a:r>
              <a:rPr sz="1400" spc="-105"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65" dirty="0">
                <a:solidFill>
                  <a:srgbClr val="FFFFFF"/>
                </a:solidFill>
                <a:latin typeface="Verdana"/>
                <a:cs typeface="Verdana"/>
              </a:rPr>
              <a:t>Internet</a:t>
            </a:r>
            <a:r>
              <a:rPr sz="1400" spc="-114" dirty="0">
                <a:solidFill>
                  <a:srgbClr val="FFFFFF"/>
                </a:solidFill>
                <a:latin typeface="Verdana"/>
                <a:cs typeface="Verdana"/>
              </a:rPr>
              <a:t> </a:t>
            </a:r>
            <a:r>
              <a:rPr sz="1400" dirty="0">
                <a:solidFill>
                  <a:srgbClr val="FFFFFF"/>
                </a:solidFill>
                <a:latin typeface="Verdana"/>
                <a:cs typeface="Verdana"/>
              </a:rPr>
              <a:t>Protocol</a:t>
            </a:r>
            <a:r>
              <a:rPr sz="1400" spc="-114" dirty="0">
                <a:solidFill>
                  <a:srgbClr val="FFFFFF"/>
                </a:solidFill>
                <a:latin typeface="Verdana"/>
                <a:cs typeface="Verdana"/>
              </a:rPr>
              <a:t> </a:t>
            </a:r>
            <a:r>
              <a:rPr sz="1400" spc="55" dirty="0">
                <a:solidFill>
                  <a:srgbClr val="FFFFFF"/>
                </a:solidFill>
                <a:latin typeface="Verdana"/>
                <a:cs typeface="Verdana"/>
              </a:rPr>
              <a:t>and</a:t>
            </a:r>
            <a:r>
              <a:rPr sz="1400" spc="-140" dirty="0">
                <a:solidFill>
                  <a:srgbClr val="FFFFFF"/>
                </a:solidFill>
                <a:latin typeface="Verdana"/>
                <a:cs typeface="Verdana"/>
              </a:rPr>
              <a:t> </a:t>
            </a:r>
            <a:r>
              <a:rPr sz="1400" spc="-80" dirty="0">
                <a:solidFill>
                  <a:srgbClr val="FFFFFF"/>
                </a:solidFill>
                <a:latin typeface="Verdana"/>
                <a:cs typeface="Verdana"/>
              </a:rPr>
              <a:t>will,</a:t>
            </a:r>
            <a:r>
              <a:rPr sz="1400" spc="-150" dirty="0">
                <a:solidFill>
                  <a:srgbClr val="FFFFFF"/>
                </a:solidFill>
                <a:latin typeface="Verdana"/>
                <a:cs typeface="Verdana"/>
              </a:rPr>
              <a:t> </a:t>
            </a:r>
            <a:r>
              <a:rPr sz="1400" spc="-60" dirty="0">
                <a:solidFill>
                  <a:srgbClr val="FFFFFF"/>
                </a:solidFill>
                <a:latin typeface="Verdana"/>
                <a:cs typeface="Verdana"/>
              </a:rPr>
              <a:t>in</a:t>
            </a:r>
            <a:r>
              <a:rPr sz="1400" spc="-125" dirty="0">
                <a:solidFill>
                  <a:srgbClr val="FFFFFF"/>
                </a:solidFill>
                <a:latin typeface="Verdana"/>
                <a:cs typeface="Verdana"/>
              </a:rPr>
              <a:t> </a:t>
            </a:r>
            <a:r>
              <a:rPr sz="1400" spc="5" dirty="0">
                <a:solidFill>
                  <a:srgbClr val="FFFFFF"/>
                </a:solidFill>
                <a:latin typeface="Verdana"/>
                <a:cs typeface="Verdana"/>
              </a:rPr>
              <a:t>fact,</a:t>
            </a:r>
            <a:r>
              <a:rPr sz="1400" spc="-125" dirty="0">
                <a:solidFill>
                  <a:srgbClr val="FFFFFF"/>
                </a:solidFill>
                <a:latin typeface="Verdana"/>
                <a:cs typeface="Verdana"/>
              </a:rPr>
              <a:t> </a:t>
            </a:r>
            <a:r>
              <a:rPr sz="1400" spc="-30" dirty="0">
                <a:solidFill>
                  <a:srgbClr val="FFFFFF"/>
                </a:solidFill>
                <a:latin typeface="Verdana"/>
                <a:cs typeface="Verdana"/>
              </a:rPr>
              <a:t>coexist</a:t>
            </a:r>
            <a:r>
              <a:rPr sz="1400" spc="-140" dirty="0">
                <a:solidFill>
                  <a:srgbClr val="FFFFFF"/>
                </a:solidFill>
                <a:latin typeface="Verdana"/>
                <a:cs typeface="Verdana"/>
              </a:rPr>
              <a:t> </a:t>
            </a:r>
            <a:r>
              <a:rPr sz="1400" spc="-45" dirty="0">
                <a:solidFill>
                  <a:srgbClr val="FFFFFF"/>
                </a:solidFill>
                <a:latin typeface="Verdana"/>
                <a:cs typeface="Verdana"/>
              </a:rPr>
              <a:t>with</a:t>
            </a:r>
            <a:r>
              <a:rPr sz="1400" spc="-135"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10" dirty="0">
                <a:solidFill>
                  <a:srgbClr val="FFFFFF"/>
                </a:solidFill>
                <a:latin typeface="Verdana"/>
                <a:cs typeface="Verdana"/>
              </a:rPr>
              <a:t>older</a:t>
            </a:r>
            <a:r>
              <a:rPr sz="1400" spc="-140" dirty="0">
                <a:solidFill>
                  <a:srgbClr val="FFFFFF"/>
                </a:solidFill>
                <a:latin typeface="Verdana"/>
                <a:cs typeface="Verdana"/>
              </a:rPr>
              <a:t> </a:t>
            </a:r>
            <a:r>
              <a:rPr sz="1400" spc="-110" dirty="0">
                <a:solidFill>
                  <a:srgbClr val="FFFFFF"/>
                </a:solidFill>
                <a:latin typeface="Verdana"/>
                <a:cs typeface="Verdana"/>
              </a:rPr>
              <a:t>IPv4</a:t>
            </a:r>
            <a:r>
              <a:rPr sz="1400" spc="-120" dirty="0">
                <a:solidFill>
                  <a:srgbClr val="FFFFFF"/>
                </a:solidFill>
                <a:latin typeface="Verdana"/>
                <a:cs typeface="Verdana"/>
              </a:rPr>
              <a:t> </a:t>
            </a:r>
            <a:r>
              <a:rPr sz="1400" spc="-55" dirty="0">
                <a:solidFill>
                  <a:srgbClr val="FFFFFF"/>
                </a:solidFill>
                <a:latin typeface="Verdana"/>
                <a:cs typeface="Verdana"/>
              </a:rPr>
              <a:t>for</a:t>
            </a:r>
            <a:r>
              <a:rPr sz="1400" spc="-135" dirty="0">
                <a:solidFill>
                  <a:srgbClr val="FFFFFF"/>
                </a:solidFill>
                <a:latin typeface="Verdana"/>
                <a:cs typeface="Verdana"/>
              </a:rPr>
              <a:t> </a:t>
            </a:r>
            <a:r>
              <a:rPr sz="1400" spc="-25" dirty="0">
                <a:solidFill>
                  <a:srgbClr val="FFFFFF"/>
                </a:solidFill>
                <a:latin typeface="Verdana"/>
                <a:cs typeface="Verdana"/>
              </a:rPr>
              <a:t>some</a:t>
            </a:r>
            <a:r>
              <a:rPr sz="1400" spc="-130" dirty="0">
                <a:solidFill>
                  <a:srgbClr val="FFFFFF"/>
                </a:solidFill>
                <a:latin typeface="Verdana"/>
                <a:cs typeface="Verdana"/>
              </a:rPr>
              <a:t> </a:t>
            </a:r>
            <a:r>
              <a:rPr sz="1400" spc="-55" dirty="0">
                <a:solidFill>
                  <a:srgbClr val="FFFFFF"/>
                </a:solidFill>
                <a:latin typeface="Verdana"/>
                <a:cs typeface="Verdana"/>
              </a:rPr>
              <a:t>time.</a:t>
            </a:r>
            <a:endParaRPr sz="1400">
              <a:latin typeface="Verdana"/>
              <a:cs typeface="Verdana"/>
            </a:endParaRPr>
          </a:p>
          <a:p>
            <a:pPr marL="12700">
              <a:lnSpc>
                <a:spcPts val="1515"/>
              </a:lnSpc>
              <a:spcBef>
                <a:spcPts val="675"/>
              </a:spcBef>
              <a:tabLst>
                <a:tab pos="354965" algn="l"/>
              </a:tabLst>
            </a:pPr>
            <a:r>
              <a:rPr sz="1100" spc="-95" dirty="0">
                <a:solidFill>
                  <a:srgbClr val="89D0D6"/>
                </a:solidFill>
                <a:latin typeface="Lucida Sans Unicode"/>
                <a:cs typeface="Lucida Sans Unicode"/>
              </a:rPr>
              <a:t>▶	</a:t>
            </a:r>
            <a:r>
              <a:rPr sz="1400" spc="-110" dirty="0">
                <a:solidFill>
                  <a:srgbClr val="FFFFFF"/>
                </a:solidFill>
                <a:latin typeface="Verdana"/>
                <a:cs typeface="Verdana"/>
              </a:rPr>
              <a:t>IPv6</a:t>
            </a:r>
            <a:r>
              <a:rPr sz="1400" spc="-140" dirty="0">
                <a:solidFill>
                  <a:srgbClr val="FFFFFF"/>
                </a:solidFill>
                <a:latin typeface="Verdana"/>
                <a:cs typeface="Verdana"/>
              </a:rPr>
              <a:t> is</a:t>
            </a:r>
            <a:r>
              <a:rPr sz="1400" spc="-135" dirty="0">
                <a:solidFill>
                  <a:srgbClr val="FFFFFF"/>
                </a:solidFill>
                <a:latin typeface="Verdana"/>
                <a:cs typeface="Verdana"/>
              </a:rPr>
              <a:t> </a:t>
            </a:r>
            <a:r>
              <a:rPr sz="1400" spc="10" dirty="0">
                <a:solidFill>
                  <a:srgbClr val="FFFFFF"/>
                </a:solidFill>
                <a:latin typeface="Verdana"/>
                <a:cs typeface="Verdana"/>
              </a:rPr>
              <a:t>designed</a:t>
            </a:r>
            <a:r>
              <a:rPr sz="1400" spc="-130" dirty="0">
                <a:solidFill>
                  <a:srgbClr val="FFFFFF"/>
                </a:solidFill>
                <a:latin typeface="Verdana"/>
                <a:cs typeface="Verdana"/>
              </a:rPr>
              <a:t> </a:t>
            </a:r>
            <a:r>
              <a:rPr sz="1400" spc="-10" dirty="0">
                <a:solidFill>
                  <a:srgbClr val="FFFFFF"/>
                </a:solidFill>
                <a:latin typeface="Verdana"/>
                <a:cs typeface="Verdana"/>
              </a:rPr>
              <a:t>to</a:t>
            </a:r>
            <a:r>
              <a:rPr sz="1400" spc="-100" dirty="0">
                <a:solidFill>
                  <a:srgbClr val="FFFFFF"/>
                </a:solidFill>
                <a:latin typeface="Verdana"/>
                <a:cs typeface="Verdana"/>
              </a:rPr>
              <a:t> </a:t>
            </a:r>
            <a:r>
              <a:rPr sz="1400" dirty="0">
                <a:solidFill>
                  <a:srgbClr val="FFFFFF"/>
                </a:solidFill>
                <a:latin typeface="Verdana"/>
                <a:cs typeface="Verdana"/>
              </a:rPr>
              <a:t>allow</a:t>
            </a:r>
            <a:r>
              <a:rPr sz="1400" spc="-145" dirty="0">
                <a:solidFill>
                  <a:srgbClr val="FFFFFF"/>
                </a:solidFill>
                <a:latin typeface="Verdana"/>
                <a:cs typeface="Verdana"/>
              </a:rPr>
              <a:t> </a:t>
            </a:r>
            <a:r>
              <a:rPr sz="1400" spc="-15" dirty="0">
                <a:solidFill>
                  <a:srgbClr val="FFFFFF"/>
                </a:solidFill>
                <a:latin typeface="Verdana"/>
                <a:cs typeface="Verdana"/>
              </a:rPr>
              <a:t>the</a:t>
            </a:r>
            <a:r>
              <a:rPr sz="1400" spc="-95" dirty="0">
                <a:solidFill>
                  <a:srgbClr val="FFFFFF"/>
                </a:solidFill>
                <a:latin typeface="Verdana"/>
                <a:cs typeface="Verdana"/>
              </a:rPr>
              <a:t> </a:t>
            </a:r>
            <a:r>
              <a:rPr sz="1400" spc="-65" dirty="0">
                <a:solidFill>
                  <a:srgbClr val="FFFFFF"/>
                </a:solidFill>
                <a:latin typeface="Verdana"/>
                <a:cs typeface="Verdana"/>
              </a:rPr>
              <a:t>Internet</a:t>
            </a:r>
            <a:r>
              <a:rPr sz="1400" spc="-130" dirty="0">
                <a:solidFill>
                  <a:srgbClr val="FFFFFF"/>
                </a:solidFill>
                <a:latin typeface="Verdana"/>
                <a:cs typeface="Verdana"/>
              </a:rPr>
              <a:t> </a:t>
            </a:r>
            <a:r>
              <a:rPr sz="1400" spc="-10" dirty="0">
                <a:solidFill>
                  <a:srgbClr val="FFFFFF"/>
                </a:solidFill>
                <a:latin typeface="Verdana"/>
                <a:cs typeface="Verdana"/>
              </a:rPr>
              <a:t>to</a:t>
            </a:r>
            <a:r>
              <a:rPr sz="1400" spc="-100" dirty="0">
                <a:solidFill>
                  <a:srgbClr val="FFFFFF"/>
                </a:solidFill>
                <a:latin typeface="Verdana"/>
                <a:cs typeface="Verdana"/>
              </a:rPr>
              <a:t> </a:t>
            </a:r>
            <a:r>
              <a:rPr sz="1400" spc="-5" dirty="0">
                <a:solidFill>
                  <a:srgbClr val="FFFFFF"/>
                </a:solidFill>
                <a:latin typeface="Verdana"/>
                <a:cs typeface="Verdana"/>
              </a:rPr>
              <a:t>grow</a:t>
            </a:r>
            <a:r>
              <a:rPr sz="1400" spc="-125" dirty="0">
                <a:solidFill>
                  <a:srgbClr val="FFFFFF"/>
                </a:solidFill>
                <a:latin typeface="Verdana"/>
                <a:cs typeface="Verdana"/>
              </a:rPr>
              <a:t> </a:t>
            </a:r>
            <a:r>
              <a:rPr sz="1400" spc="-45" dirty="0">
                <a:solidFill>
                  <a:srgbClr val="FFFFFF"/>
                </a:solidFill>
                <a:latin typeface="Verdana"/>
                <a:cs typeface="Verdana"/>
              </a:rPr>
              <a:t>steadily,</a:t>
            </a:r>
            <a:r>
              <a:rPr sz="1400" spc="-130" dirty="0">
                <a:solidFill>
                  <a:srgbClr val="FFFFFF"/>
                </a:solidFill>
                <a:latin typeface="Verdana"/>
                <a:cs typeface="Verdana"/>
              </a:rPr>
              <a:t> </a:t>
            </a:r>
            <a:r>
              <a:rPr sz="1400" spc="5" dirty="0">
                <a:solidFill>
                  <a:srgbClr val="FFFFFF"/>
                </a:solidFill>
                <a:latin typeface="Verdana"/>
                <a:cs typeface="Verdana"/>
              </a:rPr>
              <a:t>both</a:t>
            </a:r>
            <a:r>
              <a:rPr sz="1400" spc="-125" dirty="0">
                <a:solidFill>
                  <a:srgbClr val="FFFFFF"/>
                </a:solidFill>
                <a:latin typeface="Verdana"/>
                <a:cs typeface="Verdana"/>
              </a:rPr>
              <a:t> </a:t>
            </a:r>
            <a:r>
              <a:rPr sz="1400" spc="-60" dirty="0">
                <a:solidFill>
                  <a:srgbClr val="FFFFFF"/>
                </a:solidFill>
                <a:latin typeface="Verdana"/>
                <a:cs typeface="Verdana"/>
              </a:rPr>
              <a:t>in</a:t>
            </a:r>
            <a:r>
              <a:rPr sz="1400" spc="-130" dirty="0">
                <a:solidFill>
                  <a:srgbClr val="FFFFFF"/>
                </a:solidFill>
                <a:latin typeface="Verdana"/>
                <a:cs typeface="Verdana"/>
              </a:rPr>
              <a:t> </a:t>
            </a:r>
            <a:r>
              <a:rPr sz="1400" spc="-85" dirty="0">
                <a:solidFill>
                  <a:srgbClr val="FFFFFF"/>
                </a:solidFill>
                <a:latin typeface="Verdana"/>
                <a:cs typeface="Verdana"/>
              </a:rPr>
              <a:t>terms</a:t>
            </a:r>
            <a:r>
              <a:rPr sz="1400" spc="-110" dirty="0">
                <a:solidFill>
                  <a:srgbClr val="FFFFFF"/>
                </a:solidFill>
                <a:latin typeface="Verdana"/>
                <a:cs typeface="Verdana"/>
              </a:rPr>
              <a:t> </a:t>
            </a:r>
            <a:r>
              <a:rPr sz="1400" spc="5" dirty="0">
                <a:solidFill>
                  <a:srgbClr val="FFFFFF"/>
                </a:solidFill>
                <a:latin typeface="Verdana"/>
                <a:cs typeface="Verdana"/>
              </a:rPr>
              <a:t>of</a:t>
            </a:r>
            <a:r>
              <a:rPr sz="1400" spc="-110" dirty="0">
                <a:solidFill>
                  <a:srgbClr val="FFFFFF"/>
                </a:solidFill>
                <a:latin typeface="Verdana"/>
                <a:cs typeface="Verdana"/>
              </a:rPr>
              <a:t> </a:t>
            </a:r>
            <a:r>
              <a:rPr sz="1400" spc="-20" dirty="0">
                <a:solidFill>
                  <a:srgbClr val="FFFFFF"/>
                </a:solidFill>
                <a:latin typeface="Verdana"/>
                <a:cs typeface="Verdana"/>
              </a:rPr>
              <a:t>the</a:t>
            </a:r>
            <a:r>
              <a:rPr sz="1400" spc="-100" dirty="0">
                <a:solidFill>
                  <a:srgbClr val="FFFFFF"/>
                </a:solidFill>
                <a:latin typeface="Verdana"/>
                <a:cs typeface="Verdana"/>
              </a:rPr>
              <a:t> </a:t>
            </a:r>
            <a:r>
              <a:rPr sz="1400" spc="-25" dirty="0">
                <a:solidFill>
                  <a:srgbClr val="FFFFFF"/>
                </a:solidFill>
                <a:latin typeface="Verdana"/>
                <a:cs typeface="Verdana"/>
              </a:rPr>
              <a:t>number</a:t>
            </a:r>
            <a:r>
              <a:rPr sz="1400" spc="-114" dirty="0">
                <a:solidFill>
                  <a:srgbClr val="FFFFFF"/>
                </a:solidFill>
                <a:latin typeface="Verdana"/>
                <a:cs typeface="Verdana"/>
              </a:rPr>
              <a:t> </a:t>
            </a:r>
            <a:r>
              <a:rPr sz="1400" spc="5" dirty="0">
                <a:solidFill>
                  <a:srgbClr val="FFFFFF"/>
                </a:solidFill>
                <a:latin typeface="Verdana"/>
                <a:cs typeface="Verdana"/>
              </a:rPr>
              <a:t>of</a:t>
            </a:r>
            <a:r>
              <a:rPr sz="1400" spc="-130" dirty="0">
                <a:solidFill>
                  <a:srgbClr val="FFFFFF"/>
                </a:solidFill>
                <a:latin typeface="Verdana"/>
                <a:cs typeface="Verdana"/>
              </a:rPr>
              <a:t> </a:t>
            </a:r>
            <a:r>
              <a:rPr sz="1400" spc="-85" dirty="0">
                <a:solidFill>
                  <a:srgbClr val="FFFFFF"/>
                </a:solidFill>
                <a:latin typeface="Verdana"/>
                <a:cs typeface="Verdana"/>
              </a:rPr>
              <a:t>hosts</a:t>
            </a:r>
            <a:endParaRPr sz="1400">
              <a:latin typeface="Verdana"/>
              <a:cs typeface="Verdana"/>
            </a:endParaRPr>
          </a:p>
          <a:p>
            <a:pPr marL="355600">
              <a:lnSpc>
                <a:spcPts val="1515"/>
              </a:lnSpc>
            </a:pPr>
            <a:r>
              <a:rPr sz="1400" spc="55" dirty="0">
                <a:solidFill>
                  <a:srgbClr val="FFFFFF"/>
                </a:solidFill>
                <a:latin typeface="Verdana"/>
                <a:cs typeface="Verdana"/>
              </a:rPr>
              <a:t>connected</a:t>
            </a:r>
            <a:r>
              <a:rPr sz="1400" spc="-140" dirty="0">
                <a:solidFill>
                  <a:srgbClr val="FFFFFF"/>
                </a:solidFill>
                <a:latin typeface="Verdana"/>
                <a:cs typeface="Verdana"/>
              </a:rPr>
              <a:t> </a:t>
            </a:r>
            <a:r>
              <a:rPr sz="1400" spc="55" dirty="0">
                <a:solidFill>
                  <a:srgbClr val="FFFFFF"/>
                </a:solidFill>
                <a:latin typeface="Verdana"/>
                <a:cs typeface="Verdana"/>
              </a:rPr>
              <a:t>and</a:t>
            </a:r>
            <a:r>
              <a:rPr sz="1400" spc="-110"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20" dirty="0">
                <a:solidFill>
                  <a:srgbClr val="FFFFFF"/>
                </a:solidFill>
                <a:latin typeface="Verdana"/>
                <a:cs typeface="Verdana"/>
              </a:rPr>
              <a:t>total</a:t>
            </a:r>
            <a:r>
              <a:rPr sz="1400" spc="-105" dirty="0">
                <a:solidFill>
                  <a:srgbClr val="FFFFFF"/>
                </a:solidFill>
                <a:latin typeface="Verdana"/>
                <a:cs typeface="Verdana"/>
              </a:rPr>
              <a:t> </a:t>
            </a:r>
            <a:r>
              <a:rPr sz="1400" spc="-5" dirty="0">
                <a:solidFill>
                  <a:srgbClr val="FFFFFF"/>
                </a:solidFill>
                <a:latin typeface="Verdana"/>
                <a:cs typeface="Verdana"/>
              </a:rPr>
              <a:t>amount</a:t>
            </a:r>
            <a:r>
              <a:rPr sz="1400" spc="-130" dirty="0">
                <a:solidFill>
                  <a:srgbClr val="FFFFFF"/>
                </a:solidFill>
                <a:latin typeface="Verdana"/>
                <a:cs typeface="Verdana"/>
              </a:rPr>
              <a:t> </a:t>
            </a:r>
            <a:r>
              <a:rPr sz="1400" spc="10" dirty="0">
                <a:solidFill>
                  <a:srgbClr val="FFFFFF"/>
                </a:solidFill>
                <a:latin typeface="Verdana"/>
                <a:cs typeface="Verdana"/>
              </a:rPr>
              <a:t>of</a:t>
            </a:r>
            <a:r>
              <a:rPr sz="1400" spc="-114" dirty="0">
                <a:solidFill>
                  <a:srgbClr val="FFFFFF"/>
                </a:solidFill>
                <a:latin typeface="Verdana"/>
                <a:cs typeface="Verdana"/>
              </a:rPr>
              <a:t> </a:t>
            </a:r>
            <a:r>
              <a:rPr sz="1400" spc="55" dirty="0">
                <a:solidFill>
                  <a:srgbClr val="FFFFFF"/>
                </a:solidFill>
                <a:latin typeface="Verdana"/>
                <a:cs typeface="Verdana"/>
              </a:rPr>
              <a:t>data</a:t>
            </a:r>
            <a:r>
              <a:rPr sz="1400" spc="-95" dirty="0">
                <a:solidFill>
                  <a:srgbClr val="FFFFFF"/>
                </a:solidFill>
                <a:latin typeface="Verdana"/>
                <a:cs typeface="Verdana"/>
              </a:rPr>
              <a:t> </a:t>
            </a:r>
            <a:r>
              <a:rPr sz="1400" spc="-25" dirty="0">
                <a:solidFill>
                  <a:srgbClr val="FFFFFF"/>
                </a:solidFill>
                <a:latin typeface="Verdana"/>
                <a:cs typeface="Verdana"/>
              </a:rPr>
              <a:t>traffic</a:t>
            </a:r>
            <a:r>
              <a:rPr sz="1400" spc="-130" dirty="0">
                <a:solidFill>
                  <a:srgbClr val="FFFFFF"/>
                </a:solidFill>
                <a:latin typeface="Verdana"/>
                <a:cs typeface="Verdana"/>
              </a:rPr>
              <a:t> </a:t>
            </a:r>
            <a:r>
              <a:rPr sz="1400" spc="-55" dirty="0">
                <a:solidFill>
                  <a:srgbClr val="FFFFFF"/>
                </a:solidFill>
                <a:latin typeface="Verdana"/>
                <a:cs typeface="Verdana"/>
              </a:rPr>
              <a:t>transmitted.</a:t>
            </a:r>
            <a:endParaRPr sz="1400">
              <a:latin typeface="Verdana"/>
              <a:cs typeface="Verdana"/>
            </a:endParaRPr>
          </a:p>
          <a:p>
            <a:pPr marL="355600" marR="5080" indent="-342900">
              <a:lnSpc>
                <a:spcPts val="1340"/>
              </a:lnSpc>
              <a:spcBef>
                <a:spcPts val="1000"/>
              </a:spcBef>
              <a:tabLst>
                <a:tab pos="354965" algn="l"/>
              </a:tabLst>
            </a:pPr>
            <a:r>
              <a:rPr sz="1100" spc="-95" dirty="0">
                <a:solidFill>
                  <a:srgbClr val="89D0D6"/>
                </a:solidFill>
                <a:latin typeface="Lucida Sans Unicode"/>
                <a:cs typeface="Lucida Sans Unicode"/>
              </a:rPr>
              <a:t>▶	</a:t>
            </a:r>
            <a:r>
              <a:rPr sz="1400" spc="30" dirty="0">
                <a:solidFill>
                  <a:srgbClr val="FFFFFF"/>
                </a:solidFill>
                <a:latin typeface="Verdana"/>
                <a:cs typeface="Verdana"/>
              </a:rPr>
              <a:t>An</a:t>
            </a:r>
            <a:r>
              <a:rPr sz="1400" spc="-125" dirty="0">
                <a:solidFill>
                  <a:srgbClr val="FFFFFF"/>
                </a:solidFill>
                <a:latin typeface="Verdana"/>
                <a:cs typeface="Verdana"/>
              </a:rPr>
              <a:t> </a:t>
            </a:r>
            <a:r>
              <a:rPr sz="1400" spc="-110" dirty="0">
                <a:solidFill>
                  <a:srgbClr val="FFFFFF"/>
                </a:solidFill>
                <a:latin typeface="Verdana"/>
                <a:cs typeface="Verdana"/>
              </a:rPr>
              <a:t>IPv6</a:t>
            </a:r>
            <a:r>
              <a:rPr sz="1400" spc="-135" dirty="0">
                <a:solidFill>
                  <a:srgbClr val="FFFFFF"/>
                </a:solidFill>
                <a:latin typeface="Verdana"/>
                <a:cs typeface="Verdana"/>
              </a:rPr>
              <a:t> </a:t>
            </a:r>
            <a:r>
              <a:rPr sz="1400" spc="-30" dirty="0">
                <a:solidFill>
                  <a:srgbClr val="FFFFFF"/>
                </a:solidFill>
                <a:latin typeface="Verdana"/>
                <a:cs typeface="Verdana"/>
              </a:rPr>
              <a:t>address</a:t>
            </a:r>
            <a:r>
              <a:rPr sz="1400" spc="-100" dirty="0">
                <a:solidFill>
                  <a:srgbClr val="FFFFFF"/>
                </a:solidFill>
                <a:latin typeface="Verdana"/>
                <a:cs typeface="Verdana"/>
              </a:rPr>
              <a:t> </a:t>
            </a:r>
            <a:r>
              <a:rPr sz="1400" spc="-70" dirty="0">
                <a:solidFill>
                  <a:srgbClr val="FFFFFF"/>
                </a:solidFill>
                <a:latin typeface="Verdana"/>
                <a:cs typeface="Verdana"/>
              </a:rPr>
              <a:t>consists</a:t>
            </a:r>
            <a:r>
              <a:rPr sz="1400" spc="-130" dirty="0">
                <a:solidFill>
                  <a:srgbClr val="FFFFFF"/>
                </a:solidFill>
                <a:latin typeface="Verdana"/>
                <a:cs typeface="Verdana"/>
              </a:rPr>
              <a:t> </a:t>
            </a:r>
            <a:r>
              <a:rPr sz="1400" spc="5" dirty="0">
                <a:solidFill>
                  <a:srgbClr val="FFFFFF"/>
                </a:solidFill>
                <a:latin typeface="Verdana"/>
                <a:cs typeface="Verdana"/>
              </a:rPr>
              <a:t>of</a:t>
            </a:r>
            <a:r>
              <a:rPr sz="1400" spc="-114" dirty="0">
                <a:solidFill>
                  <a:srgbClr val="FFFFFF"/>
                </a:solidFill>
                <a:latin typeface="Verdana"/>
                <a:cs typeface="Verdana"/>
              </a:rPr>
              <a:t> </a:t>
            </a:r>
            <a:r>
              <a:rPr sz="1400" spc="-10" dirty="0">
                <a:solidFill>
                  <a:srgbClr val="FFFFFF"/>
                </a:solidFill>
                <a:latin typeface="Verdana"/>
                <a:cs typeface="Verdana"/>
              </a:rPr>
              <a:t>eight</a:t>
            </a:r>
            <a:r>
              <a:rPr sz="1400" spc="-150" dirty="0">
                <a:solidFill>
                  <a:srgbClr val="FFFFFF"/>
                </a:solidFill>
                <a:latin typeface="Verdana"/>
                <a:cs typeface="Verdana"/>
              </a:rPr>
              <a:t> </a:t>
            </a:r>
            <a:r>
              <a:rPr sz="1400" spc="-30" dirty="0">
                <a:solidFill>
                  <a:srgbClr val="FFFFFF"/>
                </a:solidFill>
                <a:latin typeface="Verdana"/>
                <a:cs typeface="Verdana"/>
              </a:rPr>
              <a:t>groups</a:t>
            </a:r>
            <a:r>
              <a:rPr sz="1400" spc="-135" dirty="0">
                <a:solidFill>
                  <a:srgbClr val="FFFFFF"/>
                </a:solidFill>
                <a:latin typeface="Verdana"/>
                <a:cs typeface="Verdana"/>
              </a:rPr>
              <a:t> </a:t>
            </a:r>
            <a:r>
              <a:rPr sz="1400" spc="5" dirty="0">
                <a:solidFill>
                  <a:srgbClr val="FFFFFF"/>
                </a:solidFill>
                <a:latin typeface="Verdana"/>
                <a:cs typeface="Verdana"/>
              </a:rPr>
              <a:t>of</a:t>
            </a:r>
            <a:r>
              <a:rPr sz="1400" spc="-110" dirty="0">
                <a:solidFill>
                  <a:srgbClr val="FFFFFF"/>
                </a:solidFill>
                <a:latin typeface="Verdana"/>
                <a:cs typeface="Verdana"/>
              </a:rPr>
              <a:t> </a:t>
            </a:r>
            <a:r>
              <a:rPr sz="1400" spc="-50" dirty="0">
                <a:solidFill>
                  <a:srgbClr val="FFFFFF"/>
                </a:solidFill>
                <a:latin typeface="Verdana"/>
                <a:cs typeface="Verdana"/>
              </a:rPr>
              <a:t>four</a:t>
            </a:r>
            <a:r>
              <a:rPr sz="1400" spc="-125" dirty="0">
                <a:solidFill>
                  <a:srgbClr val="FFFFFF"/>
                </a:solidFill>
                <a:latin typeface="Verdana"/>
                <a:cs typeface="Verdana"/>
              </a:rPr>
              <a:t> </a:t>
            </a:r>
            <a:r>
              <a:rPr sz="1400" spc="20" dirty="0">
                <a:solidFill>
                  <a:srgbClr val="FFFFFF"/>
                </a:solidFill>
                <a:latin typeface="Verdana"/>
                <a:cs typeface="Verdana"/>
              </a:rPr>
              <a:t>hexadecimal</a:t>
            </a:r>
            <a:r>
              <a:rPr sz="1400" spc="-135" dirty="0">
                <a:solidFill>
                  <a:srgbClr val="FFFFFF"/>
                </a:solidFill>
                <a:latin typeface="Verdana"/>
                <a:cs typeface="Verdana"/>
              </a:rPr>
              <a:t> </a:t>
            </a:r>
            <a:r>
              <a:rPr sz="1400" spc="-65" dirty="0">
                <a:solidFill>
                  <a:srgbClr val="FFFFFF"/>
                </a:solidFill>
                <a:latin typeface="Verdana"/>
                <a:cs typeface="Verdana"/>
              </a:rPr>
              <a:t>digits.</a:t>
            </a:r>
            <a:r>
              <a:rPr sz="1400" spc="-135" dirty="0">
                <a:solidFill>
                  <a:srgbClr val="FFFFFF"/>
                </a:solidFill>
                <a:latin typeface="Verdana"/>
                <a:cs typeface="Verdana"/>
              </a:rPr>
              <a:t> </a:t>
            </a:r>
            <a:r>
              <a:rPr sz="1400" spc="-155" dirty="0">
                <a:solidFill>
                  <a:srgbClr val="FFFFFF"/>
                </a:solidFill>
                <a:latin typeface="Verdana"/>
                <a:cs typeface="Verdana"/>
              </a:rPr>
              <a:t>If</a:t>
            </a:r>
            <a:r>
              <a:rPr sz="1400" spc="-125" dirty="0">
                <a:solidFill>
                  <a:srgbClr val="FFFFFF"/>
                </a:solidFill>
                <a:latin typeface="Verdana"/>
                <a:cs typeface="Verdana"/>
              </a:rPr>
              <a:t> </a:t>
            </a:r>
            <a:r>
              <a:rPr sz="1400" spc="114" dirty="0">
                <a:solidFill>
                  <a:srgbClr val="FFFFFF"/>
                </a:solidFill>
                <a:latin typeface="Verdana"/>
                <a:cs typeface="Verdana"/>
              </a:rPr>
              <a:t>a</a:t>
            </a:r>
            <a:r>
              <a:rPr sz="1400" spc="-95" dirty="0">
                <a:solidFill>
                  <a:srgbClr val="FFFFFF"/>
                </a:solidFill>
                <a:latin typeface="Verdana"/>
                <a:cs typeface="Verdana"/>
              </a:rPr>
              <a:t> </a:t>
            </a:r>
            <a:r>
              <a:rPr sz="1400" dirty="0">
                <a:solidFill>
                  <a:srgbClr val="FFFFFF"/>
                </a:solidFill>
                <a:latin typeface="Verdana"/>
                <a:cs typeface="Verdana"/>
              </a:rPr>
              <a:t>group</a:t>
            </a:r>
            <a:r>
              <a:rPr sz="1400" spc="-125" dirty="0">
                <a:solidFill>
                  <a:srgbClr val="FFFFFF"/>
                </a:solidFill>
                <a:latin typeface="Verdana"/>
                <a:cs typeface="Verdana"/>
              </a:rPr>
              <a:t> </a:t>
            </a:r>
            <a:r>
              <a:rPr sz="1400" spc="-70" dirty="0">
                <a:solidFill>
                  <a:srgbClr val="FFFFFF"/>
                </a:solidFill>
                <a:latin typeface="Verdana"/>
                <a:cs typeface="Verdana"/>
              </a:rPr>
              <a:t>consists</a:t>
            </a:r>
            <a:r>
              <a:rPr sz="1400" spc="-135" dirty="0">
                <a:solidFill>
                  <a:srgbClr val="FFFFFF"/>
                </a:solidFill>
                <a:latin typeface="Verdana"/>
                <a:cs typeface="Verdana"/>
              </a:rPr>
              <a:t> </a:t>
            </a:r>
            <a:r>
              <a:rPr sz="1400" spc="5" dirty="0">
                <a:solidFill>
                  <a:srgbClr val="FFFFFF"/>
                </a:solidFill>
                <a:latin typeface="Verdana"/>
                <a:cs typeface="Verdana"/>
              </a:rPr>
              <a:t>of</a:t>
            </a:r>
            <a:r>
              <a:rPr sz="1400" spc="-125" dirty="0">
                <a:solidFill>
                  <a:srgbClr val="FFFFFF"/>
                </a:solidFill>
                <a:latin typeface="Verdana"/>
                <a:cs typeface="Verdana"/>
              </a:rPr>
              <a:t> </a:t>
            </a:r>
            <a:r>
              <a:rPr sz="1400" spc="-50" dirty="0">
                <a:solidFill>
                  <a:srgbClr val="FFFFFF"/>
                </a:solidFill>
                <a:latin typeface="Verdana"/>
                <a:cs typeface="Verdana"/>
              </a:rPr>
              <a:t>four</a:t>
            </a:r>
            <a:r>
              <a:rPr sz="1400" spc="-125" dirty="0">
                <a:solidFill>
                  <a:srgbClr val="FFFFFF"/>
                </a:solidFill>
                <a:latin typeface="Verdana"/>
                <a:cs typeface="Verdana"/>
              </a:rPr>
              <a:t> </a:t>
            </a:r>
            <a:r>
              <a:rPr sz="1400" spc="-80" dirty="0">
                <a:solidFill>
                  <a:srgbClr val="FFFFFF"/>
                </a:solidFill>
                <a:latin typeface="Verdana"/>
                <a:cs typeface="Verdana"/>
              </a:rPr>
              <a:t>zeros, </a:t>
            </a:r>
            <a:r>
              <a:rPr sz="1400" spc="-475" dirty="0">
                <a:solidFill>
                  <a:srgbClr val="FFFFFF"/>
                </a:solidFill>
                <a:latin typeface="Verdana"/>
                <a:cs typeface="Verdana"/>
              </a:rPr>
              <a:t> </a:t>
            </a:r>
            <a:r>
              <a:rPr sz="1400" spc="-15" dirty="0">
                <a:solidFill>
                  <a:srgbClr val="FFFFFF"/>
                </a:solidFill>
                <a:latin typeface="Verdana"/>
                <a:cs typeface="Verdana"/>
              </a:rPr>
              <a:t>the</a:t>
            </a:r>
            <a:r>
              <a:rPr sz="1400" spc="-105" dirty="0">
                <a:solidFill>
                  <a:srgbClr val="FFFFFF"/>
                </a:solidFill>
                <a:latin typeface="Verdana"/>
                <a:cs typeface="Verdana"/>
              </a:rPr>
              <a:t> </a:t>
            </a:r>
            <a:r>
              <a:rPr sz="1400" spc="-10" dirty="0">
                <a:solidFill>
                  <a:srgbClr val="FFFFFF"/>
                </a:solidFill>
                <a:latin typeface="Verdana"/>
                <a:cs typeface="Verdana"/>
              </a:rPr>
              <a:t>notation</a:t>
            </a:r>
            <a:r>
              <a:rPr sz="1400" spc="-150" dirty="0">
                <a:solidFill>
                  <a:srgbClr val="FFFFFF"/>
                </a:solidFill>
                <a:latin typeface="Verdana"/>
                <a:cs typeface="Verdana"/>
              </a:rPr>
              <a:t> </a:t>
            </a:r>
            <a:r>
              <a:rPr sz="1400" spc="85" dirty="0">
                <a:solidFill>
                  <a:srgbClr val="FFFFFF"/>
                </a:solidFill>
                <a:latin typeface="Verdana"/>
                <a:cs typeface="Verdana"/>
              </a:rPr>
              <a:t>can</a:t>
            </a:r>
            <a:r>
              <a:rPr sz="1400" spc="-130" dirty="0">
                <a:solidFill>
                  <a:srgbClr val="FFFFFF"/>
                </a:solidFill>
                <a:latin typeface="Verdana"/>
                <a:cs typeface="Verdana"/>
              </a:rPr>
              <a:t> </a:t>
            </a:r>
            <a:r>
              <a:rPr sz="1400" spc="75" dirty="0">
                <a:solidFill>
                  <a:srgbClr val="FFFFFF"/>
                </a:solidFill>
                <a:latin typeface="Verdana"/>
                <a:cs typeface="Verdana"/>
              </a:rPr>
              <a:t>be</a:t>
            </a:r>
            <a:r>
              <a:rPr sz="1400" spc="-105" dirty="0">
                <a:solidFill>
                  <a:srgbClr val="FFFFFF"/>
                </a:solidFill>
                <a:latin typeface="Verdana"/>
                <a:cs typeface="Verdana"/>
              </a:rPr>
              <a:t> </a:t>
            </a:r>
            <a:r>
              <a:rPr sz="1400" spc="-25" dirty="0">
                <a:solidFill>
                  <a:srgbClr val="FFFFFF"/>
                </a:solidFill>
                <a:latin typeface="Verdana"/>
                <a:cs typeface="Verdana"/>
              </a:rPr>
              <a:t>shortened</a:t>
            </a:r>
            <a:r>
              <a:rPr sz="1400" spc="-114" dirty="0">
                <a:solidFill>
                  <a:srgbClr val="FFFFFF"/>
                </a:solidFill>
                <a:latin typeface="Verdana"/>
                <a:cs typeface="Verdana"/>
              </a:rPr>
              <a:t> </a:t>
            </a:r>
            <a:r>
              <a:rPr sz="1400" spc="-60" dirty="0">
                <a:solidFill>
                  <a:srgbClr val="FFFFFF"/>
                </a:solidFill>
                <a:latin typeface="Verdana"/>
                <a:cs typeface="Verdana"/>
              </a:rPr>
              <a:t>using</a:t>
            </a:r>
            <a:r>
              <a:rPr sz="1400" spc="-140" dirty="0">
                <a:solidFill>
                  <a:srgbClr val="FFFFFF"/>
                </a:solidFill>
                <a:latin typeface="Verdana"/>
                <a:cs typeface="Verdana"/>
              </a:rPr>
              <a:t> </a:t>
            </a:r>
            <a:r>
              <a:rPr sz="1400" spc="114" dirty="0">
                <a:solidFill>
                  <a:srgbClr val="FFFFFF"/>
                </a:solidFill>
                <a:latin typeface="Verdana"/>
                <a:cs typeface="Verdana"/>
              </a:rPr>
              <a:t>a</a:t>
            </a:r>
            <a:r>
              <a:rPr sz="1400" spc="-105" dirty="0">
                <a:solidFill>
                  <a:srgbClr val="FFFFFF"/>
                </a:solidFill>
                <a:latin typeface="Verdana"/>
                <a:cs typeface="Verdana"/>
              </a:rPr>
              <a:t> </a:t>
            </a:r>
            <a:r>
              <a:rPr sz="1400" spc="35" dirty="0">
                <a:solidFill>
                  <a:srgbClr val="FFFFFF"/>
                </a:solidFill>
                <a:latin typeface="Verdana"/>
                <a:cs typeface="Verdana"/>
              </a:rPr>
              <a:t>colon</a:t>
            </a:r>
            <a:r>
              <a:rPr sz="1400" spc="-155" dirty="0">
                <a:solidFill>
                  <a:srgbClr val="FFFFFF"/>
                </a:solidFill>
                <a:latin typeface="Verdana"/>
                <a:cs typeface="Verdana"/>
              </a:rPr>
              <a:t> </a:t>
            </a:r>
            <a:r>
              <a:rPr sz="1400" spc="-10" dirty="0">
                <a:solidFill>
                  <a:srgbClr val="FFFFFF"/>
                </a:solidFill>
                <a:latin typeface="Verdana"/>
                <a:cs typeface="Verdana"/>
              </a:rPr>
              <a:t>to</a:t>
            </a:r>
            <a:r>
              <a:rPr sz="1400" spc="-105" dirty="0">
                <a:solidFill>
                  <a:srgbClr val="FFFFFF"/>
                </a:solidFill>
                <a:latin typeface="Verdana"/>
                <a:cs typeface="Verdana"/>
              </a:rPr>
              <a:t> </a:t>
            </a:r>
            <a:r>
              <a:rPr sz="1400" spc="35" dirty="0">
                <a:solidFill>
                  <a:srgbClr val="FFFFFF"/>
                </a:solidFill>
                <a:latin typeface="Verdana"/>
                <a:cs typeface="Verdana"/>
              </a:rPr>
              <a:t>replace</a:t>
            </a:r>
            <a:r>
              <a:rPr sz="1400" spc="-150"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80" dirty="0">
                <a:solidFill>
                  <a:srgbClr val="FFFFFF"/>
                </a:solidFill>
                <a:latin typeface="Verdana"/>
                <a:cs typeface="Verdana"/>
              </a:rPr>
              <a:t>zeros.</a:t>
            </a:r>
            <a:endParaRPr sz="1400">
              <a:latin typeface="Verdana"/>
              <a:cs typeface="Verdana"/>
            </a:endParaRPr>
          </a:p>
          <a:p>
            <a:pPr marL="355600" marR="189865" indent="-342900">
              <a:lnSpc>
                <a:spcPts val="1340"/>
              </a:lnSpc>
              <a:spcBef>
                <a:spcPts val="1005"/>
              </a:spcBef>
              <a:tabLst>
                <a:tab pos="354965" algn="l"/>
              </a:tabLst>
            </a:pPr>
            <a:r>
              <a:rPr sz="1100" spc="-95" dirty="0">
                <a:solidFill>
                  <a:srgbClr val="89D0D6"/>
                </a:solidFill>
                <a:latin typeface="Lucida Sans Unicode"/>
                <a:cs typeface="Lucida Sans Unicode"/>
              </a:rPr>
              <a:t>▶	</a:t>
            </a:r>
            <a:r>
              <a:rPr sz="1400" spc="-140" dirty="0">
                <a:solidFill>
                  <a:srgbClr val="FFFFFF"/>
                </a:solidFill>
                <a:latin typeface="Verdana"/>
                <a:cs typeface="Verdana"/>
              </a:rPr>
              <a:t>IP </a:t>
            </a:r>
            <a:r>
              <a:rPr sz="1400" spc="-80" dirty="0">
                <a:solidFill>
                  <a:srgbClr val="FFFFFF"/>
                </a:solidFill>
                <a:latin typeface="Verdana"/>
                <a:cs typeface="Verdana"/>
              </a:rPr>
              <a:t>v6 </a:t>
            </a:r>
            <a:r>
              <a:rPr sz="1400" spc="-15" dirty="0">
                <a:solidFill>
                  <a:srgbClr val="FFFFFF"/>
                </a:solidFill>
                <a:latin typeface="Verdana"/>
                <a:cs typeface="Verdana"/>
              </a:rPr>
              <a:t>was </a:t>
            </a:r>
            <a:r>
              <a:rPr sz="1400" spc="45" dirty="0">
                <a:solidFill>
                  <a:srgbClr val="FFFFFF"/>
                </a:solidFill>
                <a:latin typeface="Verdana"/>
                <a:cs typeface="Verdana"/>
              </a:rPr>
              <a:t>developed </a:t>
            </a:r>
            <a:r>
              <a:rPr sz="1400" dirty="0">
                <a:solidFill>
                  <a:srgbClr val="FFFFFF"/>
                </a:solidFill>
                <a:latin typeface="Verdana"/>
                <a:cs typeface="Verdana"/>
              </a:rPr>
              <a:t>by </a:t>
            </a:r>
            <a:r>
              <a:rPr sz="1400" spc="-65" dirty="0">
                <a:solidFill>
                  <a:srgbClr val="FFFFFF"/>
                </a:solidFill>
                <a:latin typeface="Verdana"/>
                <a:cs typeface="Verdana"/>
              </a:rPr>
              <a:t>Internet </a:t>
            </a:r>
            <a:r>
              <a:rPr sz="1400" spc="-35" dirty="0">
                <a:solidFill>
                  <a:srgbClr val="FFFFFF"/>
                </a:solidFill>
                <a:latin typeface="Verdana"/>
                <a:cs typeface="Verdana"/>
              </a:rPr>
              <a:t>Engineering </a:t>
            </a:r>
            <a:r>
              <a:rPr sz="1400" spc="-114" dirty="0">
                <a:solidFill>
                  <a:srgbClr val="FFFFFF"/>
                </a:solidFill>
                <a:latin typeface="Verdana"/>
                <a:cs typeface="Verdana"/>
              </a:rPr>
              <a:t>Task </a:t>
            </a:r>
            <a:r>
              <a:rPr sz="1400" spc="5" dirty="0">
                <a:solidFill>
                  <a:srgbClr val="FFFFFF"/>
                </a:solidFill>
                <a:latin typeface="Verdana"/>
                <a:cs typeface="Verdana"/>
              </a:rPr>
              <a:t>Force </a:t>
            </a:r>
            <a:r>
              <a:rPr sz="1400" spc="-175" dirty="0">
                <a:solidFill>
                  <a:srgbClr val="FFFFFF"/>
                </a:solidFill>
                <a:latin typeface="Verdana"/>
                <a:cs typeface="Verdana"/>
              </a:rPr>
              <a:t>(IETF) </a:t>
            </a:r>
            <a:r>
              <a:rPr sz="1400" spc="-10" dirty="0">
                <a:solidFill>
                  <a:srgbClr val="FFFFFF"/>
                </a:solidFill>
                <a:latin typeface="Verdana"/>
                <a:cs typeface="Verdana"/>
              </a:rPr>
              <a:t>to </a:t>
            </a:r>
            <a:r>
              <a:rPr sz="1400" spc="40" dirty="0">
                <a:solidFill>
                  <a:srgbClr val="FFFFFF"/>
                </a:solidFill>
                <a:latin typeface="Verdana"/>
                <a:cs typeface="Verdana"/>
              </a:rPr>
              <a:t>deal </a:t>
            </a:r>
            <a:r>
              <a:rPr sz="1400" spc="-50" dirty="0">
                <a:solidFill>
                  <a:srgbClr val="FFFFFF"/>
                </a:solidFill>
                <a:latin typeface="Verdana"/>
                <a:cs typeface="Verdana"/>
              </a:rPr>
              <a:t>with </a:t>
            </a:r>
            <a:r>
              <a:rPr sz="1400" spc="-15" dirty="0">
                <a:solidFill>
                  <a:srgbClr val="FFFFFF"/>
                </a:solidFill>
                <a:latin typeface="Verdana"/>
                <a:cs typeface="Verdana"/>
              </a:rPr>
              <a:t>the </a:t>
            </a:r>
            <a:r>
              <a:rPr sz="1400" spc="-5" dirty="0">
                <a:solidFill>
                  <a:srgbClr val="FFFFFF"/>
                </a:solidFill>
                <a:latin typeface="Verdana"/>
                <a:cs typeface="Verdana"/>
              </a:rPr>
              <a:t>problem </a:t>
            </a:r>
            <a:r>
              <a:rPr sz="1400" spc="5" dirty="0">
                <a:solidFill>
                  <a:srgbClr val="FFFFFF"/>
                </a:solidFill>
                <a:latin typeface="Verdana"/>
                <a:cs typeface="Verdana"/>
              </a:rPr>
              <a:t>of </a:t>
            </a:r>
            <a:r>
              <a:rPr sz="1400" spc="-110" dirty="0">
                <a:solidFill>
                  <a:srgbClr val="FFFFFF"/>
                </a:solidFill>
                <a:latin typeface="Verdana"/>
                <a:cs typeface="Verdana"/>
              </a:rPr>
              <a:t>IPv4 </a:t>
            </a:r>
            <a:r>
              <a:rPr sz="1400" spc="-480" dirty="0">
                <a:solidFill>
                  <a:srgbClr val="FFFFFF"/>
                </a:solidFill>
                <a:latin typeface="Verdana"/>
                <a:cs typeface="Verdana"/>
              </a:rPr>
              <a:t> </a:t>
            </a:r>
            <a:r>
              <a:rPr sz="1400" spc="-45" dirty="0">
                <a:solidFill>
                  <a:srgbClr val="FFFFFF"/>
                </a:solidFill>
                <a:latin typeface="Verdana"/>
                <a:cs typeface="Verdana"/>
              </a:rPr>
              <a:t>exhaustion.</a:t>
            </a:r>
            <a:r>
              <a:rPr sz="1400" spc="-135" dirty="0">
                <a:solidFill>
                  <a:srgbClr val="FFFFFF"/>
                </a:solidFill>
                <a:latin typeface="Verdana"/>
                <a:cs typeface="Verdana"/>
              </a:rPr>
              <a:t> </a:t>
            </a:r>
            <a:r>
              <a:rPr sz="1400" spc="-140" dirty="0">
                <a:solidFill>
                  <a:srgbClr val="FFFFFF"/>
                </a:solidFill>
                <a:latin typeface="Verdana"/>
                <a:cs typeface="Verdana"/>
              </a:rPr>
              <a:t>IP</a:t>
            </a:r>
            <a:r>
              <a:rPr sz="1400" spc="-135" dirty="0">
                <a:solidFill>
                  <a:srgbClr val="FFFFFF"/>
                </a:solidFill>
                <a:latin typeface="Verdana"/>
                <a:cs typeface="Verdana"/>
              </a:rPr>
              <a:t> </a:t>
            </a:r>
            <a:r>
              <a:rPr sz="1400" spc="-80" dirty="0">
                <a:solidFill>
                  <a:srgbClr val="FFFFFF"/>
                </a:solidFill>
                <a:latin typeface="Verdana"/>
                <a:cs typeface="Verdana"/>
              </a:rPr>
              <a:t>v6</a:t>
            </a:r>
            <a:r>
              <a:rPr sz="1400" spc="-125"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100" dirty="0">
                <a:solidFill>
                  <a:srgbClr val="FFFFFF"/>
                </a:solidFill>
                <a:latin typeface="Verdana"/>
                <a:cs typeface="Verdana"/>
              </a:rPr>
              <a:t>128-bits</a:t>
            </a:r>
            <a:r>
              <a:rPr sz="1400" spc="-135" dirty="0">
                <a:solidFill>
                  <a:srgbClr val="FFFFFF"/>
                </a:solidFill>
                <a:latin typeface="Verdana"/>
                <a:cs typeface="Verdana"/>
              </a:rPr>
              <a:t> </a:t>
            </a:r>
            <a:r>
              <a:rPr sz="1400" spc="-30" dirty="0">
                <a:solidFill>
                  <a:srgbClr val="FFFFFF"/>
                </a:solidFill>
                <a:latin typeface="Verdana"/>
                <a:cs typeface="Verdana"/>
              </a:rPr>
              <a:t>address</a:t>
            </a:r>
            <a:r>
              <a:rPr sz="1400" spc="-105" dirty="0">
                <a:solidFill>
                  <a:srgbClr val="FFFFFF"/>
                </a:solidFill>
                <a:latin typeface="Verdana"/>
                <a:cs typeface="Verdana"/>
              </a:rPr>
              <a:t> </a:t>
            </a:r>
            <a:r>
              <a:rPr sz="1400" spc="-5" dirty="0">
                <a:solidFill>
                  <a:srgbClr val="FFFFFF"/>
                </a:solidFill>
                <a:latin typeface="Verdana"/>
                <a:cs typeface="Verdana"/>
              </a:rPr>
              <a:t>having</a:t>
            </a:r>
            <a:r>
              <a:rPr sz="1400" spc="-150" dirty="0">
                <a:solidFill>
                  <a:srgbClr val="FFFFFF"/>
                </a:solidFill>
                <a:latin typeface="Verdana"/>
                <a:cs typeface="Verdana"/>
              </a:rPr>
              <a:t> </a:t>
            </a:r>
            <a:r>
              <a:rPr sz="1400" spc="40" dirty="0">
                <a:solidFill>
                  <a:srgbClr val="FFFFFF"/>
                </a:solidFill>
                <a:latin typeface="Verdana"/>
                <a:cs typeface="Verdana"/>
              </a:rPr>
              <a:t>an</a:t>
            </a:r>
            <a:r>
              <a:rPr sz="1400" spc="-100" dirty="0">
                <a:solidFill>
                  <a:srgbClr val="FFFFFF"/>
                </a:solidFill>
                <a:latin typeface="Verdana"/>
                <a:cs typeface="Verdana"/>
              </a:rPr>
              <a:t> </a:t>
            </a:r>
            <a:r>
              <a:rPr sz="1400" spc="-30" dirty="0">
                <a:solidFill>
                  <a:srgbClr val="FFFFFF"/>
                </a:solidFill>
                <a:latin typeface="Verdana"/>
                <a:cs typeface="Verdana"/>
              </a:rPr>
              <a:t>address</a:t>
            </a:r>
            <a:r>
              <a:rPr sz="1400" spc="-100" dirty="0">
                <a:solidFill>
                  <a:srgbClr val="FFFFFF"/>
                </a:solidFill>
                <a:latin typeface="Verdana"/>
                <a:cs typeface="Verdana"/>
              </a:rPr>
              <a:t> </a:t>
            </a:r>
            <a:r>
              <a:rPr sz="1400" spc="50" dirty="0">
                <a:solidFill>
                  <a:srgbClr val="FFFFFF"/>
                </a:solidFill>
                <a:latin typeface="Verdana"/>
                <a:cs typeface="Verdana"/>
              </a:rPr>
              <a:t>space</a:t>
            </a:r>
            <a:r>
              <a:rPr sz="1400" spc="-135" dirty="0">
                <a:solidFill>
                  <a:srgbClr val="FFFFFF"/>
                </a:solidFill>
                <a:latin typeface="Verdana"/>
                <a:cs typeface="Verdana"/>
              </a:rPr>
              <a:t> </a:t>
            </a:r>
            <a:r>
              <a:rPr sz="1400" spc="5" dirty="0">
                <a:solidFill>
                  <a:srgbClr val="FFFFFF"/>
                </a:solidFill>
                <a:latin typeface="Verdana"/>
                <a:cs typeface="Verdana"/>
              </a:rPr>
              <a:t>of</a:t>
            </a:r>
            <a:r>
              <a:rPr sz="1400" spc="-110" dirty="0">
                <a:solidFill>
                  <a:srgbClr val="FFFFFF"/>
                </a:solidFill>
                <a:latin typeface="Verdana"/>
                <a:cs typeface="Verdana"/>
              </a:rPr>
              <a:t> </a:t>
            </a:r>
            <a:r>
              <a:rPr sz="1400" spc="-135" dirty="0">
                <a:solidFill>
                  <a:srgbClr val="FFFFFF"/>
                </a:solidFill>
                <a:latin typeface="Verdana"/>
                <a:cs typeface="Verdana"/>
              </a:rPr>
              <a:t>2^128,</a:t>
            </a:r>
            <a:r>
              <a:rPr sz="1400" spc="-120" dirty="0">
                <a:solidFill>
                  <a:srgbClr val="FFFFFF"/>
                </a:solidFill>
                <a:latin typeface="Verdana"/>
                <a:cs typeface="Verdana"/>
              </a:rPr>
              <a:t> </a:t>
            </a:r>
            <a:r>
              <a:rPr sz="1400" spc="5" dirty="0">
                <a:solidFill>
                  <a:srgbClr val="FFFFFF"/>
                </a:solidFill>
                <a:latin typeface="Verdana"/>
                <a:cs typeface="Verdana"/>
              </a:rPr>
              <a:t>which</a:t>
            </a:r>
            <a:r>
              <a:rPr sz="1400" spc="-120" dirty="0">
                <a:solidFill>
                  <a:srgbClr val="FFFFFF"/>
                </a:solidFill>
                <a:latin typeface="Verdana"/>
                <a:cs typeface="Verdana"/>
              </a:rPr>
              <a:t> </a:t>
            </a:r>
            <a:r>
              <a:rPr sz="1400" spc="-145" dirty="0">
                <a:solidFill>
                  <a:srgbClr val="FFFFFF"/>
                </a:solidFill>
                <a:latin typeface="Verdana"/>
                <a:cs typeface="Verdana"/>
              </a:rPr>
              <a:t>is</a:t>
            </a:r>
            <a:r>
              <a:rPr sz="1400" spc="-125" dirty="0">
                <a:solidFill>
                  <a:srgbClr val="FFFFFF"/>
                </a:solidFill>
                <a:latin typeface="Verdana"/>
                <a:cs typeface="Verdana"/>
              </a:rPr>
              <a:t> </a:t>
            </a:r>
            <a:r>
              <a:rPr sz="1400" spc="20" dirty="0">
                <a:solidFill>
                  <a:srgbClr val="FFFFFF"/>
                </a:solidFill>
                <a:latin typeface="Verdana"/>
                <a:cs typeface="Verdana"/>
              </a:rPr>
              <a:t>way</a:t>
            </a:r>
            <a:r>
              <a:rPr sz="1400" spc="-114" dirty="0">
                <a:solidFill>
                  <a:srgbClr val="FFFFFF"/>
                </a:solidFill>
                <a:latin typeface="Verdana"/>
                <a:cs typeface="Verdana"/>
              </a:rPr>
              <a:t> </a:t>
            </a:r>
            <a:r>
              <a:rPr sz="1400" dirty="0">
                <a:solidFill>
                  <a:srgbClr val="FFFFFF"/>
                </a:solidFill>
                <a:latin typeface="Verdana"/>
                <a:cs typeface="Verdana"/>
              </a:rPr>
              <a:t>bigger</a:t>
            </a:r>
            <a:r>
              <a:rPr sz="1400" spc="-130" dirty="0">
                <a:solidFill>
                  <a:srgbClr val="FFFFFF"/>
                </a:solidFill>
                <a:latin typeface="Verdana"/>
                <a:cs typeface="Verdana"/>
              </a:rPr>
              <a:t> </a:t>
            </a:r>
            <a:r>
              <a:rPr sz="1400" spc="-15" dirty="0">
                <a:solidFill>
                  <a:srgbClr val="FFFFFF"/>
                </a:solidFill>
                <a:latin typeface="Verdana"/>
                <a:cs typeface="Verdana"/>
              </a:rPr>
              <a:t>than </a:t>
            </a:r>
            <a:r>
              <a:rPr sz="1400" spc="-480" dirty="0">
                <a:solidFill>
                  <a:srgbClr val="FFFFFF"/>
                </a:solidFill>
                <a:latin typeface="Verdana"/>
                <a:cs typeface="Verdana"/>
              </a:rPr>
              <a:t> </a:t>
            </a:r>
            <a:r>
              <a:rPr sz="1400" spc="-114" dirty="0">
                <a:solidFill>
                  <a:srgbClr val="FFFFFF"/>
                </a:solidFill>
                <a:latin typeface="Verdana"/>
                <a:cs typeface="Verdana"/>
              </a:rPr>
              <a:t>IPv4.</a:t>
            </a:r>
            <a:r>
              <a:rPr sz="1400" spc="-140" dirty="0">
                <a:solidFill>
                  <a:srgbClr val="FFFFFF"/>
                </a:solidFill>
                <a:latin typeface="Verdana"/>
                <a:cs typeface="Verdana"/>
              </a:rPr>
              <a:t> </a:t>
            </a:r>
            <a:r>
              <a:rPr sz="1400" spc="-145" dirty="0">
                <a:solidFill>
                  <a:srgbClr val="FFFFFF"/>
                </a:solidFill>
                <a:latin typeface="Verdana"/>
                <a:cs typeface="Verdana"/>
              </a:rPr>
              <a:t>In</a:t>
            </a:r>
            <a:r>
              <a:rPr sz="1400" spc="-135" dirty="0">
                <a:solidFill>
                  <a:srgbClr val="FFFFFF"/>
                </a:solidFill>
                <a:latin typeface="Verdana"/>
                <a:cs typeface="Verdana"/>
              </a:rPr>
              <a:t> </a:t>
            </a:r>
            <a:r>
              <a:rPr sz="1400" spc="-110" dirty="0">
                <a:solidFill>
                  <a:srgbClr val="FFFFFF"/>
                </a:solidFill>
                <a:latin typeface="Verdana"/>
                <a:cs typeface="Verdana"/>
              </a:rPr>
              <a:t>IPv6</a:t>
            </a:r>
            <a:r>
              <a:rPr sz="1400" spc="-145" dirty="0">
                <a:solidFill>
                  <a:srgbClr val="FFFFFF"/>
                </a:solidFill>
                <a:latin typeface="Verdana"/>
                <a:cs typeface="Verdana"/>
              </a:rPr>
              <a:t> </a:t>
            </a:r>
            <a:r>
              <a:rPr sz="1400" spc="50" dirty="0">
                <a:solidFill>
                  <a:srgbClr val="FFFFFF"/>
                </a:solidFill>
                <a:latin typeface="Verdana"/>
                <a:cs typeface="Verdana"/>
              </a:rPr>
              <a:t>we</a:t>
            </a:r>
            <a:r>
              <a:rPr sz="1400" spc="-120" dirty="0">
                <a:solidFill>
                  <a:srgbClr val="FFFFFF"/>
                </a:solidFill>
                <a:latin typeface="Verdana"/>
                <a:cs typeface="Verdana"/>
              </a:rPr>
              <a:t> </a:t>
            </a:r>
            <a:r>
              <a:rPr sz="1400" spc="-50" dirty="0">
                <a:solidFill>
                  <a:srgbClr val="FFFFFF"/>
                </a:solidFill>
                <a:latin typeface="Verdana"/>
                <a:cs typeface="Verdana"/>
              </a:rPr>
              <a:t>use</a:t>
            </a:r>
            <a:r>
              <a:rPr sz="1400" spc="-114" dirty="0">
                <a:solidFill>
                  <a:srgbClr val="FFFFFF"/>
                </a:solidFill>
                <a:latin typeface="Verdana"/>
                <a:cs typeface="Verdana"/>
              </a:rPr>
              <a:t> </a:t>
            </a:r>
            <a:r>
              <a:rPr sz="1400" spc="-10" dirty="0">
                <a:solidFill>
                  <a:srgbClr val="FFFFFF"/>
                </a:solidFill>
                <a:latin typeface="Verdana"/>
                <a:cs typeface="Verdana"/>
              </a:rPr>
              <a:t>Colon-Hexa</a:t>
            </a:r>
            <a:r>
              <a:rPr sz="1400" spc="-135" dirty="0">
                <a:solidFill>
                  <a:srgbClr val="FFFFFF"/>
                </a:solidFill>
                <a:latin typeface="Verdana"/>
                <a:cs typeface="Verdana"/>
              </a:rPr>
              <a:t> </a:t>
            </a:r>
            <a:r>
              <a:rPr sz="1400" spc="-35" dirty="0">
                <a:solidFill>
                  <a:srgbClr val="FFFFFF"/>
                </a:solidFill>
                <a:latin typeface="Verdana"/>
                <a:cs typeface="Verdana"/>
              </a:rPr>
              <a:t>representation.</a:t>
            </a:r>
            <a:endParaRPr sz="1400">
              <a:latin typeface="Verdana"/>
              <a:cs typeface="Verdana"/>
            </a:endParaRPr>
          </a:p>
          <a:p>
            <a:pPr marL="12700">
              <a:lnSpc>
                <a:spcPct val="100000"/>
              </a:lnSpc>
              <a:spcBef>
                <a:spcPts val="680"/>
              </a:spcBef>
              <a:tabLst>
                <a:tab pos="354965" algn="l"/>
              </a:tabLst>
            </a:pPr>
            <a:r>
              <a:rPr sz="1100" spc="-95" dirty="0">
                <a:solidFill>
                  <a:srgbClr val="89D0D6"/>
                </a:solidFill>
                <a:latin typeface="Lucida Sans Unicode"/>
                <a:cs typeface="Lucida Sans Unicode"/>
              </a:rPr>
              <a:t>▶	</a:t>
            </a:r>
            <a:r>
              <a:rPr sz="1400" spc="-65" dirty="0">
                <a:solidFill>
                  <a:srgbClr val="FFFFFF"/>
                </a:solidFill>
                <a:latin typeface="Verdana"/>
                <a:cs typeface="Verdana"/>
              </a:rPr>
              <a:t>There</a:t>
            </a:r>
            <a:r>
              <a:rPr sz="1400" spc="-100" dirty="0">
                <a:solidFill>
                  <a:srgbClr val="FFFFFF"/>
                </a:solidFill>
                <a:latin typeface="Verdana"/>
                <a:cs typeface="Verdana"/>
              </a:rPr>
              <a:t> </a:t>
            </a:r>
            <a:r>
              <a:rPr sz="1400" dirty="0">
                <a:solidFill>
                  <a:srgbClr val="FFFFFF"/>
                </a:solidFill>
                <a:latin typeface="Verdana"/>
                <a:cs typeface="Verdana"/>
              </a:rPr>
              <a:t>are</a:t>
            </a:r>
            <a:r>
              <a:rPr sz="1400" spc="-100" dirty="0">
                <a:solidFill>
                  <a:srgbClr val="FFFFFF"/>
                </a:solidFill>
                <a:latin typeface="Verdana"/>
                <a:cs typeface="Verdana"/>
              </a:rPr>
              <a:t> </a:t>
            </a:r>
            <a:r>
              <a:rPr sz="1400" spc="-114" dirty="0">
                <a:solidFill>
                  <a:srgbClr val="FFFFFF"/>
                </a:solidFill>
                <a:latin typeface="Verdana"/>
                <a:cs typeface="Verdana"/>
              </a:rPr>
              <a:t>8 </a:t>
            </a:r>
            <a:r>
              <a:rPr sz="1400" spc="-30" dirty="0">
                <a:solidFill>
                  <a:srgbClr val="FFFFFF"/>
                </a:solidFill>
                <a:latin typeface="Verdana"/>
                <a:cs typeface="Verdana"/>
              </a:rPr>
              <a:t>groups</a:t>
            </a:r>
            <a:r>
              <a:rPr sz="1400" spc="-135" dirty="0">
                <a:solidFill>
                  <a:srgbClr val="FFFFFF"/>
                </a:solidFill>
                <a:latin typeface="Verdana"/>
                <a:cs typeface="Verdana"/>
              </a:rPr>
              <a:t> </a:t>
            </a:r>
            <a:r>
              <a:rPr sz="1400" spc="55" dirty="0">
                <a:solidFill>
                  <a:srgbClr val="FFFFFF"/>
                </a:solidFill>
                <a:latin typeface="Verdana"/>
                <a:cs typeface="Verdana"/>
              </a:rPr>
              <a:t>and</a:t>
            </a:r>
            <a:r>
              <a:rPr sz="1400" spc="-105" dirty="0">
                <a:solidFill>
                  <a:srgbClr val="FFFFFF"/>
                </a:solidFill>
                <a:latin typeface="Verdana"/>
                <a:cs typeface="Verdana"/>
              </a:rPr>
              <a:t> </a:t>
            </a:r>
            <a:r>
              <a:rPr sz="1400" spc="85" dirty="0">
                <a:solidFill>
                  <a:srgbClr val="FFFFFF"/>
                </a:solidFill>
                <a:latin typeface="Verdana"/>
                <a:cs typeface="Verdana"/>
              </a:rPr>
              <a:t>each</a:t>
            </a:r>
            <a:r>
              <a:rPr sz="1400" spc="-114" dirty="0">
                <a:solidFill>
                  <a:srgbClr val="FFFFFF"/>
                </a:solidFill>
                <a:latin typeface="Verdana"/>
                <a:cs typeface="Verdana"/>
              </a:rPr>
              <a:t> </a:t>
            </a:r>
            <a:r>
              <a:rPr sz="1400" dirty="0">
                <a:solidFill>
                  <a:srgbClr val="FFFFFF"/>
                </a:solidFill>
                <a:latin typeface="Verdana"/>
                <a:cs typeface="Verdana"/>
              </a:rPr>
              <a:t>group</a:t>
            </a:r>
            <a:r>
              <a:rPr sz="1400" spc="-130" dirty="0">
                <a:solidFill>
                  <a:srgbClr val="FFFFFF"/>
                </a:solidFill>
                <a:latin typeface="Verdana"/>
                <a:cs typeface="Verdana"/>
              </a:rPr>
              <a:t> </a:t>
            </a:r>
            <a:r>
              <a:rPr sz="1400" spc="-55" dirty="0">
                <a:solidFill>
                  <a:srgbClr val="FFFFFF"/>
                </a:solidFill>
                <a:latin typeface="Verdana"/>
                <a:cs typeface="Verdana"/>
              </a:rPr>
              <a:t>represents</a:t>
            </a:r>
            <a:r>
              <a:rPr sz="1400" spc="-110" dirty="0">
                <a:solidFill>
                  <a:srgbClr val="FFFFFF"/>
                </a:solidFill>
                <a:latin typeface="Verdana"/>
                <a:cs typeface="Verdana"/>
              </a:rPr>
              <a:t> </a:t>
            </a:r>
            <a:r>
              <a:rPr sz="1400" spc="-114" dirty="0">
                <a:solidFill>
                  <a:srgbClr val="FFFFFF"/>
                </a:solidFill>
                <a:latin typeface="Verdana"/>
                <a:cs typeface="Verdana"/>
              </a:rPr>
              <a:t>2</a:t>
            </a:r>
            <a:r>
              <a:rPr sz="1400" spc="-100" dirty="0">
                <a:solidFill>
                  <a:srgbClr val="FFFFFF"/>
                </a:solidFill>
                <a:latin typeface="Verdana"/>
                <a:cs typeface="Verdana"/>
              </a:rPr>
              <a:t> </a:t>
            </a:r>
            <a:r>
              <a:rPr sz="1400" spc="-90" dirty="0">
                <a:solidFill>
                  <a:srgbClr val="FFFFFF"/>
                </a:solidFill>
                <a:latin typeface="Verdana"/>
                <a:cs typeface="Verdana"/>
              </a:rPr>
              <a:t>Bytes</a:t>
            </a:r>
            <a:r>
              <a:rPr sz="1400" spc="-114" dirty="0">
                <a:solidFill>
                  <a:srgbClr val="FFFFFF"/>
                </a:solidFill>
                <a:latin typeface="Verdana"/>
                <a:cs typeface="Verdana"/>
              </a:rPr>
              <a:t> </a:t>
            </a:r>
            <a:r>
              <a:rPr sz="1400" spc="55" dirty="0">
                <a:solidFill>
                  <a:srgbClr val="FFFFFF"/>
                </a:solidFill>
                <a:latin typeface="Verdana"/>
                <a:cs typeface="Verdana"/>
              </a:rPr>
              <a:t>and</a:t>
            </a:r>
            <a:r>
              <a:rPr sz="1400" spc="-105" dirty="0">
                <a:solidFill>
                  <a:srgbClr val="FFFFFF"/>
                </a:solidFill>
                <a:latin typeface="Verdana"/>
                <a:cs typeface="Verdana"/>
              </a:rPr>
              <a:t> </a:t>
            </a:r>
            <a:r>
              <a:rPr sz="1400" spc="10" dirty="0">
                <a:solidFill>
                  <a:srgbClr val="FFFFFF"/>
                </a:solidFill>
                <a:latin typeface="Verdana"/>
                <a:cs typeface="Verdana"/>
              </a:rPr>
              <a:t>separated</a:t>
            </a:r>
            <a:r>
              <a:rPr sz="1400" spc="-95" dirty="0">
                <a:solidFill>
                  <a:srgbClr val="FFFFFF"/>
                </a:solidFill>
                <a:latin typeface="Verdana"/>
                <a:cs typeface="Verdana"/>
              </a:rPr>
              <a:t> </a:t>
            </a:r>
            <a:r>
              <a:rPr sz="1400" dirty="0">
                <a:solidFill>
                  <a:srgbClr val="FFFFFF"/>
                </a:solidFill>
                <a:latin typeface="Verdana"/>
                <a:cs typeface="Verdana"/>
              </a:rPr>
              <a:t>by</a:t>
            </a:r>
            <a:r>
              <a:rPr sz="1400" spc="-114" dirty="0">
                <a:solidFill>
                  <a:srgbClr val="FFFFFF"/>
                </a:solidFill>
                <a:latin typeface="Verdana"/>
                <a:cs typeface="Verdana"/>
              </a:rPr>
              <a:t> </a:t>
            </a:r>
            <a:r>
              <a:rPr sz="1400" spc="5" dirty="0">
                <a:solidFill>
                  <a:srgbClr val="FFFFFF"/>
                </a:solidFill>
                <a:latin typeface="Verdana"/>
                <a:cs typeface="Verdana"/>
              </a:rPr>
              <a:t>colon.</a:t>
            </a:r>
            <a:endParaRPr sz="14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18</a:t>
            </a:r>
            <a:endParaRPr sz="2800">
              <a:latin typeface="Verdana"/>
              <a:cs typeface="Verdana"/>
            </a:endParaRPr>
          </a:p>
        </p:txBody>
      </p:sp>
      <p:sp>
        <p:nvSpPr>
          <p:cNvPr id="5" name="Slide Number Placeholder 4">
            <a:extLst>
              <a:ext uri="{FF2B5EF4-FFF2-40B4-BE49-F238E27FC236}">
                <a16:creationId xmlns:a16="http://schemas.microsoft.com/office/drawing/2014/main" id="{B38F7700-25A4-42FD-1C08-595B142DE3AF}"/>
              </a:ext>
            </a:extLst>
          </p:cNvPr>
          <p:cNvSpPr>
            <a:spLocks noGrp="1"/>
          </p:cNvSpPr>
          <p:nvPr>
            <p:ph type="sldNum" sz="quarter" idx="12"/>
          </p:nvPr>
        </p:nvSpPr>
        <p:spPr/>
        <p:txBody>
          <a:bodyPr/>
          <a:lstStyle/>
          <a:p>
            <a:fld id="{CC35A254-4A35-4A19-8176-D3942D5E59E5}"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20" dirty="0"/>
              <a:t>Functions</a:t>
            </a:r>
            <a:r>
              <a:rPr spc="90" dirty="0">
                <a:latin typeface="Times New Roman"/>
                <a:cs typeface="Times New Roman"/>
              </a:rPr>
              <a:t> </a:t>
            </a:r>
            <a:r>
              <a:rPr spc="20" dirty="0"/>
              <a:t>of</a:t>
            </a:r>
            <a:r>
              <a:rPr spc="114" dirty="0">
                <a:latin typeface="Times New Roman"/>
                <a:cs typeface="Times New Roman"/>
              </a:rPr>
              <a:t> </a:t>
            </a:r>
            <a:r>
              <a:rPr spc="-100" dirty="0"/>
              <a:t>Network</a:t>
            </a:r>
            <a:r>
              <a:rPr spc="114" dirty="0">
                <a:latin typeface="Times New Roman"/>
                <a:cs typeface="Times New Roman"/>
              </a:rPr>
              <a:t> </a:t>
            </a:r>
            <a:r>
              <a:rPr spc="-120" dirty="0"/>
              <a:t>Layer</a:t>
            </a:r>
          </a:p>
        </p:txBody>
      </p:sp>
      <p:sp>
        <p:nvSpPr>
          <p:cNvPr id="5" name="Content Placeholder 4">
            <a:extLst>
              <a:ext uri="{FF2B5EF4-FFF2-40B4-BE49-F238E27FC236}">
                <a16:creationId xmlns:a16="http://schemas.microsoft.com/office/drawing/2014/main" id="{9BFE5A40-6F03-AB30-F398-DB0DAF7F6C2B}"/>
              </a:ext>
            </a:extLst>
          </p:cNvPr>
          <p:cNvSpPr>
            <a:spLocks noGrp="1"/>
          </p:cNvSpPr>
          <p:nvPr>
            <p:ph idx="1"/>
          </p:nvPr>
        </p:nvSpPr>
        <p:spPr/>
        <p:txBody>
          <a:bodyPr/>
          <a:lstStyle/>
          <a:p>
            <a:pPr marL="12700">
              <a:lnSpc>
                <a:spcPct val="100000"/>
              </a:lnSpc>
              <a:spcBef>
                <a:spcPts val="1095"/>
              </a:spcBef>
              <a:tabLst>
                <a:tab pos="354965" algn="l"/>
              </a:tabLst>
            </a:pPr>
            <a:r>
              <a:rPr lang="en-US" sz="2000" spc="-160" dirty="0">
                <a:solidFill>
                  <a:srgbClr val="89D0D6"/>
                </a:solidFill>
                <a:cs typeface="Lucida Sans Unicode"/>
              </a:rPr>
              <a:t>	</a:t>
            </a:r>
            <a:r>
              <a:rPr lang="en-US" sz="2000" spc="-45" dirty="0">
                <a:solidFill>
                  <a:srgbClr val="FFFFFF"/>
                </a:solidFill>
                <a:cs typeface="Verdana"/>
              </a:rPr>
              <a:t>L</a:t>
            </a:r>
            <a:r>
              <a:rPr lang="en-US" sz="2000" spc="-60" dirty="0">
                <a:solidFill>
                  <a:srgbClr val="FFFFFF"/>
                </a:solidFill>
                <a:cs typeface="Verdana"/>
              </a:rPr>
              <a:t>o</a:t>
            </a:r>
            <a:r>
              <a:rPr lang="en-US" sz="2000" spc="-35" dirty="0">
                <a:solidFill>
                  <a:srgbClr val="FFFFFF"/>
                </a:solidFill>
                <a:cs typeface="Verdana"/>
              </a:rPr>
              <a:t>g</a:t>
            </a:r>
            <a:r>
              <a:rPr lang="en-US" sz="2000" spc="-25" dirty="0">
                <a:solidFill>
                  <a:srgbClr val="FFFFFF"/>
                </a:solidFill>
                <a:cs typeface="Verdana"/>
              </a:rPr>
              <a:t>i</a:t>
            </a:r>
            <a:r>
              <a:rPr lang="en-US" sz="2000" spc="90" dirty="0">
                <a:solidFill>
                  <a:srgbClr val="FFFFFF"/>
                </a:solidFill>
                <a:cs typeface="Verdana"/>
              </a:rPr>
              <a:t>cal</a:t>
            </a:r>
            <a:r>
              <a:rPr lang="en-US" sz="2000" spc="55" dirty="0">
                <a:solidFill>
                  <a:srgbClr val="FFFFFF"/>
                </a:solidFill>
                <a:cs typeface="Times New Roman"/>
              </a:rPr>
              <a:t> </a:t>
            </a:r>
            <a:r>
              <a:rPr lang="en-US" sz="2000" spc="125" dirty="0">
                <a:solidFill>
                  <a:srgbClr val="FFFFFF"/>
                </a:solidFill>
                <a:cs typeface="Verdana"/>
              </a:rPr>
              <a:t>A</a:t>
            </a:r>
            <a:r>
              <a:rPr lang="en-US" sz="2000" spc="105" dirty="0">
                <a:solidFill>
                  <a:srgbClr val="FFFFFF"/>
                </a:solidFill>
                <a:cs typeface="Verdana"/>
              </a:rPr>
              <a:t>d</a:t>
            </a:r>
            <a:r>
              <a:rPr lang="en-US" sz="2000" spc="-80" dirty="0">
                <a:solidFill>
                  <a:srgbClr val="FFFFFF"/>
                </a:solidFill>
                <a:cs typeface="Verdana"/>
              </a:rPr>
              <a:t>d</a:t>
            </a:r>
            <a:r>
              <a:rPr lang="en-US" sz="2000" spc="-65" dirty="0">
                <a:solidFill>
                  <a:srgbClr val="FFFFFF"/>
                </a:solidFill>
                <a:cs typeface="Verdana"/>
              </a:rPr>
              <a:t>r</a:t>
            </a:r>
            <a:r>
              <a:rPr lang="en-US" sz="2000" spc="-85" dirty="0">
                <a:solidFill>
                  <a:srgbClr val="FFFFFF"/>
                </a:solidFill>
                <a:cs typeface="Verdana"/>
              </a:rPr>
              <a:t>e</a:t>
            </a:r>
            <a:r>
              <a:rPr lang="en-US" sz="2000" spc="-70" dirty="0">
                <a:solidFill>
                  <a:srgbClr val="FFFFFF"/>
                </a:solidFill>
                <a:cs typeface="Verdana"/>
              </a:rPr>
              <a:t>s</a:t>
            </a:r>
            <a:r>
              <a:rPr lang="en-US" sz="2000" spc="-95" dirty="0">
                <a:solidFill>
                  <a:srgbClr val="FFFFFF"/>
                </a:solidFill>
                <a:cs typeface="Verdana"/>
              </a:rPr>
              <a:t>sing</a:t>
            </a:r>
            <a:endParaRPr lang="en-US" sz="2000" dirty="0">
              <a:cs typeface="Verdana"/>
            </a:endParaRPr>
          </a:p>
          <a:p>
            <a:pPr marL="12700">
              <a:lnSpc>
                <a:spcPct val="100000"/>
              </a:lnSpc>
              <a:spcBef>
                <a:spcPts val="994"/>
              </a:spcBef>
              <a:tabLst>
                <a:tab pos="354965" algn="l"/>
              </a:tabLst>
            </a:pPr>
            <a:r>
              <a:rPr lang="en-US" sz="2000" spc="-50" dirty="0">
                <a:solidFill>
                  <a:srgbClr val="FFFFFF"/>
                </a:solidFill>
                <a:cs typeface="Verdana"/>
              </a:rPr>
              <a:t>Routing</a:t>
            </a:r>
            <a:endParaRPr lang="en-US" sz="2000" dirty="0">
              <a:cs typeface="Verdana"/>
            </a:endParaRPr>
          </a:p>
          <a:p>
            <a:pPr marL="12700">
              <a:lnSpc>
                <a:spcPct val="100000"/>
              </a:lnSpc>
              <a:spcBef>
                <a:spcPts val="1010"/>
              </a:spcBef>
              <a:tabLst>
                <a:tab pos="354965" algn="l"/>
              </a:tabLst>
            </a:pPr>
            <a:r>
              <a:rPr lang="en-US" sz="2000" spc="-155" dirty="0">
                <a:solidFill>
                  <a:srgbClr val="89D0D6"/>
                </a:solidFill>
                <a:cs typeface="Lucida Sans Unicode"/>
              </a:rPr>
              <a:t>	</a:t>
            </a:r>
            <a:r>
              <a:rPr lang="en-US" sz="2000" spc="-35" dirty="0">
                <a:solidFill>
                  <a:srgbClr val="FFFFFF"/>
                </a:solidFill>
                <a:cs typeface="Verdana"/>
              </a:rPr>
              <a:t>Fragmenting</a:t>
            </a:r>
            <a:endParaRPr lang="en-US" sz="2000" dirty="0">
              <a:cs typeface="Verdana"/>
            </a:endParaRPr>
          </a:p>
          <a:p>
            <a:pPr marL="12700">
              <a:lnSpc>
                <a:spcPct val="100000"/>
              </a:lnSpc>
              <a:spcBef>
                <a:spcPts val="994"/>
              </a:spcBef>
              <a:tabLst>
                <a:tab pos="354965" algn="l"/>
              </a:tabLst>
            </a:pPr>
            <a:r>
              <a:rPr lang="en-US" sz="2000" spc="-160" dirty="0">
                <a:solidFill>
                  <a:srgbClr val="89D0D6"/>
                </a:solidFill>
                <a:cs typeface="Lucida Sans Unicode"/>
              </a:rPr>
              <a:t>	</a:t>
            </a:r>
            <a:r>
              <a:rPr lang="en-US" sz="2000" spc="15" dirty="0">
                <a:solidFill>
                  <a:srgbClr val="FFFFFF"/>
                </a:solidFill>
                <a:cs typeface="Verdana"/>
              </a:rPr>
              <a:t>Packeting</a:t>
            </a:r>
            <a:endParaRPr lang="en-US" sz="2000" dirty="0">
              <a:cs typeface="Verdana"/>
            </a:endParaRPr>
          </a:p>
          <a:p>
            <a:endParaRPr lang="en-US" dirty="0"/>
          </a:p>
        </p:txBody>
      </p:sp>
      <p:sp>
        <p:nvSpPr>
          <p:cNvPr id="4" name="object 4"/>
          <p:cNvSpPr txBox="1"/>
          <p:nvPr/>
        </p:nvSpPr>
        <p:spPr>
          <a:xfrm>
            <a:off x="10662039" y="570682"/>
            <a:ext cx="222885" cy="452120"/>
          </a:xfrm>
          <a:prstGeom prst="rect">
            <a:avLst/>
          </a:prstGeom>
        </p:spPr>
        <p:txBody>
          <a:bodyPr vert="horz" wrap="square" lIns="0" tIns="12065" rIns="0" bIns="0" rtlCol="0">
            <a:spAutoFit/>
          </a:bodyPr>
          <a:lstStyle/>
          <a:p>
            <a:pPr marL="12700">
              <a:lnSpc>
                <a:spcPct val="100000"/>
              </a:lnSpc>
              <a:spcBef>
                <a:spcPts val="95"/>
              </a:spcBef>
            </a:pPr>
            <a:r>
              <a:rPr sz="2800" spc="-229" dirty="0">
                <a:solidFill>
                  <a:srgbClr val="FFFFFF"/>
                </a:solidFill>
                <a:latin typeface="Verdana"/>
                <a:cs typeface="Verdana"/>
              </a:rPr>
              <a:t>2</a:t>
            </a:r>
            <a:endParaRPr sz="2800">
              <a:latin typeface="Verdana"/>
              <a:cs typeface="Verdana"/>
            </a:endParaRPr>
          </a:p>
        </p:txBody>
      </p:sp>
      <p:sp>
        <p:nvSpPr>
          <p:cNvPr id="8" name="Slide Number Placeholder 7">
            <a:extLst>
              <a:ext uri="{FF2B5EF4-FFF2-40B4-BE49-F238E27FC236}">
                <a16:creationId xmlns:a16="http://schemas.microsoft.com/office/drawing/2014/main" id="{3C737CE0-DED8-1663-E60C-2090068F30E7}"/>
              </a:ext>
            </a:extLst>
          </p:cNvPr>
          <p:cNvSpPr>
            <a:spLocks noGrp="1"/>
          </p:cNvSpPr>
          <p:nvPr>
            <p:ph type="sldNum" sz="quarter" idx="12"/>
          </p:nvPr>
        </p:nvSpPr>
        <p:spPr/>
        <p:txBody>
          <a:bodyPr/>
          <a:lstStyle/>
          <a:p>
            <a:fld id="{CC35A254-4A35-4A19-8176-D3942D5E59E5}"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1132205" cy="665480"/>
          </a:xfrm>
          <a:prstGeom prst="rect">
            <a:avLst/>
          </a:prstGeom>
        </p:spPr>
        <p:txBody>
          <a:bodyPr vert="horz" wrap="square" lIns="0" tIns="12700" rIns="0" bIns="0" rtlCol="0">
            <a:spAutoFit/>
          </a:bodyPr>
          <a:lstStyle/>
          <a:p>
            <a:pPr marL="12700">
              <a:lnSpc>
                <a:spcPct val="100000"/>
              </a:lnSpc>
              <a:spcBef>
                <a:spcPts val="100"/>
              </a:spcBef>
            </a:pPr>
            <a:r>
              <a:rPr spc="-290" dirty="0"/>
              <a:t>IPV6</a:t>
            </a:r>
          </a:p>
        </p:txBody>
      </p:sp>
      <p:sp>
        <p:nvSpPr>
          <p:cNvPr id="3" name="object 3"/>
          <p:cNvSpPr txBox="1"/>
          <p:nvPr/>
        </p:nvSpPr>
        <p:spPr>
          <a:xfrm>
            <a:off x="724916" y="1234282"/>
            <a:ext cx="8706485" cy="4153535"/>
          </a:xfrm>
          <a:prstGeom prst="rect">
            <a:avLst/>
          </a:prstGeom>
        </p:spPr>
        <p:txBody>
          <a:bodyPr vert="horz" wrap="square" lIns="0" tIns="96520" rIns="0" bIns="0" rtlCol="0">
            <a:spAutoFit/>
          </a:bodyPr>
          <a:lstStyle/>
          <a:p>
            <a:pPr marL="12700">
              <a:lnSpc>
                <a:spcPct val="100000"/>
              </a:lnSpc>
              <a:spcBef>
                <a:spcPts val="760"/>
              </a:spcBef>
              <a:tabLst>
                <a:tab pos="354965" algn="l"/>
              </a:tabLst>
            </a:pPr>
            <a:r>
              <a:rPr sz="1100" spc="-95" dirty="0">
                <a:solidFill>
                  <a:srgbClr val="89D0D6"/>
                </a:solidFill>
                <a:latin typeface="Lucida Sans Unicode"/>
                <a:cs typeface="Lucida Sans Unicode"/>
              </a:rPr>
              <a:t>▶	</a:t>
            </a:r>
            <a:r>
              <a:rPr sz="1400" spc="-75" dirty="0">
                <a:solidFill>
                  <a:srgbClr val="FFFFFF"/>
                </a:solidFill>
                <a:latin typeface="Verdana"/>
                <a:cs typeface="Verdana"/>
              </a:rPr>
              <a:t>For</a:t>
            </a:r>
            <a:r>
              <a:rPr sz="1400" spc="-125" dirty="0">
                <a:solidFill>
                  <a:srgbClr val="FFFFFF"/>
                </a:solidFill>
                <a:latin typeface="Verdana"/>
                <a:cs typeface="Verdana"/>
              </a:rPr>
              <a:t> </a:t>
            </a:r>
            <a:r>
              <a:rPr sz="1400" spc="-35" dirty="0">
                <a:solidFill>
                  <a:srgbClr val="FFFFFF"/>
                </a:solidFill>
                <a:latin typeface="Verdana"/>
                <a:cs typeface="Verdana"/>
              </a:rPr>
              <a:t>Network</a:t>
            </a:r>
            <a:r>
              <a:rPr sz="1400" spc="-130" dirty="0">
                <a:solidFill>
                  <a:srgbClr val="FFFFFF"/>
                </a:solidFill>
                <a:latin typeface="Verdana"/>
                <a:cs typeface="Verdana"/>
              </a:rPr>
              <a:t> </a:t>
            </a:r>
            <a:r>
              <a:rPr sz="1400" spc="50" dirty="0">
                <a:solidFill>
                  <a:srgbClr val="FFFFFF"/>
                </a:solidFill>
                <a:latin typeface="Verdana"/>
                <a:cs typeface="Verdana"/>
              </a:rPr>
              <a:t>And</a:t>
            </a:r>
            <a:r>
              <a:rPr sz="1400" spc="-120" dirty="0">
                <a:solidFill>
                  <a:srgbClr val="FFFFFF"/>
                </a:solidFill>
                <a:latin typeface="Verdana"/>
                <a:cs typeface="Verdana"/>
              </a:rPr>
              <a:t> </a:t>
            </a:r>
            <a:r>
              <a:rPr sz="1400" spc="55" dirty="0">
                <a:solidFill>
                  <a:srgbClr val="FFFFFF"/>
                </a:solidFill>
                <a:latin typeface="Verdana"/>
                <a:cs typeface="Verdana"/>
              </a:rPr>
              <a:t>Node</a:t>
            </a:r>
            <a:r>
              <a:rPr sz="1400" spc="-125" dirty="0">
                <a:solidFill>
                  <a:srgbClr val="FFFFFF"/>
                </a:solidFill>
                <a:latin typeface="Verdana"/>
                <a:cs typeface="Verdana"/>
              </a:rPr>
              <a:t> </a:t>
            </a:r>
            <a:r>
              <a:rPr sz="1400" spc="-40" dirty="0">
                <a:solidFill>
                  <a:srgbClr val="FFFFFF"/>
                </a:solidFill>
                <a:latin typeface="Verdana"/>
                <a:cs typeface="Verdana"/>
              </a:rPr>
              <a:t>Addresses</a:t>
            </a:r>
            <a:r>
              <a:rPr sz="1400" spc="-120" dirty="0">
                <a:solidFill>
                  <a:srgbClr val="FFFFFF"/>
                </a:solidFill>
                <a:latin typeface="Verdana"/>
                <a:cs typeface="Verdana"/>
              </a:rPr>
              <a:t> </a:t>
            </a:r>
            <a:r>
              <a:rPr sz="1400" spc="-75" dirty="0">
                <a:solidFill>
                  <a:srgbClr val="FFFFFF"/>
                </a:solidFill>
                <a:latin typeface="Verdana"/>
                <a:cs typeface="Verdana"/>
              </a:rPr>
              <a:t>The</a:t>
            </a:r>
            <a:r>
              <a:rPr sz="1400" spc="-110" dirty="0">
                <a:solidFill>
                  <a:srgbClr val="FFFFFF"/>
                </a:solidFill>
                <a:latin typeface="Verdana"/>
                <a:cs typeface="Verdana"/>
              </a:rPr>
              <a:t> </a:t>
            </a:r>
            <a:r>
              <a:rPr sz="1400" spc="-120" dirty="0">
                <a:solidFill>
                  <a:srgbClr val="FFFFFF"/>
                </a:solidFill>
                <a:latin typeface="Verdana"/>
                <a:cs typeface="Verdana"/>
              </a:rPr>
              <a:t>first</a:t>
            </a:r>
            <a:r>
              <a:rPr sz="1400" spc="-130" dirty="0">
                <a:solidFill>
                  <a:srgbClr val="FFFFFF"/>
                </a:solidFill>
                <a:latin typeface="Verdana"/>
                <a:cs typeface="Verdana"/>
              </a:rPr>
              <a:t> </a:t>
            </a:r>
            <a:r>
              <a:rPr sz="1400" spc="-30" dirty="0">
                <a:solidFill>
                  <a:srgbClr val="FFFFFF"/>
                </a:solidFill>
                <a:latin typeface="Verdana"/>
                <a:cs typeface="Verdana"/>
              </a:rPr>
              <a:t>step</a:t>
            </a:r>
            <a:r>
              <a:rPr sz="1400" spc="-120"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10" dirty="0">
                <a:solidFill>
                  <a:srgbClr val="FFFFFF"/>
                </a:solidFill>
                <a:latin typeface="Verdana"/>
                <a:cs typeface="Verdana"/>
              </a:rPr>
              <a:t>to</a:t>
            </a:r>
            <a:r>
              <a:rPr sz="1400" spc="-100" dirty="0">
                <a:solidFill>
                  <a:srgbClr val="FFFFFF"/>
                </a:solidFill>
                <a:latin typeface="Verdana"/>
                <a:cs typeface="Verdana"/>
              </a:rPr>
              <a:t> </a:t>
            </a:r>
            <a:r>
              <a:rPr sz="1400" spc="-80" dirty="0">
                <a:solidFill>
                  <a:srgbClr val="FFFFFF"/>
                </a:solidFill>
                <a:latin typeface="Verdana"/>
                <a:cs typeface="Verdana"/>
              </a:rPr>
              <a:t>split</a:t>
            </a:r>
            <a:r>
              <a:rPr sz="1400" spc="-140"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30" dirty="0">
                <a:solidFill>
                  <a:srgbClr val="FFFFFF"/>
                </a:solidFill>
                <a:latin typeface="Verdana"/>
                <a:cs typeface="Verdana"/>
              </a:rPr>
              <a:t>address</a:t>
            </a:r>
            <a:r>
              <a:rPr sz="1400" spc="-100" dirty="0">
                <a:solidFill>
                  <a:srgbClr val="FFFFFF"/>
                </a:solidFill>
                <a:latin typeface="Verdana"/>
                <a:cs typeface="Verdana"/>
              </a:rPr>
              <a:t> </a:t>
            </a:r>
            <a:r>
              <a:rPr sz="1400" spc="-35" dirty="0">
                <a:solidFill>
                  <a:srgbClr val="FFFFFF"/>
                </a:solidFill>
                <a:latin typeface="Verdana"/>
                <a:cs typeface="Verdana"/>
              </a:rPr>
              <a:t>into</a:t>
            </a:r>
            <a:r>
              <a:rPr sz="1400" spc="-135" dirty="0">
                <a:solidFill>
                  <a:srgbClr val="FFFFFF"/>
                </a:solidFill>
                <a:latin typeface="Verdana"/>
                <a:cs typeface="Verdana"/>
              </a:rPr>
              <a:t> </a:t>
            </a:r>
            <a:r>
              <a:rPr sz="1400" dirty="0">
                <a:solidFill>
                  <a:srgbClr val="FFFFFF"/>
                </a:solidFill>
                <a:latin typeface="Verdana"/>
                <a:cs typeface="Verdana"/>
              </a:rPr>
              <a:t>two</a:t>
            </a:r>
            <a:r>
              <a:rPr sz="1400" spc="-114" dirty="0">
                <a:solidFill>
                  <a:srgbClr val="FFFFFF"/>
                </a:solidFill>
                <a:latin typeface="Verdana"/>
                <a:cs typeface="Verdana"/>
              </a:rPr>
              <a:t> </a:t>
            </a:r>
            <a:r>
              <a:rPr sz="1400" spc="-65" dirty="0">
                <a:solidFill>
                  <a:srgbClr val="FFFFFF"/>
                </a:solidFill>
                <a:latin typeface="Verdana"/>
                <a:cs typeface="Verdana"/>
              </a:rPr>
              <a:t>parts.</a:t>
            </a:r>
            <a:endParaRPr sz="1400">
              <a:latin typeface="Verdana"/>
              <a:cs typeface="Verdana"/>
            </a:endParaRPr>
          </a:p>
          <a:p>
            <a:pPr marL="12700">
              <a:lnSpc>
                <a:spcPct val="100000"/>
              </a:lnSpc>
              <a:spcBef>
                <a:spcPts val="660"/>
              </a:spcBef>
              <a:tabLst>
                <a:tab pos="354965" algn="l"/>
              </a:tabLst>
            </a:pPr>
            <a:r>
              <a:rPr sz="1100" spc="-95" dirty="0">
                <a:solidFill>
                  <a:srgbClr val="89D0D6"/>
                </a:solidFill>
                <a:latin typeface="Lucida Sans Unicode"/>
                <a:cs typeface="Lucida Sans Unicode"/>
              </a:rPr>
              <a:t>▶	</a:t>
            </a:r>
            <a:r>
              <a:rPr sz="1400" spc="-75" dirty="0">
                <a:solidFill>
                  <a:srgbClr val="FFFFFF"/>
                </a:solidFill>
                <a:latin typeface="Verdana"/>
                <a:cs typeface="Verdana"/>
              </a:rPr>
              <a:t>The</a:t>
            </a:r>
            <a:r>
              <a:rPr sz="1400" spc="30" dirty="0">
                <a:solidFill>
                  <a:srgbClr val="FFFFFF"/>
                </a:solidFill>
                <a:latin typeface="Times New Roman"/>
                <a:cs typeface="Times New Roman"/>
              </a:rPr>
              <a:t> </a:t>
            </a:r>
            <a:r>
              <a:rPr sz="1400" spc="5" dirty="0">
                <a:solidFill>
                  <a:srgbClr val="FFFFFF"/>
                </a:solidFill>
                <a:latin typeface="Verdana"/>
                <a:cs typeface="Verdana"/>
              </a:rPr>
              <a:t>upper</a:t>
            </a:r>
            <a:r>
              <a:rPr sz="1400" spc="20" dirty="0">
                <a:solidFill>
                  <a:srgbClr val="FFFFFF"/>
                </a:solidFill>
                <a:latin typeface="Times New Roman"/>
                <a:cs typeface="Times New Roman"/>
              </a:rPr>
              <a:t> </a:t>
            </a:r>
            <a:r>
              <a:rPr sz="1400" spc="-120" dirty="0">
                <a:solidFill>
                  <a:srgbClr val="FFFFFF"/>
                </a:solidFill>
                <a:latin typeface="Verdana"/>
                <a:cs typeface="Verdana"/>
              </a:rPr>
              <a:t>6</a:t>
            </a:r>
            <a:r>
              <a:rPr sz="1400" spc="-114" dirty="0">
                <a:solidFill>
                  <a:srgbClr val="FFFFFF"/>
                </a:solidFill>
                <a:latin typeface="Verdana"/>
                <a:cs typeface="Verdana"/>
              </a:rPr>
              <a:t>4</a:t>
            </a:r>
            <a:r>
              <a:rPr sz="1400" spc="35" dirty="0">
                <a:solidFill>
                  <a:srgbClr val="FFFFFF"/>
                </a:solidFill>
                <a:latin typeface="Times New Roman"/>
                <a:cs typeface="Times New Roman"/>
              </a:rPr>
              <a:t> </a:t>
            </a:r>
            <a:r>
              <a:rPr sz="1400" spc="-20" dirty="0">
                <a:solidFill>
                  <a:srgbClr val="FFFFFF"/>
                </a:solidFill>
                <a:latin typeface="Verdana"/>
                <a:cs typeface="Verdana"/>
              </a:rPr>
              <a:t>b</a:t>
            </a:r>
            <a:r>
              <a:rPr sz="1400" spc="5" dirty="0">
                <a:solidFill>
                  <a:srgbClr val="FFFFFF"/>
                </a:solidFill>
                <a:latin typeface="Verdana"/>
                <a:cs typeface="Verdana"/>
              </a:rPr>
              <a:t>i</a:t>
            </a:r>
            <a:r>
              <a:rPr sz="1400" spc="-90" dirty="0">
                <a:solidFill>
                  <a:srgbClr val="FFFFFF"/>
                </a:solidFill>
                <a:latin typeface="Verdana"/>
                <a:cs typeface="Verdana"/>
              </a:rPr>
              <a:t>t</a:t>
            </a:r>
            <a:r>
              <a:rPr sz="1400" spc="-185" dirty="0">
                <a:solidFill>
                  <a:srgbClr val="FFFFFF"/>
                </a:solidFill>
                <a:latin typeface="Verdana"/>
                <a:cs typeface="Verdana"/>
              </a:rPr>
              <a:t>s</a:t>
            </a:r>
            <a:r>
              <a:rPr sz="1400" spc="-10" dirty="0">
                <a:solidFill>
                  <a:srgbClr val="FFFFFF"/>
                </a:solidFill>
                <a:latin typeface="Times New Roman"/>
                <a:cs typeface="Times New Roman"/>
              </a:rPr>
              <a:t> </a:t>
            </a:r>
            <a:r>
              <a:rPr sz="1400" dirty="0">
                <a:solidFill>
                  <a:srgbClr val="FFFFFF"/>
                </a:solidFill>
                <a:latin typeface="Verdana"/>
                <a:cs typeface="Verdana"/>
              </a:rPr>
              <a:t>ar</a:t>
            </a:r>
            <a:r>
              <a:rPr sz="1400" spc="5" dirty="0">
                <a:solidFill>
                  <a:srgbClr val="FFFFFF"/>
                </a:solidFill>
                <a:latin typeface="Verdana"/>
                <a:cs typeface="Verdana"/>
              </a:rPr>
              <a:t>e</a:t>
            </a:r>
            <a:r>
              <a:rPr sz="1400" spc="40" dirty="0">
                <a:solidFill>
                  <a:srgbClr val="FFFFFF"/>
                </a:solidFill>
                <a:latin typeface="Times New Roman"/>
                <a:cs typeface="Times New Roman"/>
              </a:rPr>
              <a:t> </a:t>
            </a:r>
            <a:r>
              <a:rPr sz="1400" spc="-120" dirty="0">
                <a:solidFill>
                  <a:srgbClr val="FFFFFF"/>
                </a:solidFill>
                <a:latin typeface="Verdana"/>
                <a:cs typeface="Verdana"/>
              </a:rPr>
              <a:t>u</a:t>
            </a:r>
            <a:r>
              <a:rPr sz="1400" spc="-110" dirty="0">
                <a:solidFill>
                  <a:srgbClr val="FFFFFF"/>
                </a:solidFill>
                <a:latin typeface="Verdana"/>
                <a:cs typeface="Verdana"/>
              </a:rPr>
              <a:t>s</a:t>
            </a:r>
            <a:r>
              <a:rPr sz="1400" spc="80" dirty="0">
                <a:solidFill>
                  <a:srgbClr val="FFFFFF"/>
                </a:solidFill>
                <a:latin typeface="Verdana"/>
                <a:cs typeface="Verdana"/>
              </a:rPr>
              <a:t>ed</a:t>
            </a:r>
            <a:r>
              <a:rPr sz="1400" spc="30" dirty="0">
                <a:solidFill>
                  <a:srgbClr val="FFFFFF"/>
                </a:solidFill>
                <a:latin typeface="Times New Roman"/>
                <a:cs typeface="Times New Roman"/>
              </a:rPr>
              <a:t> </a:t>
            </a:r>
            <a:r>
              <a:rPr sz="1400" spc="5" dirty="0">
                <a:solidFill>
                  <a:srgbClr val="FFFFFF"/>
                </a:solidFill>
                <a:latin typeface="Verdana"/>
                <a:cs typeface="Verdana"/>
              </a:rPr>
              <a:t>f</a:t>
            </a:r>
            <a:r>
              <a:rPr sz="1400" spc="15" dirty="0">
                <a:solidFill>
                  <a:srgbClr val="FFFFFF"/>
                </a:solidFill>
                <a:latin typeface="Verdana"/>
                <a:cs typeface="Verdana"/>
              </a:rPr>
              <a:t>o</a:t>
            </a:r>
            <a:r>
              <a:rPr sz="1400" spc="-180" dirty="0">
                <a:solidFill>
                  <a:srgbClr val="FFFFFF"/>
                </a:solidFill>
                <a:latin typeface="Verdana"/>
                <a:cs typeface="Verdana"/>
              </a:rPr>
              <a:t>r</a:t>
            </a:r>
            <a:r>
              <a:rPr sz="1400" spc="30" dirty="0">
                <a:solidFill>
                  <a:srgbClr val="FFFFFF"/>
                </a:solidFill>
                <a:latin typeface="Times New Roman"/>
                <a:cs typeface="Times New Roman"/>
              </a:rPr>
              <a:t> </a:t>
            </a:r>
            <a:r>
              <a:rPr sz="1400" spc="-60" dirty="0">
                <a:solidFill>
                  <a:srgbClr val="FFFFFF"/>
                </a:solidFill>
                <a:latin typeface="Verdana"/>
                <a:cs typeface="Verdana"/>
              </a:rPr>
              <a:t>rou</a:t>
            </a:r>
            <a:r>
              <a:rPr sz="1400" spc="-55" dirty="0">
                <a:solidFill>
                  <a:srgbClr val="FFFFFF"/>
                </a:solidFill>
                <a:latin typeface="Verdana"/>
                <a:cs typeface="Verdana"/>
              </a:rPr>
              <a:t>t</a:t>
            </a:r>
            <a:r>
              <a:rPr sz="1400" spc="-90" dirty="0">
                <a:solidFill>
                  <a:srgbClr val="FFFFFF"/>
                </a:solidFill>
                <a:latin typeface="Verdana"/>
                <a:cs typeface="Verdana"/>
              </a:rPr>
              <a:t>i</a:t>
            </a:r>
            <a:r>
              <a:rPr sz="1400" spc="-35" dirty="0">
                <a:solidFill>
                  <a:srgbClr val="FFFFFF"/>
                </a:solidFill>
                <a:latin typeface="Verdana"/>
                <a:cs typeface="Verdana"/>
              </a:rPr>
              <a:t>n</a:t>
            </a:r>
            <a:r>
              <a:rPr sz="1400" spc="60" dirty="0">
                <a:solidFill>
                  <a:srgbClr val="FFFFFF"/>
                </a:solidFill>
                <a:latin typeface="Verdana"/>
                <a:cs typeface="Verdana"/>
              </a:rPr>
              <a:t>g</a:t>
            </a:r>
            <a:r>
              <a:rPr sz="1400" spc="-125" dirty="0">
                <a:solidFill>
                  <a:srgbClr val="FFFFFF"/>
                </a:solidFill>
                <a:latin typeface="Verdana"/>
                <a:cs typeface="Verdana"/>
              </a:rPr>
              <a:t>.</a:t>
            </a:r>
            <a:endParaRPr sz="1400">
              <a:latin typeface="Verdana"/>
              <a:cs typeface="Verdana"/>
            </a:endParaRPr>
          </a:p>
          <a:p>
            <a:pPr marL="355600" marR="143510" indent="-342900">
              <a:lnSpc>
                <a:spcPts val="1340"/>
              </a:lnSpc>
              <a:spcBef>
                <a:spcPts val="1000"/>
              </a:spcBef>
              <a:tabLst>
                <a:tab pos="403860" algn="l"/>
              </a:tabLst>
            </a:pPr>
            <a:r>
              <a:rPr sz="1100" spc="-95" dirty="0">
                <a:solidFill>
                  <a:srgbClr val="89D0D6"/>
                </a:solidFill>
                <a:latin typeface="Lucida Sans Unicode"/>
                <a:cs typeface="Lucida Sans Unicode"/>
              </a:rPr>
              <a:t>▶		</a:t>
            </a:r>
            <a:r>
              <a:rPr sz="1400" spc="-15" dirty="0">
                <a:solidFill>
                  <a:srgbClr val="FFFFFF"/>
                </a:solidFill>
                <a:latin typeface="Verdana"/>
                <a:cs typeface="Verdana"/>
              </a:rPr>
              <a:t>the</a:t>
            </a:r>
            <a:r>
              <a:rPr sz="1400" spc="-105" dirty="0">
                <a:solidFill>
                  <a:srgbClr val="FFFFFF"/>
                </a:solidFill>
                <a:latin typeface="Verdana"/>
                <a:cs typeface="Verdana"/>
              </a:rPr>
              <a:t> </a:t>
            </a:r>
            <a:r>
              <a:rPr sz="1400" spc="-30" dirty="0">
                <a:solidFill>
                  <a:srgbClr val="FFFFFF"/>
                </a:solidFill>
                <a:latin typeface="Verdana"/>
                <a:cs typeface="Verdana"/>
              </a:rPr>
              <a:t>address</a:t>
            </a:r>
            <a:r>
              <a:rPr sz="1400" spc="-100"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80" dirty="0">
                <a:solidFill>
                  <a:srgbClr val="FFFFFF"/>
                </a:solidFill>
                <a:latin typeface="Verdana"/>
                <a:cs typeface="Verdana"/>
              </a:rPr>
              <a:t>split</a:t>
            </a:r>
            <a:r>
              <a:rPr sz="1400" spc="-140" dirty="0">
                <a:solidFill>
                  <a:srgbClr val="FFFFFF"/>
                </a:solidFill>
                <a:latin typeface="Verdana"/>
                <a:cs typeface="Verdana"/>
              </a:rPr>
              <a:t> </a:t>
            </a:r>
            <a:r>
              <a:rPr sz="1400" spc="-35" dirty="0">
                <a:solidFill>
                  <a:srgbClr val="FFFFFF"/>
                </a:solidFill>
                <a:latin typeface="Verdana"/>
                <a:cs typeface="Verdana"/>
              </a:rPr>
              <a:t>into</a:t>
            </a:r>
            <a:r>
              <a:rPr sz="1400" spc="-140" dirty="0">
                <a:solidFill>
                  <a:srgbClr val="FFFFFF"/>
                </a:solidFill>
                <a:latin typeface="Verdana"/>
                <a:cs typeface="Verdana"/>
              </a:rPr>
              <a:t> </a:t>
            </a:r>
            <a:r>
              <a:rPr sz="1400" spc="-114" dirty="0">
                <a:solidFill>
                  <a:srgbClr val="FFFFFF"/>
                </a:solidFill>
                <a:latin typeface="Verdana"/>
                <a:cs typeface="Verdana"/>
              </a:rPr>
              <a:t>2</a:t>
            </a:r>
            <a:r>
              <a:rPr sz="1400" spc="-110" dirty="0">
                <a:solidFill>
                  <a:srgbClr val="FFFFFF"/>
                </a:solidFill>
                <a:latin typeface="Verdana"/>
                <a:cs typeface="Verdana"/>
              </a:rPr>
              <a:t> </a:t>
            </a:r>
            <a:r>
              <a:rPr sz="1400" spc="-114" dirty="0">
                <a:solidFill>
                  <a:srgbClr val="FFFFFF"/>
                </a:solidFill>
                <a:latin typeface="Verdana"/>
                <a:cs typeface="Verdana"/>
              </a:rPr>
              <a:t>64</a:t>
            </a:r>
            <a:r>
              <a:rPr sz="1400" spc="-105" dirty="0">
                <a:solidFill>
                  <a:srgbClr val="FFFFFF"/>
                </a:solidFill>
                <a:latin typeface="Verdana"/>
                <a:cs typeface="Verdana"/>
              </a:rPr>
              <a:t> </a:t>
            </a:r>
            <a:r>
              <a:rPr sz="1400" spc="-30" dirty="0">
                <a:solidFill>
                  <a:srgbClr val="FFFFFF"/>
                </a:solidFill>
                <a:latin typeface="Verdana"/>
                <a:cs typeface="Verdana"/>
              </a:rPr>
              <a:t>bit</a:t>
            </a:r>
            <a:r>
              <a:rPr sz="1400" spc="-140" dirty="0">
                <a:solidFill>
                  <a:srgbClr val="FFFFFF"/>
                </a:solidFill>
                <a:latin typeface="Verdana"/>
                <a:cs typeface="Verdana"/>
              </a:rPr>
              <a:t> </a:t>
            </a:r>
            <a:r>
              <a:rPr sz="1400" spc="-40" dirty="0">
                <a:solidFill>
                  <a:srgbClr val="FFFFFF"/>
                </a:solidFill>
                <a:latin typeface="Verdana"/>
                <a:cs typeface="Verdana"/>
              </a:rPr>
              <a:t>segments</a:t>
            </a:r>
            <a:r>
              <a:rPr sz="1400" spc="-125" dirty="0">
                <a:solidFill>
                  <a:srgbClr val="FFFFFF"/>
                </a:solidFill>
                <a:latin typeface="Verdana"/>
                <a:cs typeface="Verdana"/>
              </a:rPr>
              <a:t> </a:t>
            </a:r>
            <a:r>
              <a:rPr sz="1400" spc="-15" dirty="0">
                <a:solidFill>
                  <a:srgbClr val="FFFFFF"/>
                </a:solidFill>
                <a:latin typeface="Verdana"/>
                <a:cs typeface="Verdana"/>
              </a:rPr>
              <a:t>the</a:t>
            </a:r>
            <a:r>
              <a:rPr sz="1400" spc="-110" dirty="0">
                <a:solidFill>
                  <a:srgbClr val="FFFFFF"/>
                </a:solidFill>
                <a:latin typeface="Verdana"/>
                <a:cs typeface="Verdana"/>
              </a:rPr>
              <a:t> </a:t>
            </a:r>
            <a:r>
              <a:rPr sz="1400" spc="20" dirty="0">
                <a:solidFill>
                  <a:srgbClr val="FFFFFF"/>
                </a:solidFill>
                <a:latin typeface="Verdana"/>
                <a:cs typeface="Verdana"/>
              </a:rPr>
              <a:t>top</a:t>
            </a:r>
            <a:r>
              <a:rPr sz="1400" spc="-125" dirty="0">
                <a:solidFill>
                  <a:srgbClr val="FFFFFF"/>
                </a:solidFill>
                <a:latin typeface="Verdana"/>
                <a:cs typeface="Verdana"/>
              </a:rPr>
              <a:t> </a:t>
            </a:r>
            <a:r>
              <a:rPr sz="1400" spc="-114" dirty="0">
                <a:solidFill>
                  <a:srgbClr val="FFFFFF"/>
                </a:solidFill>
                <a:latin typeface="Verdana"/>
                <a:cs typeface="Verdana"/>
              </a:rPr>
              <a:t>64</a:t>
            </a:r>
            <a:r>
              <a:rPr sz="1400" spc="-105" dirty="0">
                <a:solidFill>
                  <a:srgbClr val="FFFFFF"/>
                </a:solidFill>
                <a:latin typeface="Verdana"/>
                <a:cs typeface="Verdana"/>
              </a:rPr>
              <a:t> </a:t>
            </a:r>
            <a:r>
              <a:rPr sz="1400" spc="-70" dirty="0">
                <a:solidFill>
                  <a:srgbClr val="FFFFFF"/>
                </a:solidFill>
                <a:latin typeface="Verdana"/>
                <a:cs typeface="Verdana"/>
              </a:rPr>
              <a:t>bits</a:t>
            </a:r>
            <a:r>
              <a:rPr sz="1400" spc="-135"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15" dirty="0">
                <a:solidFill>
                  <a:srgbClr val="FFFFFF"/>
                </a:solidFill>
                <a:latin typeface="Verdana"/>
                <a:cs typeface="Verdana"/>
              </a:rPr>
              <a:t>the</a:t>
            </a:r>
            <a:r>
              <a:rPr sz="1400" spc="-110" dirty="0">
                <a:solidFill>
                  <a:srgbClr val="FFFFFF"/>
                </a:solidFill>
                <a:latin typeface="Verdana"/>
                <a:cs typeface="Verdana"/>
              </a:rPr>
              <a:t> </a:t>
            </a:r>
            <a:r>
              <a:rPr sz="1400" spc="-35" dirty="0">
                <a:solidFill>
                  <a:srgbClr val="FFFFFF"/>
                </a:solidFill>
                <a:latin typeface="Verdana"/>
                <a:cs typeface="Verdana"/>
              </a:rPr>
              <a:t>network</a:t>
            </a:r>
            <a:r>
              <a:rPr sz="1400" spc="-125" dirty="0">
                <a:solidFill>
                  <a:srgbClr val="FFFFFF"/>
                </a:solidFill>
                <a:latin typeface="Verdana"/>
                <a:cs typeface="Verdana"/>
              </a:rPr>
              <a:t> </a:t>
            </a:r>
            <a:r>
              <a:rPr sz="1400" spc="-20" dirty="0">
                <a:solidFill>
                  <a:srgbClr val="FFFFFF"/>
                </a:solidFill>
                <a:latin typeface="Verdana"/>
                <a:cs typeface="Verdana"/>
              </a:rPr>
              <a:t>part</a:t>
            </a:r>
            <a:r>
              <a:rPr sz="1400" spc="-114" dirty="0">
                <a:solidFill>
                  <a:srgbClr val="FFFFFF"/>
                </a:solidFill>
                <a:latin typeface="Verdana"/>
                <a:cs typeface="Verdana"/>
              </a:rPr>
              <a:t> </a:t>
            </a:r>
            <a:r>
              <a:rPr sz="1400" spc="55" dirty="0">
                <a:solidFill>
                  <a:srgbClr val="FFFFFF"/>
                </a:solidFill>
                <a:latin typeface="Verdana"/>
                <a:cs typeface="Verdana"/>
              </a:rPr>
              <a:t>and</a:t>
            </a:r>
            <a:r>
              <a:rPr sz="1400" spc="-105"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25" dirty="0">
                <a:solidFill>
                  <a:srgbClr val="FFFFFF"/>
                </a:solidFill>
                <a:latin typeface="Verdana"/>
                <a:cs typeface="Verdana"/>
              </a:rPr>
              <a:t>lower</a:t>
            </a:r>
            <a:r>
              <a:rPr sz="1400" spc="-150" dirty="0">
                <a:solidFill>
                  <a:srgbClr val="FFFFFF"/>
                </a:solidFill>
                <a:latin typeface="Verdana"/>
                <a:cs typeface="Verdana"/>
              </a:rPr>
              <a:t> </a:t>
            </a:r>
            <a:r>
              <a:rPr sz="1400" spc="-114" dirty="0">
                <a:solidFill>
                  <a:srgbClr val="FFFFFF"/>
                </a:solidFill>
                <a:latin typeface="Verdana"/>
                <a:cs typeface="Verdana"/>
              </a:rPr>
              <a:t>64</a:t>
            </a:r>
            <a:r>
              <a:rPr sz="1400" spc="-110" dirty="0">
                <a:solidFill>
                  <a:srgbClr val="FFFFFF"/>
                </a:solidFill>
                <a:latin typeface="Verdana"/>
                <a:cs typeface="Verdana"/>
              </a:rPr>
              <a:t> </a:t>
            </a:r>
            <a:r>
              <a:rPr sz="1400" spc="-70" dirty="0">
                <a:solidFill>
                  <a:srgbClr val="FFFFFF"/>
                </a:solidFill>
                <a:latin typeface="Verdana"/>
                <a:cs typeface="Verdana"/>
              </a:rPr>
              <a:t>bits </a:t>
            </a:r>
            <a:r>
              <a:rPr sz="1400" spc="-475" dirty="0">
                <a:solidFill>
                  <a:srgbClr val="FFFFFF"/>
                </a:solidFill>
                <a:latin typeface="Verdana"/>
                <a:cs typeface="Verdana"/>
              </a:rPr>
              <a:t> </a:t>
            </a:r>
            <a:r>
              <a:rPr sz="1400" spc="-15" dirty="0">
                <a:solidFill>
                  <a:srgbClr val="FFFFFF"/>
                </a:solidFill>
                <a:latin typeface="Verdana"/>
                <a:cs typeface="Verdana"/>
              </a:rPr>
              <a:t>the</a:t>
            </a:r>
            <a:r>
              <a:rPr sz="1400" spc="-105" dirty="0">
                <a:solidFill>
                  <a:srgbClr val="FFFFFF"/>
                </a:solidFill>
                <a:latin typeface="Verdana"/>
                <a:cs typeface="Verdana"/>
              </a:rPr>
              <a:t> </a:t>
            </a:r>
            <a:r>
              <a:rPr sz="1400" spc="45" dirty="0">
                <a:solidFill>
                  <a:srgbClr val="FFFFFF"/>
                </a:solidFill>
                <a:latin typeface="Verdana"/>
                <a:cs typeface="Verdana"/>
              </a:rPr>
              <a:t>node</a:t>
            </a:r>
            <a:r>
              <a:rPr sz="1400" spc="-130" dirty="0">
                <a:solidFill>
                  <a:srgbClr val="FFFFFF"/>
                </a:solidFill>
                <a:latin typeface="Verdana"/>
                <a:cs typeface="Verdana"/>
              </a:rPr>
              <a:t> </a:t>
            </a:r>
            <a:r>
              <a:rPr sz="1400" spc="-65" dirty="0">
                <a:solidFill>
                  <a:srgbClr val="FFFFFF"/>
                </a:solidFill>
                <a:latin typeface="Verdana"/>
                <a:cs typeface="Verdana"/>
              </a:rPr>
              <a:t>part:</a:t>
            </a:r>
            <a:endParaRPr sz="1400">
              <a:latin typeface="Verdana"/>
              <a:cs typeface="Verdana"/>
            </a:endParaRPr>
          </a:p>
          <a:p>
            <a:pPr marL="12700">
              <a:lnSpc>
                <a:spcPts val="1510"/>
              </a:lnSpc>
              <a:spcBef>
                <a:spcPts val="675"/>
              </a:spcBef>
              <a:tabLst>
                <a:tab pos="354965" algn="l"/>
              </a:tabLst>
            </a:pPr>
            <a:r>
              <a:rPr sz="1100" spc="-95" dirty="0">
                <a:solidFill>
                  <a:srgbClr val="89D0D6"/>
                </a:solidFill>
                <a:latin typeface="Lucida Sans Unicode"/>
                <a:cs typeface="Lucida Sans Unicode"/>
              </a:rPr>
              <a:t>▶	</a:t>
            </a:r>
            <a:r>
              <a:rPr sz="1400" spc="-75" dirty="0">
                <a:solidFill>
                  <a:srgbClr val="FFFFFF"/>
                </a:solidFill>
                <a:latin typeface="Verdana"/>
                <a:cs typeface="Verdana"/>
              </a:rPr>
              <a:t>The</a:t>
            </a:r>
            <a:r>
              <a:rPr sz="1400" spc="-114" dirty="0">
                <a:solidFill>
                  <a:srgbClr val="FFFFFF"/>
                </a:solidFill>
                <a:latin typeface="Verdana"/>
                <a:cs typeface="Verdana"/>
              </a:rPr>
              <a:t> </a:t>
            </a:r>
            <a:r>
              <a:rPr sz="1400" spc="-20" dirty="0">
                <a:solidFill>
                  <a:srgbClr val="FFFFFF"/>
                </a:solidFill>
                <a:latin typeface="Verdana"/>
                <a:cs typeface="Verdana"/>
              </a:rPr>
              <a:t>lower</a:t>
            </a:r>
            <a:r>
              <a:rPr sz="1400" spc="-140" dirty="0">
                <a:solidFill>
                  <a:srgbClr val="FFFFFF"/>
                </a:solidFill>
                <a:latin typeface="Verdana"/>
                <a:cs typeface="Verdana"/>
              </a:rPr>
              <a:t> </a:t>
            </a:r>
            <a:r>
              <a:rPr sz="1400" spc="-114" dirty="0">
                <a:solidFill>
                  <a:srgbClr val="FFFFFF"/>
                </a:solidFill>
                <a:latin typeface="Verdana"/>
                <a:cs typeface="Verdana"/>
              </a:rPr>
              <a:t>64</a:t>
            </a:r>
            <a:r>
              <a:rPr sz="1400" spc="-120" dirty="0">
                <a:solidFill>
                  <a:srgbClr val="FFFFFF"/>
                </a:solidFill>
                <a:latin typeface="Verdana"/>
                <a:cs typeface="Verdana"/>
              </a:rPr>
              <a:t> </a:t>
            </a:r>
            <a:r>
              <a:rPr sz="1400" spc="-70" dirty="0">
                <a:solidFill>
                  <a:srgbClr val="FFFFFF"/>
                </a:solidFill>
                <a:latin typeface="Verdana"/>
                <a:cs typeface="Verdana"/>
              </a:rPr>
              <a:t>bits</a:t>
            </a:r>
            <a:r>
              <a:rPr sz="1400" spc="-140" dirty="0">
                <a:solidFill>
                  <a:srgbClr val="FFFFFF"/>
                </a:solidFill>
                <a:latin typeface="Verdana"/>
                <a:cs typeface="Verdana"/>
              </a:rPr>
              <a:t> </a:t>
            </a:r>
            <a:r>
              <a:rPr sz="1400" spc="-35" dirty="0">
                <a:solidFill>
                  <a:srgbClr val="FFFFFF"/>
                </a:solidFill>
                <a:latin typeface="Verdana"/>
                <a:cs typeface="Verdana"/>
              </a:rPr>
              <a:t>identify</a:t>
            </a:r>
            <a:r>
              <a:rPr sz="1400" spc="-114" dirty="0">
                <a:solidFill>
                  <a:srgbClr val="FFFFFF"/>
                </a:solidFill>
                <a:latin typeface="Verdana"/>
                <a:cs typeface="Verdana"/>
              </a:rPr>
              <a:t> </a:t>
            </a:r>
            <a:r>
              <a:rPr sz="1400" spc="-15" dirty="0">
                <a:solidFill>
                  <a:srgbClr val="FFFFFF"/>
                </a:solidFill>
                <a:latin typeface="Verdana"/>
                <a:cs typeface="Verdana"/>
              </a:rPr>
              <a:t>the</a:t>
            </a:r>
            <a:r>
              <a:rPr sz="1400" spc="-140" dirty="0">
                <a:solidFill>
                  <a:srgbClr val="FFFFFF"/>
                </a:solidFill>
                <a:latin typeface="Verdana"/>
                <a:cs typeface="Verdana"/>
              </a:rPr>
              <a:t> </a:t>
            </a:r>
            <a:r>
              <a:rPr sz="1400" spc="-30" dirty="0">
                <a:solidFill>
                  <a:srgbClr val="FFFFFF"/>
                </a:solidFill>
                <a:latin typeface="Verdana"/>
                <a:cs typeface="Verdana"/>
              </a:rPr>
              <a:t>address</a:t>
            </a:r>
            <a:r>
              <a:rPr sz="1400" spc="-105" dirty="0">
                <a:solidFill>
                  <a:srgbClr val="FFFFFF"/>
                </a:solidFill>
                <a:latin typeface="Verdana"/>
                <a:cs typeface="Verdana"/>
              </a:rPr>
              <a:t> </a:t>
            </a:r>
            <a:r>
              <a:rPr sz="1400" spc="10" dirty="0">
                <a:solidFill>
                  <a:srgbClr val="FFFFFF"/>
                </a:solidFill>
                <a:latin typeface="Verdana"/>
                <a:cs typeface="Verdana"/>
              </a:rPr>
              <a:t>of</a:t>
            </a:r>
            <a:r>
              <a:rPr sz="1400" spc="-114"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dirty="0">
                <a:solidFill>
                  <a:srgbClr val="FFFFFF"/>
                </a:solidFill>
                <a:latin typeface="Verdana"/>
                <a:cs typeface="Verdana"/>
              </a:rPr>
              <a:t>interface</a:t>
            </a:r>
            <a:r>
              <a:rPr sz="1400" spc="-130" dirty="0">
                <a:solidFill>
                  <a:srgbClr val="FFFFFF"/>
                </a:solidFill>
                <a:latin typeface="Verdana"/>
                <a:cs typeface="Verdana"/>
              </a:rPr>
              <a:t> </a:t>
            </a:r>
            <a:r>
              <a:rPr sz="1400" spc="-55" dirty="0">
                <a:solidFill>
                  <a:srgbClr val="FFFFFF"/>
                </a:solidFill>
                <a:latin typeface="Verdana"/>
                <a:cs typeface="Verdana"/>
              </a:rPr>
              <a:t>or</a:t>
            </a:r>
            <a:r>
              <a:rPr sz="1400" spc="-110" dirty="0">
                <a:solidFill>
                  <a:srgbClr val="FFFFFF"/>
                </a:solidFill>
                <a:latin typeface="Verdana"/>
                <a:cs typeface="Verdana"/>
              </a:rPr>
              <a:t> </a:t>
            </a:r>
            <a:r>
              <a:rPr sz="1400" spc="15" dirty="0">
                <a:solidFill>
                  <a:srgbClr val="FFFFFF"/>
                </a:solidFill>
                <a:latin typeface="Verdana"/>
                <a:cs typeface="Verdana"/>
              </a:rPr>
              <a:t>node,</a:t>
            </a:r>
            <a:r>
              <a:rPr sz="1400" spc="-135" dirty="0">
                <a:solidFill>
                  <a:srgbClr val="FFFFFF"/>
                </a:solidFill>
                <a:latin typeface="Verdana"/>
                <a:cs typeface="Verdana"/>
              </a:rPr>
              <a:t> </a:t>
            </a:r>
            <a:r>
              <a:rPr sz="1400" spc="55" dirty="0">
                <a:solidFill>
                  <a:srgbClr val="FFFFFF"/>
                </a:solidFill>
                <a:latin typeface="Verdana"/>
                <a:cs typeface="Verdana"/>
              </a:rPr>
              <a:t>and</a:t>
            </a:r>
            <a:r>
              <a:rPr sz="1400" spc="-105" dirty="0">
                <a:solidFill>
                  <a:srgbClr val="FFFFFF"/>
                </a:solidFill>
                <a:latin typeface="Verdana"/>
                <a:cs typeface="Verdana"/>
              </a:rPr>
              <a:t> </a:t>
            </a:r>
            <a:r>
              <a:rPr sz="1400" spc="-140" dirty="0">
                <a:solidFill>
                  <a:srgbClr val="FFFFFF"/>
                </a:solidFill>
                <a:latin typeface="Verdana"/>
                <a:cs typeface="Verdana"/>
              </a:rPr>
              <a:t>is </a:t>
            </a:r>
            <a:r>
              <a:rPr sz="1400" dirty="0">
                <a:solidFill>
                  <a:srgbClr val="FFFFFF"/>
                </a:solidFill>
                <a:latin typeface="Verdana"/>
                <a:cs typeface="Verdana"/>
              </a:rPr>
              <a:t>derived</a:t>
            </a:r>
            <a:r>
              <a:rPr sz="1400" spc="-150" dirty="0">
                <a:solidFill>
                  <a:srgbClr val="FFFFFF"/>
                </a:solidFill>
                <a:latin typeface="Verdana"/>
                <a:cs typeface="Verdana"/>
              </a:rPr>
              <a:t> </a:t>
            </a:r>
            <a:r>
              <a:rPr sz="1400" spc="-50" dirty="0">
                <a:solidFill>
                  <a:srgbClr val="FFFFFF"/>
                </a:solidFill>
                <a:latin typeface="Verdana"/>
                <a:cs typeface="Verdana"/>
              </a:rPr>
              <a:t>from</a:t>
            </a:r>
            <a:r>
              <a:rPr sz="1400" spc="-120" dirty="0">
                <a:solidFill>
                  <a:srgbClr val="FFFFFF"/>
                </a:solidFill>
                <a:latin typeface="Verdana"/>
                <a:cs typeface="Verdana"/>
              </a:rPr>
              <a:t> </a:t>
            </a:r>
            <a:r>
              <a:rPr sz="1400" spc="-15" dirty="0">
                <a:solidFill>
                  <a:srgbClr val="FFFFFF"/>
                </a:solidFill>
                <a:latin typeface="Verdana"/>
                <a:cs typeface="Verdana"/>
              </a:rPr>
              <a:t>the</a:t>
            </a:r>
            <a:r>
              <a:rPr sz="1400" spc="-105" dirty="0">
                <a:solidFill>
                  <a:srgbClr val="FFFFFF"/>
                </a:solidFill>
                <a:latin typeface="Verdana"/>
                <a:cs typeface="Verdana"/>
              </a:rPr>
              <a:t> </a:t>
            </a:r>
            <a:r>
              <a:rPr sz="1400" spc="30" dirty="0">
                <a:solidFill>
                  <a:srgbClr val="FFFFFF"/>
                </a:solidFill>
                <a:latin typeface="Verdana"/>
                <a:cs typeface="Verdana"/>
              </a:rPr>
              <a:t>actual</a:t>
            </a:r>
            <a:endParaRPr sz="1400">
              <a:latin typeface="Verdana"/>
              <a:cs typeface="Verdana"/>
            </a:endParaRPr>
          </a:p>
          <a:p>
            <a:pPr marL="355600">
              <a:lnSpc>
                <a:spcPts val="1510"/>
              </a:lnSpc>
            </a:pPr>
            <a:r>
              <a:rPr sz="1400" spc="-20" dirty="0">
                <a:solidFill>
                  <a:srgbClr val="FFFFFF"/>
                </a:solidFill>
                <a:latin typeface="Verdana"/>
                <a:cs typeface="Verdana"/>
              </a:rPr>
              <a:t>physical</a:t>
            </a:r>
            <a:r>
              <a:rPr sz="1400" spc="-100" dirty="0">
                <a:solidFill>
                  <a:srgbClr val="FFFFFF"/>
                </a:solidFill>
                <a:latin typeface="Verdana"/>
                <a:cs typeface="Verdana"/>
              </a:rPr>
              <a:t> </a:t>
            </a:r>
            <a:r>
              <a:rPr sz="1400" spc="-55" dirty="0">
                <a:solidFill>
                  <a:srgbClr val="FFFFFF"/>
                </a:solidFill>
                <a:latin typeface="Verdana"/>
                <a:cs typeface="Verdana"/>
              </a:rPr>
              <a:t>or</a:t>
            </a:r>
            <a:r>
              <a:rPr sz="1400" spc="-145" dirty="0">
                <a:solidFill>
                  <a:srgbClr val="FFFFFF"/>
                </a:solidFill>
                <a:latin typeface="Verdana"/>
                <a:cs typeface="Verdana"/>
              </a:rPr>
              <a:t> </a:t>
            </a:r>
            <a:r>
              <a:rPr sz="1400" spc="125" dirty="0">
                <a:solidFill>
                  <a:srgbClr val="FFFFFF"/>
                </a:solidFill>
                <a:latin typeface="Verdana"/>
                <a:cs typeface="Verdana"/>
              </a:rPr>
              <a:t>MAC</a:t>
            </a:r>
            <a:r>
              <a:rPr sz="1400" spc="-145" dirty="0">
                <a:solidFill>
                  <a:srgbClr val="FFFFFF"/>
                </a:solidFill>
                <a:latin typeface="Verdana"/>
                <a:cs typeface="Verdana"/>
              </a:rPr>
              <a:t> </a:t>
            </a:r>
            <a:r>
              <a:rPr sz="1400" spc="-30" dirty="0">
                <a:solidFill>
                  <a:srgbClr val="FFFFFF"/>
                </a:solidFill>
                <a:latin typeface="Verdana"/>
                <a:cs typeface="Verdana"/>
              </a:rPr>
              <a:t>address</a:t>
            </a:r>
            <a:r>
              <a:rPr sz="1400" spc="-95" dirty="0">
                <a:solidFill>
                  <a:srgbClr val="FFFFFF"/>
                </a:solidFill>
                <a:latin typeface="Verdana"/>
                <a:cs typeface="Verdana"/>
              </a:rPr>
              <a:t> </a:t>
            </a:r>
            <a:r>
              <a:rPr sz="1400" spc="-60" dirty="0">
                <a:solidFill>
                  <a:srgbClr val="FFFFFF"/>
                </a:solidFill>
                <a:latin typeface="Verdana"/>
                <a:cs typeface="Verdana"/>
              </a:rPr>
              <a:t>using</a:t>
            </a:r>
            <a:r>
              <a:rPr sz="1400" spc="-140" dirty="0">
                <a:solidFill>
                  <a:srgbClr val="FFFFFF"/>
                </a:solidFill>
                <a:latin typeface="Verdana"/>
                <a:cs typeface="Verdana"/>
              </a:rPr>
              <a:t> </a:t>
            </a:r>
            <a:r>
              <a:rPr sz="1400" spc="-125" dirty="0">
                <a:solidFill>
                  <a:srgbClr val="FFFFFF"/>
                </a:solidFill>
                <a:latin typeface="Verdana"/>
                <a:cs typeface="Verdana"/>
              </a:rPr>
              <a:t>IEEE’s</a:t>
            </a:r>
            <a:r>
              <a:rPr sz="1400" spc="-145" dirty="0">
                <a:solidFill>
                  <a:srgbClr val="FFFFFF"/>
                </a:solidFill>
                <a:latin typeface="Verdana"/>
                <a:cs typeface="Verdana"/>
              </a:rPr>
              <a:t> </a:t>
            </a:r>
            <a:r>
              <a:rPr sz="1400" spc="-15" dirty="0">
                <a:solidFill>
                  <a:srgbClr val="FFFFFF"/>
                </a:solidFill>
                <a:latin typeface="Verdana"/>
                <a:cs typeface="Verdana"/>
              </a:rPr>
              <a:t>Extended</a:t>
            </a:r>
            <a:r>
              <a:rPr sz="1400" spc="-95" dirty="0">
                <a:solidFill>
                  <a:srgbClr val="FFFFFF"/>
                </a:solidFill>
                <a:latin typeface="Verdana"/>
                <a:cs typeface="Verdana"/>
              </a:rPr>
              <a:t> </a:t>
            </a:r>
            <a:r>
              <a:rPr sz="1400" spc="-25" dirty="0">
                <a:solidFill>
                  <a:srgbClr val="FFFFFF"/>
                </a:solidFill>
                <a:latin typeface="Verdana"/>
                <a:cs typeface="Verdana"/>
              </a:rPr>
              <a:t>Unique</a:t>
            </a:r>
            <a:r>
              <a:rPr sz="1400" spc="-130" dirty="0">
                <a:solidFill>
                  <a:srgbClr val="FFFFFF"/>
                </a:solidFill>
                <a:latin typeface="Verdana"/>
                <a:cs typeface="Verdana"/>
              </a:rPr>
              <a:t> </a:t>
            </a:r>
            <a:r>
              <a:rPr sz="1400" spc="-60" dirty="0">
                <a:solidFill>
                  <a:srgbClr val="FFFFFF"/>
                </a:solidFill>
                <a:latin typeface="Verdana"/>
                <a:cs typeface="Verdana"/>
              </a:rPr>
              <a:t>Identifier</a:t>
            </a:r>
            <a:r>
              <a:rPr sz="1400" spc="-135" dirty="0">
                <a:solidFill>
                  <a:srgbClr val="FFFFFF"/>
                </a:solidFill>
                <a:latin typeface="Verdana"/>
                <a:cs typeface="Verdana"/>
              </a:rPr>
              <a:t> </a:t>
            </a:r>
            <a:r>
              <a:rPr sz="1400" spc="-145" dirty="0">
                <a:solidFill>
                  <a:srgbClr val="FFFFFF"/>
                </a:solidFill>
                <a:latin typeface="Verdana"/>
                <a:cs typeface="Verdana"/>
              </a:rPr>
              <a:t>(EUI-64)</a:t>
            </a:r>
            <a:r>
              <a:rPr sz="1400" spc="-130" dirty="0">
                <a:solidFill>
                  <a:srgbClr val="FFFFFF"/>
                </a:solidFill>
                <a:latin typeface="Verdana"/>
                <a:cs typeface="Verdana"/>
              </a:rPr>
              <a:t> </a:t>
            </a:r>
            <a:r>
              <a:rPr sz="1400" spc="-45" dirty="0">
                <a:solidFill>
                  <a:srgbClr val="FFFFFF"/>
                </a:solidFill>
                <a:latin typeface="Verdana"/>
                <a:cs typeface="Verdana"/>
              </a:rPr>
              <a:t>format.</a:t>
            </a:r>
            <a:endParaRPr sz="1400">
              <a:latin typeface="Verdana"/>
              <a:cs typeface="Verdana"/>
            </a:endParaRPr>
          </a:p>
          <a:p>
            <a:pPr marL="355600" marR="5080" indent="-342900">
              <a:lnSpc>
                <a:spcPts val="1340"/>
              </a:lnSpc>
              <a:spcBef>
                <a:spcPts val="990"/>
              </a:spcBef>
              <a:tabLst>
                <a:tab pos="354965" algn="l"/>
              </a:tabLst>
            </a:pPr>
            <a:r>
              <a:rPr sz="1100" spc="-95" dirty="0">
                <a:solidFill>
                  <a:srgbClr val="89D0D6"/>
                </a:solidFill>
                <a:latin typeface="Lucida Sans Unicode"/>
                <a:cs typeface="Lucida Sans Unicode"/>
              </a:rPr>
              <a:t>▶	</a:t>
            </a:r>
            <a:r>
              <a:rPr sz="1400" spc="-155" dirty="0">
                <a:solidFill>
                  <a:srgbClr val="FFFFFF"/>
                </a:solidFill>
                <a:latin typeface="Verdana"/>
                <a:cs typeface="Verdana"/>
              </a:rPr>
              <a:t>If </a:t>
            </a:r>
            <a:r>
              <a:rPr sz="1400" spc="50" dirty="0">
                <a:solidFill>
                  <a:srgbClr val="FFFFFF"/>
                </a:solidFill>
                <a:latin typeface="Verdana"/>
                <a:cs typeface="Verdana"/>
              </a:rPr>
              <a:t>we </a:t>
            </a:r>
            <a:r>
              <a:rPr sz="1400" spc="-25" dirty="0">
                <a:solidFill>
                  <a:srgbClr val="FFFFFF"/>
                </a:solidFill>
                <a:latin typeface="Verdana"/>
                <a:cs typeface="Verdana"/>
              </a:rPr>
              <a:t>look </a:t>
            </a:r>
            <a:r>
              <a:rPr sz="1400" spc="15" dirty="0">
                <a:solidFill>
                  <a:srgbClr val="FFFFFF"/>
                </a:solidFill>
                <a:latin typeface="Verdana"/>
                <a:cs typeface="Verdana"/>
              </a:rPr>
              <a:t>at </a:t>
            </a:r>
            <a:r>
              <a:rPr sz="1400" spc="-15" dirty="0">
                <a:solidFill>
                  <a:srgbClr val="FFFFFF"/>
                </a:solidFill>
                <a:latin typeface="Verdana"/>
                <a:cs typeface="Verdana"/>
              </a:rPr>
              <a:t>the </a:t>
            </a:r>
            <a:r>
              <a:rPr sz="1400" spc="5" dirty="0">
                <a:solidFill>
                  <a:srgbClr val="FFFFFF"/>
                </a:solidFill>
                <a:latin typeface="Verdana"/>
                <a:cs typeface="Verdana"/>
              </a:rPr>
              <a:t>upper </a:t>
            </a:r>
            <a:r>
              <a:rPr sz="1400" spc="-114" dirty="0">
                <a:solidFill>
                  <a:srgbClr val="FFFFFF"/>
                </a:solidFill>
                <a:latin typeface="Verdana"/>
                <a:cs typeface="Verdana"/>
              </a:rPr>
              <a:t>64 </a:t>
            </a:r>
            <a:r>
              <a:rPr sz="1400" spc="-70" dirty="0">
                <a:solidFill>
                  <a:srgbClr val="FFFFFF"/>
                </a:solidFill>
                <a:latin typeface="Verdana"/>
                <a:cs typeface="Verdana"/>
              </a:rPr>
              <a:t>bits </a:t>
            </a:r>
            <a:r>
              <a:rPr sz="1400" spc="-60" dirty="0">
                <a:solidFill>
                  <a:srgbClr val="FFFFFF"/>
                </a:solidFill>
                <a:latin typeface="Verdana"/>
                <a:cs typeface="Verdana"/>
              </a:rPr>
              <a:t>in </a:t>
            </a:r>
            <a:r>
              <a:rPr sz="1400" spc="-20" dirty="0">
                <a:solidFill>
                  <a:srgbClr val="FFFFFF"/>
                </a:solidFill>
                <a:latin typeface="Verdana"/>
                <a:cs typeface="Verdana"/>
              </a:rPr>
              <a:t>more </a:t>
            </a:r>
            <a:r>
              <a:rPr sz="1400" spc="-5" dirty="0">
                <a:solidFill>
                  <a:srgbClr val="FFFFFF"/>
                </a:solidFill>
                <a:latin typeface="Verdana"/>
                <a:cs typeface="Verdana"/>
              </a:rPr>
              <a:t>detail </a:t>
            </a:r>
            <a:r>
              <a:rPr sz="1400" spc="50" dirty="0">
                <a:solidFill>
                  <a:srgbClr val="FFFFFF"/>
                </a:solidFill>
                <a:latin typeface="Verdana"/>
                <a:cs typeface="Verdana"/>
              </a:rPr>
              <a:t>we </a:t>
            </a:r>
            <a:r>
              <a:rPr sz="1400" spc="85" dirty="0">
                <a:solidFill>
                  <a:srgbClr val="FFFFFF"/>
                </a:solidFill>
                <a:latin typeface="Verdana"/>
                <a:cs typeface="Verdana"/>
              </a:rPr>
              <a:t>can </a:t>
            </a:r>
            <a:r>
              <a:rPr sz="1400" spc="-15" dirty="0">
                <a:solidFill>
                  <a:srgbClr val="FFFFFF"/>
                </a:solidFill>
                <a:latin typeface="Verdana"/>
                <a:cs typeface="Verdana"/>
              </a:rPr>
              <a:t>see </a:t>
            </a:r>
            <a:r>
              <a:rPr sz="1400" spc="-25" dirty="0">
                <a:solidFill>
                  <a:srgbClr val="FFFFFF"/>
                </a:solidFill>
                <a:latin typeface="Verdana"/>
                <a:cs typeface="Verdana"/>
              </a:rPr>
              <a:t>that </a:t>
            </a:r>
            <a:r>
              <a:rPr sz="1400" spc="-85" dirty="0">
                <a:solidFill>
                  <a:srgbClr val="FFFFFF"/>
                </a:solidFill>
                <a:latin typeface="Verdana"/>
                <a:cs typeface="Verdana"/>
              </a:rPr>
              <a:t>it </a:t>
            </a:r>
            <a:r>
              <a:rPr sz="1400" spc="-140" dirty="0">
                <a:solidFill>
                  <a:srgbClr val="FFFFFF"/>
                </a:solidFill>
                <a:latin typeface="Verdana"/>
                <a:cs typeface="Verdana"/>
              </a:rPr>
              <a:t>is </a:t>
            </a:r>
            <a:r>
              <a:rPr sz="1400" spc="-80" dirty="0">
                <a:solidFill>
                  <a:srgbClr val="FFFFFF"/>
                </a:solidFill>
                <a:latin typeface="Verdana"/>
                <a:cs typeface="Verdana"/>
              </a:rPr>
              <a:t>split </a:t>
            </a:r>
            <a:r>
              <a:rPr sz="1400" spc="-35" dirty="0">
                <a:solidFill>
                  <a:srgbClr val="FFFFFF"/>
                </a:solidFill>
                <a:latin typeface="Verdana"/>
                <a:cs typeface="Verdana"/>
              </a:rPr>
              <a:t>into </a:t>
            </a:r>
            <a:r>
              <a:rPr sz="1400" spc="-114" dirty="0">
                <a:solidFill>
                  <a:srgbClr val="FFFFFF"/>
                </a:solidFill>
                <a:latin typeface="Verdana"/>
                <a:cs typeface="Verdana"/>
              </a:rPr>
              <a:t>2 </a:t>
            </a:r>
            <a:r>
              <a:rPr sz="1400" spc="-15" dirty="0">
                <a:solidFill>
                  <a:srgbClr val="FFFFFF"/>
                </a:solidFill>
                <a:latin typeface="Verdana"/>
                <a:cs typeface="Verdana"/>
              </a:rPr>
              <a:t>blocks </a:t>
            </a:r>
            <a:r>
              <a:rPr sz="1400" spc="5" dirty="0">
                <a:solidFill>
                  <a:srgbClr val="FFFFFF"/>
                </a:solidFill>
                <a:latin typeface="Verdana"/>
                <a:cs typeface="Verdana"/>
              </a:rPr>
              <a:t>of </a:t>
            </a:r>
            <a:r>
              <a:rPr sz="1400" spc="-114" dirty="0">
                <a:solidFill>
                  <a:srgbClr val="FFFFFF"/>
                </a:solidFill>
                <a:latin typeface="Verdana"/>
                <a:cs typeface="Verdana"/>
              </a:rPr>
              <a:t>48 </a:t>
            </a:r>
            <a:r>
              <a:rPr sz="1400" spc="55" dirty="0">
                <a:solidFill>
                  <a:srgbClr val="FFFFFF"/>
                </a:solidFill>
                <a:latin typeface="Verdana"/>
                <a:cs typeface="Verdana"/>
              </a:rPr>
              <a:t>and </a:t>
            </a:r>
            <a:r>
              <a:rPr sz="1400" spc="-120" dirty="0">
                <a:solidFill>
                  <a:srgbClr val="FFFFFF"/>
                </a:solidFill>
                <a:latin typeface="Verdana"/>
                <a:cs typeface="Verdana"/>
              </a:rPr>
              <a:t>16 </a:t>
            </a:r>
            <a:r>
              <a:rPr sz="1400" spc="-480" dirty="0">
                <a:solidFill>
                  <a:srgbClr val="FFFFFF"/>
                </a:solidFill>
                <a:latin typeface="Verdana"/>
                <a:cs typeface="Verdana"/>
              </a:rPr>
              <a:t> </a:t>
            </a:r>
            <a:r>
              <a:rPr sz="1400" spc="-70" dirty="0">
                <a:solidFill>
                  <a:srgbClr val="FFFFFF"/>
                </a:solidFill>
                <a:latin typeface="Verdana"/>
                <a:cs typeface="Verdana"/>
              </a:rPr>
              <a:t>bits</a:t>
            </a:r>
            <a:r>
              <a:rPr sz="1400" spc="-130" dirty="0">
                <a:solidFill>
                  <a:srgbClr val="FFFFFF"/>
                </a:solidFill>
                <a:latin typeface="Verdana"/>
                <a:cs typeface="Verdana"/>
              </a:rPr>
              <a:t> </a:t>
            </a:r>
            <a:r>
              <a:rPr sz="1400" spc="-30" dirty="0">
                <a:solidFill>
                  <a:srgbClr val="FFFFFF"/>
                </a:solidFill>
                <a:latin typeface="Verdana"/>
                <a:cs typeface="Verdana"/>
              </a:rPr>
              <a:t>respectively</a:t>
            </a:r>
            <a:r>
              <a:rPr sz="1400" spc="-135" dirty="0">
                <a:solidFill>
                  <a:srgbClr val="FFFFFF"/>
                </a:solidFill>
                <a:latin typeface="Verdana"/>
                <a:cs typeface="Verdana"/>
              </a:rPr>
              <a:t> </a:t>
            </a:r>
            <a:r>
              <a:rPr sz="1400" spc="-15" dirty="0">
                <a:solidFill>
                  <a:srgbClr val="FFFFFF"/>
                </a:solidFill>
                <a:latin typeface="Verdana"/>
                <a:cs typeface="Verdana"/>
              </a:rPr>
              <a:t>the</a:t>
            </a:r>
            <a:r>
              <a:rPr sz="1400" spc="-90" dirty="0">
                <a:solidFill>
                  <a:srgbClr val="FFFFFF"/>
                </a:solidFill>
                <a:latin typeface="Verdana"/>
                <a:cs typeface="Verdana"/>
              </a:rPr>
              <a:t> </a:t>
            </a:r>
            <a:r>
              <a:rPr sz="1400" spc="-25" dirty="0">
                <a:solidFill>
                  <a:srgbClr val="FFFFFF"/>
                </a:solidFill>
                <a:latin typeface="Verdana"/>
                <a:cs typeface="Verdana"/>
              </a:rPr>
              <a:t>lower</a:t>
            </a:r>
            <a:r>
              <a:rPr sz="1400" spc="-145" dirty="0">
                <a:solidFill>
                  <a:srgbClr val="FFFFFF"/>
                </a:solidFill>
                <a:latin typeface="Verdana"/>
                <a:cs typeface="Verdana"/>
              </a:rPr>
              <a:t> </a:t>
            </a:r>
            <a:r>
              <a:rPr sz="1400" spc="-114" dirty="0">
                <a:solidFill>
                  <a:srgbClr val="FFFFFF"/>
                </a:solidFill>
                <a:latin typeface="Verdana"/>
                <a:cs typeface="Verdana"/>
              </a:rPr>
              <a:t>16</a:t>
            </a:r>
            <a:r>
              <a:rPr sz="1400" spc="-100" dirty="0">
                <a:solidFill>
                  <a:srgbClr val="FFFFFF"/>
                </a:solidFill>
                <a:latin typeface="Verdana"/>
                <a:cs typeface="Verdana"/>
              </a:rPr>
              <a:t> </a:t>
            </a:r>
            <a:r>
              <a:rPr sz="1400" spc="-70" dirty="0">
                <a:solidFill>
                  <a:srgbClr val="FFFFFF"/>
                </a:solidFill>
                <a:latin typeface="Verdana"/>
                <a:cs typeface="Verdana"/>
              </a:rPr>
              <a:t>bits</a:t>
            </a:r>
            <a:r>
              <a:rPr sz="1400" spc="-125" dirty="0">
                <a:solidFill>
                  <a:srgbClr val="FFFFFF"/>
                </a:solidFill>
                <a:latin typeface="Verdana"/>
                <a:cs typeface="Verdana"/>
              </a:rPr>
              <a:t> </a:t>
            </a:r>
            <a:r>
              <a:rPr sz="1400" dirty="0">
                <a:solidFill>
                  <a:srgbClr val="FFFFFF"/>
                </a:solidFill>
                <a:latin typeface="Verdana"/>
                <a:cs typeface="Verdana"/>
              </a:rPr>
              <a:t>are</a:t>
            </a:r>
            <a:r>
              <a:rPr sz="1400" spc="-95" dirty="0">
                <a:solidFill>
                  <a:srgbClr val="FFFFFF"/>
                </a:solidFill>
                <a:latin typeface="Verdana"/>
                <a:cs typeface="Verdana"/>
              </a:rPr>
              <a:t> </a:t>
            </a:r>
            <a:r>
              <a:rPr sz="1400" spc="-15" dirty="0">
                <a:solidFill>
                  <a:srgbClr val="FFFFFF"/>
                </a:solidFill>
                <a:latin typeface="Verdana"/>
                <a:cs typeface="Verdana"/>
              </a:rPr>
              <a:t>used</a:t>
            </a:r>
            <a:r>
              <a:rPr sz="1400" spc="-100" dirty="0">
                <a:solidFill>
                  <a:srgbClr val="FFFFFF"/>
                </a:solidFill>
                <a:latin typeface="Verdana"/>
                <a:cs typeface="Verdana"/>
              </a:rPr>
              <a:t> </a:t>
            </a:r>
            <a:r>
              <a:rPr sz="1400" spc="-55" dirty="0">
                <a:solidFill>
                  <a:srgbClr val="FFFFFF"/>
                </a:solidFill>
                <a:latin typeface="Verdana"/>
                <a:cs typeface="Verdana"/>
              </a:rPr>
              <a:t>for</a:t>
            </a:r>
            <a:r>
              <a:rPr sz="1400" spc="-120" dirty="0">
                <a:solidFill>
                  <a:srgbClr val="FFFFFF"/>
                </a:solidFill>
                <a:latin typeface="Verdana"/>
                <a:cs typeface="Verdana"/>
              </a:rPr>
              <a:t> </a:t>
            </a:r>
            <a:r>
              <a:rPr sz="1400" spc="-55" dirty="0">
                <a:solidFill>
                  <a:srgbClr val="FFFFFF"/>
                </a:solidFill>
                <a:latin typeface="Verdana"/>
                <a:cs typeface="Verdana"/>
              </a:rPr>
              <a:t>subnets</a:t>
            </a:r>
            <a:r>
              <a:rPr sz="1400" spc="-120" dirty="0">
                <a:solidFill>
                  <a:srgbClr val="FFFFFF"/>
                </a:solidFill>
                <a:latin typeface="Verdana"/>
                <a:cs typeface="Verdana"/>
              </a:rPr>
              <a:t> </a:t>
            </a:r>
            <a:r>
              <a:rPr sz="1400" spc="20" dirty="0">
                <a:solidFill>
                  <a:srgbClr val="FFFFFF"/>
                </a:solidFill>
                <a:latin typeface="Verdana"/>
                <a:cs typeface="Verdana"/>
              </a:rPr>
              <a:t>on</a:t>
            </a:r>
            <a:r>
              <a:rPr sz="1400" spc="-114" dirty="0">
                <a:solidFill>
                  <a:srgbClr val="FFFFFF"/>
                </a:solidFill>
                <a:latin typeface="Verdana"/>
                <a:cs typeface="Verdana"/>
              </a:rPr>
              <a:t> </a:t>
            </a:r>
            <a:r>
              <a:rPr sz="1400" spc="40" dirty="0">
                <a:solidFill>
                  <a:srgbClr val="FFFFFF"/>
                </a:solidFill>
                <a:latin typeface="Verdana"/>
                <a:cs typeface="Verdana"/>
              </a:rPr>
              <a:t>an</a:t>
            </a:r>
            <a:r>
              <a:rPr sz="1400" spc="-100" dirty="0">
                <a:solidFill>
                  <a:srgbClr val="FFFFFF"/>
                </a:solidFill>
                <a:latin typeface="Verdana"/>
                <a:cs typeface="Verdana"/>
              </a:rPr>
              <a:t> </a:t>
            </a:r>
            <a:r>
              <a:rPr sz="1400" spc="-45" dirty="0">
                <a:solidFill>
                  <a:srgbClr val="FFFFFF"/>
                </a:solidFill>
                <a:latin typeface="Verdana"/>
                <a:cs typeface="Verdana"/>
              </a:rPr>
              <a:t>internal</a:t>
            </a:r>
            <a:r>
              <a:rPr sz="1400" spc="-114" dirty="0">
                <a:solidFill>
                  <a:srgbClr val="FFFFFF"/>
                </a:solidFill>
                <a:latin typeface="Verdana"/>
                <a:cs typeface="Verdana"/>
              </a:rPr>
              <a:t> </a:t>
            </a:r>
            <a:r>
              <a:rPr sz="1400" spc="-65" dirty="0">
                <a:solidFill>
                  <a:srgbClr val="FFFFFF"/>
                </a:solidFill>
                <a:latin typeface="Verdana"/>
                <a:cs typeface="Verdana"/>
              </a:rPr>
              <a:t>networks,</a:t>
            </a:r>
            <a:r>
              <a:rPr sz="1400" spc="-135" dirty="0">
                <a:solidFill>
                  <a:srgbClr val="FFFFFF"/>
                </a:solidFill>
                <a:latin typeface="Verdana"/>
                <a:cs typeface="Verdana"/>
              </a:rPr>
              <a:t> </a:t>
            </a:r>
            <a:r>
              <a:rPr sz="1400" spc="55" dirty="0">
                <a:solidFill>
                  <a:srgbClr val="FFFFFF"/>
                </a:solidFill>
                <a:latin typeface="Verdana"/>
                <a:cs typeface="Verdana"/>
              </a:rPr>
              <a:t>and</a:t>
            </a:r>
            <a:r>
              <a:rPr sz="1400" spc="-100" dirty="0">
                <a:solidFill>
                  <a:srgbClr val="FFFFFF"/>
                </a:solidFill>
                <a:latin typeface="Verdana"/>
                <a:cs typeface="Verdana"/>
              </a:rPr>
              <a:t> </a:t>
            </a:r>
            <a:r>
              <a:rPr sz="1400" dirty="0">
                <a:solidFill>
                  <a:srgbClr val="FFFFFF"/>
                </a:solidFill>
                <a:latin typeface="Verdana"/>
                <a:cs typeface="Verdana"/>
              </a:rPr>
              <a:t>are</a:t>
            </a:r>
            <a:r>
              <a:rPr sz="1400" spc="-85" dirty="0">
                <a:solidFill>
                  <a:srgbClr val="FFFFFF"/>
                </a:solidFill>
                <a:latin typeface="Verdana"/>
                <a:cs typeface="Verdana"/>
              </a:rPr>
              <a:t> </a:t>
            </a:r>
            <a:r>
              <a:rPr sz="1400" spc="-5" dirty="0">
                <a:solidFill>
                  <a:srgbClr val="FFFFFF"/>
                </a:solidFill>
                <a:latin typeface="Verdana"/>
                <a:cs typeface="Verdana"/>
              </a:rPr>
              <a:t>controlled </a:t>
            </a:r>
            <a:r>
              <a:rPr sz="1400" spc="-480" dirty="0">
                <a:solidFill>
                  <a:srgbClr val="FFFFFF"/>
                </a:solidFill>
                <a:latin typeface="Verdana"/>
                <a:cs typeface="Verdana"/>
              </a:rPr>
              <a:t> </a:t>
            </a:r>
            <a:r>
              <a:rPr sz="1400" dirty="0">
                <a:solidFill>
                  <a:srgbClr val="FFFFFF"/>
                </a:solidFill>
                <a:latin typeface="Verdana"/>
                <a:cs typeface="Verdana"/>
              </a:rPr>
              <a:t>by</a:t>
            </a:r>
            <a:r>
              <a:rPr sz="1400" spc="-120" dirty="0">
                <a:solidFill>
                  <a:srgbClr val="FFFFFF"/>
                </a:solidFill>
                <a:latin typeface="Verdana"/>
                <a:cs typeface="Verdana"/>
              </a:rPr>
              <a:t> </a:t>
            </a:r>
            <a:r>
              <a:rPr sz="1400" spc="114" dirty="0">
                <a:solidFill>
                  <a:srgbClr val="FFFFFF"/>
                </a:solidFill>
                <a:latin typeface="Verdana"/>
                <a:cs typeface="Verdana"/>
              </a:rPr>
              <a:t>a</a:t>
            </a:r>
            <a:r>
              <a:rPr sz="1400" spc="-105" dirty="0">
                <a:solidFill>
                  <a:srgbClr val="FFFFFF"/>
                </a:solidFill>
                <a:latin typeface="Verdana"/>
                <a:cs typeface="Verdana"/>
              </a:rPr>
              <a:t> </a:t>
            </a:r>
            <a:r>
              <a:rPr sz="1400" spc="-40" dirty="0">
                <a:solidFill>
                  <a:srgbClr val="FFFFFF"/>
                </a:solidFill>
                <a:latin typeface="Verdana"/>
                <a:cs typeface="Verdana"/>
              </a:rPr>
              <a:t>network</a:t>
            </a:r>
            <a:r>
              <a:rPr sz="1400" spc="-125" dirty="0">
                <a:solidFill>
                  <a:srgbClr val="FFFFFF"/>
                </a:solidFill>
                <a:latin typeface="Verdana"/>
                <a:cs typeface="Verdana"/>
              </a:rPr>
              <a:t> </a:t>
            </a:r>
            <a:r>
              <a:rPr sz="1400" spc="-55" dirty="0">
                <a:solidFill>
                  <a:srgbClr val="FFFFFF"/>
                </a:solidFill>
                <a:latin typeface="Verdana"/>
                <a:cs typeface="Verdana"/>
              </a:rPr>
              <a:t>administrator.</a:t>
            </a:r>
            <a:endParaRPr sz="1400">
              <a:latin typeface="Verdana"/>
              <a:cs typeface="Verdana"/>
            </a:endParaRPr>
          </a:p>
          <a:p>
            <a:pPr marL="12700">
              <a:lnSpc>
                <a:spcPct val="100000"/>
              </a:lnSpc>
              <a:spcBef>
                <a:spcPts val="690"/>
              </a:spcBef>
              <a:tabLst>
                <a:tab pos="354965" algn="l"/>
              </a:tabLst>
            </a:pPr>
            <a:r>
              <a:rPr sz="1100" spc="-95" dirty="0">
                <a:solidFill>
                  <a:srgbClr val="89D0D6"/>
                </a:solidFill>
                <a:latin typeface="Lucida Sans Unicode"/>
                <a:cs typeface="Lucida Sans Unicode"/>
              </a:rPr>
              <a:t>▶	</a:t>
            </a:r>
            <a:r>
              <a:rPr sz="1400" spc="-75" dirty="0">
                <a:solidFill>
                  <a:srgbClr val="FFFFFF"/>
                </a:solidFill>
                <a:latin typeface="Verdana"/>
                <a:cs typeface="Verdana"/>
              </a:rPr>
              <a:t>The</a:t>
            </a:r>
            <a:r>
              <a:rPr sz="1400" spc="-110" dirty="0">
                <a:solidFill>
                  <a:srgbClr val="FFFFFF"/>
                </a:solidFill>
                <a:latin typeface="Verdana"/>
                <a:cs typeface="Verdana"/>
              </a:rPr>
              <a:t> </a:t>
            </a:r>
            <a:r>
              <a:rPr sz="1400" spc="5" dirty="0">
                <a:solidFill>
                  <a:srgbClr val="FFFFFF"/>
                </a:solidFill>
                <a:latin typeface="Verdana"/>
                <a:cs typeface="Verdana"/>
              </a:rPr>
              <a:t>upper</a:t>
            </a:r>
            <a:r>
              <a:rPr sz="1400" spc="-120" dirty="0">
                <a:solidFill>
                  <a:srgbClr val="FFFFFF"/>
                </a:solidFill>
                <a:latin typeface="Verdana"/>
                <a:cs typeface="Verdana"/>
              </a:rPr>
              <a:t> </a:t>
            </a:r>
            <a:r>
              <a:rPr sz="1400" spc="-114" dirty="0">
                <a:solidFill>
                  <a:srgbClr val="FFFFFF"/>
                </a:solidFill>
                <a:latin typeface="Verdana"/>
                <a:cs typeface="Verdana"/>
              </a:rPr>
              <a:t>48</a:t>
            </a:r>
            <a:r>
              <a:rPr sz="1400" spc="-105" dirty="0">
                <a:solidFill>
                  <a:srgbClr val="FFFFFF"/>
                </a:solidFill>
                <a:latin typeface="Verdana"/>
                <a:cs typeface="Verdana"/>
              </a:rPr>
              <a:t> </a:t>
            </a:r>
            <a:r>
              <a:rPr sz="1400" spc="-70" dirty="0">
                <a:solidFill>
                  <a:srgbClr val="FFFFFF"/>
                </a:solidFill>
                <a:latin typeface="Verdana"/>
                <a:cs typeface="Verdana"/>
              </a:rPr>
              <a:t>bits</a:t>
            </a:r>
            <a:r>
              <a:rPr sz="1400" spc="-155" dirty="0">
                <a:solidFill>
                  <a:srgbClr val="FFFFFF"/>
                </a:solidFill>
                <a:latin typeface="Verdana"/>
                <a:cs typeface="Verdana"/>
              </a:rPr>
              <a:t> </a:t>
            </a:r>
            <a:r>
              <a:rPr sz="1400" dirty="0">
                <a:solidFill>
                  <a:srgbClr val="FFFFFF"/>
                </a:solidFill>
                <a:latin typeface="Verdana"/>
                <a:cs typeface="Verdana"/>
              </a:rPr>
              <a:t>are</a:t>
            </a:r>
            <a:r>
              <a:rPr sz="1400" spc="-100" dirty="0">
                <a:solidFill>
                  <a:srgbClr val="FFFFFF"/>
                </a:solidFill>
                <a:latin typeface="Verdana"/>
                <a:cs typeface="Verdana"/>
              </a:rPr>
              <a:t> </a:t>
            </a:r>
            <a:r>
              <a:rPr sz="1400" spc="-15" dirty="0">
                <a:solidFill>
                  <a:srgbClr val="FFFFFF"/>
                </a:solidFill>
                <a:latin typeface="Verdana"/>
                <a:cs typeface="Verdana"/>
              </a:rPr>
              <a:t>used</a:t>
            </a:r>
            <a:r>
              <a:rPr sz="1400" spc="-110" dirty="0">
                <a:solidFill>
                  <a:srgbClr val="FFFFFF"/>
                </a:solidFill>
                <a:latin typeface="Verdana"/>
                <a:cs typeface="Verdana"/>
              </a:rPr>
              <a:t> </a:t>
            </a:r>
            <a:r>
              <a:rPr sz="1400" spc="-55" dirty="0">
                <a:solidFill>
                  <a:srgbClr val="FFFFFF"/>
                </a:solidFill>
                <a:latin typeface="Verdana"/>
                <a:cs typeface="Verdana"/>
              </a:rPr>
              <a:t>for</a:t>
            </a:r>
            <a:r>
              <a:rPr sz="1400" spc="-110" dirty="0">
                <a:solidFill>
                  <a:srgbClr val="FFFFFF"/>
                </a:solidFill>
                <a:latin typeface="Verdana"/>
                <a:cs typeface="Verdana"/>
              </a:rPr>
              <a:t> </a:t>
            </a:r>
            <a:r>
              <a:rPr sz="1400" spc="-15" dirty="0">
                <a:solidFill>
                  <a:srgbClr val="FFFFFF"/>
                </a:solidFill>
                <a:latin typeface="Verdana"/>
                <a:cs typeface="Verdana"/>
              </a:rPr>
              <a:t>the</a:t>
            </a:r>
            <a:r>
              <a:rPr sz="1400" spc="-110" dirty="0">
                <a:solidFill>
                  <a:srgbClr val="FFFFFF"/>
                </a:solidFill>
                <a:latin typeface="Verdana"/>
                <a:cs typeface="Verdana"/>
              </a:rPr>
              <a:t> </a:t>
            </a:r>
            <a:r>
              <a:rPr sz="1400" spc="20" dirty="0">
                <a:solidFill>
                  <a:srgbClr val="FFFFFF"/>
                </a:solidFill>
                <a:latin typeface="Verdana"/>
                <a:cs typeface="Verdana"/>
              </a:rPr>
              <a:t>global</a:t>
            </a:r>
            <a:r>
              <a:rPr sz="1400" spc="-140" dirty="0">
                <a:solidFill>
                  <a:srgbClr val="FFFFFF"/>
                </a:solidFill>
                <a:latin typeface="Verdana"/>
                <a:cs typeface="Verdana"/>
              </a:rPr>
              <a:t> </a:t>
            </a:r>
            <a:r>
              <a:rPr sz="1400" spc="-35" dirty="0">
                <a:solidFill>
                  <a:srgbClr val="FFFFFF"/>
                </a:solidFill>
                <a:latin typeface="Verdana"/>
                <a:cs typeface="Verdana"/>
              </a:rPr>
              <a:t>network</a:t>
            </a:r>
            <a:r>
              <a:rPr sz="1400" spc="-130" dirty="0">
                <a:solidFill>
                  <a:srgbClr val="FFFFFF"/>
                </a:solidFill>
                <a:latin typeface="Verdana"/>
                <a:cs typeface="Verdana"/>
              </a:rPr>
              <a:t> </a:t>
            </a:r>
            <a:r>
              <a:rPr sz="1400" spc="-35" dirty="0">
                <a:solidFill>
                  <a:srgbClr val="FFFFFF"/>
                </a:solidFill>
                <a:latin typeface="Verdana"/>
                <a:cs typeface="Verdana"/>
              </a:rPr>
              <a:t>addresses</a:t>
            </a:r>
            <a:r>
              <a:rPr sz="1400" spc="-105" dirty="0">
                <a:solidFill>
                  <a:srgbClr val="FFFFFF"/>
                </a:solidFill>
                <a:latin typeface="Verdana"/>
                <a:cs typeface="Verdana"/>
              </a:rPr>
              <a:t> </a:t>
            </a:r>
            <a:r>
              <a:rPr sz="1400" spc="55" dirty="0">
                <a:solidFill>
                  <a:srgbClr val="FFFFFF"/>
                </a:solidFill>
                <a:latin typeface="Verdana"/>
                <a:cs typeface="Verdana"/>
              </a:rPr>
              <a:t>and</a:t>
            </a:r>
            <a:r>
              <a:rPr sz="1400" spc="-105" dirty="0">
                <a:solidFill>
                  <a:srgbClr val="FFFFFF"/>
                </a:solidFill>
                <a:latin typeface="Verdana"/>
                <a:cs typeface="Verdana"/>
              </a:rPr>
              <a:t> </a:t>
            </a:r>
            <a:r>
              <a:rPr sz="1400" dirty="0">
                <a:solidFill>
                  <a:srgbClr val="FFFFFF"/>
                </a:solidFill>
                <a:latin typeface="Verdana"/>
                <a:cs typeface="Verdana"/>
              </a:rPr>
              <a:t>are</a:t>
            </a:r>
            <a:r>
              <a:rPr sz="1400" spc="-100" dirty="0">
                <a:solidFill>
                  <a:srgbClr val="FFFFFF"/>
                </a:solidFill>
                <a:latin typeface="Verdana"/>
                <a:cs typeface="Verdana"/>
              </a:rPr>
              <a:t> </a:t>
            </a:r>
            <a:r>
              <a:rPr sz="1400" spc="-55" dirty="0">
                <a:solidFill>
                  <a:srgbClr val="FFFFFF"/>
                </a:solidFill>
                <a:latin typeface="Verdana"/>
                <a:cs typeface="Verdana"/>
              </a:rPr>
              <a:t>for</a:t>
            </a:r>
            <a:r>
              <a:rPr sz="1400" spc="-125" dirty="0">
                <a:solidFill>
                  <a:srgbClr val="FFFFFF"/>
                </a:solidFill>
                <a:latin typeface="Verdana"/>
                <a:cs typeface="Verdana"/>
              </a:rPr>
              <a:t> </a:t>
            </a:r>
            <a:r>
              <a:rPr sz="1400" spc="-40" dirty="0">
                <a:solidFill>
                  <a:srgbClr val="FFFFFF"/>
                </a:solidFill>
                <a:latin typeface="Verdana"/>
                <a:cs typeface="Verdana"/>
              </a:rPr>
              <a:t>routing</a:t>
            </a:r>
            <a:r>
              <a:rPr sz="1400" spc="-140" dirty="0">
                <a:solidFill>
                  <a:srgbClr val="FFFFFF"/>
                </a:solidFill>
                <a:latin typeface="Verdana"/>
                <a:cs typeface="Verdana"/>
              </a:rPr>
              <a:t> </a:t>
            </a:r>
            <a:r>
              <a:rPr sz="1400" spc="-20" dirty="0">
                <a:solidFill>
                  <a:srgbClr val="FFFFFF"/>
                </a:solidFill>
                <a:latin typeface="Verdana"/>
                <a:cs typeface="Verdana"/>
              </a:rPr>
              <a:t>over</a:t>
            </a:r>
            <a:r>
              <a:rPr sz="1400" spc="-135"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55" dirty="0">
                <a:solidFill>
                  <a:srgbClr val="FFFFFF"/>
                </a:solidFill>
                <a:latin typeface="Verdana"/>
                <a:cs typeface="Verdana"/>
              </a:rPr>
              <a:t>internet.</a:t>
            </a:r>
            <a:endParaRPr sz="1400">
              <a:latin typeface="Verdana"/>
              <a:cs typeface="Verdana"/>
            </a:endParaRPr>
          </a:p>
          <a:p>
            <a:pPr marL="12700">
              <a:lnSpc>
                <a:spcPct val="100000"/>
              </a:lnSpc>
              <a:spcBef>
                <a:spcPts val="665"/>
              </a:spcBef>
              <a:tabLst>
                <a:tab pos="354965" algn="l"/>
              </a:tabLst>
            </a:pPr>
            <a:r>
              <a:rPr sz="1100" spc="-95" dirty="0">
                <a:solidFill>
                  <a:srgbClr val="89D0D6"/>
                </a:solidFill>
                <a:latin typeface="Lucida Sans Unicode"/>
                <a:cs typeface="Lucida Sans Unicode"/>
              </a:rPr>
              <a:t>▶	</a:t>
            </a:r>
            <a:r>
              <a:rPr sz="1400" spc="90" dirty="0">
                <a:solidFill>
                  <a:srgbClr val="FFFFFF"/>
                </a:solidFill>
                <a:latin typeface="Verdana"/>
                <a:cs typeface="Verdana"/>
              </a:rPr>
              <a:t>A</a:t>
            </a:r>
            <a:r>
              <a:rPr sz="1400" spc="85" dirty="0">
                <a:solidFill>
                  <a:srgbClr val="FFFFFF"/>
                </a:solidFill>
                <a:latin typeface="Verdana"/>
                <a:cs typeface="Verdana"/>
              </a:rPr>
              <a:t>d</a:t>
            </a:r>
            <a:r>
              <a:rPr sz="1400" spc="80" dirty="0">
                <a:solidFill>
                  <a:srgbClr val="FFFFFF"/>
                </a:solidFill>
                <a:latin typeface="Verdana"/>
                <a:cs typeface="Verdana"/>
              </a:rPr>
              <a:t>d</a:t>
            </a:r>
            <a:r>
              <a:rPr sz="1400" spc="-40" dirty="0">
                <a:solidFill>
                  <a:srgbClr val="FFFFFF"/>
                </a:solidFill>
                <a:latin typeface="Verdana"/>
                <a:cs typeface="Verdana"/>
              </a:rPr>
              <a:t>r</a:t>
            </a:r>
            <a:r>
              <a:rPr sz="1400" spc="-65" dirty="0">
                <a:solidFill>
                  <a:srgbClr val="FFFFFF"/>
                </a:solidFill>
                <a:latin typeface="Verdana"/>
                <a:cs typeface="Verdana"/>
              </a:rPr>
              <a:t>e</a:t>
            </a:r>
            <a:r>
              <a:rPr sz="1400" spc="-195" dirty="0">
                <a:solidFill>
                  <a:srgbClr val="FFFFFF"/>
                </a:solidFill>
                <a:latin typeface="Verdana"/>
                <a:cs typeface="Verdana"/>
              </a:rPr>
              <a:t>s</a:t>
            </a:r>
            <a:r>
              <a:rPr sz="1400" spc="-185" dirty="0">
                <a:solidFill>
                  <a:srgbClr val="FFFFFF"/>
                </a:solidFill>
                <a:latin typeface="Verdana"/>
                <a:cs typeface="Verdana"/>
              </a:rPr>
              <a:t>s</a:t>
            </a:r>
            <a:r>
              <a:rPr sz="1400" spc="15" dirty="0">
                <a:solidFill>
                  <a:srgbClr val="FFFFFF"/>
                </a:solidFill>
                <a:latin typeface="Times New Roman"/>
                <a:cs typeface="Times New Roman"/>
              </a:rPr>
              <a:t> </a:t>
            </a:r>
            <a:r>
              <a:rPr sz="1400" spc="-75" dirty="0">
                <a:solidFill>
                  <a:srgbClr val="FFFFFF"/>
                </a:solidFill>
                <a:latin typeface="Verdana"/>
                <a:cs typeface="Verdana"/>
              </a:rPr>
              <a:t>Types</a:t>
            </a:r>
            <a:r>
              <a:rPr sz="1400" spc="15" dirty="0">
                <a:solidFill>
                  <a:srgbClr val="FFFFFF"/>
                </a:solidFill>
                <a:latin typeface="Times New Roman"/>
                <a:cs typeface="Times New Roman"/>
              </a:rPr>
              <a:t> </a:t>
            </a:r>
            <a:r>
              <a:rPr sz="1400" spc="35" dirty="0">
                <a:solidFill>
                  <a:srgbClr val="FFFFFF"/>
                </a:solidFill>
                <a:latin typeface="Verdana"/>
                <a:cs typeface="Verdana"/>
              </a:rPr>
              <a:t>an</a:t>
            </a:r>
            <a:r>
              <a:rPr sz="1400" spc="90" dirty="0">
                <a:solidFill>
                  <a:srgbClr val="FFFFFF"/>
                </a:solidFill>
                <a:latin typeface="Verdana"/>
                <a:cs typeface="Verdana"/>
              </a:rPr>
              <a:t>d</a:t>
            </a:r>
            <a:r>
              <a:rPr sz="1400" spc="35" dirty="0">
                <a:solidFill>
                  <a:srgbClr val="FFFFFF"/>
                </a:solidFill>
                <a:latin typeface="Times New Roman"/>
                <a:cs typeface="Times New Roman"/>
              </a:rPr>
              <a:t> </a:t>
            </a:r>
            <a:r>
              <a:rPr sz="1400" spc="15" dirty="0">
                <a:solidFill>
                  <a:srgbClr val="FFFFFF"/>
                </a:solidFill>
                <a:latin typeface="Verdana"/>
                <a:cs typeface="Verdana"/>
              </a:rPr>
              <a:t>Sco</a:t>
            </a:r>
            <a:r>
              <a:rPr sz="1400" spc="20" dirty="0">
                <a:solidFill>
                  <a:srgbClr val="FFFFFF"/>
                </a:solidFill>
                <a:latin typeface="Verdana"/>
                <a:cs typeface="Verdana"/>
              </a:rPr>
              <a:t>p</a:t>
            </a:r>
            <a:r>
              <a:rPr sz="1400" spc="80" dirty="0">
                <a:solidFill>
                  <a:srgbClr val="FFFFFF"/>
                </a:solidFill>
                <a:latin typeface="Verdana"/>
                <a:cs typeface="Verdana"/>
              </a:rPr>
              <a:t>e</a:t>
            </a:r>
            <a:endParaRPr sz="1400">
              <a:latin typeface="Verdana"/>
              <a:cs typeface="Verdana"/>
            </a:endParaRPr>
          </a:p>
          <a:p>
            <a:pPr marL="12700">
              <a:lnSpc>
                <a:spcPct val="100000"/>
              </a:lnSpc>
              <a:spcBef>
                <a:spcPts val="660"/>
              </a:spcBef>
              <a:tabLst>
                <a:tab pos="403860" algn="l"/>
              </a:tabLst>
            </a:pPr>
            <a:r>
              <a:rPr sz="1100" spc="-95" dirty="0">
                <a:solidFill>
                  <a:srgbClr val="89D0D6"/>
                </a:solidFill>
                <a:latin typeface="Lucida Sans Unicode"/>
                <a:cs typeface="Lucida Sans Unicode"/>
              </a:rPr>
              <a:t>▶	</a:t>
            </a:r>
            <a:r>
              <a:rPr sz="1400" spc="-260" dirty="0">
                <a:solidFill>
                  <a:srgbClr val="FFFFFF"/>
                </a:solidFill>
                <a:latin typeface="Verdana"/>
                <a:cs typeface="Verdana"/>
              </a:rPr>
              <a:t>I</a:t>
            </a:r>
            <a:r>
              <a:rPr sz="1400" spc="-35" dirty="0">
                <a:solidFill>
                  <a:srgbClr val="FFFFFF"/>
                </a:solidFill>
                <a:latin typeface="Verdana"/>
                <a:cs typeface="Verdana"/>
              </a:rPr>
              <a:t>P</a:t>
            </a:r>
            <a:r>
              <a:rPr sz="1400" spc="-25" dirty="0">
                <a:solidFill>
                  <a:srgbClr val="FFFFFF"/>
                </a:solidFill>
                <a:latin typeface="Verdana"/>
                <a:cs typeface="Verdana"/>
              </a:rPr>
              <a:t>v</a:t>
            </a:r>
            <a:r>
              <a:rPr sz="1400" spc="-114" dirty="0">
                <a:solidFill>
                  <a:srgbClr val="FFFFFF"/>
                </a:solidFill>
                <a:latin typeface="Verdana"/>
                <a:cs typeface="Verdana"/>
              </a:rPr>
              <a:t>6</a:t>
            </a:r>
            <a:r>
              <a:rPr sz="1400" spc="20" dirty="0">
                <a:solidFill>
                  <a:srgbClr val="FFFFFF"/>
                </a:solidFill>
                <a:latin typeface="Times New Roman"/>
                <a:cs typeface="Times New Roman"/>
              </a:rPr>
              <a:t> </a:t>
            </a:r>
            <a:r>
              <a:rPr sz="1400" spc="25" dirty="0">
                <a:solidFill>
                  <a:srgbClr val="FFFFFF"/>
                </a:solidFill>
                <a:latin typeface="Verdana"/>
                <a:cs typeface="Verdana"/>
              </a:rPr>
              <a:t>add</a:t>
            </a:r>
            <a:r>
              <a:rPr sz="1400" spc="10" dirty="0">
                <a:solidFill>
                  <a:srgbClr val="FFFFFF"/>
                </a:solidFill>
                <a:latin typeface="Verdana"/>
                <a:cs typeface="Verdana"/>
              </a:rPr>
              <a:t>r</a:t>
            </a:r>
            <a:r>
              <a:rPr sz="1400" spc="-60" dirty="0">
                <a:solidFill>
                  <a:srgbClr val="FFFFFF"/>
                </a:solidFill>
                <a:latin typeface="Verdana"/>
                <a:cs typeface="Verdana"/>
              </a:rPr>
              <a:t>es</a:t>
            </a:r>
            <a:r>
              <a:rPr sz="1400" spc="-190" dirty="0">
                <a:solidFill>
                  <a:srgbClr val="FFFFFF"/>
                </a:solidFill>
                <a:latin typeface="Verdana"/>
                <a:cs typeface="Verdana"/>
              </a:rPr>
              <a:t>s</a:t>
            </a:r>
            <a:r>
              <a:rPr sz="1400" spc="-55" dirty="0">
                <a:solidFill>
                  <a:srgbClr val="FFFFFF"/>
                </a:solidFill>
                <a:latin typeface="Verdana"/>
                <a:cs typeface="Verdana"/>
              </a:rPr>
              <a:t>es</a:t>
            </a:r>
            <a:r>
              <a:rPr sz="1400" dirty="0">
                <a:solidFill>
                  <a:srgbClr val="FFFFFF"/>
                </a:solidFill>
                <a:latin typeface="Times New Roman"/>
                <a:cs typeface="Times New Roman"/>
              </a:rPr>
              <a:t> </a:t>
            </a:r>
            <a:r>
              <a:rPr sz="1400" spc="-35" dirty="0">
                <a:solidFill>
                  <a:srgbClr val="FFFFFF"/>
                </a:solidFill>
                <a:latin typeface="Verdana"/>
                <a:cs typeface="Verdana"/>
              </a:rPr>
              <a:t>h</a:t>
            </a:r>
            <a:r>
              <a:rPr sz="1400" spc="25" dirty="0">
                <a:solidFill>
                  <a:srgbClr val="FFFFFF"/>
                </a:solidFill>
                <a:latin typeface="Verdana"/>
                <a:cs typeface="Verdana"/>
              </a:rPr>
              <a:t>a</a:t>
            </a:r>
            <a:r>
              <a:rPr sz="1400" spc="40" dirty="0">
                <a:solidFill>
                  <a:srgbClr val="FFFFFF"/>
                </a:solidFill>
                <a:latin typeface="Verdana"/>
                <a:cs typeface="Verdana"/>
              </a:rPr>
              <a:t>v</a:t>
            </a:r>
            <a:r>
              <a:rPr sz="1400" spc="75" dirty="0">
                <a:solidFill>
                  <a:srgbClr val="FFFFFF"/>
                </a:solidFill>
                <a:latin typeface="Verdana"/>
                <a:cs typeface="Verdana"/>
              </a:rPr>
              <a:t>e</a:t>
            </a:r>
            <a:r>
              <a:rPr sz="1400" spc="20" dirty="0">
                <a:solidFill>
                  <a:srgbClr val="FFFFFF"/>
                </a:solidFill>
                <a:latin typeface="Times New Roman"/>
                <a:cs typeface="Times New Roman"/>
              </a:rPr>
              <a:t> </a:t>
            </a:r>
            <a:r>
              <a:rPr sz="1400" spc="-90" dirty="0">
                <a:solidFill>
                  <a:srgbClr val="FFFFFF"/>
                </a:solidFill>
                <a:latin typeface="Verdana"/>
                <a:cs typeface="Verdana"/>
              </a:rPr>
              <a:t>t</a:t>
            </a:r>
            <a:r>
              <a:rPr sz="1400" spc="-35" dirty="0">
                <a:solidFill>
                  <a:srgbClr val="FFFFFF"/>
                </a:solidFill>
                <a:latin typeface="Verdana"/>
                <a:cs typeface="Verdana"/>
              </a:rPr>
              <a:t>h</a:t>
            </a:r>
            <a:r>
              <a:rPr sz="1400" spc="-10" dirty="0">
                <a:solidFill>
                  <a:srgbClr val="FFFFFF"/>
                </a:solidFill>
                <a:latin typeface="Verdana"/>
                <a:cs typeface="Verdana"/>
              </a:rPr>
              <a:t>ree</a:t>
            </a:r>
            <a:r>
              <a:rPr sz="1400" spc="50" dirty="0">
                <a:solidFill>
                  <a:srgbClr val="FFFFFF"/>
                </a:solidFill>
                <a:latin typeface="Times New Roman"/>
                <a:cs typeface="Times New Roman"/>
              </a:rPr>
              <a:t> </a:t>
            </a:r>
            <a:r>
              <a:rPr sz="1400" spc="-90" dirty="0">
                <a:solidFill>
                  <a:srgbClr val="FFFFFF"/>
                </a:solidFill>
                <a:latin typeface="Verdana"/>
                <a:cs typeface="Verdana"/>
              </a:rPr>
              <a:t>t</a:t>
            </a:r>
            <a:r>
              <a:rPr sz="1400" spc="-5" dirty="0">
                <a:solidFill>
                  <a:srgbClr val="FFFFFF"/>
                </a:solidFill>
                <a:latin typeface="Verdana"/>
                <a:cs typeface="Verdana"/>
              </a:rPr>
              <a:t>y</a:t>
            </a:r>
            <a:r>
              <a:rPr sz="1400" spc="5" dirty="0">
                <a:solidFill>
                  <a:srgbClr val="FFFFFF"/>
                </a:solidFill>
                <a:latin typeface="Verdana"/>
                <a:cs typeface="Verdana"/>
              </a:rPr>
              <a:t>p</a:t>
            </a:r>
            <a:r>
              <a:rPr sz="1400" spc="-60" dirty="0">
                <a:solidFill>
                  <a:srgbClr val="FFFFFF"/>
                </a:solidFill>
                <a:latin typeface="Verdana"/>
                <a:cs typeface="Verdana"/>
              </a:rPr>
              <a:t>es</a:t>
            </a:r>
            <a:r>
              <a:rPr sz="1400" spc="-250" dirty="0">
                <a:solidFill>
                  <a:srgbClr val="FFFFFF"/>
                </a:solidFill>
                <a:latin typeface="Verdana"/>
                <a:cs typeface="Verdana"/>
              </a:rPr>
              <a:t>:</a:t>
            </a:r>
            <a:endParaRPr sz="1400">
              <a:latin typeface="Verdana"/>
              <a:cs typeface="Verdana"/>
            </a:endParaRPr>
          </a:p>
          <a:p>
            <a:pPr marL="12700">
              <a:lnSpc>
                <a:spcPct val="100000"/>
              </a:lnSpc>
              <a:spcBef>
                <a:spcPts val="670"/>
              </a:spcBef>
              <a:tabLst>
                <a:tab pos="354965" algn="l"/>
              </a:tabLst>
            </a:pPr>
            <a:r>
              <a:rPr sz="1100" spc="-95" dirty="0">
                <a:solidFill>
                  <a:srgbClr val="89D0D6"/>
                </a:solidFill>
                <a:latin typeface="Lucida Sans Unicode"/>
                <a:cs typeface="Lucida Sans Unicode"/>
              </a:rPr>
              <a:t>▶	</a:t>
            </a:r>
            <a:r>
              <a:rPr sz="1400" spc="20" dirty="0">
                <a:solidFill>
                  <a:srgbClr val="FFFFFF"/>
                </a:solidFill>
                <a:latin typeface="Verdana"/>
                <a:cs typeface="Verdana"/>
              </a:rPr>
              <a:t>Gl</a:t>
            </a:r>
            <a:r>
              <a:rPr sz="1400" spc="65" dirty="0">
                <a:solidFill>
                  <a:srgbClr val="FFFFFF"/>
                </a:solidFill>
                <a:latin typeface="Verdana"/>
                <a:cs typeface="Verdana"/>
              </a:rPr>
              <a:t>o</a:t>
            </a:r>
            <a:r>
              <a:rPr sz="1400" spc="75" dirty="0">
                <a:solidFill>
                  <a:srgbClr val="FFFFFF"/>
                </a:solidFill>
                <a:latin typeface="Verdana"/>
                <a:cs typeface="Verdana"/>
              </a:rPr>
              <a:t>b</a:t>
            </a:r>
            <a:r>
              <a:rPr sz="1400" spc="100" dirty="0">
                <a:solidFill>
                  <a:srgbClr val="FFFFFF"/>
                </a:solidFill>
                <a:latin typeface="Verdana"/>
                <a:cs typeface="Verdana"/>
              </a:rPr>
              <a:t>a</a:t>
            </a:r>
            <a:r>
              <a:rPr sz="1400" spc="-105" dirty="0">
                <a:solidFill>
                  <a:srgbClr val="FFFFFF"/>
                </a:solidFill>
                <a:latin typeface="Verdana"/>
                <a:cs typeface="Verdana"/>
              </a:rPr>
              <a:t>l</a:t>
            </a:r>
            <a:r>
              <a:rPr sz="1400" spc="40" dirty="0">
                <a:solidFill>
                  <a:srgbClr val="FFFFFF"/>
                </a:solidFill>
                <a:latin typeface="Times New Roman"/>
                <a:cs typeface="Times New Roman"/>
              </a:rPr>
              <a:t> </a:t>
            </a:r>
            <a:r>
              <a:rPr sz="1400" spc="-130" dirty="0">
                <a:solidFill>
                  <a:srgbClr val="FFFFFF"/>
                </a:solidFill>
                <a:latin typeface="Verdana"/>
                <a:cs typeface="Verdana"/>
              </a:rPr>
              <a:t>U</a:t>
            </a:r>
            <a:r>
              <a:rPr sz="1400" spc="-35" dirty="0">
                <a:solidFill>
                  <a:srgbClr val="FFFFFF"/>
                </a:solidFill>
                <a:latin typeface="Verdana"/>
                <a:cs typeface="Verdana"/>
              </a:rPr>
              <a:t>n</a:t>
            </a:r>
            <a:r>
              <a:rPr sz="1400" spc="-100" dirty="0">
                <a:solidFill>
                  <a:srgbClr val="FFFFFF"/>
                </a:solidFill>
                <a:latin typeface="Verdana"/>
                <a:cs typeface="Verdana"/>
              </a:rPr>
              <a:t>i</a:t>
            </a:r>
            <a:r>
              <a:rPr sz="1400" spc="165" dirty="0">
                <a:solidFill>
                  <a:srgbClr val="FFFFFF"/>
                </a:solidFill>
                <a:latin typeface="Verdana"/>
                <a:cs typeface="Verdana"/>
              </a:rPr>
              <a:t>c</a:t>
            </a:r>
            <a:r>
              <a:rPr sz="1400" spc="-60" dirty="0">
                <a:solidFill>
                  <a:srgbClr val="FFFFFF"/>
                </a:solidFill>
                <a:latin typeface="Verdana"/>
                <a:cs typeface="Verdana"/>
              </a:rPr>
              <a:t>as</a:t>
            </a:r>
            <a:r>
              <a:rPr sz="1400" spc="-40" dirty="0">
                <a:solidFill>
                  <a:srgbClr val="FFFFFF"/>
                </a:solidFill>
                <a:latin typeface="Verdana"/>
                <a:cs typeface="Verdana"/>
              </a:rPr>
              <a:t>t</a:t>
            </a:r>
            <a:r>
              <a:rPr sz="1400" spc="-5" dirty="0">
                <a:solidFill>
                  <a:srgbClr val="FFFFFF"/>
                </a:solidFill>
                <a:latin typeface="Times New Roman"/>
                <a:cs typeface="Times New Roman"/>
              </a:rPr>
              <a:t> </a:t>
            </a:r>
            <a:r>
              <a:rPr sz="1400" spc="95" dirty="0">
                <a:solidFill>
                  <a:srgbClr val="FFFFFF"/>
                </a:solidFill>
                <a:latin typeface="Verdana"/>
                <a:cs typeface="Verdana"/>
              </a:rPr>
              <a:t>A</a:t>
            </a:r>
            <a:r>
              <a:rPr sz="1400" spc="-5" dirty="0">
                <a:solidFill>
                  <a:srgbClr val="FFFFFF"/>
                </a:solidFill>
                <a:latin typeface="Verdana"/>
                <a:cs typeface="Verdana"/>
              </a:rPr>
              <a:t>dd</a:t>
            </a:r>
            <a:r>
              <a:rPr sz="1400" spc="-10" dirty="0">
                <a:solidFill>
                  <a:srgbClr val="FFFFFF"/>
                </a:solidFill>
                <a:latin typeface="Verdana"/>
                <a:cs typeface="Verdana"/>
              </a:rPr>
              <a:t>r</a:t>
            </a:r>
            <a:r>
              <a:rPr sz="1400" spc="-60" dirty="0">
                <a:solidFill>
                  <a:srgbClr val="FFFFFF"/>
                </a:solidFill>
                <a:latin typeface="Verdana"/>
                <a:cs typeface="Verdana"/>
              </a:rPr>
              <a:t>es</a:t>
            </a:r>
            <a:r>
              <a:rPr sz="1400" spc="-185" dirty="0">
                <a:solidFill>
                  <a:srgbClr val="FFFFFF"/>
                </a:solidFill>
                <a:latin typeface="Verdana"/>
                <a:cs typeface="Verdana"/>
              </a:rPr>
              <a:t>s</a:t>
            </a:r>
            <a:r>
              <a:rPr sz="1400" spc="35" dirty="0">
                <a:solidFill>
                  <a:srgbClr val="FFFFFF"/>
                </a:solidFill>
                <a:latin typeface="Times New Roman"/>
                <a:cs typeface="Times New Roman"/>
              </a:rPr>
              <a:t> </a:t>
            </a:r>
            <a:r>
              <a:rPr sz="1400" spc="-185" dirty="0">
                <a:solidFill>
                  <a:srgbClr val="FFFFFF"/>
                </a:solidFill>
                <a:latin typeface="Verdana"/>
                <a:cs typeface="Verdana"/>
              </a:rPr>
              <a:t>–</a:t>
            </a:r>
            <a:r>
              <a:rPr sz="1400" spc="-10" dirty="0">
                <a:solidFill>
                  <a:srgbClr val="FFFFFF"/>
                </a:solidFill>
                <a:latin typeface="Verdana"/>
                <a:cs typeface="Verdana"/>
              </a:rPr>
              <a:t>Sc</a:t>
            </a:r>
            <a:r>
              <a:rPr sz="1400" spc="-5" dirty="0">
                <a:solidFill>
                  <a:srgbClr val="FFFFFF"/>
                </a:solidFill>
                <a:latin typeface="Verdana"/>
                <a:cs typeface="Verdana"/>
              </a:rPr>
              <a:t>o</a:t>
            </a:r>
            <a:r>
              <a:rPr sz="1400" spc="75" dirty="0">
                <a:solidFill>
                  <a:srgbClr val="FFFFFF"/>
                </a:solidFill>
                <a:latin typeface="Verdana"/>
                <a:cs typeface="Verdana"/>
              </a:rPr>
              <a:t>pe</a:t>
            </a:r>
            <a:r>
              <a:rPr sz="1400" spc="5" dirty="0">
                <a:solidFill>
                  <a:srgbClr val="FFFFFF"/>
                </a:solidFill>
                <a:latin typeface="Times New Roman"/>
                <a:cs typeface="Times New Roman"/>
              </a:rPr>
              <a:t> </a:t>
            </a:r>
            <a:r>
              <a:rPr sz="1400" spc="-260" dirty="0">
                <a:solidFill>
                  <a:srgbClr val="FFFFFF"/>
                </a:solidFill>
                <a:latin typeface="Verdana"/>
                <a:cs typeface="Verdana"/>
              </a:rPr>
              <a:t>I</a:t>
            </a:r>
            <a:r>
              <a:rPr sz="1400" spc="-35" dirty="0">
                <a:solidFill>
                  <a:srgbClr val="FFFFFF"/>
                </a:solidFill>
                <a:latin typeface="Verdana"/>
                <a:cs typeface="Verdana"/>
              </a:rPr>
              <a:t>n</a:t>
            </a:r>
            <a:r>
              <a:rPr sz="1400" spc="-90" dirty="0">
                <a:solidFill>
                  <a:srgbClr val="FFFFFF"/>
                </a:solidFill>
                <a:latin typeface="Verdana"/>
                <a:cs typeface="Verdana"/>
              </a:rPr>
              <a:t>t</a:t>
            </a:r>
            <a:r>
              <a:rPr sz="1400" spc="-40" dirty="0">
                <a:solidFill>
                  <a:srgbClr val="FFFFFF"/>
                </a:solidFill>
                <a:latin typeface="Verdana"/>
                <a:cs typeface="Verdana"/>
              </a:rPr>
              <a:t>er</a:t>
            </a:r>
            <a:r>
              <a:rPr sz="1400" spc="-60" dirty="0">
                <a:solidFill>
                  <a:srgbClr val="FFFFFF"/>
                </a:solidFill>
                <a:latin typeface="Verdana"/>
                <a:cs typeface="Verdana"/>
              </a:rPr>
              <a:t>n</a:t>
            </a:r>
            <a:r>
              <a:rPr sz="1400" dirty="0">
                <a:solidFill>
                  <a:srgbClr val="FFFFFF"/>
                </a:solidFill>
                <a:latin typeface="Verdana"/>
                <a:cs typeface="Verdana"/>
              </a:rPr>
              <a:t>e</a:t>
            </a:r>
            <a:r>
              <a:rPr sz="1400" spc="-5" dirty="0">
                <a:solidFill>
                  <a:srgbClr val="FFFFFF"/>
                </a:solidFill>
                <a:latin typeface="Verdana"/>
                <a:cs typeface="Verdana"/>
              </a:rPr>
              <a:t>t</a:t>
            </a:r>
            <a:r>
              <a:rPr sz="1400" spc="-170" dirty="0">
                <a:solidFill>
                  <a:srgbClr val="FFFFFF"/>
                </a:solidFill>
                <a:latin typeface="Verdana"/>
                <a:cs typeface="Verdana"/>
              </a:rPr>
              <a:t>-</a:t>
            </a:r>
            <a:r>
              <a:rPr sz="1400" spc="20" dirty="0">
                <a:solidFill>
                  <a:srgbClr val="FFFFFF"/>
                </a:solidFill>
                <a:latin typeface="Times New Roman"/>
                <a:cs typeface="Times New Roman"/>
              </a:rPr>
              <a:t> </a:t>
            </a:r>
            <a:r>
              <a:rPr sz="1400" spc="-60" dirty="0">
                <a:solidFill>
                  <a:srgbClr val="FFFFFF"/>
                </a:solidFill>
                <a:latin typeface="Verdana"/>
                <a:cs typeface="Verdana"/>
              </a:rPr>
              <a:t>rou</a:t>
            </a:r>
            <a:r>
              <a:rPr sz="1400" spc="-55" dirty="0">
                <a:solidFill>
                  <a:srgbClr val="FFFFFF"/>
                </a:solidFill>
                <a:latin typeface="Verdana"/>
                <a:cs typeface="Verdana"/>
              </a:rPr>
              <a:t>t</a:t>
            </a:r>
            <a:r>
              <a:rPr sz="1400" spc="80" dirty="0">
                <a:solidFill>
                  <a:srgbClr val="FFFFFF"/>
                </a:solidFill>
                <a:latin typeface="Verdana"/>
                <a:cs typeface="Verdana"/>
              </a:rPr>
              <a:t>ed</a:t>
            </a:r>
            <a:r>
              <a:rPr sz="1400" spc="30" dirty="0">
                <a:solidFill>
                  <a:srgbClr val="FFFFFF"/>
                </a:solidFill>
                <a:latin typeface="Times New Roman"/>
                <a:cs typeface="Times New Roman"/>
              </a:rPr>
              <a:t> </a:t>
            </a:r>
            <a:r>
              <a:rPr sz="1400" spc="65" dirty="0">
                <a:solidFill>
                  <a:srgbClr val="FFFFFF"/>
                </a:solidFill>
                <a:latin typeface="Verdana"/>
                <a:cs typeface="Verdana"/>
              </a:rPr>
              <a:t>o</a:t>
            </a:r>
            <a:r>
              <a:rPr sz="1400" spc="-30" dirty="0">
                <a:solidFill>
                  <a:srgbClr val="FFFFFF"/>
                </a:solidFill>
                <a:latin typeface="Verdana"/>
                <a:cs typeface="Verdana"/>
              </a:rPr>
              <a:t>n</a:t>
            </a:r>
            <a:r>
              <a:rPr sz="1400" spc="30" dirty="0">
                <a:solidFill>
                  <a:srgbClr val="FFFFFF"/>
                </a:solidFill>
                <a:latin typeface="Times New Roman"/>
                <a:cs typeface="Times New Roman"/>
              </a:rPr>
              <a:t> </a:t>
            </a:r>
            <a:r>
              <a:rPr sz="1400" spc="-260" dirty="0">
                <a:solidFill>
                  <a:srgbClr val="FFFFFF"/>
                </a:solidFill>
                <a:latin typeface="Verdana"/>
                <a:cs typeface="Verdana"/>
              </a:rPr>
              <a:t>I</a:t>
            </a:r>
            <a:r>
              <a:rPr sz="1400" spc="-35" dirty="0">
                <a:solidFill>
                  <a:srgbClr val="FFFFFF"/>
                </a:solidFill>
                <a:latin typeface="Verdana"/>
                <a:cs typeface="Verdana"/>
              </a:rPr>
              <a:t>n</a:t>
            </a:r>
            <a:r>
              <a:rPr sz="1400" spc="-90" dirty="0">
                <a:solidFill>
                  <a:srgbClr val="FFFFFF"/>
                </a:solidFill>
                <a:latin typeface="Verdana"/>
                <a:cs typeface="Verdana"/>
              </a:rPr>
              <a:t>t</a:t>
            </a:r>
            <a:r>
              <a:rPr sz="1400" spc="-40" dirty="0">
                <a:solidFill>
                  <a:srgbClr val="FFFFFF"/>
                </a:solidFill>
                <a:latin typeface="Verdana"/>
                <a:cs typeface="Verdana"/>
              </a:rPr>
              <a:t>er</a:t>
            </a:r>
            <a:r>
              <a:rPr sz="1400" spc="-60" dirty="0">
                <a:solidFill>
                  <a:srgbClr val="FFFFFF"/>
                </a:solidFill>
                <a:latin typeface="Verdana"/>
                <a:cs typeface="Verdana"/>
              </a:rPr>
              <a:t>n</a:t>
            </a:r>
            <a:r>
              <a:rPr sz="1400" dirty="0">
                <a:solidFill>
                  <a:srgbClr val="FFFFFF"/>
                </a:solidFill>
                <a:latin typeface="Verdana"/>
                <a:cs typeface="Verdana"/>
              </a:rPr>
              <a:t>et</a:t>
            </a:r>
            <a:endParaRPr sz="1400">
              <a:latin typeface="Verdana"/>
              <a:cs typeface="Verdana"/>
            </a:endParaRPr>
          </a:p>
          <a:p>
            <a:pPr marL="355600" marR="2315210" indent="-343535">
              <a:lnSpc>
                <a:spcPts val="1340"/>
              </a:lnSpc>
              <a:spcBef>
                <a:spcPts val="990"/>
              </a:spcBef>
              <a:tabLst>
                <a:tab pos="354965" algn="l"/>
              </a:tabLst>
            </a:pPr>
            <a:r>
              <a:rPr sz="1100" spc="-95" dirty="0">
                <a:solidFill>
                  <a:srgbClr val="89D0D6"/>
                </a:solidFill>
                <a:latin typeface="Lucida Sans Unicode"/>
                <a:cs typeface="Lucida Sans Unicode"/>
              </a:rPr>
              <a:t>▶	</a:t>
            </a:r>
            <a:r>
              <a:rPr sz="1400" spc="-25" dirty="0">
                <a:solidFill>
                  <a:srgbClr val="FFFFFF"/>
                </a:solidFill>
                <a:latin typeface="Verdana"/>
                <a:cs typeface="Verdana"/>
              </a:rPr>
              <a:t>Unique</a:t>
            </a:r>
            <a:r>
              <a:rPr sz="1400" spc="-130" dirty="0">
                <a:solidFill>
                  <a:srgbClr val="FFFFFF"/>
                </a:solidFill>
                <a:latin typeface="Verdana"/>
                <a:cs typeface="Verdana"/>
              </a:rPr>
              <a:t> </a:t>
            </a:r>
            <a:r>
              <a:rPr sz="1400" spc="25" dirty="0">
                <a:solidFill>
                  <a:srgbClr val="FFFFFF"/>
                </a:solidFill>
                <a:latin typeface="Verdana"/>
                <a:cs typeface="Verdana"/>
              </a:rPr>
              <a:t>Local</a:t>
            </a:r>
            <a:r>
              <a:rPr sz="1400" spc="-90" dirty="0">
                <a:solidFill>
                  <a:srgbClr val="FFFFFF"/>
                </a:solidFill>
                <a:latin typeface="Verdana"/>
                <a:cs typeface="Verdana"/>
              </a:rPr>
              <a:t> </a:t>
            </a:r>
            <a:r>
              <a:rPr sz="1400" dirty="0">
                <a:solidFill>
                  <a:srgbClr val="FFFFFF"/>
                </a:solidFill>
                <a:latin typeface="Verdana"/>
                <a:cs typeface="Verdana"/>
              </a:rPr>
              <a:t>—</a:t>
            </a:r>
            <a:r>
              <a:rPr sz="1400" spc="-125" dirty="0">
                <a:solidFill>
                  <a:srgbClr val="FFFFFF"/>
                </a:solidFill>
                <a:latin typeface="Verdana"/>
                <a:cs typeface="Verdana"/>
              </a:rPr>
              <a:t> </a:t>
            </a:r>
            <a:r>
              <a:rPr sz="1400" spc="25" dirty="0">
                <a:solidFill>
                  <a:srgbClr val="FFFFFF"/>
                </a:solidFill>
                <a:latin typeface="Verdana"/>
                <a:cs typeface="Verdana"/>
              </a:rPr>
              <a:t>Scope</a:t>
            </a:r>
            <a:r>
              <a:rPr sz="1400" spc="-125" dirty="0">
                <a:solidFill>
                  <a:srgbClr val="FFFFFF"/>
                </a:solidFill>
                <a:latin typeface="Verdana"/>
                <a:cs typeface="Verdana"/>
              </a:rPr>
              <a:t> </a:t>
            </a:r>
            <a:r>
              <a:rPr sz="1400" spc="-65" dirty="0">
                <a:solidFill>
                  <a:srgbClr val="FFFFFF"/>
                </a:solidFill>
                <a:latin typeface="Verdana"/>
                <a:cs typeface="Verdana"/>
              </a:rPr>
              <a:t>Internal</a:t>
            </a:r>
            <a:r>
              <a:rPr sz="1400" spc="-95" dirty="0">
                <a:solidFill>
                  <a:srgbClr val="FFFFFF"/>
                </a:solidFill>
                <a:latin typeface="Verdana"/>
                <a:cs typeface="Verdana"/>
              </a:rPr>
              <a:t> </a:t>
            </a:r>
            <a:r>
              <a:rPr sz="1400" spc="-35" dirty="0">
                <a:solidFill>
                  <a:srgbClr val="FFFFFF"/>
                </a:solidFill>
                <a:latin typeface="Verdana"/>
                <a:cs typeface="Verdana"/>
              </a:rPr>
              <a:t>Network</a:t>
            </a:r>
            <a:r>
              <a:rPr sz="1400" spc="-140" dirty="0">
                <a:solidFill>
                  <a:srgbClr val="FFFFFF"/>
                </a:solidFill>
                <a:latin typeface="Verdana"/>
                <a:cs typeface="Verdana"/>
              </a:rPr>
              <a:t> </a:t>
            </a:r>
            <a:r>
              <a:rPr sz="1400" spc="-55" dirty="0">
                <a:solidFill>
                  <a:srgbClr val="FFFFFF"/>
                </a:solidFill>
                <a:latin typeface="Verdana"/>
                <a:cs typeface="Verdana"/>
              </a:rPr>
              <a:t>or</a:t>
            </a:r>
            <a:r>
              <a:rPr sz="1400" spc="-105" dirty="0">
                <a:solidFill>
                  <a:srgbClr val="FFFFFF"/>
                </a:solidFill>
                <a:latin typeface="Verdana"/>
                <a:cs typeface="Verdana"/>
              </a:rPr>
              <a:t> </a:t>
            </a:r>
            <a:r>
              <a:rPr sz="1400" spc="-5" dirty="0">
                <a:solidFill>
                  <a:srgbClr val="FFFFFF"/>
                </a:solidFill>
                <a:latin typeface="Verdana"/>
                <a:cs typeface="Verdana"/>
              </a:rPr>
              <a:t>VPN</a:t>
            </a:r>
            <a:r>
              <a:rPr sz="1400" spc="-100" dirty="0">
                <a:solidFill>
                  <a:srgbClr val="FFFFFF"/>
                </a:solidFill>
                <a:latin typeface="Verdana"/>
                <a:cs typeface="Verdana"/>
              </a:rPr>
              <a:t> </a:t>
            </a:r>
            <a:r>
              <a:rPr sz="1400" spc="-55" dirty="0">
                <a:solidFill>
                  <a:srgbClr val="FFFFFF"/>
                </a:solidFill>
                <a:latin typeface="Verdana"/>
                <a:cs typeface="Verdana"/>
              </a:rPr>
              <a:t>internally</a:t>
            </a:r>
            <a:r>
              <a:rPr sz="1400" spc="-140" dirty="0">
                <a:solidFill>
                  <a:srgbClr val="FFFFFF"/>
                </a:solidFill>
                <a:latin typeface="Verdana"/>
                <a:cs typeface="Verdana"/>
              </a:rPr>
              <a:t> </a:t>
            </a:r>
            <a:r>
              <a:rPr sz="1400" spc="-20" dirty="0">
                <a:solidFill>
                  <a:srgbClr val="FFFFFF"/>
                </a:solidFill>
                <a:latin typeface="Verdana"/>
                <a:cs typeface="Verdana"/>
              </a:rPr>
              <a:t>routable,</a:t>
            </a:r>
            <a:r>
              <a:rPr sz="1400" spc="-130" dirty="0">
                <a:solidFill>
                  <a:srgbClr val="FFFFFF"/>
                </a:solidFill>
                <a:latin typeface="Verdana"/>
                <a:cs typeface="Verdana"/>
              </a:rPr>
              <a:t> </a:t>
            </a:r>
            <a:r>
              <a:rPr sz="1400" spc="-15" dirty="0">
                <a:solidFill>
                  <a:srgbClr val="FFFFFF"/>
                </a:solidFill>
                <a:latin typeface="Verdana"/>
                <a:cs typeface="Verdana"/>
              </a:rPr>
              <a:t>but </a:t>
            </a:r>
            <a:r>
              <a:rPr sz="1400" spc="-475" dirty="0">
                <a:solidFill>
                  <a:srgbClr val="FFFFFF"/>
                </a:solidFill>
                <a:latin typeface="Verdana"/>
                <a:cs typeface="Verdana"/>
              </a:rPr>
              <a:t> </a:t>
            </a:r>
            <a:r>
              <a:rPr sz="1400" spc="-10" dirty="0">
                <a:solidFill>
                  <a:srgbClr val="FFFFFF"/>
                </a:solidFill>
                <a:latin typeface="Verdana"/>
                <a:cs typeface="Verdana"/>
              </a:rPr>
              <a:t>N</a:t>
            </a:r>
            <a:r>
              <a:rPr sz="1400" spc="65" dirty="0">
                <a:solidFill>
                  <a:srgbClr val="FFFFFF"/>
                </a:solidFill>
                <a:latin typeface="Verdana"/>
                <a:cs typeface="Verdana"/>
              </a:rPr>
              <a:t>o</a:t>
            </a:r>
            <a:r>
              <a:rPr sz="1400" spc="-80" dirty="0">
                <a:solidFill>
                  <a:srgbClr val="FFFFFF"/>
                </a:solidFill>
                <a:latin typeface="Verdana"/>
                <a:cs typeface="Verdana"/>
              </a:rPr>
              <a:t>t</a:t>
            </a:r>
            <a:r>
              <a:rPr sz="1400" spc="10" dirty="0">
                <a:solidFill>
                  <a:srgbClr val="FFFFFF"/>
                </a:solidFill>
                <a:latin typeface="Times New Roman"/>
                <a:cs typeface="Times New Roman"/>
              </a:rPr>
              <a:t> </a:t>
            </a:r>
            <a:r>
              <a:rPr sz="1400" spc="-60" dirty="0">
                <a:solidFill>
                  <a:srgbClr val="FFFFFF"/>
                </a:solidFill>
                <a:latin typeface="Verdana"/>
                <a:cs typeface="Verdana"/>
              </a:rPr>
              <a:t>rou</a:t>
            </a:r>
            <a:r>
              <a:rPr sz="1400" spc="-55" dirty="0">
                <a:solidFill>
                  <a:srgbClr val="FFFFFF"/>
                </a:solidFill>
                <a:latin typeface="Verdana"/>
                <a:cs typeface="Verdana"/>
              </a:rPr>
              <a:t>t</a:t>
            </a:r>
            <a:r>
              <a:rPr sz="1400" spc="80" dirty="0">
                <a:solidFill>
                  <a:srgbClr val="FFFFFF"/>
                </a:solidFill>
                <a:latin typeface="Verdana"/>
                <a:cs typeface="Verdana"/>
              </a:rPr>
              <a:t>ed</a:t>
            </a:r>
            <a:r>
              <a:rPr sz="1400" spc="40" dirty="0">
                <a:solidFill>
                  <a:srgbClr val="FFFFFF"/>
                </a:solidFill>
                <a:latin typeface="Times New Roman"/>
                <a:cs typeface="Times New Roman"/>
              </a:rPr>
              <a:t> </a:t>
            </a:r>
            <a:r>
              <a:rPr sz="1400" spc="65" dirty="0">
                <a:solidFill>
                  <a:srgbClr val="FFFFFF"/>
                </a:solidFill>
                <a:latin typeface="Verdana"/>
                <a:cs typeface="Verdana"/>
              </a:rPr>
              <a:t>o</a:t>
            </a:r>
            <a:r>
              <a:rPr sz="1400" spc="-30" dirty="0">
                <a:solidFill>
                  <a:srgbClr val="FFFFFF"/>
                </a:solidFill>
                <a:latin typeface="Verdana"/>
                <a:cs typeface="Verdana"/>
              </a:rPr>
              <a:t>n</a:t>
            </a:r>
            <a:r>
              <a:rPr sz="1400" spc="15" dirty="0">
                <a:solidFill>
                  <a:srgbClr val="FFFFFF"/>
                </a:solidFill>
                <a:latin typeface="Times New Roman"/>
                <a:cs typeface="Times New Roman"/>
              </a:rPr>
              <a:t> </a:t>
            </a:r>
            <a:r>
              <a:rPr sz="1400" spc="-260" dirty="0">
                <a:solidFill>
                  <a:srgbClr val="FFFFFF"/>
                </a:solidFill>
                <a:latin typeface="Verdana"/>
                <a:cs typeface="Verdana"/>
              </a:rPr>
              <a:t>I</a:t>
            </a:r>
            <a:r>
              <a:rPr sz="1400" spc="-35" dirty="0">
                <a:solidFill>
                  <a:srgbClr val="FFFFFF"/>
                </a:solidFill>
                <a:latin typeface="Verdana"/>
                <a:cs typeface="Verdana"/>
              </a:rPr>
              <a:t>n</a:t>
            </a:r>
            <a:r>
              <a:rPr sz="1400" spc="-90" dirty="0">
                <a:solidFill>
                  <a:srgbClr val="FFFFFF"/>
                </a:solidFill>
                <a:latin typeface="Verdana"/>
                <a:cs typeface="Verdana"/>
              </a:rPr>
              <a:t>t</a:t>
            </a:r>
            <a:r>
              <a:rPr sz="1400" spc="-40" dirty="0">
                <a:solidFill>
                  <a:srgbClr val="FFFFFF"/>
                </a:solidFill>
                <a:latin typeface="Verdana"/>
                <a:cs typeface="Verdana"/>
              </a:rPr>
              <a:t>er</a:t>
            </a:r>
            <a:r>
              <a:rPr sz="1400" spc="-60" dirty="0">
                <a:solidFill>
                  <a:srgbClr val="FFFFFF"/>
                </a:solidFill>
                <a:latin typeface="Verdana"/>
                <a:cs typeface="Verdana"/>
              </a:rPr>
              <a:t>n</a:t>
            </a:r>
            <a:r>
              <a:rPr sz="1400" dirty="0">
                <a:solidFill>
                  <a:srgbClr val="FFFFFF"/>
                </a:solidFill>
                <a:latin typeface="Verdana"/>
                <a:cs typeface="Verdana"/>
              </a:rPr>
              <a:t>et</a:t>
            </a:r>
            <a:endParaRPr sz="1400">
              <a:latin typeface="Verdana"/>
              <a:cs typeface="Verdana"/>
            </a:endParaRPr>
          </a:p>
          <a:p>
            <a:pPr marL="12700">
              <a:lnSpc>
                <a:spcPct val="100000"/>
              </a:lnSpc>
              <a:spcBef>
                <a:spcPts val="675"/>
              </a:spcBef>
              <a:tabLst>
                <a:tab pos="354965" algn="l"/>
              </a:tabLst>
            </a:pPr>
            <a:r>
              <a:rPr sz="1100" spc="-95" dirty="0">
                <a:solidFill>
                  <a:srgbClr val="89D0D6"/>
                </a:solidFill>
                <a:latin typeface="Lucida Sans Unicode"/>
                <a:cs typeface="Lucida Sans Unicode"/>
              </a:rPr>
              <a:t>▶	</a:t>
            </a:r>
            <a:r>
              <a:rPr sz="1400" spc="-95" dirty="0">
                <a:solidFill>
                  <a:srgbClr val="FFFFFF"/>
                </a:solidFill>
                <a:latin typeface="Verdana"/>
                <a:cs typeface="Verdana"/>
              </a:rPr>
              <a:t>Link</a:t>
            </a:r>
            <a:r>
              <a:rPr sz="1400" spc="-130" dirty="0">
                <a:solidFill>
                  <a:srgbClr val="FFFFFF"/>
                </a:solidFill>
                <a:latin typeface="Verdana"/>
                <a:cs typeface="Verdana"/>
              </a:rPr>
              <a:t> </a:t>
            </a:r>
            <a:r>
              <a:rPr sz="1400" spc="25" dirty="0">
                <a:solidFill>
                  <a:srgbClr val="FFFFFF"/>
                </a:solidFill>
                <a:latin typeface="Verdana"/>
                <a:cs typeface="Verdana"/>
              </a:rPr>
              <a:t>Local</a:t>
            </a:r>
            <a:r>
              <a:rPr sz="1400" spc="-130" dirty="0">
                <a:solidFill>
                  <a:srgbClr val="FFFFFF"/>
                </a:solidFill>
                <a:latin typeface="Verdana"/>
                <a:cs typeface="Verdana"/>
              </a:rPr>
              <a:t> </a:t>
            </a:r>
            <a:r>
              <a:rPr sz="1400" spc="-190" dirty="0">
                <a:solidFill>
                  <a:srgbClr val="FFFFFF"/>
                </a:solidFill>
                <a:latin typeface="Verdana"/>
                <a:cs typeface="Verdana"/>
              </a:rPr>
              <a:t>–</a:t>
            </a:r>
            <a:r>
              <a:rPr sz="1400" spc="-100" dirty="0">
                <a:solidFill>
                  <a:srgbClr val="FFFFFF"/>
                </a:solidFill>
                <a:latin typeface="Verdana"/>
                <a:cs typeface="Verdana"/>
              </a:rPr>
              <a:t> </a:t>
            </a:r>
            <a:r>
              <a:rPr sz="1400" spc="30" dirty="0">
                <a:solidFill>
                  <a:srgbClr val="FFFFFF"/>
                </a:solidFill>
                <a:latin typeface="Verdana"/>
                <a:cs typeface="Verdana"/>
              </a:rPr>
              <a:t>Scope</a:t>
            </a:r>
            <a:r>
              <a:rPr sz="1400" spc="-135" dirty="0">
                <a:solidFill>
                  <a:srgbClr val="FFFFFF"/>
                </a:solidFill>
                <a:latin typeface="Verdana"/>
                <a:cs typeface="Verdana"/>
              </a:rPr>
              <a:t> </a:t>
            </a:r>
            <a:r>
              <a:rPr sz="1400" spc="-40" dirty="0">
                <a:solidFill>
                  <a:srgbClr val="FFFFFF"/>
                </a:solidFill>
                <a:latin typeface="Verdana"/>
                <a:cs typeface="Verdana"/>
              </a:rPr>
              <a:t>network</a:t>
            </a:r>
            <a:r>
              <a:rPr sz="1400" spc="-130" dirty="0">
                <a:solidFill>
                  <a:srgbClr val="FFFFFF"/>
                </a:solidFill>
                <a:latin typeface="Verdana"/>
                <a:cs typeface="Verdana"/>
              </a:rPr>
              <a:t> </a:t>
            </a:r>
            <a:r>
              <a:rPr sz="1400" spc="-105" dirty="0">
                <a:solidFill>
                  <a:srgbClr val="FFFFFF"/>
                </a:solidFill>
                <a:latin typeface="Verdana"/>
                <a:cs typeface="Verdana"/>
              </a:rPr>
              <a:t>link-</a:t>
            </a:r>
            <a:r>
              <a:rPr sz="1400" spc="-135" dirty="0">
                <a:solidFill>
                  <a:srgbClr val="FFFFFF"/>
                </a:solidFill>
                <a:latin typeface="Verdana"/>
                <a:cs typeface="Verdana"/>
              </a:rPr>
              <a:t> </a:t>
            </a:r>
            <a:r>
              <a:rPr sz="1400" spc="-5" dirty="0">
                <a:solidFill>
                  <a:srgbClr val="FFFFFF"/>
                </a:solidFill>
                <a:latin typeface="Verdana"/>
                <a:cs typeface="Verdana"/>
              </a:rPr>
              <a:t>Not</a:t>
            </a:r>
            <a:r>
              <a:rPr sz="1400" spc="-130" dirty="0">
                <a:solidFill>
                  <a:srgbClr val="FFFFFF"/>
                </a:solidFill>
                <a:latin typeface="Verdana"/>
                <a:cs typeface="Verdana"/>
              </a:rPr>
              <a:t> </a:t>
            </a:r>
            <a:r>
              <a:rPr sz="1400" dirty="0">
                <a:solidFill>
                  <a:srgbClr val="FFFFFF"/>
                </a:solidFill>
                <a:latin typeface="Verdana"/>
                <a:cs typeface="Verdana"/>
              </a:rPr>
              <a:t>Routed</a:t>
            </a:r>
            <a:r>
              <a:rPr sz="1400" spc="-114" dirty="0">
                <a:solidFill>
                  <a:srgbClr val="FFFFFF"/>
                </a:solidFill>
                <a:latin typeface="Verdana"/>
                <a:cs typeface="Verdana"/>
              </a:rPr>
              <a:t> </a:t>
            </a:r>
            <a:r>
              <a:rPr sz="1400" spc="-55" dirty="0">
                <a:solidFill>
                  <a:srgbClr val="FFFFFF"/>
                </a:solidFill>
                <a:latin typeface="Verdana"/>
                <a:cs typeface="Verdana"/>
              </a:rPr>
              <a:t>internally</a:t>
            </a:r>
            <a:r>
              <a:rPr sz="1400" spc="-120" dirty="0">
                <a:solidFill>
                  <a:srgbClr val="FFFFFF"/>
                </a:solidFill>
                <a:latin typeface="Verdana"/>
                <a:cs typeface="Verdana"/>
              </a:rPr>
              <a:t> </a:t>
            </a:r>
            <a:r>
              <a:rPr sz="1400" spc="-55" dirty="0">
                <a:solidFill>
                  <a:srgbClr val="FFFFFF"/>
                </a:solidFill>
                <a:latin typeface="Verdana"/>
                <a:cs typeface="Verdana"/>
              </a:rPr>
              <a:t>or</a:t>
            </a:r>
            <a:r>
              <a:rPr sz="1400" spc="-140" dirty="0">
                <a:solidFill>
                  <a:srgbClr val="FFFFFF"/>
                </a:solidFill>
                <a:latin typeface="Verdana"/>
                <a:cs typeface="Verdana"/>
              </a:rPr>
              <a:t> </a:t>
            </a:r>
            <a:r>
              <a:rPr sz="1400" spc="-55" dirty="0">
                <a:solidFill>
                  <a:srgbClr val="FFFFFF"/>
                </a:solidFill>
                <a:latin typeface="Verdana"/>
                <a:cs typeface="Verdana"/>
              </a:rPr>
              <a:t>externally.</a:t>
            </a:r>
            <a:endParaRPr sz="1400">
              <a:latin typeface="Verdana"/>
              <a:cs typeface="Verdana"/>
            </a:endParaRPr>
          </a:p>
        </p:txBody>
      </p:sp>
      <p:grpSp>
        <p:nvGrpSpPr>
          <p:cNvPr id="4" name="object 4"/>
          <p:cNvGrpSpPr/>
          <p:nvPr/>
        </p:nvGrpSpPr>
        <p:grpSpPr>
          <a:xfrm>
            <a:off x="7625456" y="3779773"/>
            <a:ext cx="3992879" cy="3044190"/>
            <a:chOff x="7625456" y="3779773"/>
            <a:chExt cx="3992879" cy="3044190"/>
          </a:xfrm>
        </p:grpSpPr>
        <p:pic>
          <p:nvPicPr>
            <p:cNvPr id="5" name="object 5"/>
            <p:cNvPicPr/>
            <p:nvPr/>
          </p:nvPicPr>
          <p:blipFill>
            <a:blip r:embed="rId2" cstate="print"/>
            <a:stretch>
              <a:fillRect/>
            </a:stretch>
          </p:blipFill>
          <p:spPr>
            <a:xfrm>
              <a:off x="8217408" y="3779773"/>
              <a:ext cx="3400440" cy="981075"/>
            </a:xfrm>
            <a:prstGeom prst="rect">
              <a:avLst/>
            </a:prstGeom>
          </p:spPr>
        </p:pic>
        <p:pic>
          <p:nvPicPr>
            <p:cNvPr id="6" name="object 6"/>
            <p:cNvPicPr/>
            <p:nvPr/>
          </p:nvPicPr>
          <p:blipFill>
            <a:blip r:embed="rId3" cstate="print"/>
            <a:stretch>
              <a:fillRect/>
            </a:stretch>
          </p:blipFill>
          <p:spPr>
            <a:xfrm>
              <a:off x="7625456" y="4760833"/>
              <a:ext cx="3888486" cy="2063114"/>
            </a:xfrm>
            <a:prstGeom prst="rect">
              <a:avLst/>
            </a:prstGeom>
          </p:spPr>
        </p:pic>
      </p:grpSp>
      <p:sp>
        <p:nvSpPr>
          <p:cNvPr id="7" name="object 7"/>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19</a:t>
            </a:r>
            <a:endParaRPr sz="2800">
              <a:latin typeface="Verdana"/>
              <a:cs typeface="Verdana"/>
            </a:endParaRPr>
          </a:p>
        </p:txBody>
      </p:sp>
      <p:sp>
        <p:nvSpPr>
          <p:cNvPr id="8" name="Slide Number Placeholder 7">
            <a:extLst>
              <a:ext uri="{FF2B5EF4-FFF2-40B4-BE49-F238E27FC236}">
                <a16:creationId xmlns:a16="http://schemas.microsoft.com/office/drawing/2014/main" id="{0E00415A-8A93-7C7D-DD46-31F14CE0B1E8}"/>
              </a:ext>
            </a:extLst>
          </p:cNvPr>
          <p:cNvSpPr>
            <a:spLocks noGrp="1"/>
          </p:cNvSpPr>
          <p:nvPr>
            <p:ph type="sldNum" sz="quarter" idx="12"/>
          </p:nvPr>
        </p:nvSpPr>
        <p:spPr/>
        <p:txBody>
          <a:bodyPr/>
          <a:lstStyle/>
          <a:p>
            <a:fld id="{CC35A254-4A35-4A19-8176-D3942D5E59E5}"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3722370" cy="665480"/>
          </a:xfrm>
          <a:prstGeom prst="rect">
            <a:avLst/>
          </a:prstGeom>
        </p:spPr>
        <p:txBody>
          <a:bodyPr vert="horz" wrap="square" lIns="0" tIns="12700" rIns="0" bIns="0" rtlCol="0">
            <a:spAutoFit/>
          </a:bodyPr>
          <a:lstStyle/>
          <a:p>
            <a:pPr marL="12700">
              <a:lnSpc>
                <a:spcPct val="100000"/>
              </a:lnSpc>
              <a:spcBef>
                <a:spcPts val="100"/>
              </a:spcBef>
            </a:pPr>
            <a:r>
              <a:rPr spc="-35" dirty="0"/>
              <a:t>Ben</a:t>
            </a:r>
            <a:r>
              <a:rPr spc="-50" dirty="0"/>
              <a:t>e</a:t>
            </a:r>
            <a:r>
              <a:rPr spc="-235" dirty="0"/>
              <a:t>fit</a:t>
            </a:r>
            <a:r>
              <a:rPr spc="110" dirty="0">
                <a:latin typeface="Times New Roman"/>
                <a:cs typeface="Times New Roman"/>
              </a:rPr>
              <a:t> </a:t>
            </a:r>
            <a:r>
              <a:rPr spc="20" dirty="0"/>
              <a:t>of</a:t>
            </a:r>
            <a:r>
              <a:rPr spc="114" dirty="0">
                <a:latin typeface="Times New Roman"/>
                <a:cs typeface="Times New Roman"/>
              </a:rPr>
              <a:t> </a:t>
            </a:r>
            <a:r>
              <a:rPr spc="-290" dirty="0"/>
              <a:t>IPV6</a:t>
            </a:r>
          </a:p>
        </p:txBody>
      </p:sp>
      <p:sp>
        <p:nvSpPr>
          <p:cNvPr id="3" name="object 3"/>
          <p:cNvSpPr txBox="1"/>
          <p:nvPr/>
        </p:nvSpPr>
        <p:spPr>
          <a:xfrm>
            <a:off x="1182116" y="1954500"/>
            <a:ext cx="7057390" cy="391287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40" dirty="0">
                <a:solidFill>
                  <a:srgbClr val="FFFFFF"/>
                </a:solidFill>
                <a:latin typeface="Verdana"/>
                <a:cs typeface="Verdana"/>
              </a:rPr>
              <a:t>No</a:t>
            </a:r>
            <a:r>
              <a:rPr sz="2000" spc="-165" dirty="0">
                <a:solidFill>
                  <a:srgbClr val="FFFFFF"/>
                </a:solidFill>
                <a:latin typeface="Verdana"/>
                <a:cs typeface="Verdana"/>
              </a:rPr>
              <a:t> </a:t>
            </a:r>
            <a:r>
              <a:rPr sz="2000" spc="-30" dirty="0">
                <a:solidFill>
                  <a:srgbClr val="FFFFFF"/>
                </a:solidFill>
                <a:latin typeface="Verdana"/>
                <a:cs typeface="Verdana"/>
              </a:rPr>
              <a:t>more</a:t>
            </a:r>
            <a:r>
              <a:rPr sz="2000" spc="-160" dirty="0">
                <a:solidFill>
                  <a:srgbClr val="FFFFFF"/>
                </a:solidFill>
                <a:latin typeface="Verdana"/>
                <a:cs typeface="Verdana"/>
              </a:rPr>
              <a:t> </a:t>
            </a:r>
            <a:r>
              <a:rPr sz="2000" spc="-95" dirty="0">
                <a:solidFill>
                  <a:srgbClr val="FFFFFF"/>
                </a:solidFill>
                <a:latin typeface="Verdana"/>
                <a:cs typeface="Verdana"/>
              </a:rPr>
              <a:t>NAT</a:t>
            </a:r>
            <a:r>
              <a:rPr sz="2000" spc="-175" dirty="0">
                <a:solidFill>
                  <a:srgbClr val="FFFFFF"/>
                </a:solidFill>
                <a:latin typeface="Verdana"/>
                <a:cs typeface="Verdana"/>
              </a:rPr>
              <a:t> </a:t>
            </a:r>
            <a:r>
              <a:rPr sz="2000" spc="-70" dirty="0">
                <a:solidFill>
                  <a:srgbClr val="FFFFFF"/>
                </a:solidFill>
                <a:latin typeface="Verdana"/>
                <a:cs typeface="Verdana"/>
              </a:rPr>
              <a:t>(Network</a:t>
            </a:r>
            <a:r>
              <a:rPr sz="2000" spc="-170" dirty="0">
                <a:solidFill>
                  <a:srgbClr val="FFFFFF"/>
                </a:solidFill>
                <a:latin typeface="Verdana"/>
                <a:cs typeface="Verdana"/>
              </a:rPr>
              <a:t> </a:t>
            </a:r>
            <a:r>
              <a:rPr sz="2000" spc="-50" dirty="0">
                <a:solidFill>
                  <a:srgbClr val="FFFFFF"/>
                </a:solidFill>
                <a:latin typeface="Verdana"/>
                <a:cs typeface="Verdana"/>
              </a:rPr>
              <a:t>Address</a:t>
            </a:r>
            <a:r>
              <a:rPr sz="2000" spc="-140" dirty="0">
                <a:solidFill>
                  <a:srgbClr val="FFFFFF"/>
                </a:solidFill>
                <a:latin typeface="Verdana"/>
                <a:cs typeface="Verdana"/>
              </a:rPr>
              <a:t> </a:t>
            </a:r>
            <a:r>
              <a:rPr sz="2000" spc="-100" dirty="0">
                <a:solidFill>
                  <a:srgbClr val="FFFFFF"/>
                </a:solidFill>
                <a:latin typeface="Verdana"/>
                <a:cs typeface="Verdana"/>
              </a:rPr>
              <a:t>Translation)</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25" dirty="0">
                <a:solidFill>
                  <a:srgbClr val="FFFFFF"/>
                </a:solidFill>
                <a:latin typeface="Verdana"/>
                <a:cs typeface="Verdana"/>
              </a:rPr>
              <a:t>Auto-configuration</a:t>
            </a:r>
            <a:endParaRPr sz="2000">
              <a:latin typeface="Verdana"/>
              <a:cs typeface="Verdana"/>
            </a:endParaRPr>
          </a:p>
          <a:p>
            <a:pPr marL="12700">
              <a:lnSpc>
                <a:spcPct val="100000"/>
              </a:lnSpc>
              <a:spcBef>
                <a:spcPts val="1010"/>
              </a:spcBef>
              <a:tabLst>
                <a:tab pos="354965" algn="l"/>
              </a:tabLst>
            </a:pPr>
            <a:r>
              <a:rPr sz="1600" spc="-155" dirty="0">
                <a:solidFill>
                  <a:srgbClr val="89D0D6"/>
                </a:solidFill>
                <a:latin typeface="Lucida Sans Unicode"/>
                <a:cs typeface="Lucida Sans Unicode"/>
              </a:rPr>
              <a:t>▶	</a:t>
            </a:r>
            <a:r>
              <a:rPr sz="2000" spc="40" dirty="0">
                <a:solidFill>
                  <a:srgbClr val="FFFFFF"/>
                </a:solidFill>
                <a:latin typeface="Verdana"/>
                <a:cs typeface="Verdana"/>
              </a:rPr>
              <a:t>No</a:t>
            </a:r>
            <a:r>
              <a:rPr sz="2000" spc="35" dirty="0">
                <a:solidFill>
                  <a:srgbClr val="FFFFFF"/>
                </a:solidFill>
                <a:latin typeface="Times New Roman"/>
                <a:cs typeface="Times New Roman"/>
              </a:rPr>
              <a:t> </a:t>
            </a:r>
            <a:r>
              <a:rPr sz="2000" spc="-85" dirty="0">
                <a:solidFill>
                  <a:srgbClr val="FFFFFF"/>
                </a:solidFill>
                <a:latin typeface="Verdana"/>
                <a:cs typeface="Verdana"/>
              </a:rPr>
              <a:t>mo</a:t>
            </a:r>
            <a:r>
              <a:rPr sz="2000" spc="-60" dirty="0">
                <a:solidFill>
                  <a:srgbClr val="FFFFFF"/>
                </a:solidFill>
                <a:latin typeface="Verdana"/>
                <a:cs typeface="Verdana"/>
              </a:rPr>
              <a:t>r</a:t>
            </a:r>
            <a:r>
              <a:rPr sz="2000" spc="110" dirty="0">
                <a:solidFill>
                  <a:srgbClr val="FFFFFF"/>
                </a:solidFill>
                <a:latin typeface="Verdana"/>
                <a:cs typeface="Verdana"/>
              </a:rPr>
              <a:t>e</a:t>
            </a:r>
            <a:r>
              <a:rPr sz="2000" spc="40" dirty="0">
                <a:solidFill>
                  <a:srgbClr val="FFFFFF"/>
                </a:solidFill>
                <a:latin typeface="Times New Roman"/>
                <a:cs typeface="Times New Roman"/>
              </a:rPr>
              <a:t> </a:t>
            </a:r>
            <a:r>
              <a:rPr sz="2000" spc="-114" dirty="0">
                <a:solidFill>
                  <a:srgbClr val="FFFFFF"/>
                </a:solidFill>
                <a:latin typeface="Verdana"/>
                <a:cs typeface="Verdana"/>
              </a:rPr>
              <a:t>pr</a:t>
            </a:r>
            <a:r>
              <a:rPr sz="2000" spc="-75" dirty="0">
                <a:solidFill>
                  <a:srgbClr val="FFFFFF"/>
                </a:solidFill>
                <a:latin typeface="Verdana"/>
                <a:cs typeface="Verdana"/>
              </a:rPr>
              <a:t>i</a:t>
            </a:r>
            <a:r>
              <a:rPr sz="2000" spc="-65" dirty="0">
                <a:solidFill>
                  <a:srgbClr val="FFFFFF"/>
                </a:solidFill>
                <a:latin typeface="Verdana"/>
                <a:cs typeface="Verdana"/>
              </a:rPr>
              <a:t>v</a:t>
            </a:r>
            <a:r>
              <a:rPr sz="2000" spc="45" dirty="0">
                <a:solidFill>
                  <a:srgbClr val="FFFFFF"/>
                </a:solidFill>
                <a:latin typeface="Verdana"/>
                <a:cs typeface="Verdana"/>
              </a:rPr>
              <a:t>at</a:t>
            </a:r>
            <a:r>
              <a:rPr sz="2000" spc="65" dirty="0">
                <a:solidFill>
                  <a:srgbClr val="FFFFFF"/>
                </a:solidFill>
                <a:latin typeface="Verdana"/>
                <a:cs typeface="Verdana"/>
              </a:rPr>
              <a:t>e</a:t>
            </a:r>
            <a:r>
              <a:rPr sz="2000" spc="5" dirty="0">
                <a:solidFill>
                  <a:srgbClr val="FFFFFF"/>
                </a:solidFill>
                <a:latin typeface="Times New Roman"/>
                <a:cs typeface="Times New Roman"/>
              </a:rPr>
              <a:t> </a:t>
            </a:r>
            <a:r>
              <a:rPr sz="2000" spc="140" dirty="0">
                <a:solidFill>
                  <a:srgbClr val="FFFFFF"/>
                </a:solidFill>
                <a:latin typeface="Verdana"/>
                <a:cs typeface="Verdana"/>
              </a:rPr>
              <a:t>ad</a:t>
            </a:r>
            <a:r>
              <a:rPr sz="2000" spc="114" dirty="0">
                <a:solidFill>
                  <a:srgbClr val="FFFFFF"/>
                </a:solidFill>
                <a:latin typeface="Verdana"/>
                <a:cs typeface="Verdana"/>
              </a:rPr>
              <a:t>d</a:t>
            </a:r>
            <a:r>
              <a:rPr sz="2000" spc="-170" dirty="0">
                <a:solidFill>
                  <a:srgbClr val="FFFFFF"/>
                </a:solidFill>
                <a:latin typeface="Verdana"/>
                <a:cs typeface="Verdana"/>
              </a:rPr>
              <a:t>ress</a:t>
            </a:r>
            <a:r>
              <a:rPr sz="2000" spc="55" dirty="0">
                <a:solidFill>
                  <a:srgbClr val="FFFFFF"/>
                </a:solidFill>
                <a:latin typeface="Times New Roman"/>
                <a:cs typeface="Times New Roman"/>
              </a:rPr>
              <a:t> </a:t>
            </a:r>
            <a:r>
              <a:rPr sz="2000" spc="160" dirty="0">
                <a:solidFill>
                  <a:srgbClr val="FFFFFF"/>
                </a:solidFill>
                <a:latin typeface="Verdana"/>
                <a:cs typeface="Verdana"/>
              </a:rPr>
              <a:t>c</a:t>
            </a:r>
            <a:r>
              <a:rPr sz="2000" spc="180" dirty="0">
                <a:solidFill>
                  <a:srgbClr val="FFFFFF"/>
                </a:solidFill>
                <a:latin typeface="Verdana"/>
                <a:cs typeface="Verdana"/>
              </a:rPr>
              <a:t>o</a:t>
            </a:r>
            <a:r>
              <a:rPr sz="2000" spc="-150" dirty="0">
                <a:solidFill>
                  <a:srgbClr val="FFFFFF"/>
                </a:solidFill>
                <a:latin typeface="Verdana"/>
                <a:cs typeface="Verdana"/>
              </a:rPr>
              <a:t>ll</a:t>
            </a:r>
            <a:r>
              <a:rPr sz="2000" spc="-215" dirty="0">
                <a:solidFill>
                  <a:srgbClr val="FFFFFF"/>
                </a:solidFill>
                <a:latin typeface="Verdana"/>
                <a:cs typeface="Verdana"/>
              </a:rPr>
              <a:t>is</a:t>
            </a:r>
            <a:r>
              <a:rPr sz="2000" spc="-160" dirty="0">
                <a:solidFill>
                  <a:srgbClr val="FFFFFF"/>
                </a:solidFill>
                <a:latin typeface="Verdana"/>
                <a:cs typeface="Verdana"/>
              </a:rPr>
              <a:t>i</a:t>
            </a:r>
            <a:r>
              <a:rPr sz="2000" spc="85" dirty="0">
                <a:solidFill>
                  <a:srgbClr val="FFFFFF"/>
                </a:solidFill>
                <a:latin typeface="Verdana"/>
                <a:cs typeface="Verdana"/>
              </a:rPr>
              <a:t>o</a:t>
            </a:r>
            <a:r>
              <a:rPr sz="2000" spc="-155" dirty="0">
                <a:solidFill>
                  <a:srgbClr val="FFFFFF"/>
                </a:solidFill>
                <a:latin typeface="Verdana"/>
                <a:cs typeface="Verdana"/>
              </a:rPr>
              <a:t>ns</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65" dirty="0">
                <a:solidFill>
                  <a:srgbClr val="FFFFFF"/>
                </a:solidFill>
                <a:latin typeface="Verdana"/>
                <a:cs typeface="Verdana"/>
              </a:rPr>
              <a:t>B</a:t>
            </a:r>
            <a:r>
              <a:rPr sz="2000" spc="-50" dirty="0">
                <a:solidFill>
                  <a:srgbClr val="FFFFFF"/>
                </a:solidFill>
                <a:latin typeface="Verdana"/>
                <a:cs typeface="Verdana"/>
              </a:rPr>
              <a:t>e</a:t>
            </a:r>
            <a:r>
              <a:rPr sz="2000" spc="-100" dirty="0">
                <a:solidFill>
                  <a:srgbClr val="FFFFFF"/>
                </a:solidFill>
                <a:latin typeface="Verdana"/>
                <a:cs typeface="Verdana"/>
              </a:rPr>
              <a:t>t</a:t>
            </a:r>
            <a:r>
              <a:rPr sz="2000" spc="-85" dirty="0">
                <a:solidFill>
                  <a:srgbClr val="FFFFFF"/>
                </a:solidFill>
                <a:latin typeface="Verdana"/>
                <a:cs typeface="Verdana"/>
              </a:rPr>
              <a:t>ter</a:t>
            </a:r>
            <a:r>
              <a:rPr sz="2000" spc="10" dirty="0">
                <a:solidFill>
                  <a:srgbClr val="FFFFFF"/>
                </a:solidFill>
                <a:latin typeface="Times New Roman"/>
                <a:cs typeface="Times New Roman"/>
              </a:rPr>
              <a:t> </a:t>
            </a:r>
            <a:r>
              <a:rPr sz="2000" spc="-70" dirty="0">
                <a:solidFill>
                  <a:srgbClr val="FFFFFF"/>
                </a:solidFill>
                <a:latin typeface="Verdana"/>
                <a:cs typeface="Verdana"/>
              </a:rPr>
              <a:t>m</a:t>
            </a:r>
            <a:r>
              <a:rPr sz="2000" spc="-40" dirty="0">
                <a:solidFill>
                  <a:srgbClr val="FFFFFF"/>
                </a:solidFill>
                <a:latin typeface="Verdana"/>
                <a:cs typeface="Verdana"/>
              </a:rPr>
              <a:t>u</a:t>
            </a:r>
            <a:r>
              <a:rPr sz="2000" spc="-145" dirty="0">
                <a:solidFill>
                  <a:srgbClr val="FFFFFF"/>
                </a:solidFill>
                <a:latin typeface="Verdana"/>
                <a:cs typeface="Verdana"/>
              </a:rPr>
              <a:t>l</a:t>
            </a:r>
            <a:r>
              <a:rPr sz="2000" spc="-20" dirty="0">
                <a:solidFill>
                  <a:srgbClr val="FFFFFF"/>
                </a:solidFill>
                <a:latin typeface="Verdana"/>
                <a:cs typeface="Verdana"/>
              </a:rPr>
              <a:t>tica</a:t>
            </a:r>
            <a:r>
              <a:rPr sz="2000" spc="-40" dirty="0">
                <a:solidFill>
                  <a:srgbClr val="FFFFFF"/>
                </a:solidFill>
                <a:latin typeface="Verdana"/>
                <a:cs typeface="Verdana"/>
              </a:rPr>
              <a:t>s</a:t>
            </a:r>
            <a:r>
              <a:rPr sz="2000" spc="-110" dirty="0">
                <a:solidFill>
                  <a:srgbClr val="FFFFFF"/>
                </a:solidFill>
                <a:latin typeface="Verdana"/>
                <a:cs typeface="Verdana"/>
              </a:rPr>
              <a:t>t</a:t>
            </a:r>
            <a:r>
              <a:rPr sz="2000" spc="20" dirty="0">
                <a:solidFill>
                  <a:srgbClr val="FFFFFF"/>
                </a:solidFill>
                <a:latin typeface="Times New Roman"/>
                <a:cs typeface="Times New Roman"/>
              </a:rPr>
              <a:t> </a:t>
            </a:r>
            <a:r>
              <a:rPr sz="2000" spc="-65" dirty="0">
                <a:solidFill>
                  <a:srgbClr val="FFFFFF"/>
                </a:solidFill>
                <a:latin typeface="Verdana"/>
                <a:cs typeface="Verdana"/>
              </a:rPr>
              <a:t>r</a:t>
            </a:r>
            <a:r>
              <a:rPr sz="2000" spc="-100" dirty="0">
                <a:solidFill>
                  <a:srgbClr val="FFFFFF"/>
                </a:solidFill>
                <a:latin typeface="Verdana"/>
                <a:cs typeface="Verdana"/>
              </a:rPr>
              <a:t>ou</a:t>
            </a:r>
            <a:r>
              <a:rPr sz="2000" spc="-40" dirty="0">
                <a:solidFill>
                  <a:srgbClr val="FFFFFF"/>
                </a:solidFill>
                <a:latin typeface="Verdana"/>
                <a:cs typeface="Verdana"/>
              </a:rPr>
              <a:t>t</a:t>
            </a:r>
            <a:r>
              <a:rPr sz="2000" spc="-35" dirty="0">
                <a:solidFill>
                  <a:srgbClr val="FFFFFF"/>
                </a:solidFill>
                <a:latin typeface="Verdana"/>
                <a:cs typeface="Verdana"/>
              </a:rPr>
              <a:t>ing</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375" dirty="0">
                <a:solidFill>
                  <a:srgbClr val="FFFFFF"/>
                </a:solidFill>
                <a:latin typeface="Verdana"/>
                <a:cs typeface="Verdana"/>
              </a:rPr>
              <a:t>S</a:t>
            </a:r>
            <a:r>
              <a:rPr sz="2000" spc="-160" dirty="0">
                <a:solidFill>
                  <a:srgbClr val="FFFFFF"/>
                </a:solidFill>
                <a:latin typeface="Verdana"/>
                <a:cs typeface="Verdana"/>
              </a:rPr>
              <a:t>i</a:t>
            </a:r>
            <a:r>
              <a:rPr sz="2000" spc="-40" dirty="0">
                <a:solidFill>
                  <a:srgbClr val="FFFFFF"/>
                </a:solidFill>
                <a:latin typeface="Verdana"/>
                <a:cs typeface="Verdana"/>
              </a:rPr>
              <a:t>mp</a:t>
            </a:r>
            <a:r>
              <a:rPr sz="2000" spc="-5" dirty="0">
                <a:solidFill>
                  <a:srgbClr val="FFFFFF"/>
                </a:solidFill>
                <a:latin typeface="Verdana"/>
                <a:cs typeface="Verdana"/>
              </a:rPr>
              <a:t>l</a:t>
            </a:r>
            <a:r>
              <a:rPr sz="2000" spc="-70" dirty="0">
                <a:solidFill>
                  <a:srgbClr val="FFFFFF"/>
                </a:solidFill>
                <a:latin typeface="Verdana"/>
                <a:cs typeface="Verdana"/>
              </a:rPr>
              <a:t>er</a:t>
            </a:r>
            <a:r>
              <a:rPr sz="2000" spc="30" dirty="0">
                <a:solidFill>
                  <a:srgbClr val="FFFFFF"/>
                </a:solidFill>
                <a:latin typeface="Times New Roman"/>
                <a:cs typeface="Times New Roman"/>
              </a:rPr>
              <a:t> </a:t>
            </a:r>
            <a:r>
              <a:rPr sz="2000" spc="30" dirty="0">
                <a:solidFill>
                  <a:srgbClr val="FFFFFF"/>
                </a:solidFill>
                <a:latin typeface="Verdana"/>
                <a:cs typeface="Verdana"/>
              </a:rPr>
              <a:t>he</a:t>
            </a:r>
            <a:r>
              <a:rPr sz="2000" spc="35" dirty="0">
                <a:solidFill>
                  <a:srgbClr val="FFFFFF"/>
                </a:solidFill>
                <a:latin typeface="Verdana"/>
                <a:cs typeface="Verdana"/>
              </a:rPr>
              <a:t>ade</a:t>
            </a:r>
            <a:r>
              <a:rPr sz="2000" spc="25" dirty="0">
                <a:solidFill>
                  <a:srgbClr val="FFFFFF"/>
                </a:solidFill>
                <a:latin typeface="Verdana"/>
                <a:cs typeface="Verdana"/>
              </a:rPr>
              <a:t>r</a:t>
            </a:r>
            <a:r>
              <a:rPr sz="2000" spc="35" dirty="0">
                <a:solidFill>
                  <a:srgbClr val="FFFFFF"/>
                </a:solidFill>
                <a:latin typeface="Times New Roman"/>
                <a:cs typeface="Times New Roman"/>
              </a:rPr>
              <a:t> </a:t>
            </a:r>
            <a:r>
              <a:rPr sz="2000" spc="5" dirty="0">
                <a:solidFill>
                  <a:srgbClr val="FFFFFF"/>
                </a:solidFill>
                <a:latin typeface="Verdana"/>
                <a:cs typeface="Verdana"/>
              </a:rPr>
              <a:t>fo</a:t>
            </a:r>
            <a:r>
              <a:rPr sz="2000" spc="-65" dirty="0">
                <a:solidFill>
                  <a:srgbClr val="FFFFFF"/>
                </a:solidFill>
                <a:latin typeface="Verdana"/>
                <a:cs typeface="Verdana"/>
              </a:rPr>
              <a:t>rmat</a:t>
            </a:r>
            <a:endParaRPr sz="2000">
              <a:latin typeface="Verdana"/>
              <a:cs typeface="Verdana"/>
            </a:endParaRPr>
          </a:p>
          <a:p>
            <a:pPr marL="12700">
              <a:lnSpc>
                <a:spcPct val="100000"/>
              </a:lnSpc>
              <a:spcBef>
                <a:spcPts val="1015"/>
              </a:spcBef>
              <a:tabLst>
                <a:tab pos="354965" algn="l"/>
              </a:tabLst>
            </a:pPr>
            <a:r>
              <a:rPr sz="1600" spc="-155" dirty="0">
                <a:solidFill>
                  <a:srgbClr val="89D0D6"/>
                </a:solidFill>
                <a:latin typeface="Lucida Sans Unicode"/>
                <a:cs typeface="Lucida Sans Unicode"/>
              </a:rPr>
              <a:t>▶	</a:t>
            </a:r>
            <a:r>
              <a:rPr sz="2000" spc="-375" dirty="0">
                <a:solidFill>
                  <a:srgbClr val="FFFFFF"/>
                </a:solidFill>
                <a:latin typeface="Verdana"/>
                <a:cs typeface="Verdana"/>
              </a:rPr>
              <a:t>S</a:t>
            </a:r>
            <a:r>
              <a:rPr sz="2000" spc="-160" dirty="0">
                <a:solidFill>
                  <a:srgbClr val="FFFFFF"/>
                </a:solidFill>
                <a:latin typeface="Verdana"/>
                <a:cs typeface="Verdana"/>
              </a:rPr>
              <a:t>i</a:t>
            </a:r>
            <a:r>
              <a:rPr sz="2000" spc="-40" dirty="0">
                <a:solidFill>
                  <a:srgbClr val="FFFFFF"/>
                </a:solidFill>
                <a:latin typeface="Verdana"/>
                <a:cs typeface="Verdana"/>
              </a:rPr>
              <a:t>mp</a:t>
            </a:r>
            <a:r>
              <a:rPr sz="2000" spc="-10" dirty="0">
                <a:solidFill>
                  <a:srgbClr val="FFFFFF"/>
                </a:solidFill>
                <a:latin typeface="Verdana"/>
                <a:cs typeface="Verdana"/>
              </a:rPr>
              <a:t>l</a:t>
            </a:r>
            <a:r>
              <a:rPr sz="2000" spc="-105" dirty="0">
                <a:solidFill>
                  <a:srgbClr val="FFFFFF"/>
                </a:solidFill>
                <a:latin typeface="Verdana"/>
                <a:cs typeface="Verdana"/>
              </a:rPr>
              <a:t>i</a:t>
            </a:r>
            <a:r>
              <a:rPr sz="2000" spc="-140" dirty="0">
                <a:solidFill>
                  <a:srgbClr val="FFFFFF"/>
                </a:solidFill>
                <a:latin typeface="Verdana"/>
                <a:cs typeface="Verdana"/>
              </a:rPr>
              <a:t>f</a:t>
            </a:r>
            <a:r>
              <a:rPr sz="2000" spc="20" dirty="0">
                <a:solidFill>
                  <a:srgbClr val="FFFFFF"/>
                </a:solidFill>
                <a:latin typeface="Verdana"/>
                <a:cs typeface="Verdana"/>
              </a:rPr>
              <a:t>ie</a:t>
            </a:r>
            <a:r>
              <a:rPr sz="2000" spc="25" dirty="0">
                <a:solidFill>
                  <a:srgbClr val="FFFFFF"/>
                </a:solidFill>
                <a:latin typeface="Verdana"/>
                <a:cs typeface="Verdana"/>
              </a:rPr>
              <a:t>d</a:t>
            </a:r>
            <a:r>
              <a:rPr sz="2000" spc="-175" dirty="0">
                <a:solidFill>
                  <a:srgbClr val="FFFFFF"/>
                </a:solidFill>
                <a:latin typeface="Verdana"/>
                <a:cs typeface="Verdana"/>
              </a:rPr>
              <a:t>,</a:t>
            </a:r>
            <a:r>
              <a:rPr sz="2000" spc="30" dirty="0">
                <a:solidFill>
                  <a:srgbClr val="FFFFFF"/>
                </a:solidFill>
                <a:latin typeface="Times New Roman"/>
                <a:cs typeface="Times New Roman"/>
              </a:rPr>
              <a:t> </a:t>
            </a:r>
            <a:r>
              <a:rPr sz="2000" spc="-85" dirty="0">
                <a:solidFill>
                  <a:srgbClr val="FFFFFF"/>
                </a:solidFill>
                <a:latin typeface="Verdana"/>
                <a:cs typeface="Verdana"/>
              </a:rPr>
              <a:t>mo</a:t>
            </a:r>
            <a:r>
              <a:rPr sz="2000" spc="-60" dirty="0">
                <a:solidFill>
                  <a:srgbClr val="FFFFFF"/>
                </a:solidFill>
                <a:latin typeface="Verdana"/>
                <a:cs typeface="Verdana"/>
              </a:rPr>
              <a:t>r</a:t>
            </a:r>
            <a:r>
              <a:rPr sz="2000" spc="110" dirty="0">
                <a:solidFill>
                  <a:srgbClr val="FFFFFF"/>
                </a:solidFill>
                <a:latin typeface="Verdana"/>
                <a:cs typeface="Verdana"/>
              </a:rPr>
              <a:t>e</a:t>
            </a:r>
            <a:r>
              <a:rPr sz="2000" spc="40" dirty="0">
                <a:solidFill>
                  <a:srgbClr val="FFFFFF"/>
                </a:solidFill>
                <a:latin typeface="Times New Roman"/>
                <a:cs typeface="Times New Roman"/>
              </a:rPr>
              <a:t> </a:t>
            </a:r>
            <a:r>
              <a:rPr sz="2000" spc="-15" dirty="0">
                <a:solidFill>
                  <a:srgbClr val="FFFFFF"/>
                </a:solidFill>
                <a:latin typeface="Verdana"/>
                <a:cs typeface="Verdana"/>
              </a:rPr>
              <a:t>ef</a:t>
            </a:r>
            <a:r>
              <a:rPr sz="2000" spc="-20" dirty="0">
                <a:solidFill>
                  <a:srgbClr val="FFFFFF"/>
                </a:solidFill>
                <a:latin typeface="Verdana"/>
                <a:cs typeface="Verdana"/>
              </a:rPr>
              <a:t>f</a:t>
            </a:r>
            <a:r>
              <a:rPr sz="2000" spc="30" dirty="0">
                <a:solidFill>
                  <a:srgbClr val="FFFFFF"/>
                </a:solidFill>
                <a:latin typeface="Verdana"/>
                <a:cs typeface="Verdana"/>
              </a:rPr>
              <a:t>i</a:t>
            </a:r>
            <a:r>
              <a:rPr sz="2000" spc="60" dirty="0">
                <a:solidFill>
                  <a:srgbClr val="FFFFFF"/>
                </a:solidFill>
                <a:latin typeface="Verdana"/>
                <a:cs typeface="Verdana"/>
              </a:rPr>
              <a:t>c</a:t>
            </a:r>
            <a:r>
              <a:rPr sz="2000" spc="-55" dirty="0">
                <a:solidFill>
                  <a:srgbClr val="FFFFFF"/>
                </a:solidFill>
                <a:latin typeface="Verdana"/>
                <a:cs typeface="Verdana"/>
              </a:rPr>
              <a:t>ien</a:t>
            </a:r>
            <a:r>
              <a:rPr sz="2000" spc="-40" dirty="0">
                <a:solidFill>
                  <a:srgbClr val="FFFFFF"/>
                </a:solidFill>
                <a:latin typeface="Verdana"/>
                <a:cs typeface="Verdana"/>
              </a:rPr>
              <a:t>t</a:t>
            </a:r>
            <a:r>
              <a:rPr sz="2000" spc="35" dirty="0">
                <a:solidFill>
                  <a:srgbClr val="FFFFFF"/>
                </a:solidFill>
                <a:latin typeface="Times New Roman"/>
                <a:cs typeface="Times New Roman"/>
              </a:rPr>
              <a:t> </a:t>
            </a:r>
            <a:r>
              <a:rPr sz="2000" spc="-65" dirty="0">
                <a:solidFill>
                  <a:srgbClr val="FFFFFF"/>
                </a:solidFill>
                <a:latin typeface="Verdana"/>
                <a:cs typeface="Verdana"/>
              </a:rPr>
              <a:t>r</a:t>
            </a:r>
            <a:r>
              <a:rPr sz="2000" spc="-100" dirty="0">
                <a:solidFill>
                  <a:srgbClr val="FFFFFF"/>
                </a:solidFill>
                <a:latin typeface="Verdana"/>
                <a:cs typeface="Verdana"/>
              </a:rPr>
              <a:t>o</a:t>
            </a:r>
            <a:r>
              <a:rPr sz="2000" spc="-95" dirty="0">
                <a:solidFill>
                  <a:srgbClr val="FFFFFF"/>
                </a:solidFill>
                <a:latin typeface="Verdana"/>
                <a:cs typeface="Verdana"/>
              </a:rPr>
              <a:t>u</a:t>
            </a:r>
            <a:r>
              <a:rPr sz="2000" spc="-45" dirty="0">
                <a:solidFill>
                  <a:srgbClr val="FFFFFF"/>
                </a:solidFill>
                <a:latin typeface="Verdana"/>
                <a:cs typeface="Verdana"/>
              </a:rPr>
              <a:t>t</a:t>
            </a:r>
            <a:r>
              <a:rPr sz="2000" spc="-35" dirty="0">
                <a:solidFill>
                  <a:srgbClr val="FFFFFF"/>
                </a:solidFill>
                <a:latin typeface="Verdana"/>
                <a:cs typeface="Verdana"/>
              </a:rPr>
              <a:t>ing</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45" dirty="0">
                <a:solidFill>
                  <a:srgbClr val="FFFFFF"/>
                </a:solidFill>
                <a:latin typeface="Verdana"/>
                <a:cs typeface="Verdana"/>
              </a:rPr>
              <a:t>True</a:t>
            </a:r>
            <a:r>
              <a:rPr sz="2000" spc="-175" dirty="0">
                <a:solidFill>
                  <a:srgbClr val="FFFFFF"/>
                </a:solidFill>
                <a:latin typeface="Verdana"/>
                <a:cs typeface="Verdana"/>
              </a:rPr>
              <a:t> </a:t>
            </a:r>
            <a:r>
              <a:rPr sz="2000" spc="-45" dirty="0">
                <a:solidFill>
                  <a:srgbClr val="FFFFFF"/>
                </a:solidFill>
                <a:latin typeface="Verdana"/>
                <a:cs typeface="Verdana"/>
              </a:rPr>
              <a:t>quality</a:t>
            </a:r>
            <a:r>
              <a:rPr sz="2000" spc="-195" dirty="0">
                <a:solidFill>
                  <a:srgbClr val="FFFFFF"/>
                </a:solidFill>
                <a:latin typeface="Verdana"/>
                <a:cs typeface="Verdana"/>
              </a:rPr>
              <a:t> </a:t>
            </a:r>
            <a:r>
              <a:rPr sz="2000" spc="10" dirty="0">
                <a:solidFill>
                  <a:srgbClr val="FFFFFF"/>
                </a:solidFill>
                <a:latin typeface="Verdana"/>
                <a:cs typeface="Verdana"/>
              </a:rPr>
              <a:t>of</a:t>
            </a:r>
            <a:r>
              <a:rPr sz="2000" spc="-150" dirty="0">
                <a:solidFill>
                  <a:srgbClr val="FFFFFF"/>
                </a:solidFill>
                <a:latin typeface="Verdana"/>
                <a:cs typeface="Verdana"/>
              </a:rPr>
              <a:t> </a:t>
            </a:r>
            <a:r>
              <a:rPr sz="2000" spc="-40" dirty="0">
                <a:solidFill>
                  <a:srgbClr val="FFFFFF"/>
                </a:solidFill>
                <a:latin typeface="Verdana"/>
                <a:cs typeface="Verdana"/>
              </a:rPr>
              <a:t>service</a:t>
            </a:r>
            <a:r>
              <a:rPr sz="2000" spc="-190" dirty="0">
                <a:solidFill>
                  <a:srgbClr val="FFFFFF"/>
                </a:solidFill>
                <a:latin typeface="Verdana"/>
                <a:cs typeface="Verdana"/>
              </a:rPr>
              <a:t> </a:t>
            </a:r>
            <a:r>
              <a:rPr sz="2000" spc="-114" dirty="0">
                <a:solidFill>
                  <a:srgbClr val="FFFFFF"/>
                </a:solidFill>
                <a:latin typeface="Verdana"/>
                <a:cs typeface="Verdana"/>
              </a:rPr>
              <a:t>(QoS), </a:t>
            </a:r>
            <a:r>
              <a:rPr sz="2000" spc="-40" dirty="0">
                <a:solidFill>
                  <a:srgbClr val="FFFFFF"/>
                </a:solidFill>
                <a:latin typeface="Verdana"/>
                <a:cs typeface="Verdana"/>
              </a:rPr>
              <a:t>also</a:t>
            </a:r>
            <a:r>
              <a:rPr sz="2000" spc="-165" dirty="0">
                <a:solidFill>
                  <a:srgbClr val="FFFFFF"/>
                </a:solidFill>
                <a:latin typeface="Verdana"/>
                <a:cs typeface="Verdana"/>
              </a:rPr>
              <a:t> </a:t>
            </a:r>
            <a:r>
              <a:rPr sz="2000" spc="60" dirty="0">
                <a:solidFill>
                  <a:srgbClr val="FFFFFF"/>
                </a:solidFill>
                <a:latin typeface="Verdana"/>
                <a:cs typeface="Verdana"/>
              </a:rPr>
              <a:t>called</a:t>
            </a:r>
            <a:r>
              <a:rPr sz="2000" spc="-175" dirty="0">
                <a:solidFill>
                  <a:srgbClr val="FFFFFF"/>
                </a:solidFill>
                <a:latin typeface="Verdana"/>
                <a:cs typeface="Verdana"/>
              </a:rPr>
              <a:t> </a:t>
            </a:r>
            <a:r>
              <a:rPr sz="2000" spc="-85" dirty="0">
                <a:solidFill>
                  <a:srgbClr val="FFFFFF"/>
                </a:solidFill>
                <a:latin typeface="Verdana"/>
                <a:cs typeface="Verdana"/>
              </a:rPr>
              <a:t>"flow</a:t>
            </a:r>
            <a:r>
              <a:rPr sz="2000" spc="-165" dirty="0">
                <a:solidFill>
                  <a:srgbClr val="FFFFFF"/>
                </a:solidFill>
                <a:latin typeface="Verdana"/>
                <a:cs typeface="Verdana"/>
              </a:rPr>
              <a:t> </a:t>
            </a:r>
            <a:r>
              <a:rPr sz="2000" spc="-35" dirty="0">
                <a:solidFill>
                  <a:srgbClr val="FFFFFF"/>
                </a:solidFill>
                <a:latin typeface="Verdana"/>
                <a:cs typeface="Verdana"/>
              </a:rPr>
              <a:t>labeling"</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40" dirty="0">
                <a:solidFill>
                  <a:srgbClr val="FFFFFF"/>
                </a:solidFill>
                <a:latin typeface="Verdana"/>
                <a:cs typeface="Verdana"/>
              </a:rPr>
              <a:t>Built-in</a:t>
            </a:r>
            <a:r>
              <a:rPr sz="2000" spc="-195" dirty="0">
                <a:solidFill>
                  <a:srgbClr val="FFFFFF"/>
                </a:solidFill>
                <a:latin typeface="Verdana"/>
                <a:cs typeface="Verdana"/>
              </a:rPr>
              <a:t> </a:t>
            </a:r>
            <a:r>
              <a:rPr sz="2000" spc="-5" dirty="0">
                <a:solidFill>
                  <a:srgbClr val="FFFFFF"/>
                </a:solidFill>
                <a:latin typeface="Verdana"/>
                <a:cs typeface="Verdana"/>
              </a:rPr>
              <a:t>authentication</a:t>
            </a:r>
            <a:r>
              <a:rPr sz="2000" spc="-175" dirty="0">
                <a:solidFill>
                  <a:srgbClr val="FFFFFF"/>
                </a:solidFill>
                <a:latin typeface="Verdana"/>
                <a:cs typeface="Verdana"/>
              </a:rPr>
              <a:t> </a:t>
            </a:r>
            <a:r>
              <a:rPr sz="2000" spc="80" dirty="0">
                <a:solidFill>
                  <a:srgbClr val="FFFFFF"/>
                </a:solidFill>
                <a:latin typeface="Verdana"/>
                <a:cs typeface="Verdana"/>
              </a:rPr>
              <a:t>and</a:t>
            </a:r>
            <a:r>
              <a:rPr sz="2000" spc="-160" dirty="0">
                <a:solidFill>
                  <a:srgbClr val="FFFFFF"/>
                </a:solidFill>
                <a:latin typeface="Verdana"/>
                <a:cs typeface="Verdana"/>
              </a:rPr>
              <a:t> </a:t>
            </a:r>
            <a:r>
              <a:rPr sz="2000" spc="-10" dirty="0">
                <a:solidFill>
                  <a:srgbClr val="FFFFFF"/>
                </a:solidFill>
                <a:latin typeface="Verdana"/>
                <a:cs typeface="Verdana"/>
              </a:rPr>
              <a:t>privacy</a:t>
            </a:r>
            <a:r>
              <a:rPr sz="2000" spc="-170" dirty="0">
                <a:solidFill>
                  <a:srgbClr val="FFFFFF"/>
                </a:solidFill>
                <a:latin typeface="Verdana"/>
                <a:cs typeface="Verdana"/>
              </a:rPr>
              <a:t> </a:t>
            </a:r>
            <a:r>
              <a:rPr sz="2000" spc="-55" dirty="0">
                <a:solidFill>
                  <a:srgbClr val="FFFFFF"/>
                </a:solidFill>
                <a:latin typeface="Verdana"/>
                <a:cs typeface="Verdana"/>
              </a:rPr>
              <a:t>support</a:t>
            </a:r>
            <a:endParaRPr sz="2000">
              <a:latin typeface="Verdana"/>
              <a:cs typeface="Verdana"/>
            </a:endParaRPr>
          </a:p>
          <a:p>
            <a:pPr marL="12700">
              <a:lnSpc>
                <a:spcPct val="100000"/>
              </a:lnSpc>
              <a:spcBef>
                <a:spcPts val="1010"/>
              </a:spcBef>
              <a:tabLst>
                <a:tab pos="354965" algn="l"/>
              </a:tabLst>
            </a:pPr>
            <a:r>
              <a:rPr sz="1600" spc="-160" dirty="0">
                <a:solidFill>
                  <a:srgbClr val="89D0D6"/>
                </a:solidFill>
                <a:latin typeface="Lucida Sans Unicode"/>
                <a:cs typeface="Lucida Sans Unicode"/>
              </a:rPr>
              <a:t>▶	</a:t>
            </a:r>
            <a:r>
              <a:rPr sz="2000" spc="-65" dirty="0">
                <a:solidFill>
                  <a:srgbClr val="FFFFFF"/>
                </a:solidFill>
                <a:latin typeface="Verdana"/>
                <a:cs typeface="Verdana"/>
              </a:rPr>
              <a:t>Fl</a:t>
            </a:r>
            <a:r>
              <a:rPr sz="2000" spc="-85" dirty="0">
                <a:solidFill>
                  <a:srgbClr val="FFFFFF"/>
                </a:solidFill>
                <a:latin typeface="Verdana"/>
                <a:cs typeface="Verdana"/>
              </a:rPr>
              <a:t>e</a:t>
            </a:r>
            <a:r>
              <a:rPr sz="2000" spc="-254" dirty="0">
                <a:solidFill>
                  <a:srgbClr val="FFFFFF"/>
                </a:solidFill>
                <a:latin typeface="Verdana"/>
                <a:cs typeface="Verdana"/>
              </a:rPr>
              <a:t>x</a:t>
            </a:r>
            <a:r>
              <a:rPr sz="2000" spc="-130" dirty="0">
                <a:solidFill>
                  <a:srgbClr val="FFFFFF"/>
                </a:solidFill>
                <a:latin typeface="Verdana"/>
                <a:cs typeface="Verdana"/>
              </a:rPr>
              <a:t>i</a:t>
            </a:r>
            <a:r>
              <a:rPr sz="2000" spc="-25" dirty="0">
                <a:solidFill>
                  <a:srgbClr val="FFFFFF"/>
                </a:solidFill>
                <a:latin typeface="Verdana"/>
                <a:cs typeface="Verdana"/>
              </a:rPr>
              <a:t>b</a:t>
            </a:r>
            <a:r>
              <a:rPr sz="2000" spc="-10" dirty="0">
                <a:solidFill>
                  <a:srgbClr val="FFFFFF"/>
                </a:solidFill>
                <a:latin typeface="Verdana"/>
                <a:cs typeface="Verdana"/>
              </a:rPr>
              <a:t>l</a:t>
            </a:r>
            <a:r>
              <a:rPr sz="2000" spc="110" dirty="0">
                <a:solidFill>
                  <a:srgbClr val="FFFFFF"/>
                </a:solidFill>
                <a:latin typeface="Verdana"/>
                <a:cs typeface="Verdana"/>
              </a:rPr>
              <a:t>e</a:t>
            </a:r>
            <a:r>
              <a:rPr sz="2000" spc="20" dirty="0">
                <a:solidFill>
                  <a:srgbClr val="FFFFFF"/>
                </a:solidFill>
                <a:latin typeface="Times New Roman"/>
                <a:cs typeface="Times New Roman"/>
              </a:rPr>
              <a:t> </a:t>
            </a:r>
            <a:r>
              <a:rPr sz="2000" spc="85" dirty="0">
                <a:solidFill>
                  <a:srgbClr val="FFFFFF"/>
                </a:solidFill>
                <a:latin typeface="Verdana"/>
                <a:cs typeface="Verdana"/>
              </a:rPr>
              <a:t>o</a:t>
            </a:r>
            <a:r>
              <a:rPr sz="2000" dirty="0">
                <a:solidFill>
                  <a:srgbClr val="FFFFFF"/>
                </a:solidFill>
                <a:latin typeface="Verdana"/>
                <a:cs typeface="Verdana"/>
              </a:rPr>
              <a:t>p</a:t>
            </a:r>
            <a:r>
              <a:rPr sz="2000" spc="15" dirty="0">
                <a:solidFill>
                  <a:srgbClr val="FFFFFF"/>
                </a:solidFill>
                <a:latin typeface="Verdana"/>
                <a:cs typeface="Verdana"/>
              </a:rPr>
              <a:t>t</a:t>
            </a:r>
            <a:r>
              <a:rPr sz="2000" spc="-20" dirty="0">
                <a:solidFill>
                  <a:srgbClr val="FFFFFF"/>
                </a:solidFill>
                <a:latin typeface="Verdana"/>
                <a:cs typeface="Verdana"/>
              </a:rPr>
              <a:t>i</a:t>
            </a:r>
            <a:r>
              <a:rPr sz="2000" spc="-50" dirty="0">
                <a:solidFill>
                  <a:srgbClr val="FFFFFF"/>
                </a:solidFill>
                <a:latin typeface="Verdana"/>
                <a:cs typeface="Verdana"/>
              </a:rPr>
              <a:t>o</a:t>
            </a:r>
            <a:r>
              <a:rPr sz="2000" spc="-155" dirty="0">
                <a:solidFill>
                  <a:srgbClr val="FFFFFF"/>
                </a:solidFill>
                <a:latin typeface="Verdana"/>
                <a:cs typeface="Verdana"/>
              </a:rPr>
              <a:t>ns</a:t>
            </a:r>
            <a:r>
              <a:rPr sz="2000" spc="40" dirty="0">
                <a:solidFill>
                  <a:srgbClr val="FFFFFF"/>
                </a:solidFill>
                <a:latin typeface="Times New Roman"/>
                <a:cs typeface="Times New Roman"/>
              </a:rPr>
              <a:t> </a:t>
            </a:r>
            <a:r>
              <a:rPr sz="2000" spc="80" dirty="0">
                <a:solidFill>
                  <a:srgbClr val="FFFFFF"/>
                </a:solidFill>
                <a:latin typeface="Verdana"/>
                <a:cs typeface="Verdana"/>
              </a:rPr>
              <a:t>an</a:t>
            </a:r>
            <a:r>
              <a:rPr sz="2000" spc="85" dirty="0">
                <a:solidFill>
                  <a:srgbClr val="FFFFFF"/>
                </a:solidFill>
                <a:latin typeface="Verdana"/>
                <a:cs typeface="Verdana"/>
              </a:rPr>
              <a:t>d</a:t>
            </a:r>
            <a:r>
              <a:rPr sz="2000" spc="45" dirty="0">
                <a:solidFill>
                  <a:srgbClr val="FFFFFF"/>
                </a:solidFill>
                <a:latin typeface="Times New Roman"/>
                <a:cs typeface="Times New Roman"/>
              </a:rPr>
              <a:t> </a:t>
            </a:r>
            <a:r>
              <a:rPr sz="2000" spc="-85" dirty="0">
                <a:solidFill>
                  <a:srgbClr val="FFFFFF"/>
                </a:solidFill>
                <a:latin typeface="Verdana"/>
                <a:cs typeface="Verdana"/>
              </a:rPr>
              <a:t>ex</a:t>
            </a:r>
            <a:r>
              <a:rPr sz="2000" spc="-45" dirty="0">
                <a:solidFill>
                  <a:srgbClr val="FFFFFF"/>
                </a:solidFill>
                <a:latin typeface="Verdana"/>
                <a:cs typeface="Verdana"/>
              </a:rPr>
              <a:t>t</a:t>
            </a:r>
            <a:r>
              <a:rPr sz="2000" spc="-50" dirty="0">
                <a:solidFill>
                  <a:srgbClr val="FFFFFF"/>
                </a:solidFill>
                <a:latin typeface="Verdana"/>
                <a:cs typeface="Verdana"/>
              </a:rPr>
              <a:t>ensi</a:t>
            </a:r>
            <a:r>
              <a:rPr sz="2000" spc="-70" dirty="0">
                <a:solidFill>
                  <a:srgbClr val="FFFFFF"/>
                </a:solidFill>
                <a:latin typeface="Verdana"/>
                <a:cs typeface="Verdana"/>
              </a:rPr>
              <a:t>o</a:t>
            </a:r>
            <a:r>
              <a:rPr sz="2000" spc="-155" dirty="0">
                <a:solidFill>
                  <a:srgbClr val="FFFFFF"/>
                </a:solidFill>
                <a:latin typeface="Verdana"/>
                <a:cs typeface="Verdana"/>
              </a:rPr>
              <a:t>ns</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20</a:t>
            </a:r>
            <a:endParaRPr sz="2800">
              <a:latin typeface="Verdana"/>
              <a:cs typeface="Verdana"/>
            </a:endParaRPr>
          </a:p>
        </p:txBody>
      </p:sp>
      <p:sp>
        <p:nvSpPr>
          <p:cNvPr id="5" name="Slide Number Placeholder 4">
            <a:extLst>
              <a:ext uri="{FF2B5EF4-FFF2-40B4-BE49-F238E27FC236}">
                <a16:creationId xmlns:a16="http://schemas.microsoft.com/office/drawing/2014/main" id="{F4A72691-1D68-82EC-D78A-7DFB45F06CF2}"/>
              </a:ext>
            </a:extLst>
          </p:cNvPr>
          <p:cNvSpPr>
            <a:spLocks noGrp="1"/>
          </p:cNvSpPr>
          <p:nvPr>
            <p:ph type="sldNum" sz="quarter" idx="12"/>
          </p:nvPr>
        </p:nvSpPr>
        <p:spPr/>
        <p:txBody>
          <a:bodyPr/>
          <a:lstStyle/>
          <a:p>
            <a:fld id="{CC35A254-4A35-4A19-8176-D3942D5E59E5}"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5810250" cy="665480"/>
          </a:xfrm>
          <a:prstGeom prst="rect">
            <a:avLst/>
          </a:prstGeom>
        </p:spPr>
        <p:txBody>
          <a:bodyPr vert="horz" wrap="square" lIns="0" tIns="12700" rIns="0" bIns="0" rtlCol="0">
            <a:spAutoFit/>
          </a:bodyPr>
          <a:lstStyle/>
          <a:p>
            <a:pPr marL="12700">
              <a:lnSpc>
                <a:spcPct val="100000"/>
              </a:lnSpc>
              <a:spcBef>
                <a:spcPts val="100"/>
              </a:spcBef>
            </a:pPr>
            <a:r>
              <a:rPr spc="-280" dirty="0"/>
              <a:t>IPV</a:t>
            </a:r>
            <a:r>
              <a:rPr spc="-310" dirty="0"/>
              <a:t>6</a:t>
            </a:r>
            <a:r>
              <a:rPr spc="110" dirty="0">
                <a:latin typeface="Times New Roman"/>
                <a:cs typeface="Times New Roman"/>
              </a:rPr>
              <a:t> </a:t>
            </a:r>
            <a:r>
              <a:rPr spc="60" dirty="0"/>
              <a:t>datagra</a:t>
            </a:r>
            <a:r>
              <a:rPr spc="120" dirty="0"/>
              <a:t>m</a:t>
            </a:r>
            <a:r>
              <a:rPr spc="125" dirty="0">
                <a:latin typeface="Times New Roman"/>
                <a:cs typeface="Times New Roman"/>
              </a:rPr>
              <a:t> </a:t>
            </a:r>
            <a:r>
              <a:rPr spc="-90" dirty="0"/>
              <a:t>format</a:t>
            </a:r>
          </a:p>
        </p:txBody>
      </p:sp>
      <p:pic>
        <p:nvPicPr>
          <p:cNvPr id="3" name="object 3"/>
          <p:cNvPicPr/>
          <p:nvPr/>
        </p:nvPicPr>
        <p:blipFill>
          <a:blip r:embed="rId2" cstate="print"/>
          <a:stretch>
            <a:fillRect/>
          </a:stretch>
        </p:blipFill>
        <p:spPr>
          <a:xfrm>
            <a:off x="1213168" y="1716017"/>
            <a:ext cx="9507718" cy="4776856"/>
          </a:xfrm>
          <a:prstGeom prst="rect">
            <a:avLst/>
          </a:prstGeom>
        </p:spPr>
      </p:pic>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21</a:t>
            </a:r>
            <a:endParaRPr sz="2800">
              <a:latin typeface="Verdana"/>
              <a:cs typeface="Verdana"/>
            </a:endParaRPr>
          </a:p>
        </p:txBody>
      </p:sp>
      <p:sp>
        <p:nvSpPr>
          <p:cNvPr id="5" name="Slide Number Placeholder 4">
            <a:extLst>
              <a:ext uri="{FF2B5EF4-FFF2-40B4-BE49-F238E27FC236}">
                <a16:creationId xmlns:a16="http://schemas.microsoft.com/office/drawing/2014/main" id="{C226A6B5-C47C-E940-4067-BD70C85B3658}"/>
              </a:ext>
            </a:extLst>
          </p:cNvPr>
          <p:cNvSpPr>
            <a:spLocks noGrp="1"/>
          </p:cNvSpPr>
          <p:nvPr>
            <p:ph type="sldNum" sz="quarter" idx="12"/>
          </p:nvPr>
        </p:nvSpPr>
        <p:spPr/>
        <p:txBody>
          <a:bodyPr/>
          <a:lstStyle/>
          <a:p>
            <a:fld id="{CC35A254-4A35-4A19-8176-D3942D5E59E5}"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401" y="700476"/>
            <a:ext cx="5808980" cy="666115"/>
          </a:xfrm>
          <a:prstGeom prst="rect">
            <a:avLst/>
          </a:prstGeom>
        </p:spPr>
        <p:txBody>
          <a:bodyPr vert="horz" wrap="square" lIns="0" tIns="12700" rIns="0" bIns="0" rtlCol="0">
            <a:spAutoFit/>
          </a:bodyPr>
          <a:lstStyle/>
          <a:p>
            <a:pPr marL="12700">
              <a:lnSpc>
                <a:spcPct val="100000"/>
              </a:lnSpc>
              <a:spcBef>
                <a:spcPts val="100"/>
              </a:spcBef>
            </a:pPr>
            <a:r>
              <a:rPr spc="-280" dirty="0"/>
              <a:t>IPV</a:t>
            </a:r>
            <a:r>
              <a:rPr spc="-310" dirty="0"/>
              <a:t>6</a:t>
            </a:r>
            <a:r>
              <a:rPr spc="110" dirty="0">
                <a:latin typeface="Times New Roman"/>
                <a:cs typeface="Times New Roman"/>
              </a:rPr>
              <a:t> </a:t>
            </a:r>
            <a:r>
              <a:rPr spc="65" dirty="0"/>
              <a:t>datag</a:t>
            </a:r>
            <a:r>
              <a:rPr spc="30" dirty="0"/>
              <a:t>r</a:t>
            </a:r>
            <a:r>
              <a:rPr spc="70" dirty="0"/>
              <a:t>a</a:t>
            </a:r>
            <a:r>
              <a:rPr spc="125" dirty="0"/>
              <a:t>m</a:t>
            </a:r>
            <a:r>
              <a:rPr spc="125" dirty="0">
                <a:latin typeface="Times New Roman"/>
                <a:cs typeface="Times New Roman"/>
              </a:rPr>
              <a:t> </a:t>
            </a:r>
            <a:r>
              <a:rPr spc="-125" dirty="0"/>
              <a:t>for</a:t>
            </a:r>
            <a:r>
              <a:rPr spc="-280" dirty="0"/>
              <a:t>m</a:t>
            </a:r>
            <a:r>
              <a:rPr spc="50" dirty="0"/>
              <a:t>at</a:t>
            </a:r>
          </a:p>
        </p:txBody>
      </p:sp>
      <p:sp>
        <p:nvSpPr>
          <p:cNvPr id="3" name="object 3"/>
          <p:cNvSpPr txBox="1"/>
          <p:nvPr/>
        </p:nvSpPr>
        <p:spPr>
          <a:xfrm>
            <a:off x="1156518" y="2353814"/>
            <a:ext cx="8781415" cy="3576954"/>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250" spc="-100" dirty="0">
                <a:solidFill>
                  <a:srgbClr val="89D0D6"/>
                </a:solidFill>
                <a:latin typeface="Lucida Sans Unicode"/>
                <a:cs typeface="Lucida Sans Unicode"/>
              </a:rPr>
              <a:t>▶	</a:t>
            </a:r>
            <a:r>
              <a:rPr sz="1600" spc="-60" dirty="0">
                <a:solidFill>
                  <a:srgbClr val="FFFFFF"/>
                </a:solidFill>
                <a:latin typeface="Verdana"/>
                <a:cs typeface="Verdana"/>
              </a:rPr>
              <a:t>Version</a:t>
            </a:r>
            <a:r>
              <a:rPr sz="1600" spc="-85" dirty="0">
                <a:solidFill>
                  <a:srgbClr val="FFFFFF"/>
                </a:solidFill>
                <a:latin typeface="Verdana"/>
                <a:cs typeface="Verdana"/>
              </a:rPr>
              <a:t> </a:t>
            </a:r>
            <a:r>
              <a:rPr sz="1600" spc="-125" dirty="0">
                <a:solidFill>
                  <a:srgbClr val="FFFFFF"/>
                </a:solidFill>
                <a:latin typeface="Verdana"/>
                <a:cs typeface="Verdana"/>
              </a:rPr>
              <a:t>(4-bits)</a:t>
            </a:r>
            <a:r>
              <a:rPr sz="1600" spc="-70" dirty="0">
                <a:solidFill>
                  <a:srgbClr val="FFFFFF"/>
                </a:solidFill>
                <a:latin typeface="Verdana"/>
                <a:cs typeface="Verdana"/>
              </a:rPr>
              <a:t> </a:t>
            </a:r>
            <a:r>
              <a:rPr sz="1600" spc="-285" dirty="0">
                <a:solidFill>
                  <a:srgbClr val="FFFFFF"/>
                </a:solidFill>
                <a:latin typeface="Verdana"/>
                <a:cs typeface="Verdana"/>
              </a:rPr>
              <a:t>:</a:t>
            </a:r>
            <a:r>
              <a:rPr sz="1600" spc="-125" dirty="0">
                <a:solidFill>
                  <a:srgbClr val="FFFFFF"/>
                </a:solidFill>
                <a:latin typeface="Verdana"/>
                <a:cs typeface="Verdana"/>
              </a:rPr>
              <a:t> </a:t>
            </a:r>
            <a:r>
              <a:rPr sz="1600" spc="-30" dirty="0">
                <a:solidFill>
                  <a:srgbClr val="FFFFFF"/>
                </a:solidFill>
                <a:latin typeface="Verdana"/>
                <a:cs typeface="Verdana"/>
              </a:rPr>
              <a:t>Indicates</a:t>
            </a:r>
            <a:r>
              <a:rPr sz="1600" spc="-114" dirty="0">
                <a:solidFill>
                  <a:srgbClr val="FFFFFF"/>
                </a:solidFill>
                <a:latin typeface="Verdana"/>
                <a:cs typeface="Verdana"/>
              </a:rPr>
              <a:t> </a:t>
            </a:r>
            <a:r>
              <a:rPr sz="1600" spc="-65" dirty="0">
                <a:solidFill>
                  <a:srgbClr val="FFFFFF"/>
                </a:solidFill>
                <a:latin typeface="Verdana"/>
                <a:cs typeface="Verdana"/>
              </a:rPr>
              <a:t>version</a:t>
            </a:r>
            <a:r>
              <a:rPr sz="1600" spc="-130" dirty="0">
                <a:solidFill>
                  <a:srgbClr val="FFFFFF"/>
                </a:solidFill>
                <a:latin typeface="Verdana"/>
                <a:cs typeface="Verdana"/>
              </a:rPr>
              <a:t> </a:t>
            </a:r>
            <a:r>
              <a:rPr sz="1600" spc="5" dirty="0">
                <a:solidFill>
                  <a:srgbClr val="FFFFFF"/>
                </a:solidFill>
                <a:latin typeface="Verdana"/>
                <a:cs typeface="Verdana"/>
              </a:rPr>
              <a:t>of</a:t>
            </a:r>
            <a:r>
              <a:rPr sz="1600" spc="-120" dirty="0">
                <a:solidFill>
                  <a:srgbClr val="FFFFFF"/>
                </a:solidFill>
                <a:latin typeface="Verdana"/>
                <a:cs typeface="Verdana"/>
              </a:rPr>
              <a:t> </a:t>
            </a:r>
            <a:r>
              <a:rPr sz="1600" spc="-80" dirty="0">
                <a:solidFill>
                  <a:srgbClr val="FFFFFF"/>
                </a:solidFill>
                <a:latin typeface="Verdana"/>
                <a:cs typeface="Verdana"/>
              </a:rPr>
              <a:t>Internet</a:t>
            </a:r>
            <a:r>
              <a:rPr sz="1600" spc="-114" dirty="0">
                <a:solidFill>
                  <a:srgbClr val="FFFFFF"/>
                </a:solidFill>
                <a:latin typeface="Verdana"/>
                <a:cs typeface="Verdana"/>
              </a:rPr>
              <a:t> </a:t>
            </a:r>
            <a:r>
              <a:rPr sz="1600" spc="-5" dirty="0">
                <a:solidFill>
                  <a:srgbClr val="FFFFFF"/>
                </a:solidFill>
                <a:latin typeface="Verdana"/>
                <a:cs typeface="Verdana"/>
              </a:rPr>
              <a:t>Protocol</a:t>
            </a:r>
            <a:r>
              <a:rPr sz="1600" spc="-85" dirty="0">
                <a:solidFill>
                  <a:srgbClr val="FFFFFF"/>
                </a:solidFill>
                <a:latin typeface="Verdana"/>
                <a:cs typeface="Verdana"/>
              </a:rPr>
              <a:t> </a:t>
            </a:r>
            <a:r>
              <a:rPr sz="1600" spc="-5" dirty="0">
                <a:solidFill>
                  <a:srgbClr val="FFFFFF"/>
                </a:solidFill>
                <a:latin typeface="Verdana"/>
                <a:cs typeface="Verdana"/>
              </a:rPr>
              <a:t>which</a:t>
            </a:r>
            <a:r>
              <a:rPr sz="1600" spc="-85" dirty="0">
                <a:solidFill>
                  <a:srgbClr val="FFFFFF"/>
                </a:solidFill>
                <a:latin typeface="Verdana"/>
                <a:cs typeface="Verdana"/>
              </a:rPr>
              <a:t> </a:t>
            </a:r>
            <a:r>
              <a:rPr sz="1600" spc="-20" dirty="0">
                <a:solidFill>
                  <a:srgbClr val="FFFFFF"/>
                </a:solidFill>
                <a:latin typeface="Verdana"/>
                <a:cs typeface="Verdana"/>
              </a:rPr>
              <a:t>contains</a:t>
            </a:r>
            <a:r>
              <a:rPr sz="1600" spc="-90" dirty="0">
                <a:solidFill>
                  <a:srgbClr val="FFFFFF"/>
                </a:solidFill>
                <a:latin typeface="Verdana"/>
                <a:cs typeface="Verdana"/>
              </a:rPr>
              <a:t> </a:t>
            </a:r>
            <a:r>
              <a:rPr sz="1600" spc="-40" dirty="0">
                <a:solidFill>
                  <a:srgbClr val="FFFFFF"/>
                </a:solidFill>
                <a:latin typeface="Verdana"/>
                <a:cs typeface="Verdana"/>
              </a:rPr>
              <a:t>bit</a:t>
            </a:r>
            <a:r>
              <a:rPr sz="1600" spc="-135" dirty="0">
                <a:solidFill>
                  <a:srgbClr val="FFFFFF"/>
                </a:solidFill>
                <a:latin typeface="Verdana"/>
                <a:cs typeface="Verdana"/>
              </a:rPr>
              <a:t> </a:t>
            </a:r>
            <a:r>
              <a:rPr sz="1600" spc="25" dirty="0">
                <a:solidFill>
                  <a:srgbClr val="FFFFFF"/>
                </a:solidFill>
                <a:latin typeface="Verdana"/>
                <a:cs typeface="Verdana"/>
              </a:rPr>
              <a:t>sequence</a:t>
            </a:r>
            <a:endParaRPr sz="1600">
              <a:latin typeface="Verdana"/>
              <a:cs typeface="Verdana"/>
            </a:endParaRPr>
          </a:p>
          <a:p>
            <a:pPr marL="354965">
              <a:lnSpc>
                <a:spcPct val="100000"/>
              </a:lnSpc>
            </a:pPr>
            <a:r>
              <a:rPr sz="1600" spc="-135" dirty="0">
                <a:solidFill>
                  <a:srgbClr val="FFFFFF"/>
                </a:solidFill>
                <a:latin typeface="Verdana"/>
                <a:cs typeface="Verdana"/>
              </a:rPr>
              <a:t>0110.</a:t>
            </a:r>
            <a:endParaRPr sz="1600">
              <a:latin typeface="Verdana"/>
              <a:cs typeface="Verdana"/>
            </a:endParaRPr>
          </a:p>
          <a:p>
            <a:pPr marL="354965" marR="5080" indent="-342900">
              <a:lnSpc>
                <a:spcPct val="100000"/>
              </a:lnSpc>
              <a:spcBef>
                <a:spcPts val="1010"/>
              </a:spcBef>
              <a:tabLst>
                <a:tab pos="354965" algn="l"/>
              </a:tabLst>
            </a:pPr>
            <a:r>
              <a:rPr sz="1250" spc="-100" dirty="0">
                <a:solidFill>
                  <a:srgbClr val="89D0D6"/>
                </a:solidFill>
                <a:latin typeface="Lucida Sans Unicode"/>
                <a:cs typeface="Lucida Sans Unicode"/>
              </a:rPr>
              <a:t>▶	</a:t>
            </a:r>
            <a:r>
              <a:rPr sz="1600" spc="-65" dirty="0">
                <a:solidFill>
                  <a:srgbClr val="FFFFFF"/>
                </a:solidFill>
                <a:latin typeface="Verdana"/>
                <a:cs typeface="Verdana"/>
              </a:rPr>
              <a:t>Traffic </a:t>
            </a:r>
            <a:r>
              <a:rPr sz="1600" spc="-50" dirty="0">
                <a:solidFill>
                  <a:srgbClr val="FFFFFF"/>
                </a:solidFill>
                <a:latin typeface="Verdana"/>
                <a:cs typeface="Verdana"/>
              </a:rPr>
              <a:t>Class </a:t>
            </a:r>
            <a:r>
              <a:rPr sz="1600" spc="-125" dirty="0">
                <a:solidFill>
                  <a:srgbClr val="FFFFFF"/>
                </a:solidFill>
                <a:latin typeface="Verdana"/>
                <a:cs typeface="Verdana"/>
              </a:rPr>
              <a:t>(8-bits) </a:t>
            </a:r>
            <a:r>
              <a:rPr sz="1600" spc="-285" dirty="0">
                <a:solidFill>
                  <a:srgbClr val="FFFFFF"/>
                </a:solidFill>
                <a:latin typeface="Verdana"/>
                <a:cs typeface="Verdana"/>
              </a:rPr>
              <a:t>: </a:t>
            </a:r>
            <a:r>
              <a:rPr sz="1600" spc="-95" dirty="0">
                <a:solidFill>
                  <a:srgbClr val="FFFFFF"/>
                </a:solidFill>
                <a:latin typeface="Verdana"/>
                <a:cs typeface="Verdana"/>
              </a:rPr>
              <a:t>The </a:t>
            </a:r>
            <a:r>
              <a:rPr sz="1600" spc="-65" dirty="0">
                <a:solidFill>
                  <a:srgbClr val="FFFFFF"/>
                </a:solidFill>
                <a:latin typeface="Verdana"/>
                <a:cs typeface="Verdana"/>
              </a:rPr>
              <a:t>Traffic </a:t>
            </a:r>
            <a:r>
              <a:rPr sz="1600" spc="-50" dirty="0">
                <a:solidFill>
                  <a:srgbClr val="FFFFFF"/>
                </a:solidFill>
                <a:latin typeface="Verdana"/>
                <a:cs typeface="Verdana"/>
              </a:rPr>
              <a:t>Class </a:t>
            </a:r>
            <a:r>
              <a:rPr sz="1600" spc="-25" dirty="0">
                <a:solidFill>
                  <a:srgbClr val="FFFFFF"/>
                </a:solidFill>
                <a:latin typeface="Verdana"/>
                <a:cs typeface="Verdana"/>
              </a:rPr>
              <a:t>field </a:t>
            </a:r>
            <a:r>
              <a:rPr sz="1600" spc="-10" dirty="0">
                <a:solidFill>
                  <a:srgbClr val="FFFFFF"/>
                </a:solidFill>
                <a:latin typeface="Verdana"/>
                <a:cs typeface="Verdana"/>
              </a:rPr>
              <a:t>indicates </a:t>
            </a:r>
            <a:r>
              <a:rPr sz="1600" spc="-45" dirty="0">
                <a:solidFill>
                  <a:srgbClr val="FFFFFF"/>
                </a:solidFill>
                <a:latin typeface="Verdana"/>
                <a:cs typeface="Verdana"/>
              </a:rPr>
              <a:t>class </a:t>
            </a:r>
            <a:r>
              <a:rPr sz="1600" spc="-65" dirty="0">
                <a:solidFill>
                  <a:srgbClr val="FFFFFF"/>
                </a:solidFill>
                <a:latin typeface="Verdana"/>
                <a:cs typeface="Verdana"/>
              </a:rPr>
              <a:t>or </a:t>
            </a:r>
            <a:r>
              <a:rPr sz="1600" spc="-85" dirty="0">
                <a:solidFill>
                  <a:srgbClr val="FFFFFF"/>
                </a:solidFill>
                <a:latin typeface="Verdana"/>
                <a:cs typeface="Verdana"/>
              </a:rPr>
              <a:t>priority </a:t>
            </a:r>
            <a:r>
              <a:rPr sz="1600" spc="5" dirty="0">
                <a:solidFill>
                  <a:srgbClr val="FFFFFF"/>
                </a:solidFill>
                <a:latin typeface="Verdana"/>
                <a:cs typeface="Verdana"/>
              </a:rPr>
              <a:t>of </a:t>
            </a:r>
            <a:r>
              <a:rPr sz="1600" spc="-125" dirty="0">
                <a:solidFill>
                  <a:srgbClr val="FFFFFF"/>
                </a:solidFill>
                <a:latin typeface="Verdana"/>
                <a:cs typeface="Verdana"/>
              </a:rPr>
              <a:t>IPv6 </a:t>
            </a:r>
            <a:r>
              <a:rPr sz="1600" spc="40" dirty="0">
                <a:solidFill>
                  <a:srgbClr val="FFFFFF"/>
                </a:solidFill>
                <a:latin typeface="Verdana"/>
                <a:cs typeface="Verdana"/>
              </a:rPr>
              <a:t>packet </a:t>
            </a:r>
            <a:r>
              <a:rPr sz="1600" spc="45" dirty="0">
                <a:solidFill>
                  <a:srgbClr val="FFFFFF"/>
                </a:solidFill>
                <a:latin typeface="Verdana"/>
                <a:cs typeface="Verdana"/>
              </a:rPr>
              <a:t> </a:t>
            </a:r>
            <a:r>
              <a:rPr sz="1600" spc="-5" dirty="0">
                <a:solidFill>
                  <a:srgbClr val="FFFFFF"/>
                </a:solidFill>
                <a:latin typeface="Verdana"/>
                <a:cs typeface="Verdana"/>
              </a:rPr>
              <a:t>which </a:t>
            </a:r>
            <a:r>
              <a:rPr sz="1600" spc="-170" dirty="0">
                <a:solidFill>
                  <a:srgbClr val="FFFFFF"/>
                </a:solidFill>
                <a:latin typeface="Verdana"/>
                <a:cs typeface="Verdana"/>
              </a:rPr>
              <a:t>is </a:t>
            </a:r>
            <a:r>
              <a:rPr sz="1600" spc="-100" dirty="0">
                <a:solidFill>
                  <a:srgbClr val="FFFFFF"/>
                </a:solidFill>
                <a:latin typeface="Verdana"/>
                <a:cs typeface="Verdana"/>
              </a:rPr>
              <a:t>similar </a:t>
            </a:r>
            <a:r>
              <a:rPr sz="1600" spc="-20" dirty="0">
                <a:solidFill>
                  <a:srgbClr val="FFFFFF"/>
                </a:solidFill>
                <a:latin typeface="Verdana"/>
                <a:cs typeface="Verdana"/>
              </a:rPr>
              <a:t>to </a:t>
            </a:r>
            <a:r>
              <a:rPr sz="1600" spc="-45" dirty="0">
                <a:solidFill>
                  <a:srgbClr val="FFFFFF"/>
                </a:solidFill>
                <a:latin typeface="Verdana"/>
                <a:cs typeface="Verdana"/>
              </a:rPr>
              <a:t>Service Field </a:t>
            </a:r>
            <a:r>
              <a:rPr sz="1600" spc="-80" dirty="0">
                <a:solidFill>
                  <a:srgbClr val="FFFFFF"/>
                </a:solidFill>
                <a:latin typeface="Verdana"/>
                <a:cs typeface="Verdana"/>
              </a:rPr>
              <a:t>in </a:t>
            </a:r>
            <a:r>
              <a:rPr sz="1600" spc="-125" dirty="0">
                <a:solidFill>
                  <a:srgbClr val="FFFFFF"/>
                </a:solidFill>
                <a:latin typeface="Verdana"/>
                <a:cs typeface="Verdana"/>
              </a:rPr>
              <a:t>IPv4 </a:t>
            </a:r>
            <a:r>
              <a:rPr sz="1600" spc="10" dirty="0">
                <a:solidFill>
                  <a:srgbClr val="FFFFFF"/>
                </a:solidFill>
                <a:latin typeface="Verdana"/>
                <a:cs typeface="Verdana"/>
              </a:rPr>
              <a:t>packet. </a:t>
            </a:r>
            <a:r>
              <a:rPr sz="1600" spc="-195" dirty="0">
                <a:solidFill>
                  <a:srgbClr val="FFFFFF"/>
                </a:solidFill>
                <a:latin typeface="Verdana"/>
                <a:cs typeface="Verdana"/>
              </a:rPr>
              <a:t>It </a:t>
            </a:r>
            <a:r>
              <a:rPr sz="1600" spc="-40" dirty="0">
                <a:solidFill>
                  <a:srgbClr val="FFFFFF"/>
                </a:solidFill>
                <a:latin typeface="Verdana"/>
                <a:cs typeface="Verdana"/>
              </a:rPr>
              <a:t>helps </a:t>
            </a:r>
            <a:r>
              <a:rPr sz="1600" spc="-90" dirty="0">
                <a:solidFill>
                  <a:srgbClr val="FFFFFF"/>
                </a:solidFill>
                <a:latin typeface="Verdana"/>
                <a:cs typeface="Verdana"/>
              </a:rPr>
              <a:t>routers </a:t>
            </a:r>
            <a:r>
              <a:rPr sz="1600" spc="-20" dirty="0">
                <a:solidFill>
                  <a:srgbClr val="FFFFFF"/>
                </a:solidFill>
                <a:latin typeface="Verdana"/>
                <a:cs typeface="Verdana"/>
              </a:rPr>
              <a:t>to </a:t>
            </a:r>
            <a:r>
              <a:rPr sz="1600" spc="20" dirty="0">
                <a:solidFill>
                  <a:srgbClr val="FFFFFF"/>
                </a:solidFill>
                <a:latin typeface="Verdana"/>
                <a:cs typeface="Verdana"/>
              </a:rPr>
              <a:t>handle </a:t>
            </a:r>
            <a:r>
              <a:rPr sz="1600" spc="-20" dirty="0">
                <a:solidFill>
                  <a:srgbClr val="FFFFFF"/>
                </a:solidFill>
                <a:latin typeface="Verdana"/>
                <a:cs typeface="Verdana"/>
              </a:rPr>
              <a:t>the </a:t>
            </a:r>
            <a:r>
              <a:rPr sz="1600" spc="-35" dirty="0">
                <a:solidFill>
                  <a:srgbClr val="FFFFFF"/>
                </a:solidFill>
                <a:latin typeface="Verdana"/>
                <a:cs typeface="Verdana"/>
              </a:rPr>
              <a:t>traffic </a:t>
            </a:r>
            <a:r>
              <a:rPr sz="1600" spc="-30" dirty="0">
                <a:solidFill>
                  <a:srgbClr val="FFFFFF"/>
                </a:solidFill>
                <a:latin typeface="Verdana"/>
                <a:cs typeface="Verdana"/>
              </a:rPr>
              <a:t> </a:t>
            </a:r>
            <a:r>
              <a:rPr sz="1600" spc="30" dirty="0">
                <a:solidFill>
                  <a:srgbClr val="FFFFFF"/>
                </a:solidFill>
                <a:latin typeface="Verdana"/>
                <a:cs typeface="Verdana"/>
              </a:rPr>
              <a:t>based</a:t>
            </a:r>
            <a:r>
              <a:rPr sz="1600" spc="-114" dirty="0">
                <a:solidFill>
                  <a:srgbClr val="FFFFFF"/>
                </a:solidFill>
                <a:latin typeface="Verdana"/>
                <a:cs typeface="Verdana"/>
              </a:rPr>
              <a:t> </a:t>
            </a:r>
            <a:r>
              <a:rPr sz="1600" spc="15" dirty="0">
                <a:solidFill>
                  <a:srgbClr val="FFFFFF"/>
                </a:solidFill>
                <a:latin typeface="Verdana"/>
                <a:cs typeface="Verdana"/>
              </a:rPr>
              <a:t>on</a:t>
            </a:r>
            <a:r>
              <a:rPr sz="1600" spc="-114" dirty="0">
                <a:solidFill>
                  <a:srgbClr val="FFFFFF"/>
                </a:solidFill>
                <a:latin typeface="Verdana"/>
                <a:cs typeface="Verdana"/>
              </a:rPr>
              <a:t> </a:t>
            </a:r>
            <a:r>
              <a:rPr sz="1600" spc="-85" dirty="0">
                <a:solidFill>
                  <a:srgbClr val="FFFFFF"/>
                </a:solidFill>
                <a:latin typeface="Verdana"/>
                <a:cs typeface="Verdana"/>
              </a:rPr>
              <a:t>priority </a:t>
            </a:r>
            <a:r>
              <a:rPr sz="1600" spc="5" dirty="0">
                <a:solidFill>
                  <a:srgbClr val="FFFFFF"/>
                </a:solidFill>
                <a:latin typeface="Verdana"/>
                <a:cs typeface="Verdana"/>
              </a:rPr>
              <a:t>of</a:t>
            </a:r>
            <a:r>
              <a:rPr sz="1600" spc="-125" dirty="0">
                <a:solidFill>
                  <a:srgbClr val="FFFFFF"/>
                </a:solidFill>
                <a:latin typeface="Verdana"/>
                <a:cs typeface="Verdana"/>
              </a:rPr>
              <a:t> </a:t>
            </a:r>
            <a:r>
              <a:rPr sz="1600" spc="-20" dirty="0">
                <a:solidFill>
                  <a:srgbClr val="FFFFFF"/>
                </a:solidFill>
                <a:latin typeface="Verdana"/>
                <a:cs typeface="Verdana"/>
              </a:rPr>
              <a:t>the</a:t>
            </a:r>
            <a:r>
              <a:rPr sz="1600" spc="-110" dirty="0">
                <a:solidFill>
                  <a:srgbClr val="FFFFFF"/>
                </a:solidFill>
                <a:latin typeface="Verdana"/>
                <a:cs typeface="Verdana"/>
              </a:rPr>
              <a:t> </a:t>
            </a:r>
            <a:r>
              <a:rPr sz="1600" spc="10" dirty="0">
                <a:solidFill>
                  <a:srgbClr val="FFFFFF"/>
                </a:solidFill>
                <a:latin typeface="Verdana"/>
                <a:cs typeface="Verdana"/>
              </a:rPr>
              <a:t>packet.</a:t>
            </a:r>
            <a:r>
              <a:rPr sz="1600" spc="-110" dirty="0">
                <a:solidFill>
                  <a:srgbClr val="FFFFFF"/>
                </a:solidFill>
                <a:latin typeface="Verdana"/>
                <a:cs typeface="Verdana"/>
              </a:rPr>
              <a:t> </a:t>
            </a:r>
            <a:r>
              <a:rPr sz="1600" spc="-180" dirty="0">
                <a:solidFill>
                  <a:srgbClr val="FFFFFF"/>
                </a:solidFill>
                <a:latin typeface="Verdana"/>
                <a:cs typeface="Verdana"/>
              </a:rPr>
              <a:t>If</a:t>
            </a:r>
            <a:r>
              <a:rPr sz="1600" spc="-145" dirty="0">
                <a:solidFill>
                  <a:srgbClr val="FFFFFF"/>
                </a:solidFill>
                <a:latin typeface="Verdana"/>
                <a:cs typeface="Verdana"/>
              </a:rPr>
              <a:t> </a:t>
            </a:r>
            <a:r>
              <a:rPr sz="1600" spc="-5" dirty="0">
                <a:solidFill>
                  <a:srgbClr val="FFFFFF"/>
                </a:solidFill>
                <a:latin typeface="Verdana"/>
                <a:cs typeface="Verdana"/>
              </a:rPr>
              <a:t>congestion</a:t>
            </a:r>
            <a:r>
              <a:rPr sz="1600" spc="-70" dirty="0">
                <a:solidFill>
                  <a:srgbClr val="FFFFFF"/>
                </a:solidFill>
                <a:latin typeface="Verdana"/>
                <a:cs typeface="Verdana"/>
              </a:rPr>
              <a:t> </a:t>
            </a:r>
            <a:r>
              <a:rPr sz="1600" dirty="0">
                <a:solidFill>
                  <a:srgbClr val="FFFFFF"/>
                </a:solidFill>
                <a:latin typeface="Verdana"/>
                <a:cs typeface="Verdana"/>
              </a:rPr>
              <a:t>occurs</a:t>
            </a:r>
            <a:r>
              <a:rPr sz="1600" spc="-90" dirty="0">
                <a:solidFill>
                  <a:srgbClr val="FFFFFF"/>
                </a:solidFill>
                <a:latin typeface="Verdana"/>
                <a:cs typeface="Verdana"/>
              </a:rPr>
              <a:t> </a:t>
            </a:r>
            <a:r>
              <a:rPr sz="1600" spc="15" dirty="0">
                <a:solidFill>
                  <a:srgbClr val="FFFFFF"/>
                </a:solidFill>
                <a:latin typeface="Verdana"/>
                <a:cs typeface="Verdana"/>
              </a:rPr>
              <a:t>on</a:t>
            </a:r>
            <a:r>
              <a:rPr sz="1600" spc="-114" dirty="0">
                <a:solidFill>
                  <a:srgbClr val="FFFFFF"/>
                </a:solidFill>
                <a:latin typeface="Verdana"/>
                <a:cs typeface="Verdana"/>
              </a:rPr>
              <a:t> </a:t>
            </a:r>
            <a:r>
              <a:rPr sz="1600" spc="-70" dirty="0">
                <a:solidFill>
                  <a:srgbClr val="FFFFFF"/>
                </a:solidFill>
                <a:latin typeface="Verdana"/>
                <a:cs typeface="Verdana"/>
              </a:rPr>
              <a:t>router</a:t>
            </a:r>
            <a:r>
              <a:rPr sz="1600" spc="-90" dirty="0">
                <a:solidFill>
                  <a:srgbClr val="FFFFFF"/>
                </a:solidFill>
                <a:latin typeface="Verdana"/>
                <a:cs typeface="Verdana"/>
              </a:rPr>
              <a:t> </a:t>
            </a:r>
            <a:r>
              <a:rPr sz="1600" spc="-30" dirty="0">
                <a:solidFill>
                  <a:srgbClr val="FFFFFF"/>
                </a:solidFill>
                <a:latin typeface="Verdana"/>
                <a:cs typeface="Verdana"/>
              </a:rPr>
              <a:t>then</a:t>
            </a:r>
            <a:r>
              <a:rPr sz="1600" spc="-90" dirty="0">
                <a:solidFill>
                  <a:srgbClr val="FFFFFF"/>
                </a:solidFill>
                <a:latin typeface="Verdana"/>
                <a:cs typeface="Verdana"/>
              </a:rPr>
              <a:t> </a:t>
            </a:r>
            <a:r>
              <a:rPr sz="1600" dirty="0">
                <a:solidFill>
                  <a:srgbClr val="FFFFFF"/>
                </a:solidFill>
                <a:latin typeface="Verdana"/>
                <a:cs typeface="Verdana"/>
              </a:rPr>
              <a:t>packets</a:t>
            </a:r>
            <a:r>
              <a:rPr sz="1600" spc="-110" dirty="0">
                <a:solidFill>
                  <a:srgbClr val="FFFFFF"/>
                </a:solidFill>
                <a:latin typeface="Verdana"/>
                <a:cs typeface="Verdana"/>
              </a:rPr>
              <a:t> </a:t>
            </a:r>
            <a:r>
              <a:rPr sz="1600" spc="-75" dirty="0">
                <a:solidFill>
                  <a:srgbClr val="FFFFFF"/>
                </a:solidFill>
                <a:latin typeface="Verdana"/>
                <a:cs typeface="Verdana"/>
              </a:rPr>
              <a:t>with</a:t>
            </a:r>
            <a:r>
              <a:rPr sz="1600" spc="-80" dirty="0">
                <a:solidFill>
                  <a:srgbClr val="FFFFFF"/>
                </a:solidFill>
                <a:latin typeface="Verdana"/>
                <a:cs typeface="Verdana"/>
              </a:rPr>
              <a:t> </a:t>
            </a:r>
            <a:r>
              <a:rPr sz="1600" spc="-45" dirty="0">
                <a:solidFill>
                  <a:srgbClr val="FFFFFF"/>
                </a:solidFill>
                <a:latin typeface="Verdana"/>
                <a:cs typeface="Verdana"/>
              </a:rPr>
              <a:t>least </a:t>
            </a:r>
            <a:r>
              <a:rPr sz="1600" spc="-550" dirty="0">
                <a:solidFill>
                  <a:srgbClr val="FFFFFF"/>
                </a:solidFill>
                <a:latin typeface="Verdana"/>
                <a:cs typeface="Verdana"/>
              </a:rPr>
              <a:t> </a:t>
            </a:r>
            <a:r>
              <a:rPr sz="1600" spc="-85" dirty="0">
                <a:solidFill>
                  <a:srgbClr val="FFFFFF"/>
                </a:solidFill>
                <a:latin typeface="Verdana"/>
                <a:cs typeface="Verdana"/>
              </a:rPr>
              <a:t>priority</a:t>
            </a:r>
            <a:r>
              <a:rPr sz="1600" spc="-95" dirty="0">
                <a:solidFill>
                  <a:srgbClr val="FFFFFF"/>
                </a:solidFill>
                <a:latin typeface="Verdana"/>
                <a:cs typeface="Verdana"/>
              </a:rPr>
              <a:t> will</a:t>
            </a:r>
            <a:r>
              <a:rPr sz="1600" spc="-110" dirty="0">
                <a:solidFill>
                  <a:srgbClr val="FFFFFF"/>
                </a:solidFill>
                <a:latin typeface="Verdana"/>
                <a:cs typeface="Verdana"/>
              </a:rPr>
              <a:t> </a:t>
            </a:r>
            <a:r>
              <a:rPr sz="1600" spc="85" dirty="0">
                <a:solidFill>
                  <a:srgbClr val="FFFFFF"/>
                </a:solidFill>
                <a:latin typeface="Verdana"/>
                <a:cs typeface="Verdana"/>
              </a:rPr>
              <a:t>be</a:t>
            </a:r>
            <a:r>
              <a:rPr sz="1600" spc="-135" dirty="0">
                <a:solidFill>
                  <a:srgbClr val="FFFFFF"/>
                </a:solidFill>
                <a:latin typeface="Verdana"/>
                <a:cs typeface="Verdana"/>
              </a:rPr>
              <a:t> </a:t>
            </a:r>
            <a:r>
              <a:rPr sz="1600" spc="15" dirty="0">
                <a:solidFill>
                  <a:srgbClr val="FFFFFF"/>
                </a:solidFill>
                <a:latin typeface="Verdana"/>
                <a:cs typeface="Verdana"/>
              </a:rPr>
              <a:t>discarded</a:t>
            </a:r>
            <a:endParaRPr sz="1600">
              <a:latin typeface="Verdana"/>
              <a:cs typeface="Verdana"/>
            </a:endParaRPr>
          </a:p>
          <a:p>
            <a:pPr marL="354965" marR="134620" indent="-342900">
              <a:lnSpc>
                <a:spcPct val="100000"/>
              </a:lnSpc>
              <a:spcBef>
                <a:spcPts val="1000"/>
              </a:spcBef>
              <a:tabLst>
                <a:tab pos="354965" algn="l"/>
              </a:tabLst>
            </a:pPr>
            <a:r>
              <a:rPr sz="1250" spc="-95" dirty="0">
                <a:solidFill>
                  <a:srgbClr val="89D0D6"/>
                </a:solidFill>
                <a:latin typeface="Lucida Sans Unicode"/>
                <a:cs typeface="Lucida Sans Unicode"/>
              </a:rPr>
              <a:t>▶	</a:t>
            </a:r>
            <a:r>
              <a:rPr sz="1600" spc="-45" dirty="0">
                <a:solidFill>
                  <a:srgbClr val="FFFFFF"/>
                </a:solidFill>
                <a:latin typeface="Verdana"/>
                <a:cs typeface="Verdana"/>
              </a:rPr>
              <a:t>Flow </a:t>
            </a:r>
            <a:r>
              <a:rPr sz="1600" dirty="0">
                <a:solidFill>
                  <a:srgbClr val="FFFFFF"/>
                </a:solidFill>
                <a:latin typeface="Verdana"/>
                <a:cs typeface="Verdana"/>
              </a:rPr>
              <a:t>Label </a:t>
            </a:r>
            <a:r>
              <a:rPr sz="1600" spc="-125" dirty="0">
                <a:solidFill>
                  <a:srgbClr val="FFFFFF"/>
                </a:solidFill>
                <a:latin typeface="Verdana"/>
                <a:cs typeface="Verdana"/>
              </a:rPr>
              <a:t>(20-bits) </a:t>
            </a:r>
            <a:r>
              <a:rPr sz="1600" spc="-285" dirty="0">
                <a:solidFill>
                  <a:srgbClr val="FFFFFF"/>
                </a:solidFill>
                <a:latin typeface="Verdana"/>
                <a:cs typeface="Verdana"/>
              </a:rPr>
              <a:t>: </a:t>
            </a:r>
            <a:r>
              <a:rPr sz="1600" spc="-175" dirty="0">
                <a:solidFill>
                  <a:srgbClr val="FFFFFF"/>
                </a:solidFill>
                <a:latin typeface="Verdana"/>
                <a:cs typeface="Verdana"/>
              </a:rPr>
              <a:t>This </a:t>
            </a:r>
            <a:r>
              <a:rPr sz="1600" spc="-25" dirty="0">
                <a:solidFill>
                  <a:srgbClr val="FFFFFF"/>
                </a:solidFill>
                <a:latin typeface="Verdana"/>
                <a:cs typeface="Verdana"/>
              </a:rPr>
              <a:t>field </a:t>
            </a:r>
            <a:r>
              <a:rPr sz="1600" spc="-35" dirty="0">
                <a:solidFill>
                  <a:srgbClr val="FFFFFF"/>
                </a:solidFill>
                <a:latin typeface="Verdana"/>
                <a:cs typeface="Verdana"/>
              </a:rPr>
              <a:t>was </a:t>
            </a:r>
            <a:r>
              <a:rPr sz="1600" spc="95" dirty="0">
                <a:solidFill>
                  <a:srgbClr val="FFFFFF"/>
                </a:solidFill>
                <a:latin typeface="Verdana"/>
                <a:cs typeface="Verdana"/>
              </a:rPr>
              <a:t>added </a:t>
            </a:r>
            <a:r>
              <a:rPr sz="1600" spc="-85" dirty="0">
                <a:solidFill>
                  <a:srgbClr val="FFFFFF"/>
                </a:solidFill>
                <a:latin typeface="Verdana"/>
                <a:cs typeface="Verdana"/>
              </a:rPr>
              <a:t>in </a:t>
            </a:r>
            <a:r>
              <a:rPr sz="1600" spc="-125" dirty="0">
                <a:solidFill>
                  <a:srgbClr val="FFFFFF"/>
                </a:solidFill>
                <a:latin typeface="Verdana"/>
                <a:cs typeface="Verdana"/>
              </a:rPr>
              <a:t>IPv6 </a:t>
            </a:r>
            <a:r>
              <a:rPr sz="1600" spc="-15" dirty="0">
                <a:solidFill>
                  <a:srgbClr val="FFFFFF"/>
                </a:solidFill>
                <a:latin typeface="Verdana"/>
                <a:cs typeface="Verdana"/>
              </a:rPr>
              <a:t>to </a:t>
            </a:r>
            <a:r>
              <a:rPr sz="1600" spc="-30" dirty="0">
                <a:solidFill>
                  <a:srgbClr val="FFFFFF"/>
                </a:solidFill>
                <a:latin typeface="Verdana"/>
                <a:cs typeface="Verdana"/>
              </a:rPr>
              <a:t>differentiate </a:t>
            </a:r>
            <a:r>
              <a:rPr sz="1600" spc="-45" dirty="0">
                <a:solidFill>
                  <a:srgbClr val="FFFFFF"/>
                </a:solidFill>
                <a:latin typeface="Verdana"/>
                <a:cs typeface="Verdana"/>
              </a:rPr>
              <a:t>traffic. </a:t>
            </a:r>
            <a:r>
              <a:rPr sz="1600" spc="85" dirty="0">
                <a:solidFill>
                  <a:srgbClr val="FFFFFF"/>
                </a:solidFill>
                <a:latin typeface="Verdana"/>
                <a:cs typeface="Verdana"/>
              </a:rPr>
              <a:t>A </a:t>
            </a:r>
            <a:r>
              <a:rPr sz="1600" spc="-20" dirty="0">
                <a:solidFill>
                  <a:srgbClr val="FFFFFF"/>
                </a:solidFill>
                <a:latin typeface="Verdana"/>
                <a:cs typeface="Verdana"/>
              </a:rPr>
              <a:t>flow </a:t>
            </a:r>
            <a:r>
              <a:rPr sz="1600" spc="10" dirty="0">
                <a:solidFill>
                  <a:srgbClr val="FFFFFF"/>
                </a:solidFill>
                <a:latin typeface="Verdana"/>
                <a:cs typeface="Verdana"/>
              </a:rPr>
              <a:t>label </a:t>
            </a:r>
            <a:r>
              <a:rPr sz="1600" spc="15" dirty="0">
                <a:solidFill>
                  <a:srgbClr val="FFFFFF"/>
                </a:solidFill>
                <a:latin typeface="Verdana"/>
                <a:cs typeface="Verdana"/>
              </a:rPr>
              <a:t> </a:t>
            </a:r>
            <a:r>
              <a:rPr sz="1600" spc="55" dirty="0">
                <a:solidFill>
                  <a:srgbClr val="FFFFFF"/>
                </a:solidFill>
                <a:latin typeface="Verdana"/>
                <a:cs typeface="Verdana"/>
              </a:rPr>
              <a:t>and </a:t>
            </a:r>
            <a:r>
              <a:rPr sz="1600" spc="-20" dirty="0">
                <a:solidFill>
                  <a:srgbClr val="FFFFFF"/>
                </a:solidFill>
                <a:latin typeface="Verdana"/>
                <a:cs typeface="Verdana"/>
              </a:rPr>
              <a:t>source </a:t>
            </a:r>
            <a:r>
              <a:rPr sz="1600" spc="-160" dirty="0">
                <a:solidFill>
                  <a:srgbClr val="FFFFFF"/>
                </a:solidFill>
                <a:latin typeface="Verdana"/>
                <a:cs typeface="Verdana"/>
              </a:rPr>
              <a:t>IP </a:t>
            </a:r>
            <a:r>
              <a:rPr sz="1600" spc="-40" dirty="0">
                <a:solidFill>
                  <a:srgbClr val="FFFFFF"/>
                </a:solidFill>
                <a:latin typeface="Verdana"/>
                <a:cs typeface="Verdana"/>
              </a:rPr>
              <a:t>address </a:t>
            </a:r>
            <a:r>
              <a:rPr sz="1600" spc="-50" dirty="0">
                <a:solidFill>
                  <a:srgbClr val="FFFFFF"/>
                </a:solidFill>
                <a:latin typeface="Verdana"/>
                <a:cs typeface="Verdana"/>
              </a:rPr>
              <a:t>identify </a:t>
            </a:r>
            <a:r>
              <a:rPr sz="1600" spc="125" dirty="0">
                <a:solidFill>
                  <a:srgbClr val="FFFFFF"/>
                </a:solidFill>
                <a:latin typeface="Verdana"/>
                <a:cs typeface="Verdana"/>
              </a:rPr>
              <a:t>a </a:t>
            </a:r>
            <a:r>
              <a:rPr sz="1600" spc="60" dirty="0">
                <a:solidFill>
                  <a:srgbClr val="FFFFFF"/>
                </a:solidFill>
                <a:latin typeface="Verdana"/>
                <a:cs typeface="Verdana"/>
              </a:rPr>
              <a:t>data </a:t>
            </a:r>
            <a:r>
              <a:rPr sz="1600" spc="-50" dirty="0">
                <a:solidFill>
                  <a:srgbClr val="FFFFFF"/>
                </a:solidFill>
                <a:latin typeface="Verdana"/>
                <a:cs typeface="Verdana"/>
              </a:rPr>
              <a:t>flow. </a:t>
            </a:r>
            <a:r>
              <a:rPr sz="1600" spc="-40" dirty="0">
                <a:solidFill>
                  <a:srgbClr val="FFFFFF"/>
                </a:solidFill>
                <a:latin typeface="Verdana"/>
                <a:cs typeface="Verdana"/>
              </a:rPr>
              <a:t>Intermediate </a:t>
            </a:r>
            <a:r>
              <a:rPr sz="1600" spc="-55" dirty="0">
                <a:solidFill>
                  <a:srgbClr val="FFFFFF"/>
                </a:solidFill>
                <a:latin typeface="Verdana"/>
                <a:cs typeface="Verdana"/>
              </a:rPr>
              <a:t>network </a:t>
            </a:r>
            <a:r>
              <a:rPr sz="1600" spc="5" dirty="0">
                <a:solidFill>
                  <a:srgbClr val="FFFFFF"/>
                </a:solidFill>
                <a:latin typeface="Verdana"/>
                <a:cs typeface="Verdana"/>
              </a:rPr>
              <a:t>devices </a:t>
            </a:r>
            <a:r>
              <a:rPr sz="1600" spc="95" dirty="0">
                <a:solidFill>
                  <a:srgbClr val="FFFFFF"/>
                </a:solidFill>
                <a:latin typeface="Verdana"/>
                <a:cs typeface="Verdana"/>
              </a:rPr>
              <a:t>can </a:t>
            </a:r>
            <a:r>
              <a:rPr sz="1600" spc="100" dirty="0">
                <a:solidFill>
                  <a:srgbClr val="FFFFFF"/>
                </a:solidFill>
                <a:latin typeface="Verdana"/>
                <a:cs typeface="Verdana"/>
              </a:rPr>
              <a:t> </a:t>
            </a:r>
            <a:r>
              <a:rPr sz="1600" spc="-15" dirty="0">
                <a:solidFill>
                  <a:srgbClr val="FFFFFF"/>
                </a:solidFill>
                <a:latin typeface="Verdana"/>
                <a:cs typeface="Verdana"/>
              </a:rPr>
              <a:t>effectively</a:t>
            </a:r>
            <a:r>
              <a:rPr sz="1600" spc="-135" dirty="0">
                <a:solidFill>
                  <a:srgbClr val="FFFFFF"/>
                </a:solidFill>
                <a:latin typeface="Verdana"/>
                <a:cs typeface="Verdana"/>
              </a:rPr>
              <a:t> </a:t>
            </a:r>
            <a:r>
              <a:rPr sz="1600" spc="-30" dirty="0">
                <a:solidFill>
                  <a:srgbClr val="FFFFFF"/>
                </a:solidFill>
                <a:latin typeface="Verdana"/>
                <a:cs typeface="Verdana"/>
              </a:rPr>
              <a:t>differentiate</a:t>
            </a:r>
            <a:r>
              <a:rPr sz="1600" spc="-70" dirty="0">
                <a:solidFill>
                  <a:srgbClr val="FFFFFF"/>
                </a:solidFill>
                <a:latin typeface="Verdana"/>
                <a:cs typeface="Verdana"/>
              </a:rPr>
              <a:t> </a:t>
            </a:r>
            <a:r>
              <a:rPr sz="1600" spc="60" dirty="0">
                <a:solidFill>
                  <a:srgbClr val="FFFFFF"/>
                </a:solidFill>
                <a:latin typeface="Verdana"/>
                <a:cs typeface="Verdana"/>
              </a:rPr>
              <a:t>data</a:t>
            </a:r>
            <a:r>
              <a:rPr sz="1600" spc="-114" dirty="0">
                <a:solidFill>
                  <a:srgbClr val="FFFFFF"/>
                </a:solidFill>
                <a:latin typeface="Verdana"/>
                <a:cs typeface="Verdana"/>
              </a:rPr>
              <a:t> </a:t>
            </a:r>
            <a:r>
              <a:rPr sz="1600" spc="-65" dirty="0">
                <a:solidFill>
                  <a:srgbClr val="FFFFFF"/>
                </a:solidFill>
                <a:latin typeface="Verdana"/>
                <a:cs typeface="Verdana"/>
              </a:rPr>
              <a:t>flows</a:t>
            </a:r>
            <a:r>
              <a:rPr sz="1600" spc="-105" dirty="0">
                <a:solidFill>
                  <a:srgbClr val="FFFFFF"/>
                </a:solidFill>
                <a:latin typeface="Verdana"/>
                <a:cs typeface="Verdana"/>
              </a:rPr>
              <a:t> </a:t>
            </a:r>
            <a:r>
              <a:rPr sz="1600" spc="30" dirty="0">
                <a:solidFill>
                  <a:srgbClr val="FFFFFF"/>
                </a:solidFill>
                <a:latin typeface="Verdana"/>
                <a:cs typeface="Verdana"/>
              </a:rPr>
              <a:t>based</a:t>
            </a:r>
            <a:r>
              <a:rPr sz="1600" spc="-114" dirty="0">
                <a:solidFill>
                  <a:srgbClr val="FFFFFF"/>
                </a:solidFill>
                <a:latin typeface="Verdana"/>
                <a:cs typeface="Verdana"/>
              </a:rPr>
              <a:t> </a:t>
            </a:r>
            <a:r>
              <a:rPr sz="1600" spc="15" dirty="0">
                <a:solidFill>
                  <a:srgbClr val="FFFFFF"/>
                </a:solidFill>
                <a:latin typeface="Verdana"/>
                <a:cs typeface="Verdana"/>
              </a:rPr>
              <a:t>on</a:t>
            </a:r>
            <a:r>
              <a:rPr sz="1600" spc="-114" dirty="0">
                <a:solidFill>
                  <a:srgbClr val="FFFFFF"/>
                </a:solidFill>
                <a:latin typeface="Verdana"/>
                <a:cs typeface="Verdana"/>
              </a:rPr>
              <a:t> </a:t>
            </a:r>
            <a:r>
              <a:rPr sz="1600" spc="-120" dirty="0">
                <a:solidFill>
                  <a:srgbClr val="FFFFFF"/>
                </a:solidFill>
                <a:latin typeface="Verdana"/>
                <a:cs typeface="Verdana"/>
              </a:rPr>
              <a:t>this</a:t>
            </a:r>
            <a:r>
              <a:rPr sz="1600" spc="-100" dirty="0">
                <a:solidFill>
                  <a:srgbClr val="FFFFFF"/>
                </a:solidFill>
                <a:latin typeface="Verdana"/>
                <a:cs typeface="Verdana"/>
              </a:rPr>
              <a:t> </a:t>
            </a:r>
            <a:r>
              <a:rPr sz="1600" spc="-60" dirty="0">
                <a:solidFill>
                  <a:srgbClr val="FFFFFF"/>
                </a:solidFill>
                <a:latin typeface="Verdana"/>
                <a:cs typeface="Verdana"/>
              </a:rPr>
              <a:t>field.,</a:t>
            </a:r>
            <a:r>
              <a:rPr sz="1600" spc="-125" dirty="0">
                <a:solidFill>
                  <a:srgbClr val="FFFFFF"/>
                </a:solidFill>
                <a:latin typeface="Verdana"/>
                <a:cs typeface="Verdana"/>
              </a:rPr>
              <a:t> </a:t>
            </a:r>
            <a:r>
              <a:rPr sz="1600" spc="-25" dirty="0">
                <a:solidFill>
                  <a:srgbClr val="FFFFFF"/>
                </a:solidFill>
                <a:latin typeface="Verdana"/>
                <a:cs typeface="Verdana"/>
              </a:rPr>
              <a:t>such</a:t>
            </a:r>
            <a:r>
              <a:rPr sz="1600" spc="-105" dirty="0">
                <a:solidFill>
                  <a:srgbClr val="FFFFFF"/>
                </a:solidFill>
                <a:latin typeface="Verdana"/>
                <a:cs typeface="Verdana"/>
              </a:rPr>
              <a:t> </a:t>
            </a:r>
            <a:r>
              <a:rPr sz="1600" spc="-45" dirty="0">
                <a:solidFill>
                  <a:srgbClr val="FFFFFF"/>
                </a:solidFill>
                <a:latin typeface="Verdana"/>
                <a:cs typeface="Verdana"/>
              </a:rPr>
              <a:t>as</a:t>
            </a:r>
            <a:r>
              <a:rPr sz="1600" spc="-125" dirty="0">
                <a:solidFill>
                  <a:srgbClr val="FFFFFF"/>
                </a:solidFill>
                <a:latin typeface="Verdana"/>
                <a:cs typeface="Verdana"/>
              </a:rPr>
              <a:t> </a:t>
            </a:r>
            <a:r>
              <a:rPr sz="1600" spc="-20" dirty="0">
                <a:solidFill>
                  <a:srgbClr val="FFFFFF"/>
                </a:solidFill>
                <a:latin typeface="Verdana"/>
                <a:cs typeface="Verdana"/>
              </a:rPr>
              <a:t>non-default</a:t>
            </a:r>
            <a:r>
              <a:rPr sz="1600" spc="-114" dirty="0">
                <a:solidFill>
                  <a:srgbClr val="FFFFFF"/>
                </a:solidFill>
                <a:latin typeface="Verdana"/>
                <a:cs typeface="Verdana"/>
              </a:rPr>
              <a:t> </a:t>
            </a:r>
            <a:r>
              <a:rPr sz="1600" spc="-40" dirty="0">
                <a:solidFill>
                  <a:srgbClr val="FFFFFF"/>
                </a:solidFill>
                <a:latin typeface="Verdana"/>
                <a:cs typeface="Verdana"/>
              </a:rPr>
              <a:t>quality</a:t>
            </a:r>
            <a:r>
              <a:rPr sz="1600" spc="-120" dirty="0">
                <a:solidFill>
                  <a:srgbClr val="FFFFFF"/>
                </a:solidFill>
                <a:latin typeface="Verdana"/>
                <a:cs typeface="Verdana"/>
              </a:rPr>
              <a:t> </a:t>
            </a:r>
            <a:r>
              <a:rPr sz="1600" spc="5" dirty="0">
                <a:solidFill>
                  <a:srgbClr val="FFFFFF"/>
                </a:solidFill>
                <a:latin typeface="Verdana"/>
                <a:cs typeface="Verdana"/>
              </a:rPr>
              <a:t>of </a:t>
            </a:r>
            <a:r>
              <a:rPr sz="1600" spc="-550" dirty="0">
                <a:solidFill>
                  <a:srgbClr val="FFFFFF"/>
                </a:solidFill>
                <a:latin typeface="Verdana"/>
                <a:cs typeface="Verdana"/>
              </a:rPr>
              <a:t> </a:t>
            </a:r>
            <a:r>
              <a:rPr sz="1600" spc="-35" dirty="0">
                <a:solidFill>
                  <a:srgbClr val="FFFFFF"/>
                </a:solidFill>
                <a:latin typeface="Verdana"/>
                <a:cs typeface="Verdana"/>
              </a:rPr>
              <a:t>service</a:t>
            </a:r>
            <a:r>
              <a:rPr sz="1600" spc="-130" dirty="0">
                <a:solidFill>
                  <a:srgbClr val="FFFFFF"/>
                </a:solidFill>
                <a:latin typeface="Verdana"/>
                <a:cs typeface="Verdana"/>
              </a:rPr>
              <a:t> </a:t>
            </a:r>
            <a:r>
              <a:rPr sz="1600" spc="-65" dirty="0">
                <a:solidFill>
                  <a:srgbClr val="FFFFFF"/>
                </a:solidFill>
                <a:latin typeface="Verdana"/>
                <a:cs typeface="Verdana"/>
              </a:rPr>
              <a:t>or</a:t>
            </a:r>
            <a:r>
              <a:rPr sz="1600" spc="-125" dirty="0">
                <a:solidFill>
                  <a:srgbClr val="FFFFFF"/>
                </a:solidFill>
                <a:latin typeface="Verdana"/>
                <a:cs typeface="Verdana"/>
              </a:rPr>
              <a:t> </a:t>
            </a:r>
            <a:r>
              <a:rPr sz="1600" spc="-30" dirty="0">
                <a:solidFill>
                  <a:srgbClr val="FFFFFF"/>
                </a:solidFill>
                <a:latin typeface="Verdana"/>
                <a:cs typeface="Verdana"/>
              </a:rPr>
              <a:t>real</a:t>
            </a:r>
            <a:r>
              <a:rPr sz="1600" spc="-114" dirty="0">
                <a:solidFill>
                  <a:srgbClr val="FFFFFF"/>
                </a:solidFill>
                <a:latin typeface="Verdana"/>
                <a:cs typeface="Verdana"/>
              </a:rPr>
              <a:t> </a:t>
            </a:r>
            <a:r>
              <a:rPr sz="1600" spc="-50" dirty="0">
                <a:solidFill>
                  <a:srgbClr val="FFFFFF"/>
                </a:solidFill>
                <a:latin typeface="Verdana"/>
                <a:cs typeface="Verdana"/>
              </a:rPr>
              <a:t>time</a:t>
            </a:r>
            <a:r>
              <a:rPr sz="1600" spc="-114" dirty="0">
                <a:solidFill>
                  <a:srgbClr val="FFFFFF"/>
                </a:solidFill>
                <a:latin typeface="Verdana"/>
                <a:cs typeface="Verdana"/>
              </a:rPr>
              <a:t> </a:t>
            </a:r>
            <a:r>
              <a:rPr sz="1600" spc="-50" dirty="0">
                <a:solidFill>
                  <a:srgbClr val="FFFFFF"/>
                </a:solidFill>
                <a:latin typeface="Verdana"/>
                <a:cs typeface="Verdana"/>
              </a:rPr>
              <a:t>service.</a:t>
            </a:r>
            <a:endParaRPr sz="1600">
              <a:latin typeface="Verdana"/>
              <a:cs typeface="Verdana"/>
            </a:endParaRPr>
          </a:p>
          <a:p>
            <a:pPr marL="354965" marR="305435" indent="-342900">
              <a:lnSpc>
                <a:spcPct val="100000"/>
              </a:lnSpc>
              <a:spcBef>
                <a:spcPts val="994"/>
              </a:spcBef>
              <a:tabLst>
                <a:tab pos="354965" algn="l"/>
              </a:tabLst>
            </a:pPr>
            <a:r>
              <a:rPr sz="1250" spc="-100" dirty="0">
                <a:solidFill>
                  <a:srgbClr val="89D0D6"/>
                </a:solidFill>
                <a:latin typeface="Lucida Sans Unicode"/>
                <a:cs typeface="Lucida Sans Unicode"/>
              </a:rPr>
              <a:t>▶	</a:t>
            </a:r>
            <a:r>
              <a:rPr sz="1600" spc="30" dirty="0">
                <a:solidFill>
                  <a:srgbClr val="FFFFFF"/>
                </a:solidFill>
                <a:latin typeface="Verdana"/>
                <a:cs typeface="Verdana"/>
              </a:rPr>
              <a:t>Payload</a:t>
            </a:r>
            <a:r>
              <a:rPr sz="1600" spc="-130" dirty="0">
                <a:solidFill>
                  <a:srgbClr val="FFFFFF"/>
                </a:solidFill>
                <a:latin typeface="Verdana"/>
                <a:cs typeface="Verdana"/>
              </a:rPr>
              <a:t> </a:t>
            </a:r>
            <a:r>
              <a:rPr sz="1600" spc="-35" dirty="0">
                <a:solidFill>
                  <a:srgbClr val="FFFFFF"/>
                </a:solidFill>
                <a:latin typeface="Verdana"/>
                <a:cs typeface="Verdana"/>
              </a:rPr>
              <a:t>Length</a:t>
            </a:r>
            <a:r>
              <a:rPr sz="1600" spc="-100" dirty="0">
                <a:solidFill>
                  <a:srgbClr val="FFFFFF"/>
                </a:solidFill>
                <a:latin typeface="Verdana"/>
                <a:cs typeface="Verdana"/>
              </a:rPr>
              <a:t> </a:t>
            </a:r>
            <a:r>
              <a:rPr sz="1600" spc="-125" dirty="0">
                <a:solidFill>
                  <a:srgbClr val="FFFFFF"/>
                </a:solidFill>
                <a:latin typeface="Verdana"/>
                <a:cs typeface="Verdana"/>
              </a:rPr>
              <a:t>(16-bits)</a:t>
            </a:r>
            <a:r>
              <a:rPr sz="1600" spc="-70" dirty="0">
                <a:solidFill>
                  <a:srgbClr val="FFFFFF"/>
                </a:solidFill>
                <a:latin typeface="Verdana"/>
                <a:cs typeface="Verdana"/>
              </a:rPr>
              <a:t> </a:t>
            </a:r>
            <a:r>
              <a:rPr sz="1600" spc="-285" dirty="0">
                <a:solidFill>
                  <a:srgbClr val="FFFFFF"/>
                </a:solidFill>
                <a:latin typeface="Verdana"/>
                <a:cs typeface="Verdana"/>
              </a:rPr>
              <a:t>:</a:t>
            </a:r>
            <a:r>
              <a:rPr sz="1600" spc="-125" dirty="0">
                <a:solidFill>
                  <a:srgbClr val="FFFFFF"/>
                </a:solidFill>
                <a:latin typeface="Verdana"/>
                <a:cs typeface="Verdana"/>
              </a:rPr>
              <a:t> </a:t>
            </a:r>
            <a:r>
              <a:rPr sz="1600" spc="-195" dirty="0">
                <a:solidFill>
                  <a:srgbClr val="FFFFFF"/>
                </a:solidFill>
                <a:latin typeface="Verdana"/>
                <a:cs typeface="Verdana"/>
              </a:rPr>
              <a:t>It</a:t>
            </a:r>
            <a:r>
              <a:rPr sz="1600" spc="-155" dirty="0">
                <a:solidFill>
                  <a:srgbClr val="FFFFFF"/>
                </a:solidFill>
                <a:latin typeface="Verdana"/>
                <a:cs typeface="Verdana"/>
              </a:rPr>
              <a:t> </a:t>
            </a:r>
            <a:r>
              <a:rPr sz="1600" spc="-170" dirty="0">
                <a:solidFill>
                  <a:srgbClr val="FFFFFF"/>
                </a:solidFill>
                <a:latin typeface="Verdana"/>
                <a:cs typeface="Verdana"/>
              </a:rPr>
              <a:t>is</a:t>
            </a:r>
            <a:r>
              <a:rPr sz="1600" spc="-114" dirty="0">
                <a:solidFill>
                  <a:srgbClr val="FFFFFF"/>
                </a:solidFill>
                <a:latin typeface="Verdana"/>
                <a:cs typeface="Verdana"/>
              </a:rPr>
              <a:t> </a:t>
            </a:r>
            <a:r>
              <a:rPr sz="1600" spc="125" dirty="0">
                <a:solidFill>
                  <a:srgbClr val="FFFFFF"/>
                </a:solidFill>
                <a:latin typeface="Verdana"/>
                <a:cs typeface="Verdana"/>
              </a:rPr>
              <a:t>a</a:t>
            </a:r>
            <a:r>
              <a:rPr sz="1600" spc="-125" dirty="0">
                <a:solidFill>
                  <a:srgbClr val="FFFFFF"/>
                </a:solidFill>
                <a:latin typeface="Verdana"/>
                <a:cs typeface="Verdana"/>
              </a:rPr>
              <a:t> </a:t>
            </a:r>
            <a:r>
              <a:rPr sz="1600" spc="-100" dirty="0">
                <a:solidFill>
                  <a:srgbClr val="FFFFFF"/>
                </a:solidFill>
                <a:latin typeface="Verdana"/>
                <a:cs typeface="Verdana"/>
              </a:rPr>
              <a:t>16-bit</a:t>
            </a:r>
            <a:r>
              <a:rPr sz="1600" spc="-120" dirty="0">
                <a:solidFill>
                  <a:srgbClr val="FFFFFF"/>
                </a:solidFill>
                <a:latin typeface="Verdana"/>
                <a:cs typeface="Verdana"/>
              </a:rPr>
              <a:t> </a:t>
            </a:r>
            <a:r>
              <a:rPr sz="1600" spc="-45" dirty="0">
                <a:solidFill>
                  <a:srgbClr val="FFFFFF"/>
                </a:solidFill>
                <a:latin typeface="Verdana"/>
                <a:cs typeface="Verdana"/>
              </a:rPr>
              <a:t>(unsigned</a:t>
            </a:r>
            <a:r>
              <a:rPr sz="1600" spc="-60" dirty="0">
                <a:solidFill>
                  <a:srgbClr val="FFFFFF"/>
                </a:solidFill>
                <a:latin typeface="Verdana"/>
                <a:cs typeface="Verdana"/>
              </a:rPr>
              <a:t> </a:t>
            </a:r>
            <a:r>
              <a:rPr sz="1600" spc="-50" dirty="0">
                <a:solidFill>
                  <a:srgbClr val="FFFFFF"/>
                </a:solidFill>
                <a:latin typeface="Verdana"/>
                <a:cs typeface="Verdana"/>
              </a:rPr>
              <a:t>integer)</a:t>
            </a:r>
            <a:r>
              <a:rPr sz="1600" spc="-90" dirty="0">
                <a:solidFill>
                  <a:srgbClr val="FFFFFF"/>
                </a:solidFill>
                <a:latin typeface="Verdana"/>
                <a:cs typeface="Verdana"/>
              </a:rPr>
              <a:t> </a:t>
            </a:r>
            <a:r>
              <a:rPr sz="1600" spc="-45" dirty="0">
                <a:solidFill>
                  <a:srgbClr val="FFFFFF"/>
                </a:solidFill>
                <a:latin typeface="Verdana"/>
                <a:cs typeface="Verdana"/>
              </a:rPr>
              <a:t>field,</a:t>
            </a:r>
            <a:r>
              <a:rPr sz="1600" spc="-130" dirty="0">
                <a:solidFill>
                  <a:srgbClr val="FFFFFF"/>
                </a:solidFill>
                <a:latin typeface="Verdana"/>
                <a:cs typeface="Verdana"/>
              </a:rPr>
              <a:t> </a:t>
            </a:r>
            <a:r>
              <a:rPr sz="1600" spc="-10" dirty="0">
                <a:solidFill>
                  <a:srgbClr val="FFFFFF"/>
                </a:solidFill>
                <a:latin typeface="Verdana"/>
                <a:cs typeface="Verdana"/>
              </a:rPr>
              <a:t>indicates</a:t>
            </a:r>
            <a:r>
              <a:rPr sz="1600" spc="-90" dirty="0">
                <a:solidFill>
                  <a:srgbClr val="FFFFFF"/>
                </a:solidFill>
                <a:latin typeface="Verdana"/>
                <a:cs typeface="Verdana"/>
              </a:rPr>
              <a:t> </a:t>
            </a:r>
            <a:r>
              <a:rPr sz="1600" spc="-30" dirty="0">
                <a:solidFill>
                  <a:srgbClr val="FFFFFF"/>
                </a:solidFill>
                <a:latin typeface="Verdana"/>
                <a:cs typeface="Verdana"/>
              </a:rPr>
              <a:t>total</a:t>
            </a:r>
            <a:r>
              <a:rPr sz="1600" spc="-100" dirty="0">
                <a:solidFill>
                  <a:srgbClr val="FFFFFF"/>
                </a:solidFill>
                <a:latin typeface="Verdana"/>
                <a:cs typeface="Verdana"/>
              </a:rPr>
              <a:t> </a:t>
            </a:r>
            <a:r>
              <a:rPr sz="1600" spc="-110" dirty="0">
                <a:solidFill>
                  <a:srgbClr val="FFFFFF"/>
                </a:solidFill>
                <a:latin typeface="Verdana"/>
                <a:cs typeface="Verdana"/>
              </a:rPr>
              <a:t>size </a:t>
            </a:r>
            <a:r>
              <a:rPr sz="1600" spc="5" dirty="0">
                <a:solidFill>
                  <a:srgbClr val="FFFFFF"/>
                </a:solidFill>
                <a:latin typeface="Verdana"/>
                <a:cs typeface="Verdana"/>
              </a:rPr>
              <a:t>of </a:t>
            </a:r>
            <a:r>
              <a:rPr sz="1600" spc="-550" dirty="0">
                <a:solidFill>
                  <a:srgbClr val="FFFFFF"/>
                </a:solidFill>
                <a:latin typeface="Verdana"/>
                <a:cs typeface="Verdana"/>
              </a:rPr>
              <a:t> </a:t>
            </a:r>
            <a:r>
              <a:rPr sz="1600" spc="-20" dirty="0">
                <a:solidFill>
                  <a:srgbClr val="FFFFFF"/>
                </a:solidFill>
                <a:latin typeface="Verdana"/>
                <a:cs typeface="Verdana"/>
              </a:rPr>
              <a:t>the </a:t>
            </a:r>
            <a:r>
              <a:rPr sz="1600" spc="45" dirty="0">
                <a:solidFill>
                  <a:srgbClr val="FFFFFF"/>
                </a:solidFill>
                <a:latin typeface="Verdana"/>
                <a:cs typeface="Verdana"/>
              </a:rPr>
              <a:t>payload </a:t>
            </a:r>
            <a:r>
              <a:rPr sz="1600" spc="-5" dirty="0">
                <a:solidFill>
                  <a:srgbClr val="FFFFFF"/>
                </a:solidFill>
                <a:latin typeface="Verdana"/>
                <a:cs typeface="Verdana"/>
              </a:rPr>
              <a:t>which </a:t>
            </a:r>
            <a:r>
              <a:rPr sz="1600" spc="-95" dirty="0">
                <a:solidFill>
                  <a:srgbClr val="FFFFFF"/>
                </a:solidFill>
                <a:latin typeface="Verdana"/>
                <a:cs typeface="Verdana"/>
              </a:rPr>
              <a:t>tells </a:t>
            </a:r>
            <a:r>
              <a:rPr sz="1600" spc="-90" dirty="0">
                <a:solidFill>
                  <a:srgbClr val="FFFFFF"/>
                </a:solidFill>
                <a:latin typeface="Verdana"/>
                <a:cs typeface="Verdana"/>
              </a:rPr>
              <a:t>routers </a:t>
            </a:r>
            <a:r>
              <a:rPr sz="1600" spc="30" dirty="0">
                <a:solidFill>
                  <a:srgbClr val="FFFFFF"/>
                </a:solidFill>
                <a:latin typeface="Verdana"/>
                <a:cs typeface="Verdana"/>
              </a:rPr>
              <a:t>about </a:t>
            </a:r>
            <a:r>
              <a:rPr sz="1600" spc="-10" dirty="0">
                <a:solidFill>
                  <a:srgbClr val="FFFFFF"/>
                </a:solidFill>
                <a:latin typeface="Verdana"/>
                <a:cs typeface="Verdana"/>
              </a:rPr>
              <a:t>amount </a:t>
            </a:r>
            <a:r>
              <a:rPr sz="1600" spc="5" dirty="0">
                <a:solidFill>
                  <a:srgbClr val="FFFFFF"/>
                </a:solidFill>
                <a:latin typeface="Verdana"/>
                <a:cs typeface="Verdana"/>
              </a:rPr>
              <a:t>of </a:t>
            </a:r>
            <a:r>
              <a:rPr sz="1600" spc="-50" dirty="0">
                <a:solidFill>
                  <a:srgbClr val="FFFFFF"/>
                </a:solidFill>
                <a:latin typeface="Verdana"/>
                <a:cs typeface="Verdana"/>
              </a:rPr>
              <a:t>information </a:t>
            </a:r>
            <a:r>
              <a:rPr sz="1600" spc="130" dirty="0">
                <a:solidFill>
                  <a:srgbClr val="FFFFFF"/>
                </a:solidFill>
                <a:latin typeface="Verdana"/>
                <a:cs typeface="Verdana"/>
              </a:rPr>
              <a:t>a </a:t>
            </a:r>
            <a:r>
              <a:rPr sz="1600" spc="-30" dirty="0">
                <a:solidFill>
                  <a:srgbClr val="FFFFFF"/>
                </a:solidFill>
                <a:latin typeface="Verdana"/>
                <a:cs typeface="Verdana"/>
              </a:rPr>
              <a:t>particular </a:t>
            </a:r>
            <a:r>
              <a:rPr sz="1600" spc="40" dirty="0">
                <a:solidFill>
                  <a:srgbClr val="FFFFFF"/>
                </a:solidFill>
                <a:latin typeface="Verdana"/>
                <a:cs typeface="Verdana"/>
              </a:rPr>
              <a:t>packet </a:t>
            </a:r>
            <a:r>
              <a:rPr sz="1600" spc="45" dirty="0">
                <a:solidFill>
                  <a:srgbClr val="FFFFFF"/>
                </a:solidFill>
                <a:latin typeface="Verdana"/>
                <a:cs typeface="Verdana"/>
              </a:rPr>
              <a:t> </a:t>
            </a:r>
            <a:r>
              <a:rPr sz="1600" spc="-20" dirty="0">
                <a:solidFill>
                  <a:srgbClr val="FFFFFF"/>
                </a:solidFill>
                <a:latin typeface="Verdana"/>
                <a:cs typeface="Verdana"/>
              </a:rPr>
              <a:t>contains</a:t>
            </a:r>
            <a:r>
              <a:rPr sz="1600" spc="-110" dirty="0">
                <a:solidFill>
                  <a:srgbClr val="FFFFFF"/>
                </a:solidFill>
                <a:latin typeface="Verdana"/>
                <a:cs typeface="Verdana"/>
              </a:rPr>
              <a:t> </a:t>
            </a:r>
            <a:r>
              <a:rPr sz="1600" spc="-80" dirty="0">
                <a:solidFill>
                  <a:srgbClr val="FFFFFF"/>
                </a:solidFill>
                <a:latin typeface="Verdana"/>
                <a:cs typeface="Verdana"/>
              </a:rPr>
              <a:t>in</a:t>
            </a:r>
            <a:r>
              <a:rPr sz="1600" spc="-125" dirty="0">
                <a:solidFill>
                  <a:srgbClr val="FFFFFF"/>
                </a:solidFill>
                <a:latin typeface="Verdana"/>
                <a:cs typeface="Verdana"/>
              </a:rPr>
              <a:t> </a:t>
            </a:r>
            <a:r>
              <a:rPr sz="1600" spc="-150" dirty="0">
                <a:solidFill>
                  <a:srgbClr val="FFFFFF"/>
                </a:solidFill>
                <a:latin typeface="Verdana"/>
                <a:cs typeface="Verdana"/>
              </a:rPr>
              <a:t>its</a:t>
            </a:r>
            <a:r>
              <a:rPr sz="1600" spc="-105" dirty="0">
                <a:solidFill>
                  <a:srgbClr val="FFFFFF"/>
                </a:solidFill>
                <a:latin typeface="Verdana"/>
                <a:cs typeface="Verdana"/>
              </a:rPr>
              <a:t> </a:t>
            </a:r>
            <a:r>
              <a:rPr sz="1600" spc="45" dirty="0">
                <a:solidFill>
                  <a:srgbClr val="FFFFFF"/>
                </a:solidFill>
                <a:latin typeface="Verdana"/>
                <a:cs typeface="Verdana"/>
              </a:rPr>
              <a:t>payload</a:t>
            </a:r>
            <a:endParaRPr sz="1600">
              <a:latin typeface="Verdana"/>
              <a:cs typeface="Verdana"/>
            </a:endParaRPr>
          </a:p>
        </p:txBody>
      </p:sp>
      <p:sp>
        <p:nvSpPr>
          <p:cNvPr id="4" name="object 4"/>
          <p:cNvSpPr txBox="1"/>
          <p:nvPr/>
        </p:nvSpPr>
        <p:spPr>
          <a:xfrm>
            <a:off x="10562979" y="570679"/>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22</a:t>
            </a:r>
            <a:endParaRPr sz="2800">
              <a:latin typeface="Verdana"/>
              <a:cs typeface="Verdana"/>
            </a:endParaRPr>
          </a:p>
        </p:txBody>
      </p:sp>
      <p:sp>
        <p:nvSpPr>
          <p:cNvPr id="5" name="Slide Number Placeholder 4">
            <a:extLst>
              <a:ext uri="{FF2B5EF4-FFF2-40B4-BE49-F238E27FC236}">
                <a16:creationId xmlns:a16="http://schemas.microsoft.com/office/drawing/2014/main" id="{0539803B-7386-D972-1BCA-D5B22CDB34F9}"/>
              </a:ext>
            </a:extLst>
          </p:cNvPr>
          <p:cNvSpPr>
            <a:spLocks noGrp="1"/>
          </p:cNvSpPr>
          <p:nvPr>
            <p:ph type="sldNum" sz="quarter" idx="12"/>
          </p:nvPr>
        </p:nvSpPr>
        <p:spPr/>
        <p:txBody>
          <a:bodyPr/>
          <a:lstStyle/>
          <a:p>
            <a:fld id="{CC35A254-4A35-4A19-8176-D3942D5E59E5}"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5810250" cy="665480"/>
          </a:xfrm>
          <a:prstGeom prst="rect">
            <a:avLst/>
          </a:prstGeom>
        </p:spPr>
        <p:txBody>
          <a:bodyPr vert="horz" wrap="square" lIns="0" tIns="12700" rIns="0" bIns="0" rtlCol="0">
            <a:spAutoFit/>
          </a:bodyPr>
          <a:lstStyle/>
          <a:p>
            <a:pPr marL="12700">
              <a:lnSpc>
                <a:spcPct val="100000"/>
              </a:lnSpc>
              <a:spcBef>
                <a:spcPts val="100"/>
              </a:spcBef>
            </a:pPr>
            <a:r>
              <a:rPr spc="-280" dirty="0"/>
              <a:t>IPV</a:t>
            </a:r>
            <a:r>
              <a:rPr spc="-310" dirty="0"/>
              <a:t>6</a:t>
            </a:r>
            <a:r>
              <a:rPr spc="110" dirty="0">
                <a:latin typeface="Times New Roman"/>
                <a:cs typeface="Times New Roman"/>
              </a:rPr>
              <a:t> </a:t>
            </a:r>
            <a:r>
              <a:rPr spc="60" dirty="0"/>
              <a:t>datagra</a:t>
            </a:r>
            <a:r>
              <a:rPr spc="120" dirty="0"/>
              <a:t>m</a:t>
            </a:r>
            <a:r>
              <a:rPr spc="125" dirty="0">
                <a:latin typeface="Times New Roman"/>
                <a:cs typeface="Times New Roman"/>
              </a:rPr>
              <a:t> </a:t>
            </a:r>
            <a:r>
              <a:rPr spc="-90" dirty="0"/>
              <a:t>format</a:t>
            </a:r>
          </a:p>
        </p:txBody>
      </p:sp>
      <p:sp>
        <p:nvSpPr>
          <p:cNvPr id="3" name="object 3"/>
          <p:cNvSpPr txBox="1"/>
          <p:nvPr/>
        </p:nvSpPr>
        <p:spPr>
          <a:xfrm>
            <a:off x="1182116" y="2049903"/>
            <a:ext cx="8759190" cy="4004945"/>
          </a:xfrm>
          <a:prstGeom prst="rect">
            <a:avLst/>
          </a:prstGeom>
        </p:spPr>
        <p:txBody>
          <a:bodyPr vert="horz" wrap="square" lIns="0" tIns="43815" rIns="0" bIns="0" rtlCol="0">
            <a:spAutoFit/>
          </a:bodyPr>
          <a:lstStyle/>
          <a:p>
            <a:pPr marL="355600" marR="182880" indent="-342900">
              <a:lnSpc>
                <a:spcPct val="90000"/>
              </a:lnSpc>
              <a:spcBef>
                <a:spcPts val="345"/>
              </a:spcBef>
              <a:tabLst>
                <a:tab pos="354965" algn="l"/>
              </a:tabLst>
            </a:pPr>
            <a:r>
              <a:rPr sz="1600" spc="-160" dirty="0">
                <a:solidFill>
                  <a:srgbClr val="89D0D6"/>
                </a:solidFill>
                <a:latin typeface="Lucida Sans Unicode"/>
                <a:cs typeface="Lucida Sans Unicode"/>
              </a:rPr>
              <a:t>▶	</a:t>
            </a:r>
            <a:r>
              <a:rPr sz="2000" spc="-60" dirty="0">
                <a:solidFill>
                  <a:srgbClr val="FFFFFF"/>
                </a:solidFill>
                <a:latin typeface="Verdana"/>
                <a:cs typeface="Verdana"/>
              </a:rPr>
              <a:t>Next </a:t>
            </a:r>
            <a:r>
              <a:rPr sz="2000" spc="15" dirty="0">
                <a:solidFill>
                  <a:srgbClr val="FFFFFF"/>
                </a:solidFill>
                <a:latin typeface="Verdana"/>
                <a:cs typeface="Verdana"/>
              </a:rPr>
              <a:t>Header </a:t>
            </a:r>
            <a:r>
              <a:rPr sz="2000" spc="-150" dirty="0">
                <a:solidFill>
                  <a:srgbClr val="FFFFFF"/>
                </a:solidFill>
                <a:latin typeface="Verdana"/>
                <a:cs typeface="Verdana"/>
              </a:rPr>
              <a:t>(8-bits) </a:t>
            </a:r>
            <a:r>
              <a:rPr sz="2000" spc="-355" dirty="0">
                <a:solidFill>
                  <a:srgbClr val="FFFFFF"/>
                </a:solidFill>
                <a:latin typeface="Verdana"/>
                <a:cs typeface="Verdana"/>
              </a:rPr>
              <a:t>: </a:t>
            </a:r>
            <a:r>
              <a:rPr sz="2000" spc="-60" dirty="0">
                <a:solidFill>
                  <a:srgbClr val="FFFFFF"/>
                </a:solidFill>
                <a:latin typeface="Verdana"/>
                <a:cs typeface="Verdana"/>
              </a:rPr>
              <a:t>Next </a:t>
            </a:r>
            <a:r>
              <a:rPr sz="2000" spc="15" dirty="0">
                <a:solidFill>
                  <a:srgbClr val="FFFFFF"/>
                </a:solidFill>
                <a:latin typeface="Verdana"/>
                <a:cs typeface="Verdana"/>
              </a:rPr>
              <a:t>Header </a:t>
            </a:r>
            <a:r>
              <a:rPr sz="2000" spc="-10" dirty="0">
                <a:solidFill>
                  <a:srgbClr val="FFFFFF"/>
                </a:solidFill>
                <a:latin typeface="Verdana"/>
                <a:cs typeface="Verdana"/>
              </a:rPr>
              <a:t>indicates </a:t>
            </a:r>
            <a:r>
              <a:rPr sz="2000" dirty="0">
                <a:solidFill>
                  <a:srgbClr val="FFFFFF"/>
                </a:solidFill>
                <a:latin typeface="Verdana"/>
                <a:cs typeface="Verdana"/>
              </a:rPr>
              <a:t>type </a:t>
            </a:r>
            <a:r>
              <a:rPr sz="2000" spc="10" dirty="0">
                <a:solidFill>
                  <a:srgbClr val="FFFFFF"/>
                </a:solidFill>
                <a:latin typeface="Verdana"/>
                <a:cs typeface="Verdana"/>
              </a:rPr>
              <a:t>of </a:t>
            </a:r>
            <a:r>
              <a:rPr sz="2000" spc="-60" dirty="0">
                <a:solidFill>
                  <a:srgbClr val="FFFFFF"/>
                </a:solidFill>
                <a:latin typeface="Verdana"/>
                <a:cs typeface="Verdana"/>
              </a:rPr>
              <a:t>extension </a:t>
            </a:r>
            <a:r>
              <a:rPr sz="2000" spc="-55" dirty="0">
                <a:solidFill>
                  <a:srgbClr val="FFFFFF"/>
                </a:solidFill>
                <a:latin typeface="Verdana"/>
                <a:cs typeface="Verdana"/>
              </a:rPr>
              <a:t> </a:t>
            </a:r>
            <a:r>
              <a:rPr sz="2000" spc="-30" dirty="0">
                <a:solidFill>
                  <a:srgbClr val="FFFFFF"/>
                </a:solidFill>
                <a:latin typeface="Verdana"/>
                <a:cs typeface="Verdana"/>
              </a:rPr>
              <a:t>header(if</a:t>
            </a:r>
            <a:r>
              <a:rPr sz="2000" spc="-125" dirty="0">
                <a:solidFill>
                  <a:srgbClr val="FFFFFF"/>
                </a:solidFill>
                <a:latin typeface="Verdana"/>
                <a:cs typeface="Verdana"/>
              </a:rPr>
              <a:t> </a:t>
            </a:r>
            <a:r>
              <a:rPr sz="2000" spc="-65" dirty="0">
                <a:solidFill>
                  <a:srgbClr val="FFFFFF"/>
                </a:solidFill>
                <a:latin typeface="Verdana"/>
                <a:cs typeface="Verdana"/>
              </a:rPr>
              <a:t>present)</a:t>
            </a:r>
            <a:r>
              <a:rPr sz="2000" spc="-190" dirty="0">
                <a:solidFill>
                  <a:srgbClr val="FFFFFF"/>
                </a:solidFill>
                <a:latin typeface="Verdana"/>
                <a:cs typeface="Verdana"/>
              </a:rPr>
              <a:t> </a:t>
            </a:r>
            <a:r>
              <a:rPr sz="2000" spc="-30" dirty="0">
                <a:solidFill>
                  <a:srgbClr val="FFFFFF"/>
                </a:solidFill>
                <a:latin typeface="Verdana"/>
                <a:cs typeface="Verdana"/>
              </a:rPr>
              <a:t>immediately</a:t>
            </a:r>
            <a:r>
              <a:rPr sz="2000" spc="-195" dirty="0">
                <a:solidFill>
                  <a:srgbClr val="FFFFFF"/>
                </a:solidFill>
                <a:latin typeface="Verdana"/>
                <a:cs typeface="Verdana"/>
              </a:rPr>
              <a:t> </a:t>
            </a:r>
            <a:r>
              <a:rPr sz="2000" spc="-30" dirty="0">
                <a:solidFill>
                  <a:srgbClr val="FFFFFF"/>
                </a:solidFill>
                <a:latin typeface="Verdana"/>
                <a:cs typeface="Verdana"/>
              </a:rPr>
              <a:t>following</a:t>
            </a:r>
            <a:r>
              <a:rPr sz="2000" spc="-145" dirty="0">
                <a:solidFill>
                  <a:srgbClr val="FFFFFF"/>
                </a:solidFill>
                <a:latin typeface="Verdana"/>
                <a:cs typeface="Verdana"/>
              </a:rPr>
              <a:t> </a:t>
            </a:r>
            <a:r>
              <a:rPr sz="2000" spc="-15" dirty="0">
                <a:solidFill>
                  <a:srgbClr val="FFFFFF"/>
                </a:solidFill>
                <a:latin typeface="Verdana"/>
                <a:cs typeface="Verdana"/>
              </a:rPr>
              <a:t>the</a:t>
            </a:r>
            <a:r>
              <a:rPr sz="2000" spc="-185" dirty="0">
                <a:solidFill>
                  <a:srgbClr val="FFFFFF"/>
                </a:solidFill>
                <a:latin typeface="Verdana"/>
                <a:cs typeface="Verdana"/>
              </a:rPr>
              <a:t> </a:t>
            </a:r>
            <a:r>
              <a:rPr sz="2000" spc="-155" dirty="0">
                <a:solidFill>
                  <a:srgbClr val="FFFFFF"/>
                </a:solidFill>
                <a:latin typeface="Verdana"/>
                <a:cs typeface="Verdana"/>
              </a:rPr>
              <a:t>IPv6</a:t>
            </a:r>
            <a:r>
              <a:rPr sz="2000" spc="-175" dirty="0">
                <a:solidFill>
                  <a:srgbClr val="FFFFFF"/>
                </a:solidFill>
                <a:latin typeface="Verdana"/>
                <a:cs typeface="Verdana"/>
              </a:rPr>
              <a:t> </a:t>
            </a:r>
            <a:r>
              <a:rPr sz="2000" dirty="0">
                <a:solidFill>
                  <a:srgbClr val="FFFFFF"/>
                </a:solidFill>
                <a:latin typeface="Verdana"/>
                <a:cs typeface="Verdana"/>
              </a:rPr>
              <a:t>header.</a:t>
            </a:r>
            <a:r>
              <a:rPr sz="2000" spc="-160" dirty="0">
                <a:solidFill>
                  <a:srgbClr val="FFFFFF"/>
                </a:solidFill>
                <a:latin typeface="Verdana"/>
                <a:cs typeface="Verdana"/>
              </a:rPr>
              <a:t> </a:t>
            </a:r>
            <a:r>
              <a:rPr sz="2000" spc="-45" dirty="0">
                <a:solidFill>
                  <a:srgbClr val="FFFFFF"/>
                </a:solidFill>
                <a:latin typeface="Verdana"/>
                <a:cs typeface="Verdana"/>
              </a:rPr>
              <a:t>Whereas </a:t>
            </a:r>
            <a:r>
              <a:rPr sz="2000" spc="-685" dirty="0">
                <a:solidFill>
                  <a:srgbClr val="FFFFFF"/>
                </a:solidFill>
                <a:latin typeface="Verdana"/>
                <a:cs typeface="Verdana"/>
              </a:rPr>
              <a:t> </a:t>
            </a:r>
            <a:r>
              <a:rPr sz="2000" spc="-215" dirty="0">
                <a:solidFill>
                  <a:srgbClr val="FFFFFF"/>
                </a:solidFill>
                <a:latin typeface="Verdana"/>
                <a:cs typeface="Verdana"/>
              </a:rPr>
              <a:t>In </a:t>
            </a:r>
            <a:r>
              <a:rPr sz="2000" spc="-35" dirty="0">
                <a:solidFill>
                  <a:srgbClr val="FFFFFF"/>
                </a:solidFill>
                <a:latin typeface="Verdana"/>
                <a:cs typeface="Verdana"/>
              </a:rPr>
              <a:t>some </a:t>
            </a:r>
            <a:r>
              <a:rPr sz="2000" dirty="0">
                <a:solidFill>
                  <a:srgbClr val="FFFFFF"/>
                </a:solidFill>
                <a:latin typeface="Verdana"/>
                <a:cs typeface="Verdana"/>
              </a:rPr>
              <a:t>cases </a:t>
            </a:r>
            <a:r>
              <a:rPr sz="2000" spc="-135" dirty="0">
                <a:solidFill>
                  <a:srgbClr val="FFFFFF"/>
                </a:solidFill>
                <a:latin typeface="Verdana"/>
                <a:cs typeface="Verdana"/>
              </a:rPr>
              <a:t>it </a:t>
            </a:r>
            <a:r>
              <a:rPr sz="2000" spc="-10" dirty="0">
                <a:solidFill>
                  <a:srgbClr val="FFFFFF"/>
                </a:solidFill>
                <a:latin typeface="Verdana"/>
                <a:cs typeface="Verdana"/>
              </a:rPr>
              <a:t>indicates </a:t>
            </a:r>
            <a:r>
              <a:rPr sz="2000" spc="-15" dirty="0">
                <a:solidFill>
                  <a:srgbClr val="FFFFFF"/>
                </a:solidFill>
                <a:latin typeface="Verdana"/>
                <a:cs typeface="Verdana"/>
              </a:rPr>
              <a:t>the protocols </a:t>
            </a:r>
            <a:r>
              <a:rPr sz="2000" spc="45" dirty="0">
                <a:solidFill>
                  <a:srgbClr val="FFFFFF"/>
                </a:solidFill>
                <a:latin typeface="Verdana"/>
                <a:cs typeface="Verdana"/>
              </a:rPr>
              <a:t>contained </a:t>
            </a:r>
            <a:r>
              <a:rPr sz="2000" spc="-80" dirty="0">
                <a:solidFill>
                  <a:srgbClr val="FFFFFF"/>
                </a:solidFill>
                <a:latin typeface="Verdana"/>
                <a:cs typeface="Verdana"/>
              </a:rPr>
              <a:t>within </a:t>
            </a:r>
            <a:r>
              <a:rPr sz="2000" spc="-30" dirty="0">
                <a:solidFill>
                  <a:srgbClr val="FFFFFF"/>
                </a:solidFill>
                <a:latin typeface="Verdana"/>
                <a:cs typeface="Verdana"/>
              </a:rPr>
              <a:t>upper- </a:t>
            </a:r>
            <a:r>
              <a:rPr sz="2000" spc="-25" dirty="0">
                <a:solidFill>
                  <a:srgbClr val="FFFFFF"/>
                </a:solidFill>
                <a:latin typeface="Verdana"/>
                <a:cs typeface="Verdana"/>
              </a:rPr>
              <a:t> </a:t>
            </a:r>
            <a:r>
              <a:rPr sz="2000" spc="-145" dirty="0">
                <a:solidFill>
                  <a:srgbClr val="FFFFFF"/>
                </a:solidFill>
                <a:latin typeface="Verdana"/>
                <a:cs typeface="Verdana"/>
              </a:rPr>
              <a:t>l</a:t>
            </a:r>
            <a:r>
              <a:rPr sz="2000" spc="20" dirty="0">
                <a:solidFill>
                  <a:srgbClr val="FFFFFF"/>
                </a:solidFill>
                <a:latin typeface="Verdana"/>
                <a:cs typeface="Verdana"/>
              </a:rPr>
              <a:t>a</a:t>
            </a:r>
            <a:r>
              <a:rPr sz="2000" spc="15" dirty="0">
                <a:solidFill>
                  <a:srgbClr val="FFFFFF"/>
                </a:solidFill>
                <a:latin typeface="Verdana"/>
                <a:cs typeface="Verdana"/>
              </a:rPr>
              <a:t>y</a:t>
            </a:r>
            <a:r>
              <a:rPr sz="2000" spc="-70" dirty="0">
                <a:solidFill>
                  <a:srgbClr val="FFFFFF"/>
                </a:solidFill>
                <a:latin typeface="Verdana"/>
                <a:cs typeface="Verdana"/>
              </a:rPr>
              <a:t>er</a:t>
            </a:r>
            <a:r>
              <a:rPr sz="2000" spc="40" dirty="0">
                <a:solidFill>
                  <a:srgbClr val="FFFFFF"/>
                </a:solidFill>
                <a:latin typeface="Times New Roman"/>
                <a:cs typeface="Times New Roman"/>
              </a:rPr>
              <a:t> </a:t>
            </a:r>
            <a:r>
              <a:rPr sz="2000" spc="85" dirty="0">
                <a:solidFill>
                  <a:srgbClr val="FFFFFF"/>
                </a:solidFill>
                <a:latin typeface="Verdana"/>
                <a:cs typeface="Verdana"/>
              </a:rPr>
              <a:t>pack</a:t>
            </a:r>
            <a:r>
              <a:rPr sz="2000" spc="100" dirty="0">
                <a:solidFill>
                  <a:srgbClr val="FFFFFF"/>
                </a:solidFill>
                <a:latin typeface="Verdana"/>
                <a:cs typeface="Verdana"/>
              </a:rPr>
              <a:t>e</a:t>
            </a:r>
            <a:r>
              <a:rPr sz="2000" spc="-145" dirty="0">
                <a:solidFill>
                  <a:srgbClr val="FFFFFF"/>
                </a:solidFill>
                <a:latin typeface="Verdana"/>
                <a:cs typeface="Verdana"/>
              </a:rPr>
              <a:t>t,</a:t>
            </a:r>
            <a:r>
              <a:rPr sz="2000" spc="15" dirty="0">
                <a:solidFill>
                  <a:srgbClr val="FFFFFF"/>
                </a:solidFill>
                <a:latin typeface="Times New Roman"/>
                <a:cs typeface="Times New Roman"/>
              </a:rPr>
              <a:t> </a:t>
            </a:r>
            <a:r>
              <a:rPr sz="2000" spc="-150" dirty="0">
                <a:solidFill>
                  <a:srgbClr val="FFFFFF"/>
                </a:solidFill>
                <a:latin typeface="Verdana"/>
                <a:cs typeface="Verdana"/>
              </a:rPr>
              <a:t>s</a:t>
            </a:r>
            <a:r>
              <a:rPr sz="2000" spc="-170" dirty="0">
                <a:solidFill>
                  <a:srgbClr val="FFFFFF"/>
                </a:solidFill>
                <a:latin typeface="Verdana"/>
                <a:cs typeface="Verdana"/>
              </a:rPr>
              <a:t>u</a:t>
            </a:r>
            <a:r>
              <a:rPr sz="2000" spc="105" dirty="0">
                <a:solidFill>
                  <a:srgbClr val="FFFFFF"/>
                </a:solidFill>
                <a:latin typeface="Verdana"/>
                <a:cs typeface="Verdana"/>
              </a:rPr>
              <a:t>ch</a:t>
            </a:r>
            <a:r>
              <a:rPr sz="2000" spc="40" dirty="0">
                <a:solidFill>
                  <a:srgbClr val="FFFFFF"/>
                </a:solidFill>
                <a:latin typeface="Times New Roman"/>
                <a:cs typeface="Times New Roman"/>
              </a:rPr>
              <a:t> </a:t>
            </a:r>
            <a:r>
              <a:rPr sz="2000" spc="-60" dirty="0">
                <a:solidFill>
                  <a:srgbClr val="FFFFFF"/>
                </a:solidFill>
                <a:latin typeface="Verdana"/>
                <a:cs typeface="Verdana"/>
              </a:rPr>
              <a:t>a</a:t>
            </a:r>
            <a:r>
              <a:rPr sz="2000" spc="-45" dirty="0">
                <a:solidFill>
                  <a:srgbClr val="FFFFFF"/>
                </a:solidFill>
                <a:latin typeface="Verdana"/>
                <a:cs typeface="Verdana"/>
              </a:rPr>
              <a:t>s</a:t>
            </a:r>
            <a:r>
              <a:rPr sz="2000" spc="25" dirty="0">
                <a:solidFill>
                  <a:srgbClr val="FFFFFF"/>
                </a:solidFill>
                <a:latin typeface="Times New Roman"/>
                <a:cs typeface="Times New Roman"/>
              </a:rPr>
              <a:t> </a:t>
            </a:r>
            <a:r>
              <a:rPr sz="2000" spc="-85" dirty="0">
                <a:solidFill>
                  <a:srgbClr val="FFFFFF"/>
                </a:solidFill>
                <a:latin typeface="Verdana"/>
                <a:cs typeface="Verdana"/>
              </a:rPr>
              <a:t>TCP,</a:t>
            </a:r>
            <a:r>
              <a:rPr sz="2000" spc="35" dirty="0">
                <a:solidFill>
                  <a:srgbClr val="FFFFFF"/>
                </a:solidFill>
                <a:latin typeface="Times New Roman"/>
                <a:cs typeface="Times New Roman"/>
              </a:rPr>
              <a:t> </a:t>
            </a:r>
            <a:r>
              <a:rPr sz="2000" spc="-175" dirty="0">
                <a:solidFill>
                  <a:srgbClr val="FFFFFF"/>
                </a:solidFill>
                <a:latin typeface="Verdana"/>
                <a:cs typeface="Verdana"/>
              </a:rPr>
              <a:t>U</a:t>
            </a:r>
            <a:r>
              <a:rPr sz="2000" spc="-90" dirty="0">
                <a:solidFill>
                  <a:srgbClr val="FFFFFF"/>
                </a:solidFill>
                <a:latin typeface="Verdana"/>
                <a:cs typeface="Verdana"/>
              </a:rPr>
              <a:t>DP.</a:t>
            </a:r>
            <a:endParaRPr sz="2000">
              <a:latin typeface="Verdana"/>
              <a:cs typeface="Verdana"/>
            </a:endParaRPr>
          </a:p>
          <a:p>
            <a:pPr marL="355600" marR="5080" indent="-342900">
              <a:lnSpc>
                <a:spcPts val="2160"/>
              </a:lnSpc>
              <a:spcBef>
                <a:spcPts val="1025"/>
              </a:spcBef>
              <a:tabLst>
                <a:tab pos="354965" algn="l"/>
              </a:tabLst>
            </a:pPr>
            <a:r>
              <a:rPr sz="1600" spc="-160" dirty="0">
                <a:solidFill>
                  <a:srgbClr val="89D0D6"/>
                </a:solidFill>
                <a:latin typeface="Lucida Sans Unicode"/>
                <a:cs typeface="Lucida Sans Unicode"/>
              </a:rPr>
              <a:t>▶	</a:t>
            </a:r>
            <a:r>
              <a:rPr sz="2000" spc="25" dirty="0">
                <a:solidFill>
                  <a:srgbClr val="FFFFFF"/>
                </a:solidFill>
                <a:latin typeface="Verdana"/>
                <a:cs typeface="Verdana"/>
              </a:rPr>
              <a:t>Hop</a:t>
            </a:r>
            <a:r>
              <a:rPr sz="2000" spc="-175" dirty="0">
                <a:solidFill>
                  <a:srgbClr val="FFFFFF"/>
                </a:solidFill>
                <a:latin typeface="Verdana"/>
                <a:cs typeface="Verdana"/>
              </a:rPr>
              <a:t> </a:t>
            </a:r>
            <a:r>
              <a:rPr sz="2000" spc="-135" dirty="0">
                <a:solidFill>
                  <a:srgbClr val="FFFFFF"/>
                </a:solidFill>
                <a:latin typeface="Verdana"/>
                <a:cs typeface="Verdana"/>
              </a:rPr>
              <a:t>Limit</a:t>
            </a:r>
            <a:r>
              <a:rPr sz="2000" spc="-160" dirty="0">
                <a:solidFill>
                  <a:srgbClr val="FFFFFF"/>
                </a:solidFill>
                <a:latin typeface="Verdana"/>
                <a:cs typeface="Verdana"/>
              </a:rPr>
              <a:t> </a:t>
            </a:r>
            <a:r>
              <a:rPr sz="2000" spc="-150" dirty="0">
                <a:solidFill>
                  <a:srgbClr val="FFFFFF"/>
                </a:solidFill>
                <a:latin typeface="Verdana"/>
                <a:cs typeface="Verdana"/>
              </a:rPr>
              <a:t>(8-bits)</a:t>
            </a:r>
            <a:r>
              <a:rPr sz="2000" spc="-135" dirty="0">
                <a:solidFill>
                  <a:srgbClr val="FFFFFF"/>
                </a:solidFill>
                <a:latin typeface="Verdana"/>
                <a:cs typeface="Verdana"/>
              </a:rPr>
              <a:t> </a:t>
            </a:r>
            <a:r>
              <a:rPr sz="2000" spc="-355" dirty="0">
                <a:solidFill>
                  <a:srgbClr val="FFFFFF"/>
                </a:solidFill>
                <a:latin typeface="Verdana"/>
                <a:cs typeface="Verdana"/>
              </a:rPr>
              <a:t>:</a:t>
            </a:r>
            <a:r>
              <a:rPr sz="2000" spc="-165" dirty="0">
                <a:solidFill>
                  <a:srgbClr val="FFFFFF"/>
                </a:solidFill>
                <a:latin typeface="Verdana"/>
                <a:cs typeface="Verdana"/>
              </a:rPr>
              <a:t> </a:t>
            </a:r>
            <a:r>
              <a:rPr sz="2000" spc="20" dirty="0">
                <a:solidFill>
                  <a:srgbClr val="FFFFFF"/>
                </a:solidFill>
                <a:latin typeface="Verdana"/>
                <a:cs typeface="Verdana"/>
              </a:rPr>
              <a:t>Hop</a:t>
            </a:r>
            <a:r>
              <a:rPr sz="2000" spc="-155" dirty="0">
                <a:solidFill>
                  <a:srgbClr val="FFFFFF"/>
                </a:solidFill>
                <a:latin typeface="Verdana"/>
                <a:cs typeface="Verdana"/>
              </a:rPr>
              <a:t> </a:t>
            </a:r>
            <a:r>
              <a:rPr sz="2000" spc="-135" dirty="0">
                <a:solidFill>
                  <a:srgbClr val="FFFFFF"/>
                </a:solidFill>
                <a:latin typeface="Verdana"/>
                <a:cs typeface="Verdana"/>
              </a:rPr>
              <a:t>Limit</a:t>
            </a:r>
            <a:r>
              <a:rPr sz="2000" spc="-160" dirty="0">
                <a:solidFill>
                  <a:srgbClr val="FFFFFF"/>
                </a:solidFill>
                <a:latin typeface="Verdana"/>
                <a:cs typeface="Verdana"/>
              </a:rPr>
              <a:t> </a:t>
            </a:r>
            <a:r>
              <a:rPr sz="2000" spc="-30" dirty="0">
                <a:solidFill>
                  <a:srgbClr val="FFFFFF"/>
                </a:solidFill>
                <a:latin typeface="Verdana"/>
                <a:cs typeface="Verdana"/>
              </a:rPr>
              <a:t>field</a:t>
            </a:r>
            <a:r>
              <a:rPr sz="2000" spc="-170" dirty="0">
                <a:solidFill>
                  <a:srgbClr val="FFFFFF"/>
                </a:solidFill>
                <a:latin typeface="Verdana"/>
                <a:cs typeface="Verdana"/>
              </a:rPr>
              <a:t> </a:t>
            </a:r>
            <a:r>
              <a:rPr sz="2000" spc="-210" dirty="0">
                <a:solidFill>
                  <a:srgbClr val="FFFFFF"/>
                </a:solidFill>
                <a:latin typeface="Verdana"/>
                <a:cs typeface="Verdana"/>
              </a:rPr>
              <a:t>is</a:t>
            </a:r>
            <a:r>
              <a:rPr sz="2000" spc="-150" dirty="0">
                <a:solidFill>
                  <a:srgbClr val="FFFFFF"/>
                </a:solidFill>
                <a:latin typeface="Verdana"/>
                <a:cs typeface="Verdana"/>
              </a:rPr>
              <a:t> </a:t>
            </a:r>
            <a:r>
              <a:rPr sz="2000" spc="-20" dirty="0">
                <a:solidFill>
                  <a:srgbClr val="FFFFFF"/>
                </a:solidFill>
                <a:latin typeface="Verdana"/>
                <a:cs typeface="Verdana"/>
              </a:rPr>
              <a:t>same</a:t>
            </a:r>
            <a:r>
              <a:rPr sz="2000" spc="-175" dirty="0">
                <a:solidFill>
                  <a:srgbClr val="FFFFFF"/>
                </a:solidFill>
                <a:latin typeface="Verdana"/>
                <a:cs typeface="Verdana"/>
              </a:rPr>
              <a:t> </a:t>
            </a:r>
            <a:r>
              <a:rPr sz="2000" spc="-55" dirty="0">
                <a:solidFill>
                  <a:srgbClr val="FFFFFF"/>
                </a:solidFill>
                <a:latin typeface="Verdana"/>
                <a:cs typeface="Verdana"/>
              </a:rPr>
              <a:t>as</a:t>
            </a:r>
            <a:r>
              <a:rPr sz="2000" spc="-160" dirty="0">
                <a:solidFill>
                  <a:srgbClr val="FFFFFF"/>
                </a:solidFill>
                <a:latin typeface="Verdana"/>
                <a:cs typeface="Verdana"/>
              </a:rPr>
              <a:t> </a:t>
            </a:r>
            <a:r>
              <a:rPr sz="2000" spc="-210" dirty="0">
                <a:solidFill>
                  <a:srgbClr val="FFFFFF"/>
                </a:solidFill>
                <a:latin typeface="Verdana"/>
                <a:cs typeface="Verdana"/>
              </a:rPr>
              <a:t>TTL(Time</a:t>
            </a:r>
            <a:r>
              <a:rPr sz="2000" spc="-135" dirty="0">
                <a:solidFill>
                  <a:srgbClr val="FFFFFF"/>
                </a:solidFill>
                <a:latin typeface="Verdana"/>
                <a:cs typeface="Verdana"/>
              </a:rPr>
              <a:t> </a:t>
            </a:r>
            <a:r>
              <a:rPr sz="2000" spc="-5" dirty="0">
                <a:solidFill>
                  <a:srgbClr val="FFFFFF"/>
                </a:solidFill>
                <a:latin typeface="Verdana"/>
                <a:cs typeface="Verdana"/>
              </a:rPr>
              <a:t>to</a:t>
            </a:r>
            <a:r>
              <a:rPr sz="2000" spc="-165" dirty="0">
                <a:solidFill>
                  <a:srgbClr val="FFFFFF"/>
                </a:solidFill>
                <a:latin typeface="Verdana"/>
                <a:cs typeface="Verdana"/>
              </a:rPr>
              <a:t> </a:t>
            </a:r>
            <a:r>
              <a:rPr sz="2000" spc="-5" dirty="0">
                <a:solidFill>
                  <a:srgbClr val="FFFFFF"/>
                </a:solidFill>
                <a:latin typeface="Verdana"/>
                <a:cs typeface="Verdana"/>
              </a:rPr>
              <a:t>Leave)</a:t>
            </a:r>
            <a:r>
              <a:rPr sz="2000" spc="-195" dirty="0">
                <a:solidFill>
                  <a:srgbClr val="FFFFFF"/>
                </a:solidFill>
                <a:latin typeface="Verdana"/>
                <a:cs typeface="Verdana"/>
              </a:rPr>
              <a:t> </a:t>
            </a:r>
            <a:r>
              <a:rPr sz="2000" spc="-100" dirty="0">
                <a:solidFill>
                  <a:srgbClr val="FFFFFF"/>
                </a:solidFill>
                <a:latin typeface="Verdana"/>
                <a:cs typeface="Verdana"/>
              </a:rPr>
              <a:t>in</a:t>
            </a:r>
            <a:r>
              <a:rPr sz="2000" spc="-155" dirty="0">
                <a:solidFill>
                  <a:srgbClr val="FFFFFF"/>
                </a:solidFill>
                <a:latin typeface="Verdana"/>
                <a:cs typeface="Verdana"/>
              </a:rPr>
              <a:t> IPv4 </a:t>
            </a:r>
            <a:r>
              <a:rPr sz="2000" spc="-690" dirty="0">
                <a:solidFill>
                  <a:srgbClr val="FFFFFF"/>
                </a:solidFill>
                <a:latin typeface="Verdana"/>
                <a:cs typeface="Verdana"/>
              </a:rPr>
              <a:t> </a:t>
            </a:r>
            <a:r>
              <a:rPr sz="2000" spc="-10" dirty="0">
                <a:solidFill>
                  <a:srgbClr val="FFFFFF"/>
                </a:solidFill>
                <a:latin typeface="Verdana"/>
                <a:cs typeface="Verdana"/>
              </a:rPr>
              <a:t>packets. </a:t>
            </a:r>
            <a:r>
              <a:rPr sz="2000" spc="-245" dirty="0">
                <a:solidFill>
                  <a:srgbClr val="FFFFFF"/>
                </a:solidFill>
                <a:latin typeface="Verdana"/>
                <a:cs typeface="Verdana"/>
              </a:rPr>
              <a:t>It </a:t>
            </a:r>
            <a:r>
              <a:rPr sz="2000" spc="-10" dirty="0">
                <a:solidFill>
                  <a:srgbClr val="FFFFFF"/>
                </a:solidFill>
                <a:latin typeface="Verdana"/>
                <a:cs typeface="Verdana"/>
              </a:rPr>
              <a:t>indicates </a:t>
            </a:r>
            <a:r>
              <a:rPr sz="2000" spc="-15" dirty="0">
                <a:solidFill>
                  <a:srgbClr val="FFFFFF"/>
                </a:solidFill>
                <a:latin typeface="Verdana"/>
                <a:cs typeface="Verdana"/>
              </a:rPr>
              <a:t>the </a:t>
            </a:r>
            <a:r>
              <a:rPr sz="2000" spc="-65" dirty="0">
                <a:solidFill>
                  <a:srgbClr val="FFFFFF"/>
                </a:solidFill>
                <a:latin typeface="Verdana"/>
                <a:cs typeface="Verdana"/>
              </a:rPr>
              <a:t>maximum </a:t>
            </a:r>
            <a:r>
              <a:rPr sz="2000" spc="-30" dirty="0">
                <a:solidFill>
                  <a:srgbClr val="FFFFFF"/>
                </a:solidFill>
                <a:latin typeface="Verdana"/>
                <a:cs typeface="Verdana"/>
              </a:rPr>
              <a:t>number </a:t>
            </a:r>
            <a:r>
              <a:rPr sz="2000" spc="10" dirty="0">
                <a:solidFill>
                  <a:srgbClr val="FFFFFF"/>
                </a:solidFill>
                <a:latin typeface="Verdana"/>
                <a:cs typeface="Verdana"/>
              </a:rPr>
              <a:t>of </a:t>
            </a:r>
            <a:r>
              <a:rPr sz="2000" spc="-25" dirty="0">
                <a:solidFill>
                  <a:srgbClr val="FFFFFF"/>
                </a:solidFill>
                <a:latin typeface="Verdana"/>
                <a:cs typeface="Verdana"/>
              </a:rPr>
              <a:t>intermediate </a:t>
            </a:r>
            <a:r>
              <a:rPr sz="2000" dirty="0">
                <a:solidFill>
                  <a:srgbClr val="FFFFFF"/>
                </a:solidFill>
                <a:latin typeface="Verdana"/>
                <a:cs typeface="Verdana"/>
              </a:rPr>
              <a:t>nodes </a:t>
            </a:r>
            <a:r>
              <a:rPr sz="2000" spc="5" dirty="0">
                <a:solidFill>
                  <a:srgbClr val="FFFFFF"/>
                </a:solidFill>
                <a:latin typeface="Verdana"/>
                <a:cs typeface="Verdana"/>
              </a:rPr>
              <a:t> </a:t>
            </a:r>
            <a:r>
              <a:rPr sz="2000" spc="-380" dirty="0">
                <a:solidFill>
                  <a:srgbClr val="FFFFFF"/>
                </a:solidFill>
                <a:latin typeface="Verdana"/>
                <a:cs typeface="Verdana"/>
              </a:rPr>
              <a:t>I</a:t>
            </a:r>
            <a:r>
              <a:rPr sz="2000" spc="-50" dirty="0">
                <a:solidFill>
                  <a:srgbClr val="FFFFFF"/>
                </a:solidFill>
                <a:latin typeface="Verdana"/>
                <a:cs typeface="Verdana"/>
              </a:rPr>
              <a:t>P</a:t>
            </a:r>
            <a:r>
              <a:rPr sz="2000" spc="-35" dirty="0">
                <a:solidFill>
                  <a:srgbClr val="FFFFFF"/>
                </a:solidFill>
                <a:latin typeface="Verdana"/>
                <a:cs typeface="Verdana"/>
              </a:rPr>
              <a:t>v</a:t>
            </a:r>
            <a:r>
              <a:rPr sz="2000" spc="-165" dirty="0">
                <a:solidFill>
                  <a:srgbClr val="FFFFFF"/>
                </a:solidFill>
                <a:latin typeface="Verdana"/>
                <a:cs typeface="Verdana"/>
              </a:rPr>
              <a:t>6</a:t>
            </a:r>
            <a:r>
              <a:rPr sz="2000" spc="20" dirty="0">
                <a:solidFill>
                  <a:srgbClr val="FFFFFF"/>
                </a:solidFill>
                <a:latin typeface="Times New Roman"/>
                <a:cs typeface="Times New Roman"/>
              </a:rPr>
              <a:t> </a:t>
            </a:r>
            <a:r>
              <a:rPr sz="2000" spc="85" dirty="0">
                <a:solidFill>
                  <a:srgbClr val="FFFFFF"/>
                </a:solidFill>
                <a:latin typeface="Verdana"/>
                <a:cs typeface="Verdana"/>
              </a:rPr>
              <a:t>pack</a:t>
            </a:r>
            <a:r>
              <a:rPr sz="2000" spc="100" dirty="0">
                <a:solidFill>
                  <a:srgbClr val="FFFFFF"/>
                </a:solidFill>
                <a:latin typeface="Verdana"/>
                <a:cs typeface="Verdana"/>
              </a:rPr>
              <a:t>e</a:t>
            </a:r>
            <a:r>
              <a:rPr sz="2000" spc="-110" dirty="0">
                <a:solidFill>
                  <a:srgbClr val="FFFFFF"/>
                </a:solidFill>
                <a:latin typeface="Verdana"/>
                <a:cs typeface="Verdana"/>
              </a:rPr>
              <a:t>t</a:t>
            </a:r>
            <a:r>
              <a:rPr sz="2000" spc="20"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50" dirty="0">
                <a:solidFill>
                  <a:srgbClr val="FFFFFF"/>
                </a:solidFill>
                <a:latin typeface="Times New Roman"/>
                <a:cs typeface="Times New Roman"/>
              </a:rPr>
              <a:t> </a:t>
            </a:r>
            <a:r>
              <a:rPr sz="2000" spc="155" dirty="0">
                <a:solidFill>
                  <a:srgbClr val="FFFFFF"/>
                </a:solidFill>
                <a:latin typeface="Verdana"/>
                <a:cs typeface="Verdana"/>
              </a:rPr>
              <a:t>a</a:t>
            </a:r>
            <a:r>
              <a:rPr sz="2000" spc="-145" dirty="0">
                <a:solidFill>
                  <a:srgbClr val="FFFFFF"/>
                </a:solidFill>
                <a:latin typeface="Verdana"/>
                <a:cs typeface="Verdana"/>
              </a:rPr>
              <a:t>ll</a:t>
            </a:r>
            <a:r>
              <a:rPr sz="2000" spc="90" dirty="0">
                <a:solidFill>
                  <a:srgbClr val="FFFFFF"/>
                </a:solidFill>
                <a:latin typeface="Verdana"/>
                <a:cs typeface="Verdana"/>
              </a:rPr>
              <a:t>owed</a:t>
            </a:r>
            <a:r>
              <a:rPr sz="2000" spc="25" dirty="0">
                <a:solidFill>
                  <a:srgbClr val="FFFFFF"/>
                </a:solidFill>
                <a:latin typeface="Times New Roman"/>
                <a:cs typeface="Times New Roman"/>
              </a:rPr>
              <a:t> </a:t>
            </a:r>
            <a:r>
              <a:rPr sz="2000" spc="-100" dirty="0">
                <a:solidFill>
                  <a:srgbClr val="FFFFFF"/>
                </a:solidFill>
                <a:latin typeface="Verdana"/>
                <a:cs typeface="Verdana"/>
              </a:rPr>
              <a:t>t</a:t>
            </a:r>
            <a:r>
              <a:rPr sz="2000" spc="95" dirty="0">
                <a:solidFill>
                  <a:srgbClr val="FFFFFF"/>
                </a:solidFill>
                <a:latin typeface="Verdana"/>
                <a:cs typeface="Verdana"/>
              </a:rPr>
              <a:t>o</a:t>
            </a:r>
            <a:r>
              <a:rPr sz="2000" spc="20" dirty="0">
                <a:solidFill>
                  <a:srgbClr val="FFFFFF"/>
                </a:solidFill>
                <a:latin typeface="Times New Roman"/>
                <a:cs typeface="Times New Roman"/>
              </a:rPr>
              <a:t> </a:t>
            </a:r>
            <a:r>
              <a:rPr sz="2000" spc="-100" dirty="0">
                <a:solidFill>
                  <a:srgbClr val="FFFFFF"/>
                </a:solidFill>
                <a:latin typeface="Verdana"/>
                <a:cs typeface="Verdana"/>
              </a:rPr>
              <a:t>t</a:t>
            </a:r>
            <a:r>
              <a:rPr sz="2000" spc="-15" dirty="0">
                <a:solidFill>
                  <a:srgbClr val="FFFFFF"/>
                </a:solidFill>
                <a:latin typeface="Verdana"/>
                <a:cs typeface="Verdana"/>
              </a:rPr>
              <a:t>rav</a:t>
            </a:r>
            <a:r>
              <a:rPr sz="2000" spc="-10" dirty="0">
                <a:solidFill>
                  <a:srgbClr val="FFFFFF"/>
                </a:solidFill>
                <a:latin typeface="Verdana"/>
                <a:cs typeface="Verdana"/>
              </a:rPr>
              <a:t>e</a:t>
            </a:r>
            <a:r>
              <a:rPr sz="2000" spc="-170" dirty="0">
                <a:solidFill>
                  <a:srgbClr val="FFFFFF"/>
                </a:solidFill>
                <a:latin typeface="Verdana"/>
                <a:cs typeface="Verdana"/>
              </a:rPr>
              <a:t>l.</a:t>
            </a:r>
            <a:endParaRPr sz="2000">
              <a:latin typeface="Verdana"/>
              <a:cs typeface="Verdana"/>
            </a:endParaRPr>
          </a:p>
          <a:p>
            <a:pPr marL="12700">
              <a:lnSpc>
                <a:spcPts val="2280"/>
              </a:lnSpc>
              <a:spcBef>
                <a:spcPts val="740"/>
              </a:spcBef>
              <a:tabLst>
                <a:tab pos="354965" algn="l"/>
              </a:tabLst>
            </a:pPr>
            <a:r>
              <a:rPr sz="1600" spc="-155" dirty="0">
                <a:solidFill>
                  <a:srgbClr val="89D0D6"/>
                </a:solidFill>
                <a:latin typeface="Lucida Sans Unicode"/>
                <a:cs typeface="Lucida Sans Unicode"/>
              </a:rPr>
              <a:t>▶	</a:t>
            </a:r>
            <a:r>
              <a:rPr sz="2000" spc="-40" dirty="0">
                <a:solidFill>
                  <a:srgbClr val="FFFFFF"/>
                </a:solidFill>
                <a:latin typeface="Verdana"/>
                <a:cs typeface="Verdana"/>
              </a:rPr>
              <a:t>Source</a:t>
            </a:r>
            <a:r>
              <a:rPr sz="2000" spc="-155" dirty="0">
                <a:solidFill>
                  <a:srgbClr val="FFFFFF"/>
                </a:solidFill>
                <a:latin typeface="Verdana"/>
                <a:cs typeface="Verdana"/>
              </a:rPr>
              <a:t> </a:t>
            </a:r>
            <a:r>
              <a:rPr sz="2000" spc="-50" dirty="0">
                <a:solidFill>
                  <a:srgbClr val="FFFFFF"/>
                </a:solidFill>
                <a:latin typeface="Verdana"/>
                <a:cs typeface="Verdana"/>
              </a:rPr>
              <a:t>Address</a:t>
            </a:r>
            <a:r>
              <a:rPr sz="2000" spc="-140" dirty="0">
                <a:solidFill>
                  <a:srgbClr val="FFFFFF"/>
                </a:solidFill>
                <a:latin typeface="Verdana"/>
                <a:cs typeface="Verdana"/>
              </a:rPr>
              <a:t> </a:t>
            </a:r>
            <a:r>
              <a:rPr sz="2000" spc="-155" dirty="0">
                <a:solidFill>
                  <a:srgbClr val="FFFFFF"/>
                </a:solidFill>
                <a:latin typeface="Verdana"/>
                <a:cs typeface="Verdana"/>
              </a:rPr>
              <a:t>(128-bits)</a:t>
            </a:r>
            <a:r>
              <a:rPr sz="2000" spc="-150" dirty="0">
                <a:solidFill>
                  <a:srgbClr val="FFFFFF"/>
                </a:solidFill>
                <a:latin typeface="Verdana"/>
                <a:cs typeface="Verdana"/>
              </a:rPr>
              <a:t> </a:t>
            </a:r>
            <a:r>
              <a:rPr sz="2000" spc="-355" dirty="0">
                <a:solidFill>
                  <a:srgbClr val="FFFFFF"/>
                </a:solidFill>
                <a:latin typeface="Verdana"/>
                <a:cs typeface="Verdana"/>
              </a:rPr>
              <a:t>:</a:t>
            </a:r>
            <a:r>
              <a:rPr sz="2000" spc="-155" dirty="0">
                <a:solidFill>
                  <a:srgbClr val="FFFFFF"/>
                </a:solidFill>
                <a:latin typeface="Verdana"/>
                <a:cs typeface="Verdana"/>
              </a:rPr>
              <a:t> </a:t>
            </a:r>
            <a:r>
              <a:rPr sz="2000" spc="-40" dirty="0">
                <a:solidFill>
                  <a:srgbClr val="FFFFFF"/>
                </a:solidFill>
                <a:latin typeface="Verdana"/>
                <a:cs typeface="Verdana"/>
              </a:rPr>
              <a:t>Source</a:t>
            </a:r>
            <a:r>
              <a:rPr sz="2000" spc="-155" dirty="0">
                <a:solidFill>
                  <a:srgbClr val="FFFFFF"/>
                </a:solidFill>
                <a:latin typeface="Verdana"/>
                <a:cs typeface="Verdana"/>
              </a:rPr>
              <a:t> </a:t>
            </a:r>
            <a:r>
              <a:rPr sz="2000" spc="-50" dirty="0">
                <a:solidFill>
                  <a:srgbClr val="FFFFFF"/>
                </a:solidFill>
                <a:latin typeface="Verdana"/>
                <a:cs typeface="Verdana"/>
              </a:rPr>
              <a:t>Address</a:t>
            </a:r>
            <a:r>
              <a:rPr sz="2000" spc="-140" dirty="0">
                <a:solidFill>
                  <a:srgbClr val="FFFFFF"/>
                </a:solidFill>
                <a:latin typeface="Verdana"/>
                <a:cs typeface="Verdana"/>
              </a:rPr>
              <a:t> </a:t>
            </a:r>
            <a:r>
              <a:rPr sz="2000" spc="-215" dirty="0">
                <a:solidFill>
                  <a:srgbClr val="FFFFFF"/>
                </a:solidFill>
                <a:latin typeface="Verdana"/>
                <a:cs typeface="Verdana"/>
              </a:rPr>
              <a:t>is</a:t>
            </a:r>
            <a:r>
              <a:rPr sz="2000" spc="-140" dirty="0">
                <a:solidFill>
                  <a:srgbClr val="FFFFFF"/>
                </a:solidFill>
                <a:latin typeface="Verdana"/>
                <a:cs typeface="Verdana"/>
              </a:rPr>
              <a:t> </a:t>
            </a:r>
            <a:r>
              <a:rPr sz="2000" spc="-125" dirty="0">
                <a:solidFill>
                  <a:srgbClr val="FFFFFF"/>
                </a:solidFill>
                <a:latin typeface="Verdana"/>
                <a:cs typeface="Verdana"/>
              </a:rPr>
              <a:t>128-bit</a:t>
            </a:r>
            <a:r>
              <a:rPr sz="2000" spc="-175" dirty="0">
                <a:solidFill>
                  <a:srgbClr val="FFFFFF"/>
                </a:solidFill>
                <a:latin typeface="Verdana"/>
                <a:cs typeface="Verdana"/>
              </a:rPr>
              <a:t> </a:t>
            </a:r>
            <a:r>
              <a:rPr sz="2000" spc="-155" dirty="0">
                <a:solidFill>
                  <a:srgbClr val="FFFFFF"/>
                </a:solidFill>
                <a:latin typeface="Verdana"/>
                <a:cs typeface="Verdana"/>
              </a:rPr>
              <a:t>IPv6</a:t>
            </a:r>
            <a:r>
              <a:rPr sz="2000" spc="-180" dirty="0">
                <a:solidFill>
                  <a:srgbClr val="FFFFFF"/>
                </a:solidFill>
                <a:latin typeface="Verdana"/>
                <a:cs typeface="Verdana"/>
              </a:rPr>
              <a:t> </a:t>
            </a:r>
            <a:r>
              <a:rPr sz="2000" spc="-40" dirty="0">
                <a:solidFill>
                  <a:srgbClr val="FFFFFF"/>
                </a:solidFill>
                <a:latin typeface="Verdana"/>
                <a:cs typeface="Verdana"/>
              </a:rPr>
              <a:t>address</a:t>
            </a:r>
            <a:r>
              <a:rPr sz="2000" spc="-155" dirty="0">
                <a:solidFill>
                  <a:srgbClr val="FFFFFF"/>
                </a:solidFill>
                <a:latin typeface="Verdana"/>
                <a:cs typeface="Verdana"/>
              </a:rPr>
              <a:t> </a:t>
            </a:r>
            <a:r>
              <a:rPr sz="2000" spc="5" dirty="0">
                <a:solidFill>
                  <a:srgbClr val="FFFFFF"/>
                </a:solidFill>
                <a:latin typeface="Verdana"/>
                <a:cs typeface="Verdana"/>
              </a:rPr>
              <a:t>of</a:t>
            </a:r>
            <a:endParaRPr sz="2000">
              <a:latin typeface="Verdana"/>
              <a:cs typeface="Verdana"/>
            </a:endParaRPr>
          </a:p>
          <a:p>
            <a:pPr marL="355600">
              <a:lnSpc>
                <a:spcPts val="2280"/>
              </a:lnSpc>
            </a:pPr>
            <a:r>
              <a:rPr sz="2000" spc="-100" dirty="0">
                <a:solidFill>
                  <a:srgbClr val="FFFFFF"/>
                </a:solidFill>
                <a:latin typeface="Verdana"/>
                <a:cs typeface="Verdana"/>
              </a:rPr>
              <a:t>t</a:t>
            </a:r>
            <a:r>
              <a:rPr sz="2000" spc="30" dirty="0">
                <a:solidFill>
                  <a:srgbClr val="FFFFFF"/>
                </a:solidFill>
                <a:latin typeface="Verdana"/>
                <a:cs typeface="Verdana"/>
              </a:rPr>
              <a:t>he</a:t>
            </a:r>
            <a:r>
              <a:rPr sz="2000" spc="15" dirty="0">
                <a:solidFill>
                  <a:srgbClr val="FFFFFF"/>
                </a:solidFill>
                <a:latin typeface="Times New Roman"/>
                <a:cs typeface="Times New Roman"/>
              </a:rPr>
              <a:t> </a:t>
            </a:r>
            <a:r>
              <a:rPr sz="2000" spc="-90" dirty="0">
                <a:solidFill>
                  <a:srgbClr val="FFFFFF"/>
                </a:solidFill>
                <a:latin typeface="Verdana"/>
                <a:cs typeface="Verdana"/>
              </a:rPr>
              <a:t>o</a:t>
            </a:r>
            <a:r>
              <a:rPr sz="2000" spc="-75" dirty="0">
                <a:solidFill>
                  <a:srgbClr val="FFFFFF"/>
                </a:solidFill>
                <a:latin typeface="Verdana"/>
                <a:cs typeface="Verdana"/>
              </a:rPr>
              <a:t>r</a:t>
            </a:r>
            <a:r>
              <a:rPr sz="2000" spc="-20" dirty="0">
                <a:solidFill>
                  <a:srgbClr val="FFFFFF"/>
                </a:solidFill>
                <a:latin typeface="Verdana"/>
                <a:cs typeface="Verdana"/>
              </a:rPr>
              <a:t>i</a:t>
            </a:r>
            <a:r>
              <a:rPr sz="2000" spc="-50" dirty="0">
                <a:solidFill>
                  <a:srgbClr val="FFFFFF"/>
                </a:solidFill>
                <a:latin typeface="Verdana"/>
                <a:cs typeface="Verdana"/>
              </a:rPr>
              <a:t>g</a:t>
            </a:r>
            <a:r>
              <a:rPr sz="2000" spc="-55" dirty="0">
                <a:solidFill>
                  <a:srgbClr val="FFFFFF"/>
                </a:solidFill>
                <a:latin typeface="Verdana"/>
                <a:cs typeface="Verdana"/>
              </a:rPr>
              <a:t>ina</a:t>
            </a:r>
            <a:r>
              <a:rPr sz="2000" spc="-30" dirty="0">
                <a:solidFill>
                  <a:srgbClr val="FFFFFF"/>
                </a:solidFill>
                <a:latin typeface="Verdana"/>
                <a:cs typeface="Verdana"/>
              </a:rPr>
              <a:t>l</a:t>
            </a:r>
            <a:r>
              <a:rPr sz="2000" spc="60" dirty="0">
                <a:solidFill>
                  <a:srgbClr val="FFFFFF"/>
                </a:solidFill>
                <a:latin typeface="Times New Roman"/>
                <a:cs typeface="Times New Roman"/>
              </a:rPr>
              <a:t> </a:t>
            </a:r>
            <a:r>
              <a:rPr sz="2000" spc="-25" dirty="0">
                <a:solidFill>
                  <a:srgbClr val="FFFFFF"/>
                </a:solidFill>
                <a:latin typeface="Verdana"/>
                <a:cs typeface="Verdana"/>
              </a:rPr>
              <a:t>sourc</a:t>
            </a:r>
            <a:r>
              <a:rPr sz="2000" spc="-20" dirty="0">
                <a:solidFill>
                  <a:srgbClr val="FFFFFF"/>
                </a:solidFill>
                <a:latin typeface="Verdana"/>
                <a:cs typeface="Verdana"/>
              </a:rPr>
              <a:t>e</a:t>
            </a:r>
            <a:r>
              <a:rPr sz="2000" spc="30" dirty="0">
                <a:solidFill>
                  <a:srgbClr val="FFFFFF"/>
                </a:solidFill>
                <a:latin typeface="Times New Roman"/>
                <a:cs typeface="Times New Roman"/>
              </a:rPr>
              <a:t> </a:t>
            </a:r>
            <a:r>
              <a:rPr sz="2000" spc="10" dirty="0">
                <a:solidFill>
                  <a:srgbClr val="FFFFFF"/>
                </a:solidFill>
                <a:latin typeface="Verdana"/>
                <a:cs typeface="Verdana"/>
              </a:rPr>
              <a:t>of</a:t>
            </a:r>
            <a:r>
              <a:rPr sz="2000" spc="50" dirty="0">
                <a:solidFill>
                  <a:srgbClr val="FFFFFF"/>
                </a:solidFill>
                <a:latin typeface="Times New Roman"/>
                <a:cs typeface="Times New Roman"/>
              </a:rPr>
              <a:t> </a:t>
            </a:r>
            <a:r>
              <a:rPr sz="2000" spc="-100" dirty="0">
                <a:solidFill>
                  <a:srgbClr val="FFFFFF"/>
                </a:solidFill>
                <a:latin typeface="Verdana"/>
                <a:cs typeface="Verdana"/>
              </a:rPr>
              <a:t>t</a:t>
            </a:r>
            <a:r>
              <a:rPr sz="2000" spc="30" dirty="0">
                <a:solidFill>
                  <a:srgbClr val="FFFFFF"/>
                </a:solidFill>
                <a:latin typeface="Verdana"/>
                <a:cs typeface="Verdana"/>
              </a:rPr>
              <a:t>he</a:t>
            </a:r>
            <a:r>
              <a:rPr sz="2000" spc="15" dirty="0">
                <a:solidFill>
                  <a:srgbClr val="FFFFFF"/>
                </a:solidFill>
                <a:latin typeface="Times New Roman"/>
                <a:cs typeface="Times New Roman"/>
              </a:rPr>
              <a:t> </a:t>
            </a:r>
            <a:r>
              <a:rPr sz="2000" spc="85" dirty="0">
                <a:solidFill>
                  <a:srgbClr val="FFFFFF"/>
                </a:solidFill>
                <a:latin typeface="Verdana"/>
                <a:cs typeface="Verdana"/>
              </a:rPr>
              <a:t>pack</a:t>
            </a:r>
            <a:r>
              <a:rPr sz="2000" spc="100" dirty="0">
                <a:solidFill>
                  <a:srgbClr val="FFFFFF"/>
                </a:solidFill>
                <a:latin typeface="Verdana"/>
                <a:cs typeface="Verdana"/>
              </a:rPr>
              <a:t>e</a:t>
            </a:r>
            <a:r>
              <a:rPr sz="2000" spc="-145" dirty="0">
                <a:solidFill>
                  <a:srgbClr val="FFFFFF"/>
                </a:solidFill>
                <a:latin typeface="Verdana"/>
                <a:cs typeface="Verdana"/>
              </a:rPr>
              <a:t>t.</a:t>
            </a:r>
            <a:endParaRPr sz="2000">
              <a:latin typeface="Verdana"/>
              <a:cs typeface="Verdana"/>
            </a:endParaRPr>
          </a:p>
          <a:p>
            <a:pPr marL="355600" marR="390525" indent="-342900">
              <a:lnSpc>
                <a:spcPct val="90000"/>
              </a:lnSpc>
              <a:spcBef>
                <a:spcPts val="994"/>
              </a:spcBef>
              <a:tabLst>
                <a:tab pos="354965" algn="l"/>
              </a:tabLst>
            </a:pPr>
            <a:r>
              <a:rPr sz="1600" spc="-160" dirty="0">
                <a:solidFill>
                  <a:srgbClr val="89D0D6"/>
                </a:solidFill>
                <a:latin typeface="Lucida Sans Unicode"/>
                <a:cs typeface="Lucida Sans Unicode"/>
              </a:rPr>
              <a:t>▶	</a:t>
            </a:r>
            <a:r>
              <a:rPr sz="2000" spc="-55" dirty="0">
                <a:solidFill>
                  <a:srgbClr val="FFFFFF"/>
                </a:solidFill>
                <a:latin typeface="Verdana"/>
                <a:cs typeface="Verdana"/>
              </a:rPr>
              <a:t>Destination</a:t>
            </a:r>
            <a:r>
              <a:rPr sz="2000" spc="-170" dirty="0">
                <a:solidFill>
                  <a:srgbClr val="FFFFFF"/>
                </a:solidFill>
                <a:latin typeface="Verdana"/>
                <a:cs typeface="Verdana"/>
              </a:rPr>
              <a:t> </a:t>
            </a:r>
            <a:r>
              <a:rPr sz="2000" spc="-50" dirty="0">
                <a:solidFill>
                  <a:srgbClr val="FFFFFF"/>
                </a:solidFill>
                <a:latin typeface="Verdana"/>
                <a:cs typeface="Verdana"/>
              </a:rPr>
              <a:t>Address</a:t>
            </a:r>
            <a:r>
              <a:rPr sz="2000" spc="-145" dirty="0">
                <a:solidFill>
                  <a:srgbClr val="FFFFFF"/>
                </a:solidFill>
                <a:latin typeface="Verdana"/>
                <a:cs typeface="Verdana"/>
              </a:rPr>
              <a:t> </a:t>
            </a:r>
            <a:r>
              <a:rPr sz="2000" spc="-155" dirty="0">
                <a:solidFill>
                  <a:srgbClr val="FFFFFF"/>
                </a:solidFill>
                <a:latin typeface="Verdana"/>
                <a:cs typeface="Verdana"/>
              </a:rPr>
              <a:t>(128-bits)</a:t>
            </a:r>
            <a:r>
              <a:rPr sz="2000" spc="-140" dirty="0">
                <a:solidFill>
                  <a:srgbClr val="FFFFFF"/>
                </a:solidFill>
                <a:latin typeface="Verdana"/>
                <a:cs typeface="Verdana"/>
              </a:rPr>
              <a:t> </a:t>
            </a:r>
            <a:r>
              <a:rPr sz="2000" spc="-355" dirty="0">
                <a:solidFill>
                  <a:srgbClr val="FFFFFF"/>
                </a:solidFill>
                <a:latin typeface="Verdana"/>
                <a:cs typeface="Verdana"/>
              </a:rPr>
              <a:t>:</a:t>
            </a:r>
            <a:r>
              <a:rPr sz="2000" spc="-145" dirty="0">
                <a:solidFill>
                  <a:srgbClr val="FFFFFF"/>
                </a:solidFill>
                <a:latin typeface="Verdana"/>
                <a:cs typeface="Verdana"/>
              </a:rPr>
              <a:t> </a:t>
            </a:r>
            <a:r>
              <a:rPr sz="2000" spc="-55" dirty="0">
                <a:solidFill>
                  <a:srgbClr val="FFFFFF"/>
                </a:solidFill>
                <a:latin typeface="Verdana"/>
                <a:cs typeface="Verdana"/>
              </a:rPr>
              <a:t>Destination</a:t>
            </a:r>
            <a:r>
              <a:rPr sz="2000" spc="-170" dirty="0">
                <a:solidFill>
                  <a:srgbClr val="FFFFFF"/>
                </a:solidFill>
                <a:latin typeface="Verdana"/>
                <a:cs typeface="Verdana"/>
              </a:rPr>
              <a:t> </a:t>
            </a:r>
            <a:r>
              <a:rPr sz="2000" spc="-50" dirty="0">
                <a:solidFill>
                  <a:srgbClr val="FFFFFF"/>
                </a:solidFill>
                <a:latin typeface="Verdana"/>
                <a:cs typeface="Verdana"/>
              </a:rPr>
              <a:t>Address</a:t>
            </a:r>
            <a:r>
              <a:rPr sz="2000" spc="-145" dirty="0">
                <a:solidFill>
                  <a:srgbClr val="FFFFFF"/>
                </a:solidFill>
                <a:latin typeface="Verdana"/>
                <a:cs typeface="Verdana"/>
              </a:rPr>
              <a:t> </a:t>
            </a:r>
            <a:r>
              <a:rPr sz="2000" spc="-30" dirty="0">
                <a:solidFill>
                  <a:srgbClr val="FFFFFF"/>
                </a:solidFill>
                <a:latin typeface="Verdana"/>
                <a:cs typeface="Verdana"/>
              </a:rPr>
              <a:t>field</a:t>
            </a:r>
            <a:r>
              <a:rPr sz="2000" spc="-145" dirty="0">
                <a:solidFill>
                  <a:srgbClr val="FFFFFF"/>
                </a:solidFill>
                <a:latin typeface="Verdana"/>
                <a:cs typeface="Verdana"/>
              </a:rPr>
              <a:t> </a:t>
            </a:r>
            <a:r>
              <a:rPr sz="2000" spc="-10" dirty="0">
                <a:solidFill>
                  <a:srgbClr val="FFFFFF"/>
                </a:solidFill>
                <a:latin typeface="Verdana"/>
                <a:cs typeface="Verdana"/>
              </a:rPr>
              <a:t>indicates </a:t>
            </a:r>
            <a:r>
              <a:rPr sz="2000" spc="-685" dirty="0">
                <a:solidFill>
                  <a:srgbClr val="FFFFFF"/>
                </a:solidFill>
                <a:latin typeface="Verdana"/>
                <a:cs typeface="Verdana"/>
              </a:rPr>
              <a:t> </a:t>
            </a:r>
            <a:r>
              <a:rPr sz="2000" spc="-15" dirty="0">
                <a:solidFill>
                  <a:srgbClr val="FFFFFF"/>
                </a:solidFill>
                <a:latin typeface="Verdana"/>
                <a:cs typeface="Verdana"/>
              </a:rPr>
              <a:t>the </a:t>
            </a:r>
            <a:r>
              <a:rPr sz="2000" spc="-155" dirty="0">
                <a:solidFill>
                  <a:srgbClr val="FFFFFF"/>
                </a:solidFill>
                <a:latin typeface="Verdana"/>
                <a:cs typeface="Verdana"/>
              </a:rPr>
              <a:t>IPv6 </a:t>
            </a:r>
            <a:r>
              <a:rPr sz="2000" spc="-40" dirty="0">
                <a:solidFill>
                  <a:srgbClr val="FFFFFF"/>
                </a:solidFill>
                <a:latin typeface="Verdana"/>
                <a:cs typeface="Verdana"/>
              </a:rPr>
              <a:t>address </a:t>
            </a:r>
            <a:r>
              <a:rPr sz="2000" spc="10" dirty="0">
                <a:solidFill>
                  <a:srgbClr val="FFFFFF"/>
                </a:solidFill>
                <a:latin typeface="Verdana"/>
                <a:cs typeface="Verdana"/>
              </a:rPr>
              <a:t>of </a:t>
            </a:r>
            <a:r>
              <a:rPr sz="2000" spc="-15" dirty="0">
                <a:solidFill>
                  <a:srgbClr val="FFFFFF"/>
                </a:solidFill>
                <a:latin typeface="Verdana"/>
                <a:cs typeface="Verdana"/>
              </a:rPr>
              <a:t>the </a:t>
            </a:r>
            <a:r>
              <a:rPr sz="2000" spc="-55" dirty="0">
                <a:solidFill>
                  <a:srgbClr val="FFFFFF"/>
                </a:solidFill>
                <a:latin typeface="Verdana"/>
                <a:cs typeface="Verdana"/>
              </a:rPr>
              <a:t>final </a:t>
            </a:r>
            <a:r>
              <a:rPr sz="2000" spc="-60" dirty="0">
                <a:solidFill>
                  <a:srgbClr val="FFFFFF"/>
                </a:solidFill>
                <a:latin typeface="Verdana"/>
                <a:cs typeface="Verdana"/>
              </a:rPr>
              <a:t>destination(in </a:t>
            </a:r>
            <a:r>
              <a:rPr sz="2000" spc="-90" dirty="0">
                <a:solidFill>
                  <a:srgbClr val="FFFFFF"/>
                </a:solidFill>
                <a:latin typeface="Verdana"/>
                <a:cs typeface="Verdana"/>
              </a:rPr>
              <a:t>most </a:t>
            </a:r>
            <a:r>
              <a:rPr sz="2000" spc="-50" dirty="0">
                <a:solidFill>
                  <a:srgbClr val="FFFFFF"/>
                </a:solidFill>
                <a:latin typeface="Verdana"/>
                <a:cs typeface="Verdana"/>
              </a:rPr>
              <a:t>cases). </a:t>
            </a:r>
            <a:r>
              <a:rPr sz="2000" spc="-65" dirty="0">
                <a:solidFill>
                  <a:srgbClr val="FFFFFF"/>
                </a:solidFill>
                <a:latin typeface="Verdana"/>
                <a:cs typeface="Verdana"/>
              </a:rPr>
              <a:t>All </a:t>
            </a:r>
            <a:r>
              <a:rPr sz="2000" spc="-15" dirty="0">
                <a:solidFill>
                  <a:srgbClr val="FFFFFF"/>
                </a:solidFill>
                <a:latin typeface="Verdana"/>
                <a:cs typeface="Verdana"/>
              </a:rPr>
              <a:t>the </a:t>
            </a:r>
            <a:r>
              <a:rPr sz="2000" spc="-10" dirty="0">
                <a:solidFill>
                  <a:srgbClr val="FFFFFF"/>
                </a:solidFill>
                <a:latin typeface="Verdana"/>
                <a:cs typeface="Verdana"/>
              </a:rPr>
              <a:t> </a:t>
            </a:r>
            <a:r>
              <a:rPr sz="2000" spc="-25" dirty="0">
                <a:solidFill>
                  <a:srgbClr val="FFFFFF"/>
                </a:solidFill>
                <a:latin typeface="Verdana"/>
                <a:cs typeface="Verdana"/>
              </a:rPr>
              <a:t>intermediate</a:t>
            </a:r>
            <a:r>
              <a:rPr sz="2000" spc="-195" dirty="0">
                <a:solidFill>
                  <a:srgbClr val="FFFFFF"/>
                </a:solidFill>
                <a:latin typeface="Verdana"/>
                <a:cs typeface="Verdana"/>
              </a:rPr>
              <a:t> </a:t>
            </a:r>
            <a:r>
              <a:rPr sz="2000" dirty="0">
                <a:solidFill>
                  <a:srgbClr val="FFFFFF"/>
                </a:solidFill>
                <a:latin typeface="Verdana"/>
                <a:cs typeface="Verdana"/>
              </a:rPr>
              <a:t>nodes</a:t>
            </a:r>
            <a:r>
              <a:rPr sz="2000" spc="-145" dirty="0">
                <a:solidFill>
                  <a:srgbClr val="FFFFFF"/>
                </a:solidFill>
                <a:latin typeface="Verdana"/>
                <a:cs typeface="Verdana"/>
              </a:rPr>
              <a:t> </a:t>
            </a:r>
            <a:r>
              <a:rPr sz="2000" spc="125" dirty="0">
                <a:solidFill>
                  <a:srgbClr val="FFFFFF"/>
                </a:solidFill>
                <a:latin typeface="Verdana"/>
                <a:cs typeface="Verdana"/>
              </a:rPr>
              <a:t>can</a:t>
            </a:r>
            <a:r>
              <a:rPr sz="2000" spc="-150" dirty="0">
                <a:solidFill>
                  <a:srgbClr val="FFFFFF"/>
                </a:solidFill>
                <a:latin typeface="Verdana"/>
                <a:cs typeface="Verdana"/>
              </a:rPr>
              <a:t> </a:t>
            </a:r>
            <a:r>
              <a:rPr sz="2000" spc="-70" dirty="0">
                <a:solidFill>
                  <a:srgbClr val="FFFFFF"/>
                </a:solidFill>
                <a:latin typeface="Verdana"/>
                <a:cs typeface="Verdana"/>
              </a:rPr>
              <a:t>use</a:t>
            </a:r>
            <a:r>
              <a:rPr sz="2000" spc="-165" dirty="0">
                <a:solidFill>
                  <a:srgbClr val="FFFFFF"/>
                </a:solidFill>
                <a:latin typeface="Verdana"/>
                <a:cs typeface="Verdana"/>
              </a:rPr>
              <a:t> </a:t>
            </a:r>
            <a:r>
              <a:rPr sz="2000" spc="-140" dirty="0">
                <a:solidFill>
                  <a:srgbClr val="FFFFFF"/>
                </a:solidFill>
                <a:latin typeface="Verdana"/>
                <a:cs typeface="Verdana"/>
              </a:rPr>
              <a:t>this</a:t>
            </a:r>
            <a:r>
              <a:rPr sz="2000" spc="-175" dirty="0">
                <a:solidFill>
                  <a:srgbClr val="FFFFFF"/>
                </a:solidFill>
                <a:latin typeface="Verdana"/>
                <a:cs typeface="Verdana"/>
              </a:rPr>
              <a:t> </a:t>
            </a:r>
            <a:r>
              <a:rPr sz="2000" spc="-50" dirty="0">
                <a:solidFill>
                  <a:srgbClr val="FFFFFF"/>
                </a:solidFill>
                <a:latin typeface="Verdana"/>
                <a:cs typeface="Verdana"/>
              </a:rPr>
              <a:t>information</a:t>
            </a:r>
            <a:r>
              <a:rPr sz="2000" spc="-175" dirty="0">
                <a:solidFill>
                  <a:srgbClr val="FFFFFF"/>
                </a:solidFill>
                <a:latin typeface="Verdana"/>
                <a:cs typeface="Verdana"/>
              </a:rPr>
              <a:t> </a:t>
            </a:r>
            <a:r>
              <a:rPr sz="2000" spc="-100" dirty="0">
                <a:solidFill>
                  <a:srgbClr val="FFFFFF"/>
                </a:solidFill>
                <a:latin typeface="Verdana"/>
                <a:cs typeface="Verdana"/>
              </a:rPr>
              <a:t>in</a:t>
            </a:r>
            <a:r>
              <a:rPr sz="2000" spc="-145" dirty="0">
                <a:solidFill>
                  <a:srgbClr val="FFFFFF"/>
                </a:solidFill>
                <a:latin typeface="Verdana"/>
                <a:cs typeface="Verdana"/>
              </a:rPr>
              <a:t> </a:t>
            </a:r>
            <a:r>
              <a:rPr sz="2000" spc="-40" dirty="0">
                <a:solidFill>
                  <a:srgbClr val="FFFFFF"/>
                </a:solidFill>
                <a:latin typeface="Verdana"/>
                <a:cs typeface="Verdana"/>
              </a:rPr>
              <a:t>order</a:t>
            </a:r>
            <a:r>
              <a:rPr sz="2000" spc="-140" dirty="0">
                <a:solidFill>
                  <a:srgbClr val="FFFFFF"/>
                </a:solidFill>
                <a:latin typeface="Verdana"/>
                <a:cs typeface="Verdana"/>
              </a:rPr>
              <a:t> </a:t>
            </a:r>
            <a:r>
              <a:rPr sz="2000" dirty="0">
                <a:solidFill>
                  <a:srgbClr val="FFFFFF"/>
                </a:solidFill>
                <a:latin typeface="Verdana"/>
                <a:cs typeface="Verdana"/>
              </a:rPr>
              <a:t>to</a:t>
            </a:r>
            <a:r>
              <a:rPr sz="2000" spc="-180" dirty="0">
                <a:solidFill>
                  <a:srgbClr val="FFFFFF"/>
                </a:solidFill>
                <a:latin typeface="Verdana"/>
                <a:cs typeface="Verdana"/>
              </a:rPr>
              <a:t> </a:t>
            </a:r>
            <a:r>
              <a:rPr sz="2000" spc="-20" dirty="0">
                <a:solidFill>
                  <a:srgbClr val="FFFFFF"/>
                </a:solidFill>
                <a:latin typeface="Verdana"/>
                <a:cs typeface="Verdana"/>
              </a:rPr>
              <a:t>correctly </a:t>
            </a:r>
            <a:r>
              <a:rPr sz="2000" spc="-15" dirty="0">
                <a:solidFill>
                  <a:srgbClr val="FFFFFF"/>
                </a:solidFill>
                <a:latin typeface="Verdana"/>
                <a:cs typeface="Verdana"/>
              </a:rPr>
              <a:t> </a:t>
            </a:r>
            <a:r>
              <a:rPr sz="2000" spc="-65" dirty="0">
                <a:solidFill>
                  <a:srgbClr val="FFFFFF"/>
                </a:solidFill>
                <a:latin typeface="Verdana"/>
                <a:cs typeface="Verdana"/>
              </a:rPr>
              <a:t>r</a:t>
            </a:r>
            <a:r>
              <a:rPr sz="2000" spc="-100" dirty="0">
                <a:solidFill>
                  <a:srgbClr val="FFFFFF"/>
                </a:solidFill>
                <a:latin typeface="Verdana"/>
                <a:cs typeface="Verdana"/>
              </a:rPr>
              <a:t>ou</a:t>
            </a:r>
            <a:r>
              <a:rPr sz="2000" spc="-40" dirty="0">
                <a:solidFill>
                  <a:srgbClr val="FFFFFF"/>
                </a:solidFill>
                <a:latin typeface="Verdana"/>
                <a:cs typeface="Verdana"/>
              </a:rPr>
              <a:t>t</a:t>
            </a:r>
            <a:r>
              <a:rPr sz="2000" spc="110" dirty="0">
                <a:solidFill>
                  <a:srgbClr val="FFFFFF"/>
                </a:solidFill>
                <a:latin typeface="Verdana"/>
                <a:cs typeface="Verdana"/>
              </a:rPr>
              <a:t>e</a:t>
            </a:r>
            <a:r>
              <a:rPr sz="2000" spc="20" dirty="0">
                <a:solidFill>
                  <a:srgbClr val="FFFFFF"/>
                </a:solidFill>
                <a:latin typeface="Times New Roman"/>
                <a:cs typeface="Times New Roman"/>
              </a:rPr>
              <a:t> </a:t>
            </a:r>
            <a:r>
              <a:rPr sz="2000" spc="-100" dirty="0">
                <a:solidFill>
                  <a:srgbClr val="FFFFFF"/>
                </a:solidFill>
                <a:latin typeface="Verdana"/>
                <a:cs typeface="Verdana"/>
              </a:rPr>
              <a:t>t</a:t>
            </a:r>
            <a:r>
              <a:rPr sz="2000" spc="30" dirty="0">
                <a:solidFill>
                  <a:srgbClr val="FFFFFF"/>
                </a:solidFill>
                <a:latin typeface="Verdana"/>
                <a:cs typeface="Verdana"/>
              </a:rPr>
              <a:t>he</a:t>
            </a:r>
            <a:r>
              <a:rPr sz="2000" spc="15" dirty="0">
                <a:solidFill>
                  <a:srgbClr val="FFFFFF"/>
                </a:solidFill>
                <a:latin typeface="Times New Roman"/>
                <a:cs typeface="Times New Roman"/>
              </a:rPr>
              <a:t> </a:t>
            </a:r>
            <a:r>
              <a:rPr sz="2000" spc="85" dirty="0">
                <a:solidFill>
                  <a:srgbClr val="FFFFFF"/>
                </a:solidFill>
                <a:latin typeface="Verdana"/>
                <a:cs typeface="Verdana"/>
              </a:rPr>
              <a:t>pack</a:t>
            </a:r>
            <a:r>
              <a:rPr sz="2000" spc="100" dirty="0">
                <a:solidFill>
                  <a:srgbClr val="FFFFFF"/>
                </a:solidFill>
                <a:latin typeface="Verdana"/>
                <a:cs typeface="Verdana"/>
              </a:rPr>
              <a:t>e</a:t>
            </a:r>
            <a:r>
              <a:rPr sz="2000" spc="-100" dirty="0">
                <a:solidFill>
                  <a:srgbClr val="FFFFFF"/>
                </a:solidFill>
                <a:latin typeface="Verdana"/>
                <a:cs typeface="Verdana"/>
              </a:rPr>
              <a:t>t</a:t>
            </a:r>
            <a:r>
              <a:rPr sz="2000" spc="-175" dirty="0">
                <a:solidFill>
                  <a:srgbClr val="FFFFFF"/>
                </a:solidFill>
                <a:latin typeface="Verdana"/>
                <a:cs typeface="Verdana"/>
              </a:rPr>
              <a:t>.</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23</a:t>
            </a:r>
            <a:endParaRPr sz="2800">
              <a:latin typeface="Verdana"/>
              <a:cs typeface="Verdana"/>
            </a:endParaRPr>
          </a:p>
        </p:txBody>
      </p:sp>
      <p:sp>
        <p:nvSpPr>
          <p:cNvPr id="5" name="Slide Number Placeholder 4">
            <a:extLst>
              <a:ext uri="{FF2B5EF4-FFF2-40B4-BE49-F238E27FC236}">
                <a16:creationId xmlns:a16="http://schemas.microsoft.com/office/drawing/2014/main" id="{6A524E88-F989-C972-B5C4-7E589857272C}"/>
              </a:ext>
            </a:extLst>
          </p:cNvPr>
          <p:cNvSpPr>
            <a:spLocks noGrp="1"/>
          </p:cNvSpPr>
          <p:nvPr>
            <p:ph type="sldNum" sz="quarter" idx="12"/>
          </p:nvPr>
        </p:nvSpPr>
        <p:spPr/>
        <p:txBody>
          <a:bodyPr/>
          <a:lstStyle/>
          <a:p>
            <a:fld id="{CC35A254-4A35-4A19-8176-D3942D5E59E5}"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3230245" cy="665480"/>
          </a:xfrm>
          <a:prstGeom prst="rect">
            <a:avLst/>
          </a:prstGeom>
        </p:spPr>
        <p:txBody>
          <a:bodyPr vert="horz" wrap="square" lIns="0" tIns="12700" rIns="0" bIns="0" rtlCol="0">
            <a:spAutoFit/>
          </a:bodyPr>
          <a:lstStyle/>
          <a:p>
            <a:pPr marL="12700">
              <a:lnSpc>
                <a:spcPct val="100000"/>
              </a:lnSpc>
              <a:spcBef>
                <a:spcPts val="100"/>
              </a:spcBef>
            </a:pPr>
            <a:r>
              <a:rPr spc="55" dirty="0"/>
              <a:t>Advantages</a:t>
            </a:r>
          </a:p>
        </p:txBody>
      </p:sp>
      <p:sp>
        <p:nvSpPr>
          <p:cNvPr id="3" name="object 3"/>
          <p:cNvSpPr txBox="1"/>
          <p:nvPr/>
        </p:nvSpPr>
        <p:spPr>
          <a:xfrm>
            <a:off x="1182116" y="2039235"/>
            <a:ext cx="8789035" cy="4030979"/>
          </a:xfrm>
          <a:prstGeom prst="rect">
            <a:avLst/>
          </a:prstGeom>
        </p:spPr>
        <p:txBody>
          <a:bodyPr vert="horz" wrap="square" lIns="0" tIns="54610" rIns="0" bIns="0" rtlCol="0">
            <a:spAutoFit/>
          </a:bodyPr>
          <a:lstStyle/>
          <a:p>
            <a:pPr marL="355600" marR="401955" indent="-342900">
              <a:lnSpc>
                <a:spcPts val="1340"/>
              </a:lnSpc>
              <a:spcBef>
                <a:spcPts val="430"/>
              </a:spcBef>
              <a:tabLst>
                <a:tab pos="354965" algn="l"/>
              </a:tabLst>
            </a:pPr>
            <a:r>
              <a:rPr sz="1100" spc="-95" dirty="0">
                <a:solidFill>
                  <a:srgbClr val="89D0D6"/>
                </a:solidFill>
                <a:latin typeface="Lucida Sans Unicode"/>
                <a:cs typeface="Lucida Sans Unicode"/>
              </a:rPr>
              <a:t>▶	</a:t>
            </a:r>
            <a:r>
              <a:rPr sz="1400" b="1" spc="-15" dirty="0">
                <a:solidFill>
                  <a:srgbClr val="FFFFFF"/>
                </a:solidFill>
                <a:latin typeface="Tahoma"/>
                <a:cs typeface="Tahoma"/>
              </a:rPr>
              <a:t>More</a:t>
            </a:r>
            <a:r>
              <a:rPr sz="1400" b="1" spc="-10" dirty="0">
                <a:solidFill>
                  <a:srgbClr val="FFFFFF"/>
                </a:solidFill>
                <a:latin typeface="Tahoma"/>
                <a:cs typeface="Tahoma"/>
              </a:rPr>
              <a:t> </a:t>
            </a:r>
            <a:r>
              <a:rPr sz="1400" b="1" spc="-65" dirty="0">
                <a:solidFill>
                  <a:srgbClr val="FFFFFF"/>
                </a:solidFill>
                <a:latin typeface="Tahoma"/>
                <a:cs typeface="Tahoma"/>
              </a:rPr>
              <a:t>Efficient</a:t>
            </a:r>
            <a:r>
              <a:rPr sz="1400" b="1" spc="-35" dirty="0">
                <a:solidFill>
                  <a:srgbClr val="FFFFFF"/>
                </a:solidFill>
                <a:latin typeface="Tahoma"/>
                <a:cs typeface="Tahoma"/>
              </a:rPr>
              <a:t> </a:t>
            </a:r>
            <a:r>
              <a:rPr sz="1400" b="1" spc="-95" dirty="0">
                <a:solidFill>
                  <a:srgbClr val="FFFFFF"/>
                </a:solidFill>
                <a:latin typeface="Tahoma"/>
                <a:cs typeface="Tahoma"/>
              </a:rPr>
              <a:t>Routing:</a:t>
            </a:r>
            <a:r>
              <a:rPr sz="1400" spc="-95" dirty="0">
                <a:solidFill>
                  <a:srgbClr val="FFFFFF"/>
                </a:solidFill>
                <a:latin typeface="Verdana"/>
                <a:cs typeface="Verdana"/>
              </a:rPr>
              <a:t>IPv6</a:t>
            </a:r>
            <a:r>
              <a:rPr sz="1400" spc="-140" dirty="0">
                <a:solidFill>
                  <a:srgbClr val="FFFFFF"/>
                </a:solidFill>
                <a:latin typeface="Verdana"/>
                <a:cs typeface="Verdana"/>
              </a:rPr>
              <a:t> </a:t>
            </a:r>
            <a:r>
              <a:rPr sz="1400" dirty="0">
                <a:solidFill>
                  <a:srgbClr val="FFFFFF"/>
                </a:solidFill>
                <a:latin typeface="Verdana"/>
                <a:cs typeface="Verdana"/>
              </a:rPr>
              <a:t>reduces</a:t>
            </a:r>
            <a:r>
              <a:rPr sz="1400" spc="-105" dirty="0">
                <a:solidFill>
                  <a:srgbClr val="FFFFFF"/>
                </a:solidFill>
                <a:latin typeface="Verdana"/>
                <a:cs typeface="Verdana"/>
              </a:rPr>
              <a:t> </a:t>
            </a:r>
            <a:r>
              <a:rPr sz="1400" spc="-15" dirty="0">
                <a:solidFill>
                  <a:srgbClr val="FFFFFF"/>
                </a:solidFill>
                <a:latin typeface="Verdana"/>
                <a:cs typeface="Verdana"/>
              </a:rPr>
              <a:t>the</a:t>
            </a:r>
            <a:r>
              <a:rPr sz="1400" spc="-95" dirty="0">
                <a:solidFill>
                  <a:srgbClr val="FFFFFF"/>
                </a:solidFill>
                <a:latin typeface="Verdana"/>
                <a:cs typeface="Verdana"/>
              </a:rPr>
              <a:t> </a:t>
            </a:r>
            <a:r>
              <a:rPr sz="1400" spc="-85" dirty="0">
                <a:solidFill>
                  <a:srgbClr val="FFFFFF"/>
                </a:solidFill>
                <a:latin typeface="Verdana"/>
                <a:cs typeface="Verdana"/>
              </a:rPr>
              <a:t>size</a:t>
            </a:r>
            <a:r>
              <a:rPr sz="1400" spc="-130" dirty="0">
                <a:solidFill>
                  <a:srgbClr val="FFFFFF"/>
                </a:solidFill>
                <a:latin typeface="Verdana"/>
                <a:cs typeface="Verdana"/>
              </a:rPr>
              <a:t> </a:t>
            </a:r>
            <a:r>
              <a:rPr sz="1400" spc="5" dirty="0">
                <a:solidFill>
                  <a:srgbClr val="FFFFFF"/>
                </a:solidFill>
                <a:latin typeface="Verdana"/>
                <a:cs typeface="Verdana"/>
              </a:rPr>
              <a:t>of</a:t>
            </a:r>
            <a:r>
              <a:rPr sz="1400" spc="-125" dirty="0">
                <a:solidFill>
                  <a:srgbClr val="FFFFFF"/>
                </a:solidFill>
                <a:latin typeface="Verdana"/>
                <a:cs typeface="Verdana"/>
              </a:rPr>
              <a:t> </a:t>
            </a:r>
            <a:r>
              <a:rPr sz="1400" spc="-40" dirty="0">
                <a:solidFill>
                  <a:srgbClr val="FFFFFF"/>
                </a:solidFill>
                <a:latin typeface="Verdana"/>
                <a:cs typeface="Verdana"/>
              </a:rPr>
              <a:t>routing</a:t>
            </a:r>
            <a:r>
              <a:rPr sz="1400" spc="-140" dirty="0">
                <a:solidFill>
                  <a:srgbClr val="FFFFFF"/>
                </a:solidFill>
                <a:latin typeface="Verdana"/>
                <a:cs typeface="Verdana"/>
              </a:rPr>
              <a:t> </a:t>
            </a:r>
            <a:r>
              <a:rPr sz="1400" spc="-15" dirty="0">
                <a:solidFill>
                  <a:srgbClr val="FFFFFF"/>
                </a:solidFill>
                <a:latin typeface="Verdana"/>
                <a:cs typeface="Verdana"/>
              </a:rPr>
              <a:t>tables</a:t>
            </a:r>
            <a:r>
              <a:rPr sz="1400" spc="-135" dirty="0">
                <a:solidFill>
                  <a:srgbClr val="FFFFFF"/>
                </a:solidFill>
                <a:latin typeface="Verdana"/>
                <a:cs typeface="Verdana"/>
              </a:rPr>
              <a:t> </a:t>
            </a:r>
            <a:r>
              <a:rPr sz="1400" spc="55" dirty="0">
                <a:solidFill>
                  <a:srgbClr val="FFFFFF"/>
                </a:solidFill>
                <a:latin typeface="Verdana"/>
                <a:cs typeface="Verdana"/>
              </a:rPr>
              <a:t>and</a:t>
            </a:r>
            <a:r>
              <a:rPr sz="1400" spc="-100" dirty="0">
                <a:solidFill>
                  <a:srgbClr val="FFFFFF"/>
                </a:solidFill>
                <a:latin typeface="Verdana"/>
                <a:cs typeface="Verdana"/>
              </a:rPr>
              <a:t> </a:t>
            </a:r>
            <a:r>
              <a:rPr sz="1400" spc="-35" dirty="0">
                <a:solidFill>
                  <a:srgbClr val="FFFFFF"/>
                </a:solidFill>
                <a:latin typeface="Verdana"/>
                <a:cs typeface="Verdana"/>
              </a:rPr>
              <a:t>makes</a:t>
            </a:r>
            <a:r>
              <a:rPr sz="1400" spc="-125" dirty="0">
                <a:solidFill>
                  <a:srgbClr val="FFFFFF"/>
                </a:solidFill>
                <a:latin typeface="Verdana"/>
                <a:cs typeface="Verdana"/>
              </a:rPr>
              <a:t> </a:t>
            </a:r>
            <a:r>
              <a:rPr sz="1400" spc="-40" dirty="0">
                <a:solidFill>
                  <a:srgbClr val="FFFFFF"/>
                </a:solidFill>
                <a:latin typeface="Verdana"/>
                <a:cs typeface="Verdana"/>
              </a:rPr>
              <a:t>routing</a:t>
            </a:r>
            <a:r>
              <a:rPr sz="1400" spc="-135" dirty="0">
                <a:solidFill>
                  <a:srgbClr val="FFFFFF"/>
                </a:solidFill>
                <a:latin typeface="Verdana"/>
                <a:cs typeface="Verdana"/>
              </a:rPr>
              <a:t> </a:t>
            </a:r>
            <a:r>
              <a:rPr sz="1400" spc="-20" dirty="0">
                <a:solidFill>
                  <a:srgbClr val="FFFFFF"/>
                </a:solidFill>
                <a:latin typeface="Verdana"/>
                <a:cs typeface="Verdana"/>
              </a:rPr>
              <a:t>more</a:t>
            </a:r>
            <a:r>
              <a:rPr sz="1400" spc="-120" dirty="0">
                <a:solidFill>
                  <a:srgbClr val="FFFFFF"/>
                </a:solidFill>
                <a:latin typeface="Verdana"/>
                <a:cs typeface="Verdana"/>
              </a:rPr>
              <a:t> </a:t>
            </a:r>
            <a:r>
              <a:rPr sz="1400" spc="-10" dirty="0">
                <a:solidFill>
                  <a:srgbClr val="FFFFFF"/>
                </a:solidFill>
                <a:latin typeface="Verdana"/>
                <a:cs typeface="Verdana"/>
              </a:rPr>
              <a:t>efficient </a:t>
            </a:r>
            <a:r>
              <a:rPr sz="1400" spc="-480" dirty="0">
                <a:solidFill>
                  <a:srgbClr val="FFFFFF"/>
                </a:solidFill>
                <a:latin typeface="Verdana"/>
                <a:cs typeface="Verdana"/>
              </a:rPr>
              <a:t> </a:t>
            </a:r>
            <a:r>
              <a:rPr sz="1400" spc="55" dirty="0">
                <a:solidFill>
                  <a:srgbClr val="FFFFFF"/>
                </a:solidFill>
                <a:latin typeface="Verdana"/>
                <a:cs typeface="Verdana"/>
              </a:rPr>
              <a:t>and</a:t>
            </a:r>
            <a:r>
              <a:rPr sz="1400" spc="-110" dirty="0">
                <a:solidFill>
                  <a:srgbClr val="FFFFFF"/>
                </a:solidFill>
                <a:latin typeface="Verdana"/>
                <a:cs typeface="Verdana"/>
              </a:rPr>
              <a:t> </a:t>
            </a:r>
            <a:r>
              <a:rPr sz="1400" spc="-10" dirty="0">
                <a:solidFill>
                  <a:srgbClr val="FFFFFF"/>
                </a:solidFill>
                <a:latin typeface="Verdana"/>
                <a:cs typeface="Verdana"/>
              </a:rPr>
              <a:t>hierarchical</a:t>
            </a:r>
            <a:endParaRPr sz="1400">
              <a:latin typeface="Verdana"/>
              <a:cs typeface="Verdana"/>
            </a:endParaRPr>
          </a:p>
          <a:p>
            <a:pPr marL="355600" marR="102235" indent="-342900" algn="just">
              <a:lnSpc>
                <a:spcPct val="79700"/>
              </a:lnSpc>
              <a:spcBef>
                <a:spcPts val="1030"/>
              </a:spcBef>
            </a:pPr>
            <a:r>
              <a:rPr sz="1100" spc="-95" dirty="0">
                <a:solidFill>
                  <a:srgbClr val="89D0D6"/>
                </a:solidFill>
                <a:latin typeface="Lucida Sans Unicode"/>
                <a:cs typeface="Lucida Sans Unicode"/>
              </a:rPr>
              <a:t>▶</a:t>
            </a:r>
            <a:r>
              <a:rPr sz="1100" spc="-90" dirty="0">
                <a:solidFill>
                  <a:srgbClr val="89D0D6"/>
                </a:solidFill>
                <a:latin typeface="Lucida Sans Unicode"/>
                <a:cs typeface="Lucida Sans Unicode"/>
              </a:rPr>
              <a:t> </a:t>
            </a:r>
            <a:r>
              <a:rPr sz="1400" b="1" spc="-15" dirty="0">
                <a:solidFill>
                  <a:srgbClr val="FFFFFF"/>
                </a:solidFill>
                <a:latin typeface="Tahoma"/>
                <a:cs typeface="Tahoma"/>
              </a:rPr>
              <a:t>More </a:t>
            </a:r>
            <a:r>
              <a:rPr sz="1400" b="1" spc="-65" dirty="0">
                <a:solidFill>
                  <a:srgbClr val="FFFFFF"/>
                </a:solidFill>
                <a:latin typeface="Tahoma"/>
                <a:cs typeface="Tahoma"/>
              </a:rPr>
              <a:t>Efficient </a:t>
            </a:r>
            <a:r>
              <a:rPr sz="1400" b="1" spc="-5" dirty="0">
                <a:solidFill>
                  <a:srgbClr val="FFFFFF"/>
                </a:solidFill>
                <a:latin typeface="Tahoma"/>
                <a:cs typeface="Tahoma"/>
              </a:rPr>
              <a:t>Packet </a:t>
            </a:r>
            <a:r>
              <a:rPr sz="1400" b="1" spc="-45" dirty="0">
                <a:solidFill>
                  <a:srgbClr val="FFFFFF"/>
                </a:solidFill>
                <a:latin typeface="Tahoma"/>
                <a:cs typeface="Tahoma"/>
              </a:rPr>
              <a:t>Processing: </a:t>
            </a:r>
            <a:r>
              <a:rPr sz="1400" spc="-120" dirty="0">
                <a:solidFill>
                  <a:srgbClr val="FFFFFF"/>
                </a:solidFill>
                <a:latin typeface="Verdana"/>
                <a:cs typeface="Verdana"/>
              </a:rPr>
              <a:t>IPv6's </a:t>
            </a:r>
            <a:r>
              <a:rPr sz="1400" spc="-50" dirty="0">
                <a:solidFill>
                  <a:srgbClr val="FFFFFF"/>
                </a:solidFill>
                <a:latin typeface="Verdana"/>
                <a:cs typeface="Verdana"/>
              </a:rPr>
              <a:t>simplified </a:t>
            </a:r>
            <a:r>
              <a:rPr sz="1400" spc="40" dirty="0">
                <a:solidFill>
                  <a:srgbClr val="FFFFFF"/>
                </a:solidFill>
                <a:latin typeface="Verdana"/>
                <a:cs typeface="Verdana"/>
              </a:rPr>
              <a:t>packet </a:t>
            </a:r>
            <a:r>
              <a:rPr sz="1400" spc="25" dirty="0">
                <a:solidFill>
                  <a:srgbClr val="FFFFFF"/>
                </a:solidFill>
                <a:latin typeface="Verdana"/>
                <a:cs typeface="Verdana"/>
              </a:rPr>
              <a:t>header </a:t>
            </a:r>
            <a:r>
              <a:rPr sz="1400" spc="-35" dirty="0">
                <a:solidFill>
                  <a:srgbClr val="FFFFFF"/>
                </a:solidFill>
                <a:latin typeface="Verdana"/>
                <a:cs typeface="Verdana"/>
              </a:rPr>
              <a:t>makes </a:t>
            </a:r>
            <a:r>
              <a:rPr sz="1400" spc="40" dirty="0">
                <a:solidFill>
                  <a:srgbClr val="FFFFFF"/>
                </a:solidFill>
                <a:latin typeface="Verdana"/>
                <a:cs typeface="Verdana"/>
              </a:rPr>
              <a:t>packet </a:t>
            </a:r>
            <a:r>
              <a:rPr sz="1400" spc="-25" dirty="0">
                <a:solidFill>
                  <a:srgbClr val="FFFFFF"/>
                </a:solidFill>
                <a:latin typeface="Verdana"/>
                <a:cs typeface="Verdana"/>
              </a:rPr>
              <a:t>processing </a:t>
            </a:r>
            <a:r>
              <a:rPr sz="1400" spc="-20" dirty="0">
                <a:solidFill>
                  <a:srgbClr val="FFFFFF"/>
                </a:solidFill>
                <a:latin typeface="Verdana"/>
                <a:cs typeface="Verdana"/>
              </a:rPr>
              <a:t>more </a:t>
            </a:r>
            <a:r>
              <a:rPr sz="1400" spc="-480" dirty="0">
                <a:solidFill>
                  <a:srgbClr val="FFFFFF"/>
                </a:solidFill>
                <a:latin typeface="Verdana"/>
                <a:cs typeface="Verdana"/>
              </a:rPr>
              <a:t> </a:t>
            </a:r>
            <a:r>
              <a:rPr sz="1400" spc="-25" dirty="0">
                <a:solidFill>
                  <a:srgbClr val="FFFFFF"/>
                </a:solidFill>
                <a:latin typeface="Verdana"/>
                <a:cs typeface="Verdana"/>
              </a:rPr>
              <a:t>efficient.</a:t>
            </a:r>
            <a:r>
              <a:rPr sz="1400" spc="-135" dirty="0">
                <a:solidFill>
                  <a:srgbClr val="FFFFFF"/>
                </a:solidFill>
                <a:latin typeface="Verdana"/>
                <a:cs typeface="Verdana"/>
              </a:rPr>
              <a:t> </a:t>
            </a:r>
            <a:r>
              <a:rPr sz="1400" spc="-110" dirty="0">
                <a:solidFill>
                  <a:srgbClr val="FFFFFF"/>
                </a:solidFill>
                <a:latin typeface="Verdana"/>
                <a:cs typeface="Verdana"/>
              </a:rPr>
              <a:t>IPv6</a:t>
            </a:r>
            <a:r>
              <a:rPr sz="1400" spc="-135" dirty="0">
                <a:solidFill>
                  <a:srgbClr val="FFFFFF"/>
                </a:solidFill>
                <a:latin typeface="Verdana"/>
                <a:cs typeface="Verdana"/>
              </a:rPr>
              <a:t> </a:t>
            </a:r>
            <a:r>
              <a:rPr sz="1400" spc="-10" dirty="0">
                <a:solidFill>
                  <a:srgbClr val="FFFFFF"/>
                </a:solidFill>
                <a:latin typeface="Verdana"/>
                <a:cs typeface="Verdana"/>
              </a:rPr>
              <a:t>contains</a:t>
            </a:r>
            <a:r>
              <a:rPr sz="1400" spc="-120" dirty="0">
                <a:solidFill>
                  <a:srgbClr val="FFFFFF"/>
                </a:solidFill>
                <a:latin typeface="Verdana"/>
                <a:cs typeface="Verdana"/>
              </a:rPr>
              <a:t> </a:t>
            </a:r>
            <a:r>
              <a:rPr sz="1400" spc="15" dirty="0">
                <a:solidFill>
                  <a:srgbClr val="FFFFFF"/>
                </a:solidFill>
                <a:latin typeface="Verdana"/>
                <a:cs typeface="Verdana"/>
              </a:rPr>
              <a:t>no</a:t>
            </a:r>
            <a:r>
              <a:rPr sz="1400" spc="-114" dirty="0">
                <a:solidFill>
                  <a:srgbClr val="FFFFFF"/>
                </a:solidFill>
                <a:latin typeface="Verdana"/>
                <a:cs typeface="Verdana"/>
              </a:rPr>
              <a:t> </a:t>
            </a:r>
            <a:r>
              <a:rPr sz="1400" spc="-75" dirty="0">
                <a:solidFill>
                  <a:srgbClr val="FFFFFF"/>
                </a:solidFill>
                <a:latin typeface="Verdana"/>
                <a:cs typeface="Verdana"/>
              </a:rPr>
              <a:t>IP-level</a:t>
            </a:r>
            <a:r>
              <a:rPr sz="1400" spc="-135" dirty="0">
                <a:solidFill>
                  <a:srgbClr val="FFFFFF"/>
                </a:solidFill>
                <a:latin typeface="Verdana"/>
                <a:cs typeface="Verdana"/>
              </a:rPr>
              <a:t> </a:t>
            </a:r>
            <a:r>
              <a:rPr sz="1400" spc="-15" dirty="0">
                <a:solidFill>
                  <a:srgbClr val="FFFFFF"/>
                </a:solidFill>
                <a:latin typeface="Verdana"/>
                <a:cs typeface="Verdana"/>
              </a:rPr>
              <a:t>checksum,</a:t>
            </a:r>
            <a:r>
              <a:rPr sz="1400" spc="-130" dirty="0">
                <a:solidFill>
                  <a:srgbClr val="FFFFFF"/>
                </a:solidFill>
                <a:latin typeface="Verdana"/>
                <a:cs typeface="Verdana"/>
              </a:rPr>
              <a:t> </a:t>
            </a:r>
            <a:r>
              <a:rPr sz="1400" spc="-60" dirty="0">
                <a:solidFill>
                  <a:srgbClr val="FFFFFF"/>
                </a:solidFill>
                <a:latin typeface="Verdana"/>
                <a:cs typeface="Verdana"/>
              </a:rPr>
              <a:t>so</a:t>
            </a:r>
            <a:r>
              <a:rPr sz="1400" spc="-110"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dirty="0">
                <a:solidFill>
                  <a:srgbClr val="FFFFFF"/>
                </a:solidFill>
                <a:latin typeface="Verdana"/>
                <a:cs typeface="Verdana"/>
              </a:rPr>
              <a:t>checksum</a:t>
            </a:r>
            <a:r>
              <a:rPr sz="1400" spc="-135" dirty="0">
                <a:solidFill>
                  <a:srgbClr val="FFFFFF"/>
                </a:solidFill>
                <a:latin typeface="Verdana"/>
                <a:cs typeface="Verdana"/>
              </a:rPr>
              <a:t> </a:t>
            </a:r>
            <a:r>
              <a:rPr sz="1400" spc="5" dirty="0">
                <a:solidFill>
                  <a:srgbClr val="FFFFFF"/>
                </a:solidFill>
                <a:latin typeface="Verdana"/>
                <a:cs typeface="Verdana"/>
              </a:rPr>
              <a:t>does</a:t>
            </a:r>
            <a:r>
              <a:rPr sz="1400" spc="-120" dirty="0">
                <a:solidFill>
                  <a:srgbClr val="FFFFFF"/>
                </a:solidFill>
                <a:latin typeface="Verdana"/>
                <a:cs typeface="Verdana"/>
              </a:rPr>
              <a:t> </a:t>
            </a:r>
            <a:r>
              <a:rPr sz="1400" spc="-15" dirty="0">
                <a:solidFill>
                  <a:srgbClr val="FFFFFF"/>
                </a:solidFill>
                <a:latin typeface="Verdana"/>
                <a:cs typeface="Verdana"/>
              </a:rPr>
              <a:t>not</a:t>
            </a:r>
            <a:r>
              <a:rPr sz="1400" spc="-110" dirty="0">
                <a:solidFill>
                  <a:srgbClr val="FFFFFF"/>
                </a:solidFill>
                <a:latin typeface="Verdana"/>
                <a:cs typeface="Verdana"/>
              </a:rPr>
              <a:t> </a:t>
            </a:r>
            <a:r>
              <a:rPr sz="1400" spc="50" dirty="0">
                <a:solidFill>
                  <a:srgbClr val="FFFFFF"/>
                </a:solidFill>
                <a:latin typeface="Verdana"/>
                <a:cs typeface="Verdana"/>
              </a:rPr>
              <a:t>need</a:t>
            </a:r>
            <a:r>
              <a:rPr sz="1400" spc="-100" dirty="0">
                <a:solidFill>
                  <a:srgbClr val="FFFFFF"/>
                </a:solidFill>
                <a:latin typeface="Verdana"/>
                <a:cs typeface="Verdana"/>
              </a:rPr>
              <a:t> </a:t>
            </a:r>
            <a:r>
              <a:rPr sz="1400" spc="-5" dirty="0">
                <a:solidFill>
                  <a:srgbClr val="FFFFFF"/>
                </a:solidFill>
                <a:latin typeface="Verdana"/>
                <a:cs typeface="Verdana"/>
              </a:rPr>
              <a:t>to</a:t>
            </a:r>
            <a:r>
              <a:rPr sz="1400" spc="-105" dirty="0">
                <a:solidFill>
                  <a:srgbClr val="FFFFFF"/>
                </a:solidFill>
                <a:latin typeface="Verdana"/>
                <a:cs typeface="Verdana"/>
              </a:rPr>
              <a:t> </a:t>
            </a:r>
            <a:r>
              <a:rPr sz="1400" spc="75" dirty="0">
                <a:solidFill>
                  <a:srgbClr val="FFFFFF"/>
                </a:solidFill>
                <a:latin typeface="Verdana"/>
                <a:cs typeface="Verdana"/>
              </a:rPr>
              <a:t>be</a:t>
            </a:r>
            <a:r>
              <a:rPr sz="1400" spc="-114" dirty="0">
                <a:solidFill>
                  <a:srgbClr val="FFFFFF"/>
                </a:solidFill>
                <a:latin typeface="Verdana"/>
                <a:cs typeface="Verdana"/>
              </a:rPr>
              <a:t> </a:t>
            </a:r>
            <a:r>
              <a:rPr sz="1400" spc="25" dirty="0">
                <a:solidFill>
                  <a:srgbClr val="FFFFFF"/>
                </a:solidFill>
                <a:latin typeface="Verdana"/>
                <a:cs typeface="Verdana"/>
              </a:rPr>
              <a:t>recalculated </a:t>
            </a:r>
            <a:r>
              <a:rPr sz="1400" spc="-480" dirty="0">
                <a:solidFill>
                  <a:srgbClr val="FFFFFF"/>
                </a:solidFill>
                <a:latin typeface="Verdana"/>
                <a:cs typeface="Verdana"/>
              </a:rPr>
              <a:t> </a:t>
            </a:r>
            <a:r>
              <a:rPr sz="1400" spc="15" dirty="0">
                <a:solidFill>
                  <a:srgbClr val="FFFFFF"/>
                </a:solidFill>
                <a:latin typeface="Verdana"/>
                <a:cs typeface="Verdana"/>
              </a:rPr>
              <a:t>at</a:t>
            </a:r>
            <a:r>
              <a:rPr sz="1400" spc="-110" dirty="0">
                <a:solidFill>
                  <a:srgbClr val="FFFFFF"/>
                </a:solidFill>
                <a:latin typeface="Verdana"/>
                <a:cs typeface="Verdana"/>
              </a:rPr>
              <a:t> </a:t>
            </a:r>
            <a:r>
              <a:rPr sz="1400" spc="-30" dirty="0">
                <a:solidFill>
                  <a:srgbClr val="FFFFFF"/>
                </a:solidFill>
                <a:latin typeface="Verdana"/>
                <a:cs typeface="Verdana"/>
              </a:rPr>
              <a:t>every</a:t>
            </a:r>
            <a:r>
              <a:rPr sz="1400" spc="-125" dirty="0">
                <a:solidFill>
                  <a:srgbClr val="FFFFFF"/>
                </a:solidFill>
                <a:latin typeface="Verdana"/>
                <a:cs typeface="Verdana"/>
              </a:rPr>
              <a:t> </a:t>
            </a:r>
            <a:r>
              <a:rPr sz="1400" spc="-55" dirty="0">
                <a:solidFill>
                  <a:srgbClr val="FFFFFF"/>
                </a:solidFill>
                <a:latin typeface="Verdana"/>
                <a:cs typeface="Verdana"/>
              </a:rPr>
              <a:t>router</a:t>
            </a:r>
            <a:r>
              <a:rPr sz="1400" spc="-105" dirty="0">
                <a:solidFill>
                  <a:srgbClr val="FFFFFF"/>
                </a:solidFill>
                <a:latin typeface="Verdana"/>
                <a:cs typeface="Verdana"/>
              </a:rPr>
              <a:t> </a:t>
            </a:r>
            <a:r>
              <a:rPr sz="1400" spc="40" dirty="0">
                <a:solidFill>
                  <a:srgbClr val="FFFFFF"/>
                </a:solidFill>
                <a:latin typeface="Verdana"/>
                <a:cs typeface="Verdana"/>
              </a:rPr>
              <a:t>hop</a:t>
            </a:r>
            <a:endParaRPr sz="1400">
              <a:latin typeface="Verdana"/>
              <a:cs typeface="Verdana"/>
            </a:endParaRPr>
          </a:p>
          <a:p>
            <a:pPr marL="355600" marR="90805" indent="-342900">
              <a:lnSpc>
                <a:spcPts val="1340"/>
              </a:lnSpc>
              <a:spcBef>
                <a:spcPts val="1000"/>
              </a:spcBef>
              <a:tabLst>
                <a:tab pos="354965" algn="l"/>
              </a:tabLst>
            </a:pPr>
            <a:r>
              <a:rPr sz="1100" spc="-95" dirty="0">
                <a:solidFill>
                  <a:srgbClr val="89D0D6"/>
                </a:solidFill>
                <a:latin typeface="Lucida Sans Unicode"/>
                <a:cs typeface="Lucida Sans Unicode"/>
              </a:rPr>
              <a:t>▶	</a:t>
            </a:r>
            <a:r>
              <a:rPr sz="1400" b="1" spc="-25" dirty="0">
                <a:solidFill>
                  <a:srgbClr val="FFFFFF"/>
                </a:solidFill>
                <a:latin typeface="Tahoma"/>
                <a:cs typeface="Tahoma"/>
              </a:rPr>
              <a:t>Directed </a:t>
            </a:r>
            <a:r>
              <a:rPr sz="1400" b="1" spc="-20" dirty="0">
                <a:solidFill>
                  <a:srgbClr val="FFFFFF"/>
                </a:solidFill>
                <a:latin typeface="Tahoma"/>
                <a:cs typeface="Tahoma"/>
              </a:rPr>
              <a:t>Data </a:t>
            </a:r>
            <a:r>
              <a:rPr sz="1400" b="1" spc="-90" dirty="0">
                <a:solidFill>
                  <a:srgbClr val="FFFFFF"/>
                </a:solidFill>
                <a:latin typeface="Tahoma"/>
                <a:cs typeface="Tahoma"/>
              </a:rPr>
              <a:t>Flows:</a:t>
            </a:r>
            <a:r>
              <a:rPr sz="1400" b="1" spc="-85" dirty="0">
                <a:solidFill>
                  <a:srgbClr val="FFFFFF"/>
                </a:solidFill>
                <a:latin typeface="Tahoma"/>
                <a:cs typeface="Tahoma"/>
              </a:rPr>
              <a:t> </a:t>
            </a:r>
            <a:r>
              <a:rPr sz="1400" spc="-114" dirty="0">
                <a:solidFill>
                  <a:srgbClr val="FFFFFF"/>
                </a:solidFill>
                <a:latin typeface="Verdana"/>
                <a:cs typeface="Verdana"/>
              </a:rPr>
              <a:t>IPv6 </a:t>
            </a:r>
            <a:r>
              <a:rPr sz="1400" spc="-55" dirty="0">
                <a:solidFill>
                  <a:srgbClr val="FFFFFF"/>
                </a:solidFill>
                <a:latin typeface="Verdana"/>
                <a:cs typeface="Verdana"/>
              </a:rPr>
              <a:t>supports </a:t>
            </a:r>
            <a:r>
              <a:rPr sz="1400" spc="-40" dirty="0">
                <a:solidFill>
                  <a:srgbClr val="FFFFFF"/>
                </a:solidFill>
                <a:latin typeface="Verdana"/>
                <a:cs typeface="Verdana"/>
              </a:rPr>
              <a:t>multicast </a:t>
            </a:r>
            <a:r>
              <a:rPr sz="1400" spc="-50" dirty="0">
                <a:solidFill>
                  <a:srgbClr val="FFFFFF"/>
                </a:solidFill>
                <a:latin typeface="Verdana"/>
                <a:cs typeface="Verdana"/>
              </a:rPr>
              <a:t>rather </a:t>
            </a:r>
            <a:r>
              <a:rPr sz="1400" spc="-10" dirty="0">
                <a:solidFill>
                  <a:srgbClr val="FFFFFF"/>
                </a:solidFill>
                <a:latin typeface="Verdana"/>
                <a:cs typeface="Verdana"/>
              </a:rPr>
              <a:t>than </a:t>
            </a:r>
            <a:r>
              <a:rPr sz="1400" spc="5" dirty="0">
                <a:solidFill>
                  <a:srgbClr val="FFFFFF"/>
                </a:solidFill>
                <a:latin typeface="Verdana"/>
                <a:cs typeface="Verdana"/>
              </a:rPr>
              <a:t>broadcast. </a:t>
            </a:r>
            <a:r>
              <a:rPr sz="1400" spc="-20" dirty="0">
                <a:solidFill>
                  <a:srgbClr val="FFFFFF"/>
                </a:solidFill>
                <a:latin typeface="Verdana"/>
                <a:cs typeface="Verdana"/>
              </a:rPr>
              <a:t>Multicast </a:t>
            </a:r>
            <a:r>
              <a:rPr sz="1400" spc="-35" dirty="0">
                <a:solidFill>
                  <a:srgbClr val="FFFFFF"/>
                </a:solidFill>
                <a:latin typeface="Verdana"/>
                <a:cs typeface="Verdana"/>
              </a:rPr>
              <a:t>allows </a:t>
            </a:r>
            <a:r>
              <a:rPr sz="1400" spc="-5" dirty="0">
                <a:solidFill>
                  <a:srgbClr val="FFFFFF"/>
                </a:solidFill>
                <a:latin typeface="Verdana"/>
                <a:cs typeface="Verdana"/>
              </a:rPr>
              <a:t>bandwidth- </a:t>
            </a:r>
            <a:r>
              <a:rPr sz="1400" spc="-480" dirty="0">
                <a:solidFill>
                  <a:srgbClr val="FFFFFF"/>
                </a:solidFill>
                <a:latin typeface="Verdana"/>
                <a:cs typeface="Verdana"/>
              </a:rPr>
              <a:t> </a:t>
            </a:r>
            <a:r>
              <a:rPr sz="1400" spc="-50" dirty="0">
                <a:solidFill>
                  <a:srgbClr val="FFFFFF"/>
                </a:solidFill>
                <a:latin typeface="Verdana"/>
                <a:cs typeface="Verdana"/>
              </a:rPr>
              <a:t>intensive</a:t>
            </a:r>
            <a:r>
              <a:rPr sz="1400" spc="-135" dirty="0">
                <a:solidFill>
                  <a:srgbClr val="FFFFFF"/>
                </a:solidFill>
                <a:latin typeface="Verdana"/>
                <a:cs typeface="Verdana"/>
              </a:rPr>
              <a:t> </a:t>
            </a:r>
            <a:r>
              <a:rPr sz="1400" spc="40" dirty="0">
                <a:solidFill>
                  <a:srgbClr val="FFFFFF"/>
                </a:solidFill>
                <a:latin typeface="Verdana"/>
                <a:cs typeface="Verdana"/>
              </a:rPr>
              <a:t>packet</a:t>
            </a:r>
            <a:r>
              <a:rPr sz="1400" spc="-140" dirty="0">
                <a:solidFill>
                  <a:srgbClr val="FFFFFF"/>
                </a:solidFill>
                <a:latin typeface="Verdana"/>
                <a:cs typeface="Verdana"/>
              </a:rPr>
              <a:t> </a:t>
            </a:r>
            <a:r>
              <a:rPr sz="1400" spc="-50" dirty="0">
                <a:solidFill>
                  <a:srgbClr val="FFFFFF"/>
                </a:solidFill>
                <a:latin typeface="Verdana"/>
                <a:cs typeface="Verdana"/>
              </a:rPr>
              <a:t>flows</a:t>
            </a:r>
            <a:r>
              <a:rPr sz="1400" spc="-150" dirty="0">
                <a:solidFill>
                  <a:srgbClr val="FFFFFF"/>
                </a:solidFill>
                <a:latin typeface="Verdana"/>
                <a:cs typeface="Verdana"/>
              </a:rPr>
              <a:t> </a:t>
            </a:r>
            <a:r>
              <a:rPr sz="1400" spc="-75" dirty="0">
                <a:solidFill>
                  <a:srgbClr val="FFFFFF"/>
                </a:solidFill>
                <a:latin typeface="Verdana"/>
                <a:cs typeface="Verdana"/>
              </a:rPr>
              <a:t>(like</a:t>
            </a:r>
            <a:r>
              <a:rPr sz="1400" spc="-140" dirty="0">
                <a:solidFill>
                  <a:srgbClr val="FFFFFF"/>
                </a:solidFill>
                <a:latin typeface="Verdana"/>
                <a:cs typeface="Verdana"/>
              </a:rPr>
              <a:t> </a:t>
            </a:r>
            <a:r>
              <a:rPr sz="1400" spc="-25" dirty="0">
                <a:solidFill>
                  <a:srgbClr val="FFFFFF"/>
                </a:solidFill>
                <a:latin typeface="Verdana"/>
                <a:cs typeface="Verdana"/>
              </a:rPr>
              <a:t>multimedia</a:t>
            </a:r>
            <a:r>
              <a:rPr sz="1400" spc="-130" dirty="0">
                <a:solidFill>
                  <a:srgbClr val="FFFFFF"/>
                </a:solidFill>
                <a:latin typeface="Verdana"/>
                <a:cs typeface="Verdana"/>
              </a:rPr>
              <a:t> </a:t>
            </a:r>
            <a:r>
              <a:rPr sz="1400" spc="-75" dirty="0">
                <a:solidFill>
                  <a:srgbClr val="FFFFFF"/>
                </a:solidFill>
                <a:latin typeface="Verdana"/>
                <a:cs typeface="Verdana"/>
              </a:rPr>
              <a:t>streams)</a:t>
            </a:r>
            <a:r>
              <a:rPr sz="1400" spc="-114" dirty="0">
                <a:solidFill>
                  <a:srgbClr val="FFFFFF"/>
                </a:solidFill>
                <a:latin typeface="Verdana"/>
                <a:cs typeface="Verdana"/>
              </a:rPr>
              <a:t> </a:t>
            </a:r>
            <a:r>
              <a:rPr sz="1400" spc="-10" dirty="0">
                <a:solidFill>
                  <a:srgbClr val="FFFFFF"/>
                </a:solidFill>
                <a:latin typeface="Verdana"/>
                <a:cs typeface="Verdana"/>
              </a:rPr>
              <a:t>to</a:t>
            </a:r>
            <a:r>
              <a:rPr sz="1400" spc="-100" dirty="0">
                <a:solidFill>
                  <a:srgbClr val="FFFFFF"/>
                </a:solidFill>
                <a:latin typeface="Verdana"/>
                <a:cs typeface="Verdana"/>
              </a:rPr>
              <a:t> </a:t>
            </a:r>
            <a:r>
              <a:rPr sz="1400" spc="75" dirty="0">
                <a:solidFill>
                  <a:srgbClr val="FFFFFF"/>
                </a:solidFill>
                <a:latin typeface="Verdana"/>
                <a:cs typeface="Verdana"/>
              </a:rPr>
              <a:t>be</a:t>
            </a:r>
            <a:r>
              <a:rPr sz="1400" spc="-120" dirty="0">
                <a:solidFill>
                  <a:srgbClr val="FFFFFF"/>
                </a:solidFill>
                <a:latin typeface="Verdana"/>
                <a:cs typeface="Verdana"/>
              </a:rPr>
              <a:t> </a:t>
            </a:r>
            <a:r>
              <a:rPr sz="1400" spc="-60" dirty="0">
                <a:solidFill>
                  <a:srgbClr val="FFFFFF"/>
                </a:solidFill>
                <a:latin typeface="Verdana"/>
                <a:cs typeface="Verdana"/>
              </a:rPr>
              <a:t>sent</a:t>
            </a:r>
            <a:r>
              <a:rPr sz="1400" spc="-105" dirty="0">
                <a:solidFill>
                  <a:srgbClr val="FFFFFF"/>
                </a:solidFill>
                <a:latin typeface="Verdana"/>
                <a:cs typeface="Verdana"/>
              </a:rPr>
              <a:t> </a:t>
            </a:r>
            <a:r>
              <a:rPr sz="1400" spc="-10" dirty="0">
                <a:solidFill>
                  <a:srgbClr val="FFFFFF"/>
                </a:solidFill>
                <a:latin typeface="Verdana"/>
                <a:cs typeface="Verdana"/>
              </a:rPr>
              <a:t>to</a:t>
            </a:r>
            <a:r>
              <a:rPr sz="1400" spc="-105" dirty="0">
                <a:solidFill>
                  <a:srgbClr val="FFFFFF"/>
                </a:solidFill>
                <a:latin typeface="Verdana"/>
                <a:cs typeface="Verdana"/>
              </a:rPr>
              <a:t> </a:t>
            </a:r>
            <a:r>
              <a:rPr sz="1400" spc="-40" dirty="0">
                <a:solidFill>
                  <a:srgbClr val="FFFFFF"/>
                </a:solidFill>
                <a:latin typeface="Verdana"/>
                <a:cs typeface="Verdana"/>
              </a:rPr>
              <a:t>multiple</a:t>
            </a:r>
            <a:r>
              <a:rPr sz="1400" spc="-145" dirty="0">
                <a:solidFill>
                  <a:srgbClr val="FFFFFF"/>
                </a:solidFill>
                <a:latin typeface="Verdana"/>
                <a:cs typeface="Verdana"/>
              </a:rPr>
              <a:t> </a:t>
            </a:r>
            <a:r>
              <a:rPr sz="1400" spc="-40" dirty="0">
                <a:solidFill>
                  <a:srgbClr val="FFFFFF"/>
                </a:solidFill>
                <a:latin typeface="Verdana"/>
                <a:cs typeface="Verdana"/>
              </a:rPr>
              <a:t>destinations</a:t>
            </a:r>
            <a:r>
              <a:rPr sz="1400" spc="-150" dirty="0">
                <a:solidFill>
                  <a:srgbClr val="FFFFFF"/>
                </a:solidFill>
                <a:latin typeface="Verdana"/>
                <a:cs typeface="Verdana"/>
              </a:rPr>
              <a:t> </a:t>
            </a:r>
            <a:r>
              <a:rPr sz="1400" spc="-60" dirty="0">
                <a:solidFill>
                  <a:srgbClr val="FFFFFF"/>
                </a:solidFill>
                <a:latin typeface="Verdana"/>
                <a:cs typeface="Verdana"/>
              </a:rPr>
              <a:t>simultaneously, </a:t>
            </a:r>
            <a:r>
              <a:rPr sz="1400" spc="-475" dirty="0">
                <a:solidFill>
                  <a:srgbClr val="FFFFFF"/>
                </a:solidFill>
                <a:latin typeface="Verdana"/>
                <a:cs typeface="Verdana"/>
              </a:rPr>
              <a:t> </a:t>
            </a:r>
            <a:r>
              <a:rPr sz="1400" spc="-30" dirty="0">
                <a:solidFill>
                  <a:srgbClr val="FFFFFF"/>
                </a:solidFill>
                <a:latin typeface="Verdana"/>
                <a:cs typeface="Verdana"/>
              </a:rPr>
              <a:t>saving</a:t>
            </a:r>
            <a:r>
              <a:rPr sz="1400" spc="-120" dirty="0">
                <a:solidFill>
                  <a:srgbClr val="FFFFFF"/>
                </a:solidFill>
                <a:latin typeface="Verdana"/>
                <a:cs typeface="Verdana"/>
              </a:rPr>
              <a:t> </a:t>
            </a:r>
            <a:r>
              <a:rPr sz="1400" spc="-40" dirty="0">
                <a:solidFill>
                  <a:srgbClr val="FFFFFF"/>
                </a:solidFill>
                <a:latin typeface="Verdana"/>
                <a:cs typeface="Verdana"/>
              </a:rPr>
              <a:t>network</a:t>
            </a:r>
            <a:r>
              <a:rPr sz="1400" spc="-150" dirty="0">
                <a:solidFill>
                  <a:srgbClr val="FFFFFF"/>
                </a:solidFill>
                <a:latin typeface="Verdana"/>
                <a:cs typeface="Verdana"/>
              </a:rPr>
              <a:t> </a:t>
            </a:r>
            <a:r>
              <a:rPr sz="1400" spc="15" dirty="0">
                <a:solidFill>
                  <a:srgbClr val="FFFFFF"/>
                </a:solidFill>
                <a:latin typeface="Verdana"/>
                <a:cs typeface="Verdana"/>
              </a:rPr>
              <a:t>bandwidth</a:t>
            </a:r>
            <a:endParaRPr sz="1400">
              <a:latin typeface="Verdana"/>
              <a:cs typeface="Verdana"/>
            </a:endParaRPr>
          </a:p>
          <a:p>
            <a:pPr marL="355600" marR="5080" indent="-342900">
              <a:lnSpc>
                <a:spcPct val="80100"/>
              </a:lnSpc>
              <a:spcBef>
                <a:spcPts val="1015"/>
              </a:spcBef>
              <a:tabLst>
                <a:tab pos="354965" algn="l"/>
              </a:tabLst>
            </a:pPr>
            <a:r>
              <a:rPr sz="1100" spc="-95" dirty="0">
                <a:solidFill>
                  <a:srgbClr val="89D0D6"/>
                </a:solidFill>
                <a:latin typeface="Lucida Sans Unicode"/>
                <a:cs typeface="Lucida Sans Unicode"/>
              </a:rPr>
              <a:t>▶	</a:t>
            </a:r>
            <a:r>
              <a:rPr sz="1400" b="1" spc="-55" dirty="0">
                <a:solidFill>
                  <a:srgbClr val="FFFFFF"/>
                </a:solidFill>
                <a:latin typeface="Tahoma"/>
                <a:cs typeface="Tahoma"/>
              </a:rPr>
              <a:t>Simplified </a:t>
            </a:r>
            <a:r>
              <a:rPr sz="1400" b="1" spc="-65" dirty="0">
                <a:solidFill>
                  <a:srgbClr val="FFFFFF"/>
                </a:solidFill>
                <a:latin typeface="Tahoma"/>
                <a:cs typeface="Tahoma"/>
              </a:rPr>
              <a:t>Network </a:t>
            </a:r>
            <a:r>
              <a:rPr sz="1400" b="1" spc="-45" dirty="0">
                <a:solidFill>
                  <a:srgbClr val="FFFFFF"/>
                </a:solidFill>
                <a:latin typeface="Tahoma"/>
                <a:cs typeface="Tahoma"/>
              </a:rPr>
              <a:t>Configuration: </a:t>
            </a:r>
            <a:r>
              <a:rPr sz="1400" spc="-35" dirty="0">
                <a:solidFill>
                  <a:srgbClr val="FFFFFF"/>
                </a:solidFill>
                <a:latin typeface="Verdana"/>
                <a:cs typeface="Verdana"/>
              </a:rPr>
              <a:t>Address </a:t>
            </a:r>
            <a:r>
              <a:rPr sz="1400" spc="-15" dirty="0">
                <a:solidFill>
                  <a:srgbClr val="FFFFFF"/>
                </a:solidFill>
                <a:latin typeface="Verdana"/>
                <a:cs typeface="Verdana"/>
              </a:rPr>
              <a:t>auto-configuration </a:t>
            </a:r>
            <a:r>
              <a:rPr sz="1400" spc="-45" dirty="0">
                <a:solidFill>
                  <a:srgbClr val="FFFFFF"/>
                </a:solidFill>
                <a:latin typeface="Verdana"/>
                <a:cs typeface="Verdana"/>
              </a:rPr>
              <a:t>(address </a:t>
            </a:r>
            <a:r>
              <a:rPr sz="1400" spc="-50" dirty="0">
                <a:solidFill>
                  <a:srgbClr val="FFFFFF"/>
                </a:solidFill>
                <a:latin typeface="Verdana"/>
                <a:cs typeface="Verdana"/>
              </a:rPr>
              <a:t>assignment) </a:t>
            </a:r>
            <a:r>
              <a:rPr sz="1400" spc="-140" dirty="0">
                <a:solidFill>
                  <a:srgbClr val="FFFFFF"/>
                </a:solidFill>
                <a:latin typeface="Verdana"/>
                <a:cs typeface="Verdana"/>
              </a:rPr>
              <a:t>is </a:t>
            </a:r>
            <a:r>
              <a:rPr sz="1400" spc="-50" dirty="0">
                <a:solidFill>
                  <a:srgbClr val="FFFFFF"/>
                </a:solidFill>
                <a:latin typeface="Verdana"/>
                <a:cs typeface="Verdana"/>
              </a:rPr>
              <a:t>built </a:t>
            </a:r>
            <a:r>
              <a:rPr sz="1400" spc="-60" dirty="0">
                <a:solidFill>
                  <a:srgbClr val="FFFFFF"/>
                </a:solidFill>
                <a:latin typeface="Verdana"/>
                <a:cs typeface="Verdana"/>
              </a:rPr>
              <a:t>in </a:t>
            </a:r>
            <a:r>
              <a:rPr sz="1400" spc="-10" dirty="0">
                <a:solidFill>
                  <a:srgbClr val="FFFFFF"/>
                </a:solidFill>
                <a:latin typeface="Verdana"/>
                <a:cs typeface="Verdana"/>
              </a:rPr>
              <a:t>to </a:t>
            </a:r>
            <a:r>
              <a:rPr sz="1400" spc="-5" dirty="0">
                <a:solidFill>
                  <a:srgbClr val="FFFFFF"/>
                </a:solidFill>
                <a:latin typeface="Verdana"/>
                <a:cs typeface="Verdana"/>
              </a:rPr>
              <a:t> </a:t>
            </a:r>
            <a:r>
              <a:rPr sz="1400" spc="-114" dirty="0">
                <a:solidFill>
                  <a:srgbClr val="FFFFFF"/>
                </a:solidFill>
                <a:latin typeface="Verdana"/>
                <a:cs typeface="Verdana"/>
              </a:rPr>
              <a:t>IPv6.</a:t>
            </a:r>
            <a:r>
              <a:rPr sz="1400" spc="-135" dirty="0">
                <a:solidFill>
                  <a:srgbClr val="FFFFFF"/>
                </a:solidFill>
                <a:latin typeface="Verdana"/>
                <a:cs typeface="Verdana"/>
              </a:rPr>
              <a:t> </a:t>
            </a:r>
            <a:r>
              <a:rPr sz="1400" spc="80" dirty="0">
                <a:solidFill>
                  <a:srgbClr val="FFFFFF"/>
                </a:solidFill>
                <a:latin typeface="Verdana"/>
                <a:cs typeface="Verdana"/>
              </a:rPr>
              <a:t>A</a:t>
            </a:r>
            <a:r>
              <a:rPr sz="1400" spc="-110" dirty="0">
                <a:solidFill>
                  <a:srgbClr val="FFFFFF"/>
                </a:solidFill>
                <a:latin typeface="Verdana"/>
                <a:cs typeface="Verdana"/>
              </a:rPr>
              <a:t> </a:t>
            </a:r>
            <a:r>
              <a:rPr sz="1400" spc="-60" dirty="0">
                <a:solidFill>
                  <a:srgbClr val="FFFFFF"/>
                </a:solidFill>
                <a:latin typeface="Verdana"/>
                <a:cs typeface="Verdana"/>
              </a:rPr>
              <a:t>host</a:t>
            </a:r>
            <a:r>
              <a:rPr sz="1400" spc="-110" dirty="0">
                <a:solidFill>
                  <a:srgbClr val="FFFFFF"/>
                </a:solidFill>
                <a:latin typeface="Verdana"/>
                <a:cs typeface="Verdana"/>
              </a:rPr>
              <a:t> </a:t>
            </a:r>
            <a:r>
              <a:rPr sz="1400" spc="85" dirty="0">
                <a:solidFill>
                  <a:srgbClr val="FFFFFF"/>
                </a:solidFill>
                <a:latin typeface="Verdana"/>
                <a:cs typeface="Verdana"/>
              </a:rPr>
              <a:t>can</a:t>
            </a:r>
            <a:r>
              <a:rPr sz="1400" spc="-120" dirty="0">
                <a:solidFill>
                  <a:srgbClr val="FFFFFF"/>
                </a:solidFill>
                <a:latin typeface="Verdana"/>
                <a:cs typeface="Verdana"/>
              </a:rPr>
              <a:t> </a:t>
            </a:r>
            <a:r>
              <a:rPr sz="1400" spc="15" dirty="0">
                <a:solidFill>
                  <a:srgbClr val="FFFFFF"/>
                </a:solidFill>
                <a:latin typeface="Verdana"/>
                <a:cs typeface="Verdana"/>
              </a:rPr>
              <a:t>generate</a:t>
            </a:r>
            <a:r>
              <a:rPr sz="1400" spc="-100" dirty="0">
                <a:solidFill>
                  <a:srgbClr val="FFFFFF"/>
                </a:solidFill>
                <a:latin typeface="Verdana"/>
                <a:cs typeface="Verdana"/>
              </a:rPr>
              <a:t> </a:t>
            </a:r>
            <a:r>
              <a:rPr sz="1400" spc="-120" dirty="0">
                <a:solidFill>
                  <a:srgbClr val="FFFFFF"/>
                </a:solidFill>
                <a:latin typeface="Verdana"/>
                <a:cs typeface="Verdana"/>
              </a:rPr>
              <a:t>its</a:t>
            </a:r>
            <a:r>
              <a:rPr sz="1400" spc="-130" dirty="0">
                <a:solidFill>
                  <a:srgbClr val="FFFFFF"/>
                </a:solidFill>
                <a:latin typeface="Verdana"/>
                <a:cs typeface="Verdana"/>
              </a:rPr>
              <a:t> </a:t>
            </a:r>
            <a:r>
              <a:rPr sz="1400" spc="20" dirty="0">
                <a:solidFill>
                  <a:srgbClr val="FFFFFF"/>
                </a:solidFill>
                <a:latin typeface="Verdana"/>
                <a:cs typeface="Verdana"/>
              </a:rPr>
              <a:t>own</a:t>
            </a:r>
            <a:r>
              <a:rPr sz="1400" spc="-130" dirty="0">
                <a:solidFill>
                  <a:srgbClr val="FFFFFF"/>
                </a:solidFill>
                <a:latin typeface="Verdana"/>
                <a:cs typeface="Verdana"/>
              </a:rPr>
              <a:t> </a:t>
            </a:r>
            <a:r>
              <a:rPr sz="1400" spc="-140" dirty="0">
                <a:solidFill>
                  <a:srgbClr val="FFFFFF"/>
                </a:solidFill>
                <a:latin typeface="Verdana"/>
                <a:cs typeface="Verdana"/>
              </a:rPr>
              <a:t>IP</a:t>
            </a:r>
            <a:r>
              <a:rPr sz="1400" spc="-130" dirty="0">
                <a:solidFill>
                  <a:srgbClr val="FFFFFF"/>
                </a:solidFill>
                <a:latin typeface="Verdana"/>
                <a:cs typeface="Verdana"/>
              </a:rPr>
              <a:t> </a:t>
            </a:r>
            <a:r>
              <a:rPr sz="1400" spc="-30" dirty="0">
                <a:solidFill>
                  <a:srgbClr val="FFFFFF"/>
                </a:solidFill>
                <a:latin typeface="Verdana"/>
                <a:cs typeface="Verdana"/>
              </a:rPr>
              <a:t>address</a:t>
            </a:r>
            <a:r>
              <a:rPr sz="1400" spc="-100" dirty="0">
                <a:solidFill>
                  <a:srgbClr val="FFFFFF"/>
                </a:solidFill>
                <a:latin typeface="Verdana"/>
                <a:cs typeface="Verdana"/>
              </a:rPr>
              <a:t> </a:t>
            </a:r>
            <a:r>
              <a:rPr sz="1400" dirty="0">
                <a:solidFill>
                  <a:srgbClr val="FFFFFF"/>
                </a:solidFill>
                <a:latin typeface="Verdana"/>
                <a:cs typeface="Verdana"/>
              </a:rPr>
              <a:t>by</a:t>
            </a:r>
            <a:r>
              <a:rPr sz="1400" spc="-110" dirty="0">
                <a:solidFill>
                  <a:srgbClr val="FFFFFF"/>
                </a:solidFill>
                <a:latin typeface="Verdana"/>
                <a:cs typeface="Verdana"/>
              </a:rPr>
              <a:t> </a:t>
            </a:r>
            <a:r>
              <a:rPr sz="1400" spc="35" dirty="0">
                <a:solidFill>
                  <a:srgbClr val="FFFFFF"/>
                </a:solidFill>
                <a:latin typeface="Verdana"/>
                <a:cs typeface="Verdana"/>
              </a:rPr>
              <a:t>appending</a:t>
            </a:r>
            <a:r>
              <a:rPr sz="1400" spc="-145" dirty="0">
                <a:solidFill>
                  <a:srgbClr val="FFFFFF"/>
                </a:solidFill>
                <a:latin typeface="Verdana"/>
                <a:cs typeface="Verdana"/>
              </a:rPr>
              <a:t> </a:t>
            </a:r>
            <a:r>
              <a:rPr sz="1400" spc="-120" dirty="0">
                <a:solidFill>
                  <a:srgbClr val="FFFFFF"/>
                </a:solidFill>
                <a:latin typeface="Verdana"/>
                <a:cs typeface="Verdana"/>
              </a:rPr>
              <a:t>its </a:t>
            </a:r>
            <a:r>
              <a:rPr sz="1400" spc="-70" dirty="0">
                <a:solidFill>
                  <a:srgbClr val="FFFFFF"/>
                </a:solidFill>
                <a:latin typeface="Verdana"/>
                <a:cs typeface="Verdana"/>
              </a:rPr>
              <a:t>link-layer</a:t>
            </a:r>
            <a:r>
              <a:rPr sz="1400" spc="-135" dirty="0">
                <a:solidFill>
                  <a:srgbClr val="FFFFFF"/>
                </a:solidFill>
                <a:latin typeface="Verdana"/>
                <a:cs typeface="Verdana"/>
              </a:rPr>
              <a:t> </a:t>
            </a:r>
            <a:r>
              <a:rPr sz="1400" spc="25" dirty="0">
                <a:solidFill>
                  <a:srgbClr val="FFFFFF"/>
                </a:solidFill>
                <a:latin typeface="Verdana"/>
                <a:cs typeface="Verdana"/>
              </a:rPr>
              <a:t>(MAC)</a:t>
            </a:r>
            <a:r>
              <a:rPr sz="1400" spc="-145" dirty="0">
                <a:solidFill>
                  <a:srgbClr val="FFFFFF"/>
                </a:solidFill>
                <a:latin typeface="Verdana"/>
                <a:cs typeface="Verdana"/>
              </a:rPr>
              <a:t> </a:t>
            </a:r>
            <a:r>
              <a:rPr sz="1400" spc="-45" dirty="0">
                <a:solidFill>
                  <a:srgbClr val="FFFFFF"/>
                </a:solidFill>
                <a:latin typeface="Verdana"/>
                <a:cs typeface="Verdana"/>
              </a:rPr>
              <a:t>address,</a:t>
            </a:r>
            <a:r>
              <a:rPr sz="1400" spc="-95" dirty="0">
                <a:solidFill>
                  <a:srgbClr val="FFFFFF"/>
                </a:solidFill>
                <a:latin typeface="Verdana"/>
                <a:cs typeface="Verdana"/>
              </a:rPr>
              <a:t> </a:t>
            </a:r>
            <a:r>
              <a:rPr sz="1400" spc="15" dirty="0">
                <a:solidFill>
                  <a:srgbClr val="FFFFFF"/>
                </a:solidFill>
                <a:latin typeface="Verdana"/>
                <a:cs typeface="Verdana"/>
              </a:rPr>
              <a:t>converted </a:t>
            </a:r>
            <a:r>
              <a:rPr sz="1400" spc="-475" dirty="0">
                <a:solidFill>
                  <a:srgbClr val="FFFFFF"/>
                </a:solidFill>
                <a:latin typeface="Verdana"/>
                <a:cs typeface="Verdana"/>
              </a:rPr>
              <a:t> </a:t>
            </a:r>
            <a:r>
              <a:rPr sz="1400" spc="-35" dirty="0">
                <a:solidFill>
                  <a:srgbClr val="FFFFFF"/>
                </a:solidFill>
                <a:latin typeface="Verdana"/>
                <a:cs typeface="Verdana"/>
              </a:rPr>
              <a:t>into</a:t>
            </a:r>
            <a:r>
              <a:rPr sz="1400" spc="-130" dirty="0">
                <a:solidFill>
                  <a:srgbClr val="FFFFFF"/>
                </a:solidFill>
                <a:latin typeface="Verdana"/>
                <a:cs typeface="Verdana"/>
              </a:rPr>
              <a:t> </a:t>
            </a:r>
            <a:r>
              <a:rPr sz="1400" spc="-15" dirty="0">
                <a:solidFill>
                  <a:srgbClr val="FFFFFF"/>
                </a:solidFill>
                <a:latin typeface="Verdana"/>
                <a:cs typeface="Verdana"/>
              </a:rPr>
              <a:t>Extended</a:t>
            </a:r>
            <a:r>
              <a:rPr sz="1400" spc="-105" dirty="0">
                <a:solidFill>
                  <a:srgbClr val="FFFFFF"/>
                </a:solidFill>
                <a:latin typeface="Verdana"/>
                <a:cs typeface="Verdana"/>
              </a:rPr>
              <a:t> </a:t>
            </a:r>
            <a:r>
              <a:rPr sz="1400" spc="-65" dirty="0">
                <a:solidFill>
                  <a:srgbClr val="FFFFFF"/>
                </a:solidFill>
                <a:latin typeface="Verdana"/>
                <a:cs typeface="Verdana"/>
              </a:rPr>
              <a:t>Universal</a:t>
            </a:r>
            <a:r>
              <a:rPr sz="1400" spc="-105" dirty="0">
                <a:solidFill>
                  <a:srgbClr val="FFFFFF"/>
                </a:solidFill>
                <a:latin typeface="Verdana"/>
                <a:cs typeface="Verdana"/>
              </a:rPr>
              <a:t> </a:t>
            </a:r>
            <a:r>
              <a:rPr sz="1400" spc="-65" dirty="0">
                <a:solidFill>
                  <a:srgbClr val="FFFFFF"/>
                </a:solidFill>
                <a:latin typeface="Verdana"/>
                <a:cs typeface="Verdana"/>
              </a:rPr>
              <a:t>Identifier</a:t>
            </a:r>
            <a:r>
              <a:rPr sz="1400" spc="-150" dirty="0">
                <a:solidFill>
                  <a:srgbClr val="FFFFFF"/>
                </a:solidFill>
                <a:latin typeface="Verdana"/>
                <a:cs typeface="Verdana"/>
              </a:rPr>
              <a:t> </a:t>
            </a:r>
            <a:r>
              <a:rPr sz="1400" spc="-155" dirty="0">
                <a:solidFill>
                  <a:srgbClr val="FFFFFF"/>
                </a:solidFill>
                <a:latin typeface="Verdana"/>
                <a:cs typeface="Verdana"/>
              </a:rPr>
              <a:t>(EUI)</a:t>
            </a:r>
            <a:r>
              <a:rPr sz="1400" spc="-114" dirty="0">
                <a:solidFill>
                  <a:srgbClr val="FFFFFF"/>
                </a:solidFill>
                <a:latin typeface="Verdana"/>
                <a:cs typeface="Verdana"/>
              </a:rPr>
              <a:t> </a:t>
            </a:r>
            <a:r>
              <a:rPr sz="1400" spc="-80" dirty="0">
                <a:solidFill>
                  <a:srgbClr val="FFFFFF"/>
                </a:solidFill>
                <a:latin typeface="Verdana"/>
                <a:cs typeface="Verdana"/>
              </a:rPr>
              <a:t>64-bit</a:t>
            </a:r>
            <a:r>
              <a:rPr sz="1400" spc="-155" dirty="0">
                <a:solidFill>
                  <a:srgbClr val="FFFFFF"/>
                </a:solidFill>
                <a:latin typeface="Verdana"/>
                <a:cs typeface="Verdana"/>
              </a:rPr>
              <a:t> </a:t>
            </a:r>
            <a:r>
              <a:rPr sz="1400" spc="-45" dirty="0">
                <a:solidFill>
                  <a:srgbClr val="FFFFFF"/>
                </a:solidFill>
                <a:latin typeface="Verdana"/>
                <a:cs typeface="Verdana"/>
              </a:rPr>
              <a:t>format,</a:t>
            </a:r>
            <a:r>
              <a:rPr sz="1400" spc="-110" dirty="0">
                <a:solidFill>
                  <a:srgbClr val="FFFFFF"/>
                </a:solidFill>
                <a:latin typeface="Verdana"/>
                <a:cs typeface="Verdana"/>
              </a:rPr>
              <a:t> </a:t>
            </a:r>
            <a:r>
              <a:rPr sz="1400" spc="-10" dirty="0">
                <a:solidFill>
                  <a:srgbClr val="FFFFFF"/>
                </a:solidFill>
                <a:latin typeface="Verdana"/>
                <a:cs typeface="Verdana"/>
              </a:rPr>
              <a:t>to</a:t>
            </a:r>
            <a:r>
              <a:rPr sz="1400" spc="-100" dirty="0">
                <a:solidFill>
                  <a:srgbClr val="FFFFFF"/>
                </a:solidFill>
                <a:latin typeface="Verdana"/>
                <a:cs typeface="Verdana"/>
              </a:rPr>
              <a:t> </a:t>
            </a:r>
            <a:r>
              <a:rPr sz="1400" spc="-20" dirty="0">
                <a:solidFill>
                  <a:srgbClr val="FFFFFF"/>
                </a:solidFill>
                <a:latin typeface="Verdana"/>
                <a:cs typeface="Verdana"/>
              </a:rPr>
              <a:t>the</a:t>
            </a:r>
            <a:r>
              <a:rPr sz="1400" spc="-100" dirty="0">
                <a:solidFill>
                  <a:srgbClr val="FFFFFF"/>
                </a:solidFill>
                <a:latin typeface="Verdana"/>
                <a:cs typeface="Verdana"/>
              </a:rPr>
              <a:t> </a:t>
            </a:r>
            <a:r>
              <a:rPr sz="1400" spc="-114" dirty="0">
                <a:solidFill>
                  <a:srgbClr val="FFFFFF"/>
                </a:solidFill>
                <a:latin typeface="Verdana"/>
                <a:cs typeface="Verdana"/>
              </a:rPr>
              <a:t>64</a:t>
            </a:r>
            <a:r>
              <a:rPr sz="1400" spc="-120" dirty="0">
                <a:solidFill>
                  <a:srgbClr val="FFFFFF"/>
                </a:solidFill>
                <a:latin typeface="Verdana"/>
                <a:cs typeface="Verdana"/>
              </a:rPr>
              <a:t> </a:t>
            </a:r>
            <a:r>
              <a:rPr sz="1400" spc="-70" dirty="0">
                <a:solidFill>
                  <a:srgbClr val="FFFFFF"/>
                </a:solidFill>
                <a:latin typeface="Verdana"/>
                <a:cs typeface="Verdana"/>
              </a:rPr>
              <a:t>bits</a:t>
            </a:r>
            <a:r>
              <a:rPr sz="1400" spc="-140" dirty="0">
                <a:solidFill>
                  <a:srgbClr val="FFFFFF"/>
                </a:solidFill>
                <a:latin typeface="Verdana"/>
                <a:cs typeface="Verdana"/>
              </a:rPr>
              <a:t> </a:t>
            </a:r>
            <a:r>
              <a:rPr sz="1400" spc="10" dirty="0">
                <a:solidFill>
                  <a:srgbClr val="FFFFFF"/>
                </a:solidFill>
                <a:latin typeface="Verdana"/>
                <a:cs typeface="Verdana"/>
              </a:rPr>
              <a:t>of</a:t>
            </a:r>
            <a:r>
              <a:rPr sz="1400" spc="-114" dirty="0">
                <a:solidFill>
                  <a:srgbClr val="FFFFFF"/>
                </a:solidFill>
                <a:latin typeface="Verdana"/>
                <a:cs typeface="Verdana"/>
              </a:rPr>
              <a:t> </a:t>
            </a:r>
            <a:r>
              <a:rPr sz="1400" spc="-15" dirty="0">
                <a:solidFill>
                  <a:srgbClr val="FFFFFF"/>
                </a:solidFill>
                <a:latin typeface="Verdana"/>
                <a:cs typeface="Verdana"/>
              </a:rPr>
              <a:t>the</a:t>
            </a:r>
            <a:r>
              <a:rPr sz="1400" spc="-105" dirty="0">
                <a:solidFill>
                  <a:srgbClr val="FFFFFF"/>
                </a:solidFill>
                <a:latin typeface="Verdana"/>
                <a:cs typeface="Verdana"/>
              </a:rPr>
              <a:t> </a:t>
            </a:r>
            <a:r>
              <a:rPr sz="1400" spc="30" dirty="0">
                <a:solidFill>
                  <a:srgbClr val="FFFFFF"/>
                </a:solidFill>
                <a:latin typeface="Verdana"/>
                <a:cs typeface="Verdana"/>
              </a:rPr>
              <a:t>local</a:t>
            </a:r>
            <a:r>
              <a:rPr sz="1400" spc="-140" dirty="0">
                <a:solidFill>
                  <a:srgbClr val="FFFFFF"/>
                </a:solidFill>
                <a:latin typeface="Verdana"/>
                <a:cs typeface="Verdana"/>
              </a:rPr>
              <a:t> </a:t>
            </a:r>
            <a:r>
              <a:rPr sz="1400" spc="-90" dirty="0">
                <a:solidFill>
                  <a:srgbClr val="FFFFFF"/>
                </a:solidFill>
                <a:latin typeface="Verdana"/>
                <a:cs typeface="Verdana"/>
              </a:rPr>
              <a:t>link</a:t>
            </a:r>
            <a:r>
              <a:rPr sz="1400" spc="-155" dirty="0">
                <a:solidFill>
                  <a:srgbClr val="FFFFFF"/>
                </a:solidFill>
                <a:latin typeface="Verdana"/>
                <a:cs typeface="Verdana"/>
              </a:rPr>
              <a:t> </a:t>
            </a:r>
            <a:r>
              <a:rPr sz="1400" spc="-65" dirty="0">
                <a:solidFill>
                  <a:srgbClr val="FFFFFF"/>
                </a:solidFill>
                <a:latin typeface="Verdana"/>
                <a:cs typeface="Verdana"/>
              </a:rPr>
              <a:t>prefix.</a:t>
            </a:r>
            <a:endParaRPr sz="1400">
              <a:latin typeface="Verdana"/>
              <a:cs typeface="Verdana"/>
            </a:endParaRPr>
          </a:p>
          <a:p>
            <a:pPr marL="355600" marR="481965" indent="-343535">
              <a:lnSpc>
                <a:spcPct val="79300"/>
              </a:lnSpc>
              <a:spcBef>
                <a:spcPts val="1019"/>
              </a:spcBef>
              <a:tabLst>
                <a:tab pos="354965" algn="l"/>
              </a:tabLst>
            </a:pPr>
            <a:r>
              <a:rPr sz="1100" spc="-95" dirty="0">
                <a:solidFill>
                  <a:srgbClr val="89D0D6"/>
                </a:solidFill>
                <a:latin typeface="Lucida Sans Unicode"/>
                <a:cs typeface="Lucida Sans Unicode"/>
              </a:rPr>
              <a:t>▶	</a:t>
            </a:r>
            <a:r>
              <a:rPr sz="1400" b="1" spc="-65" dirty="0">
                <a:solidFill>
                  <a:srgbClr val="FFFFFF"/>
                </a:solidFill>
                <a:latin typeface="Tahoma"/>
                <a:cs typeface="Tahoma"/>
              </a:rPr>
              <a:t>Support</a:t>
            </a:r>
            <a:r>
              <a:rPr sz="1400" b="1" spc="-15" dirty="0">
                <a:solidFill>
                  <a:srgbClr val="FFFFFF"/>
                </a:solidFill>
                <a:latin typeface="Tahoma"/>
                <a:cs typeface="Tahoma"/>
              </a:rPr>
              <a:t> </a:t>
            </a:r>
            <a:r>
              <a:rPr sz="1400" b="1" spc="-90" dirty="0">
                <a:solidFill>
                  <a:srgbClr val="FFFFFF"/>
                </a:solidFill>
                <a:latin typeface="Tahoma"/>
                <a:cs typeface="Tahoma"/>
              </a:rPr>
              <a:t>For</a:t>
            </a:r>
            <a:r>
              <a:rPr sz="1400" b="1" spc="-10" dirty="0">
                <a:solidFill>
                  <a:srgbClr val="FFFFFF"/>
                </a:solidFill>
                <a:latin typeface="Tahoma"/>
                <a:cs typeface="Tahoma"/>
              </a:rPr>
              <a:t> </a:t>
            </a:r>
            <a:r>
              <a:rPr sz="1400" b="1" spc="-35" dirty="0">
                <a:solidFill>
                  <a:srgbClr val="FFFFFF"/>
                </a:solidFill>
                <a:latin typeface="Tahoma"/>
                <a:cs typeface="Tahoma"/>
              </a:rPr>
              <a:t>New</a:t>
            </a:r>
            <a:r>
              <a:rPr sz="1400" b="1" spc="-25" dirty="0">
                <a:solidFill>
                  <a:srgbClr val="FFFFFF"/>
                </a:solidFill>
                <a:latin typeface="Tahoma"/>
                <a:cs typeface="Tahoma"/>
              </a:rPr>
              <a:t> </a:t>
            </a:r>
            <a:r>
              <a:rPr sz="1400" b="1" spc="-40" dirty="0">
                <a:solidFill>
                  <a:srgbClr val="FFFFFF"/>
                </a:solidFill>
                <a:latin typeface="Tahoma"/>
                <a:cs typeface="Tahoma"/>
              </a:rPr>
              <a:t>Services:</a:t>
            </a:r>
            <a:r>
              <a:rPr sz="1400" b="1" spc="25" dirty="0">
                <a:solidFill>
                  <a:srgbClr val="FFFFFF"/>
                </a:solidFill>
                <a:latin typeface="Tahoma"/>
                <a:cs typeface="Tahoma"/>
              </a:rPr>
              <a:t> </a:t>
            </a:r>
            <a:r>
              <a:rPr sz="1400" spc="-120" dirty="0">
                <a:solidFill>
                  <a:srgbClr val="FFFFFF"/>
                </a:solidFill>
                <a:latin typeface="Verdana"/>
                <a:cs typeface="Verdana"/>
              </a:rPr>
              <a:t>By</a:t>
            </a:r>
            <a:r>
              <a:rPr sz="1400" spc="-114" dirty="0">
                <a:solidFill>
                  <a:srgbClr val="FFFFFF"/>
                </a:solidFill>
                <a:latin typeface="Verdana"/>
                <a:cs typeface="Verdana"/>
              </a:rPr>
              <a:t> </a:t>
            </a:r>
            <a:r>
              <a:rPr sz="1400" spc="-35" dirty="0">
                <a:solidFill>
                  <a:srgbClr val="FFFFFF"/>
                </a:solidFill>
                <a:latin typeface="Verdana"/>
                <a:cs typeface="Verdana"/>
              </a:rPr>
              <a:t>eliminating</a:t>
            </a:r>
            <a:r>
              <a:rPr sz="1400" spc="-145" dirty="0">
                <a:solidFill>
                  <a:srgbClr val="FFFFFF"/>
                </a:solidFill>
                <a:latin typeface="Verdana"/>
                <a:cs typeface="Verdana"/>
              </a:rPr>
              <a:t> </a:t>
            </a:r>
            <a:r>
              <a:rPr sz="1400" spc="-35" dirty="0">
                <a:solidFill>
                  <a:srgbClr val="FFFFFF"/>
                </a:solidFill>
                <a:latin typeface="Verdana"/>
                <a:cs typeface="Verdana"/>
              </a:rPr>
              <a:t>Network</a:t>
            </a:r>
            <a:r>
              <a:rPr sz="1400" spc="-120" dirty="0">
                <a:solidFill>
                  <a:srgbClr val="FFFFFF"/>
                </a:solidFill>
                <a:latin typeface="Verdana"/>
                <a:cs typeface="Verdana"/>
              </a:rPr>
              <a:t> </a:t>
            </a:r>
            <a:r>
              <a:rPr sz="1400" spc="-35" dirty="0">
                <a:solidFill>
                  <a:srgbClr val="FFFFFF"/>
                </a:solidFill>
                <a:latin typeface="Verdana"/>
                <a:cs typeface="Verdana"/>
              </a:rPr>
              <a:t>Address</a:t>
            </a:r>
            <a:r>
              <a:rPr sz="1400" spc="-120" dirty="0">
                <a:solidFill>
                  <a:srgbClr val="FFFFFF"/>
                </a:solidFill>
                <a:latin typeface="Verdana"/>
                <a:cs typeface="Verdana"/>
              </a:rPr>
              <a:t> </a:t>
            </a:r>
            <a:r>
              <a:rPr sz="1400" spc="-65" dirty="0">
                <a:solidFill>
                  <a:srgbClr val="FFFFFF"/>
                </a:solidFill>
                <a:latin typeface="Verdana"/>
                <a:cs typeface="Verdana"/>
              </a:rPr>
              <a:t>Translation</a:t>
            </a:r>
            <a:r>
              <a:rPr sz="1400" spc="-140" dirty="0">
                <a:solidFill>
                  <a:srgbClr val="FFFFFF"/>
                </a:solidFill>
                <a:latin typeface="Verdana"/>
                <a:cs typeface="Verdana"/>
              </a:rPr>
              <a:t> </a:t>
            </a:r>
            <a:r>
              <a:rPr sz="1400" spc="-95" dirty="0">
                <a:solidFill>
                  <a:srgbClr val="FFFFFF"/>
                </a:solidFill>
                <a:latin typeface="Verdana"/>
                <a:cs typeface="Verdana"/>
              </a:rPr>
              <a:t>(NAT),</a:t>
            </a:r>
            <a:r>
              <a:rPr sz="1400" spc="-110" dirty="0">
                <a:solidFill>
                  <a:srgbClr val="FFFFFF"/>
                </a:solidFill>
                <a:latin typeface="Verdana"/>
                <a:cs typeface="Verdana"/>
              </a:rPr>
              <a:t> </a:t>
            </a:r>
            <a:r>
              <a:rPr sz="1400" spc="-55" dirty="0">
                <a:solidFill>
                  <a:srgbClr val="FFFFFF"/>
                </a:solidFill>
                <a:latin typeface="Verdana"/>
                <a:cs typeface="Verdana"/>
              </a:rPr>
              <a:t>true</a:t>
            </a:r>
            <a:r>
              <a:rPr sz="1400" spc="-75" dirty="0">
                <a:solidFill>
                  <a:srgbClr val="FFFFFF"/>
                </a:solidFill>
                <a:latin typeface="Verdana"/>
                <a:cs typeface="Verdana"/>
              </a:rPr>
              <a:t> </a:t>
            </a:r>
            <a:r>
              <a:rPr sz="1400" spc="-10" dirty="0">
                <a:solidFill>
                  <a:srgbClr val="FFFFFF"/>
                </a:solidFill>
                <a:latin typeface="Verdana"/>
                <a:cs typeface="Verdana"/>
              </a:rPr>
              <a:t>end-to-end </a:t>
            </a:r>
            <a:r>
              <a:rPr sz="1400" spc="-480" dirty="0">
                <a:solidFill>
                  <a:srgbClr val="FFFFFF"/>
                </a:solidFill>
                <a:latin typeface="Verdana"/>
                <a:cs typeface="Verdana"/>
              </a:rPr>
              <a:t> </a:t>
            </a:r>
            <a:r>
              <a:rPr sz="1400" spc="-10" dirty="0">
                <a:solidFill>
                  <a:srgbClr val="FFFFFF"/>
                </a:solidFill>
                <a:latin typeface="Verdana"/>
                <a:cs typeface="Verdana"/>
              </a:rPr>
              <a:t>connectivity</a:t>
            </a:r>
            <a:r>
              <a:rPr sz="1400" spc="-145" dirty="0">
                <a:solidFill>
                  <a:srgbClr val="FFFFFF"/>
                </a:solidFill>
                <a:latin typeface="Verdana"/>
                <a:cs typeface="Verdana"/>
              </a:rPr>
              <a:t> </a:t>
            </a:r>
            <a:r>
              <a:rPr sz="1400" spc="15" dirty="0">
                <a:solidFill>
                  <a:srgbClr val="FFFFFF"/>
                </a:solidFill>
                <a:latin typeface="Verdana"/>
                <a:cs typeface="Verdana"/>
              </a:rPr>
              <a:t>at</a:t>
            </a:r>
            <a:r>
              <a:rPr sz="1400" spc="-105"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140" dirty="0">
                <a:solidFill>
                  <a:srgbClr val="FFFFFF"/>
                </a:solidFill>
                <a:latin typeface="Verdana"/>
                <a:cs typeface="Verdana"/>
              </a:rPr>
              <a:t>IP</a:t>
            </a:r>
            <a:r>
              <a:rPr sz="1400" spc="-135" dirty="0">
                <a:solidFill>
                  <a:srgbClr val="FFFFFF"/>
                </a:solidFill>
                <a:latin typeface="Verdana"/>
                <a:cs typeface="Verdana"/>
              </a:rPr>
              <a:t> </a:t>
            </a:r>
            <a:r>
              <a:rPr sz="1400" spc="-30" dirty="0">
                <a:solidFill>
                  <a:srgbClr val="FFFFFF"/>
                </a:solidFill>
                <a:latin typeface="Verdana"/>
                <a:cs typeface="Verdana"/>
              </a:rPr>
              <a:t>layer</a:t>
            </a:r>
            <a:r>
              <a:rPr sz="1400" spc="-135"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50" dirty="0">
                <a:solidFill>
                  <a:srgbClr val="FFFFFF"/>
                </a:solidFill>
                <a:latin typeface="Verdana"/>
                <a:cs typeface="Verdana"/>
              </a:rPr>
              <a:t>restored,</a:t>
            </a:r>
            <a:r>
              <a:rPr sz="1400" spc="-90" dirty="0">
                <a:solidFill>
                  <a:srgbClr val="FFFFFF"/>
                </a:solidFill>
                <a:latin typeface="Verdana"/>
                <a:cs typeface="Verdana"/>
              </a:rPr>
              <a:t> </a:t>
            </a:r>
            <a:r>
              <a:rPr sz="1400" spc="5" dirty="0">
                <a:solidFill>
                  <a:srgbClr val="FFFFFF"/>
                </a:solidFill>
                <a:latin typeface="Verdana"/>
                <a:cs typeface="Verdana"/>
              </a:rPr>
              <a:t>enabling</a:t>
            </a:r>
            <a:r>
              <a:rPr sz="1400" spc="-140" dirty="0">
                <a:solidFill>
                  <a:srgbClr val="FFFFFF"/>
                </a:solidFill>
                <a:latin typeface="Verdana"/>
                <a:cs typeface="Verdana"/>
              </a:rPr>
              <a:t> </a:t>
            </a:r>
            <a:r>
              <a:rPr sz="1400" spc="20" dirty="0">
                <a:solidFill>
                  <a:srgbClr val="FFFFFF"/>
                </a:solidFill>
                <a:latin typeface="Verdana"/>
                <a:cs typeface="Verdana"/>
              </a:rPr>
              <a:t>new</a:t>
            </a:r>
            <a:r>
              <a:rPr sz="1400" spc="-114" dirty="0">
                <a:solidFill>
                  <a:srgbClr val="FFFFFF"/>
                </a:solidFill>
                <a:latin typeface="Verdana"/>
                <a:cs typeface="Verdana"/>
              </a:rPr>
              <a:t> </a:t>
            </a:r>
            <a:r>
              <a:rPr sz="1400" spc="55" dirty="0">
                <a:solidFill>
                  <a:srgbClr val="FFFFFF"/>
                </a:solidFill>
                <a:latin typeface="Verdana"/>
                <a:cs typeface="Verdana"/>
              </a:rPr>
              <a:t>and</a:t>
            </a:r>
            <a:r>
              <a:rPr sz="1400" spc="-114" dirty="0">
                <a:solidFill>
                  <a:srgbClr val="FFFFFF"/>
                </a:solidFill>
                <a:latin typeface="Verdana"/>
                <a:cs typeface="Verdana"/>
              </a:rPr>
              <a:t> </a:t>
            </a:r>
            <a:r>
              <a:rPr sz="1400" spc="10" dirty="0">
                <a:solidFill>
                  <a:srgbClr val="FFFFFF"/>
                </a:solidFill>
                <a:latin typeface="Verdana"/>
                <a:cs typeface="Verdana"/>
              </a:rPr>
              <a:t>valuable</a:t>
            </a:r>
            <a:r>
              <a:rPr sz="1400" spc="-140" dirty="0">
                <a:solidFill>
                  <a:srgbClr val="FFFFFF"/>
                </a:solidFill>
                <a:latin typeface="Verdana"/>
                <a:cs typeface="Verdana"/>
              </a:rPr>
              <a:t> </a:t>
            </a:r>
            <a:r>
              <a:rPr sz="1400" spc="-50" dirty="0">
                <a:solidFill>
                  <a:srgbClr val="FFFFFF"/>
                </a:solidFill>
                <a:latin typeface="Verdana"/>
                <a:cs typeface="Verdana"/>
              </a:rPr>
              <a:t>services</a:t>
            </a:r>
            <a:endParaRPr sz="1400">
              <a:latin typeface="Verdana"/>
              <a:cs typeface="Verdana"/>
            </a:endParaRPr>
          </a:p>
          <a:p>
            <a:pPr marL="354965" marR="108585" indent="-342900">
              <a:lnSpc>
                <a:spcPts val="1340"/>
              </a:lnSpc>
              <a:spcBef>
                <a:spcPts val="1000"/>
              </a:spcBef>
              <a:tabLst>
                <a:tab pos="354965" algn="l"/>
              </a:tabLst>
            </a:pPr>
            <a:r>
              <a:rPr sz="1100" spc="-95" dirty="0">
                <a:solidFill>
                  <a:srgbClr val="89D0D6"/>
                </a:solidFill>
                <a:latin typeface="Lucida Sans Unicode"/>
                <a:cs typeface="Lucida Sans Unicode"/>
              </a:rPr>
              <a:t>▶	</a:t>
            </a:r>
            <a:r>
              <a:rPr sz="1400" b="1" spc="-60" dirty="0">
                <a:solidFill>
                  <a:srgbClr val="FFFFFF"/>
                </a:solidFill>
                <a:latin typeface="Tahoma"/>
                <a:cs typeface="Tahoma"/>
              </a:rPr>
              <a:t>Security:</a:t>
            </a:r>
            <a:r>
              <a:rPr sz="1400" b="1" spc="40" dirty="0">
                <a:solidFill>
                  <a:srgbClr val="FFFFFF"/>
                </a:solidFill>
                <a:latin typeface="Tahoma"/>
                <a:cs typeface="Tahoma"/>
              </a:rPr>
              <a:t> </a:t>
            </a:r>
            <a:r>
              <a:rPr sz="1400" spc="-70" dirty="0">
                <a:solidFill>
                  <a:srgbClr val="FFFFFF"/>
                </a:solidFill>
                <a:latin typeface="Verdana"/>
                <a:cs typeface="Verdana"/>
              </a:rPr>
              <a:t>IPSec,</a:t>
            </a:r>
            <a:r>
              <a:rPr sz="1400" spc="-135" dirty="0">
                <a:solidFill>
                  <a:srgbClr val="FFFFFF"/>
                </a:solidFill>
                <a:latin typeface="Verdana"/>
                <a:cs typeface="Verdana"/>
              </a:rPr>
              <a:t> </a:t>
            </a:r>
            <a:r>
              <a:rPr sz="1400" spc="5" dirty="0">
                <a:solidFill>
                  <a:srgbClr val="FFFFFF"/>
                </a:solidFill>
                <a:latin typeface="Verdana"/>
                <a:cs typeface="Verdana"/>
              </a:rPr>
              <a:t>which</a:t>
            </a:r>
            <a:r>
              <a:rPr sz="1400" spc="-145" dirty="0">
                <a:solidFill>
                  <a:srgbClr val="FFFFFF"/>
                </a:solidFill>
                <a:latin typeface="Verdana"/>
                <a:cs typeface="Verdana"/>
              </a:rPr>
              <a:t> </a:t>
            </a:r>
            <a:r>
              <a:rPr sz="1400" spc="-30" dirty="0">
                <a:solidFill>
                  <a:srgbClr val="FFFFFF"/>
                </a:solidFill>
                <a:latin typeface="Verdana"/>
                <a:cs typeface="Verdana"/>
              </a:rPr>
              <a:t>provides</a:t>
            </a:r>
            <a:r>
              <a:rPr sz="1400" spc="-135" dirty="0">
                <a:solidFill>
                  <a:srgbClr val="FFFFFF"/>
                </a:solidFill>
                <a:latin typeface="Verdana"/>
                <a:cs typeface="Verdana"/>
              </a:rPr>
              <a:t> </a:t>
            </a:r>
            <a:r>
              <a:rPr sz="1400" spc="-25" dirty="0">
                <a:solidFill>
                  <a:srgbClr val="FFFFFF"/>
                </a:solidFill>
                <a:latin typeface="Verdana"/>
                <a:cs typeface="Verdana"/>
              </a:rPr>
              <a:t>confidentiality,</a:t>
            </a:r>
            <a:r>
              <a:rPr sz="1400" spc="-140" dirty="0">
                <a:solidFill>
                  <a:srgbClr val="FFFFFF"/>
                </a:solidFill>
                <a:latin typeface="Verdana"/>
                <a:cs typeface="Verdana"/>
              </a:rPr>
              <a:t> </a:t>
            </a:r>
            <a:r>
              <a:rPr sz="1400" spc="-5" dirty="0">
                <a:solidFill>
                  <a:srgbClr val="FFFFFF"/>
                </a:solidFill>
                <a:latin typeface="Verdana"/>
                <a:cs typeface="Verdana"/>
              </a:rPr>
              <a:t>authentication</a:t>
            </a:r>
            <a:r>
              <a:rPr sz="1400" spc="-145" dirty="0">
                <a:solidFill>
                  <a:srgbClr val="FFFFFF"/>
                </a:solidFill>
                <a:latin typeface="Verdana"/>
                <a:cs typeface="Verdana"/>
              </a:rPr>
              <a:t> </a:t>
            </a:r>
            <a:r>
              <a:rPr sz="1400" spc="55" dirty="0">
                <a:solidFill>
                  <a:srgbClr val="FFFFFF"/>
                </a:solidFill>
                <a:latin typeface="Verdana"/>
                <a:cs typeface="Verdana"/>
              </a:rPr>
              <a:t>and</a:t>
            </a:r>
            <a:r>
              <a:rPr sz="1400" spc="-100" dirty="0">
                <a:solidFill>
                  <a:srgbClr val="FFFFFF"/>
                </a:solidFill>
                <a:latin typeface="Verdana"/>
                <a:cs typeface="Verdana"/>
              </a:rPr>
              <a:t> </a:t>
            </a:r>
            <a:r>
              <a:rPr sz="1400" spc="55" dirty="0">
                <a:solidFill>
                  <a:srgbClr val="FFFFFF"/>
                </a:solidFill>
                <a:latin typeface="Verdana"/>
                <a:cs typeface="Verdana"/>
              </a:rPr>
              <a:t>data</a:t>
            </a:r>
            <a:r>
              <a:rPr sz="1400" spc="-90" dirty="0">
                <a:solidFill>
                  <a:srgbClr val="FFFFFF"/>
                </a:solidFill>
                <a:latin typeface="Verdana"/>
                <a:cs typeface="Verdana"/>
              </a:rPr>
              <a:t> </a:t>
            </a:r>
            <a:r>
              <a:rPr sz="1400" spc="-65" dirty="0">
                <a:solidFill>
                  <a:srgbClr val="FFFFFF"/>
                </a:solidFill>
                <a:latin typeface="Verdana"/>
                <a:cs typeface="Verdana"/>
              </a:rPr>
              <a:t>integrity,</a:t>
            </a:r>
            <a:r>
              <a:rPr sz="1400" spc="-130" dirty="0">
                <a:solidFill>
                  <a:srgbClr val="FFFFFF"/>
                </a:solidFill>
                <a:latin typeface="Verdana"/>
                <a:cs typeface="Verdana"/>
              </a:rPr>
              <a:t> </a:t>
            </a:r>
            <a:r>
              <a:rPr sz="1400" spc="-135" dirty="0">
                <a:solidFill>
                  <a:srgbClr val="FFFFFF"/>
                </a:solidFill>
                <a:latin typeface="Verdana"/>
                <a:cs typeface="Verdana"/>
              </a:rPr>
              <a:t>is</a:t>
            </a:r>
            <a:r>
              <a:rPr sz="1400" spc="-130" dirty="0">
                <a:solidFill>
                  <a:srgbClr val="FFFFFF"/>
                </a:solidFill>
                <a:latin typeface="Verdana"/>
                <a:cs typeface="Verdana"/>
              </a:rPr>
              <a:t> </a:t>
            </a:r>
            <a:r>
              <a:rPr sz="1400" spc="45" dirty="0">
                <a:solidFill>
                  <a:srgbClr val="FFFFFF"/>
                </a:solidFill>
                <a:latin typeface="Verdana"/>
                <a:cs typeface="Verdana"/>
              </a:rPr>
              <a:t>baked</a:t>
            </a:r>
            <a:r>
              <a:rPr sz="1400" spc="-120" dirty="0">
                <a:solidFill>
                  <a:srgbClr val="FFFFFF"/>
                </a:solidFill>
                <a:latin typeface="Verdana"/>
                <a:cs typeface="Verdana"/>
              </a:rPr>
              <a:t> </a:t>
            </a:r>
            <a:r>
              <a:rPr sz="1400" spc="-35" dirty="0">
                <a:solidFill>
                  <a:srgbClr val="FFFFFF"/>
                </a:solidFill>
                <a:latin typeface="Verdana"/>
                <a:cs typeface="Verdana"/>
              </a:rPr>
              <a:t>into</a:t>
            </a:r>
            <a:r>
              <a:rPr sz="1400" spc="-130" dirty="0">
                <a:solidFill>
                  <a:srgbClr val="FFFFFF"/>
                </a:solidFill>
                <a:latin typeface="Verdana"/>
                <a:cs typeface="Verdana"/>
              </a:rPr>
              <a:t> </a:t>
            </a:r>
            <a:r>
              <a:rPr sz="1400" spc="-60" dirty="0">
                <a:solidFill>
                  <a:srgbClr val="FFFFFF"/>
                </a:solidFill>
                <a:latin typeface="Verdana"/>
                <a:cs typeface="Verdana"/>
              </a:rPr>
              <a:t>in </a:t>
            </a:r>
            <a:r>
              <a:rPr sz="1400" spc="-480" dirty="0">
                <a:solidFill>
                  <a:srgbClr val="FFFFFF"/>
                </a:solidFill>
                <a:latin typeface="Verdana"/>
                <a:cs typeface="Verdana"/>
              </a:rPr>
              <a:t> </a:t>
            </a:r>
            <a:r>
              <a:rPr sz="1400" spc="-110" dirty="0">
                <a:solidFill>
                  <a:srgbClr val="FFFFFF"/>
                </a:solidFill>
                <a:latin typeface="Verdana"/>
                <a:cs typeface="Verdana"/>
              </a:rPr>
              <a:t>IPv6</a:t>
            </a:r>
            <a:endParaRPr sz="1400">
              <a:latin typeface="Verdana"/>
              <a:cs typeface="Verdana"/>
            </a:endParaRPr>
          </a:p>
          <a:p>
            <a:pPr marL="12700">
              <a:lnSpc>
                <a:spcPct val="100000"/>
              </a:lnSpc>
              <a:spcBef>
                <a:spcPts val="675"/>
              </a:spcBef>
              <a:tabLst>
                <a:tab pos="354965" algn="l"/>
              </a:tabLst>
            </a:pPr>
            <a:r>
              <a:rPr sz="1100" spc="-95" dirty="0">
                <a:solidFill>
                  <a:srgbClr val="89D0D6"/>
                </a:solidFill>
                <a:latin typeface="Lucida Sans Unicode"/>
                <a:cs typeface="Lucida Sans Unicode"/>
              </a:rPr>
              <a:t>▶	</a:t>
            </a:r>
            <a:r>
              <a:rPr sz="1400" b="1" spc="-50" dirty="0">
                <a:solidFill>
                  <a:srgbClr val="FFFFFF"/>
                </a:solidFill>
                <a:latin typeface="Tahoma"/>
                <a:cs typeface="Tahoma"/>
              </a:rPr>
              <a:t>Smaller</a:t>
            </a:r>
            <a:r>
              <a:rPr sz="1400" b="1" spc="-35" dirty="0">
                <a:solidFill>
                  <a:srgbClr val="FFFFFF"/>
                </a:solidFill>
                <a:latin typeface="Tahoma"/>
                <a:cs typeface="Tahoma"/>
              </a:rPr>
              <a:t> </a:t>
            </a:r>
            <a:r>
              <a:rPr sz="1400" b="1" spc="-70" dirty="0">
                <a:solidFill>
                  <a:srgbClr val="FFFFFF"/>
                </a:solidFill>
                <a:latin typeface="Tahoma"/>
                <a:cs typeface="Tahoma"/>
              </a:rPr>
              <a:t>routing</a:t>
            </a:r>
            <a:r>
              <a:rPr sz="1400" b="1" spc="-15" dirty="0">
                <a:solidFill>
                  <a:srgbClr val="FFFFFF"/>
                </a:solidFill>
                <a:latin typeface="Tahoma"/>
                <a:cs typeface="Tahoma"/>
              </a:rPr>
              <a:t> </a:t>
            </a:r>
            <a:r>
              <a:rPr sz="1400" b="1" spc="-30" dirty="0">
                <a:solidFill>
                  <a:srgbClr val="FFFFFF"/>
                </a:solidFill>
                <a:latin typeface="Tahoma"/>
                <a:cs typeface="Tahoma"/>
              </a:rPr>
              <a:t>table:</a:t>
            </a:r>
            <a:r>
              <a:rPr sz="1400" b="1" spc="-20" dirty="0">
                <a:solidFill>
                  <a:srgbClr val="FFFFFF"/>
                </a:solidFill>
                <a:latin typeface="Tahoma"/>
                <a:cs typeface="Tahoma"/>
              </a:rPr>
              <a:t> </a:t>
            </a:r>
            <a:r>
              <a:rPr sz="1400" spc="-35" dirty="0">
                <a:solidFill>
                  <a:srgbClr val="FFFFFF"/>
                </a:solidFill>
                <a:latin typeface="Verdana"/>
                <a:cs typeface="Verdana"/>
              </a:rPr>
              <a:t>only</a:t>
            </a:r>
            <a:r>
              <a:rPr sz="1400" spc="-135" dirty="0">
                <a:solidFill>
                  <a:srgbClr val="FFFFFF"/>
                </a:solidFill>
                <a:latin typeface="Verdana"/>
                <a:cs typeface="Verdana"/>
              </a:rPr>
              <a:t> </a:t>
            </a:r>
            <a:r>
              <a:rPr sz="1400" spc="114" dirty="0">
                <a:solidFill>
                  <a:srgbClr val="FFFFFF"/>
                </a:solidFill>
                <a:latin typeface="Verdana"/>
                <a:cs typeface="Verdana"/>
              </a:rPr>
              <a:t>a</a:t>
            </a:r>
            <a:r>
              <a:rPr sz="1400" spc="-105" dirty="0">
                <a:solidFill>
                  <a:srgbClr val="FFFFFF"/>
                </a:solidFill>
                <a:latin typeface="Verdana"/>
                <a:cs typeface="Verdana"/>
              </a:rPr>
              <a:t> </a:t>
            </a:r>
            <a:r>
              <a:rPr sz="1400" spc="-50" dirty="0">
                <a:solidFill>
                  <a:srgbClr val="FFFFFF"/>
                </a:solidFill>
                <a:latin typeface="Verdana"/>
                <a:cs typeface="Verdana"/>
              </a:rPr>
              <a:t>single</a:t>
            </a:r>
            <a:r>
              <a:rPr sz="1400" spc="-140" dirty="0">
                <a:solidFill>
                  <a:srgbClr val="FFFFFF"/>
                </a:solidFill>
                <a:latin typeface="Verdana"/>
                <a:cs typeface="Verdana"/>
              </a:rPr>
              <a:t> </a:t>
            </a:r>
            <a:r>
              <a:rPr sz="1400" spc="-15" dirty="0">
                <a:solidFill>
                  <a:srgbClr val="FFFFFF"/>
                </a:solidFill>
                <a:latin typeface="Verdana"/>
                <a:cs typeface="Verdana"/>
              </a:rPr>
              <a:t>optimal</a:t>
            </a:r>
            <a:r>
              <a:rPr sz="1400" spc="-100" dirty="0">
                <a:solidFill>
                  <a:srgbClr val="FFFFFF"/>
                </a:solidFill>
                <a:latin typeface="Verdana"/>
                <a:cs typeface="Verdana"/>
              </a:rPr>
              <a:t> </a:t>
            </a:r>
            <a:r>
              <a:rPr sz="1400" spc="-30" dirty="0">
                <a:solidFill>
                  <a:srgbClr val="FFFFFF"/>
                </a:solidFill>
                <a:latin typeface="Verdana"/>
                <a:cs typeface="Verdana"/>
              </a:rPr>
              <a:t>route</a:t>
            </a:r>
            <a:r>
              <a:rPr sz="1400" spc="-130" dirty="0">
                <a:solidFill>
                  <a:srgbClr val="FFFFFF"/>
                </a:solidFill>
                <a:latin typeface="Verdana"/>
                <a:cs typeface="Verdana"/>
              </a:rPr>
              <a:t> </a:t>
            </a:r>
            <a:r>
              <a:rPr sz="1400" spc="-55" dirty="0">
                <a:solidFill>
                  <a:srgbClr val="FFFFFF"/>
                </a:solidFill>
                <a:latin typeface="Verdana"/>
                <a:cs typeface="Verdana"/>
              </a:rPr>
              <a:t>for</a:t>
            </a:r>
            <a:r>
              <a:rPr sz="1400" spc="-125" dirty="0">
                <a:solidFill>
                  <a:srgbClr val="FFFFFF"/>
                </a:solidFill>
                <a:latin typeface="Verdana"/>
                <a:cs typeface="Verdana"/>
              </a:rPr>
              <a:t> </a:t>
            </a:r>
            <a:r>
              <a:rPr sz="1400" spc="85" dirty="0">
                <a:solidFill>
                  <a:srgbClr val="FFFFFF"/>
                </a:solidFill>
                <a:latin typeface="Verdana"/>
                <a:cs typeface="Verdana"/>
              </a:rPr>
              <a:t>each</a:t>
            </a:r>
            <a:r>
              <a:rPr sz="1400" spc="-105" dirty="0">
                <a:solidFill>
                  <a:srgbClr val="FFFFFF"/>
                </a:solidFill>
                <a:latin typeface="Verdana"/>
                <a:cs typeface="Verdana"/>
              </a:rPr>
              <a:t> </a:t>
            </a:r>
            <a:r>
              <a:rPr sz="1400" spc="-35" dirty="0">
                <a:solidFill>
                  <a:srgbClr val="FFFFFF"/>
                </a:solidFill>
                <a:latin typeface="Verdana"/>
                <a:cs typeface="Verdana"/>
              </a:rPr>
              <a:t>network</a:t>
            </a:r>
            <a:r>
              <a:rPr sz="1400" spc="-130" dirty="0">
                <a:solidFill>
                  <a:srgbClr val="FFFFFF"/>
                </a:solidFill>
                <a:latin typeface="Verdana"/>
                <a:cs typeface="Verdana"/>
              </a:rPr>
              <a:t> </a:t>
            </a:r>
            <a:r>
              <a:rPr sz="1400" dirty="0">
                <a:solidFill>
                  <a:srgbClr val="FFFFFF"/>
                </a:solidFill>
                <a:latin typeface="Verdana"/>
                <a:cs typeface="Verdana"/>
              </a:rPr>
              <a:t>id</a:t>
            </a:r>
            <a:r>
              <a:rPr sz="1400" spc="-130"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40" dirty="0">
                <a:solidFill>
                  <a:srgbClr val="FFFFFF"/>
                </a:solidFill>
                <a:latin typeface="Verdana"/>
                <a:cs typeface="Verdana"/>
              </a:rPr>
              <a:t>stored</a:t>
            </a:r>
            <a:r>
              <a:rPr sz="1400" spc="-100" dirty="0">
                <a:solidFill>
                  <a:srgbClr val="FFFFFF"/>
                </a:solidFill>
                <a:latin typeface="Verdana"/>
                <a:cs typeface="Verdana"/>
              </a:rPr>
              <a:t> </a:t>
            </a:r>
            <a:r>
              <a:rPr sz="1400" spc="-60" dirty="0">
                <a:solidFill>
                  <a:srgbClr val="FFFFFF"/>
                </a:solidFill>
                <a:latin typeface="Verdana"/>
                <a:cs typeface="Verdana"/>
              </a:rPr>
              <a:t>in</a:t>
            </a:r>
            <a:r>
              <a:rPr sz="1400" spc="-135" dirty="0">
                <a:solidFill>
                  <a:srgbClr val="FFFFFF"/>
                </a:solidFill>
                <a:latin typeface="Verdana"/>
                <a:cs typeface="Verdana"/>
              </a:rPr>
              <a:t> </a:t>
            </a:r>
            <a:r>
              <a:rPr sz="1400" spc="-15" dirty="0">
                <a:solidFill>
                  <a:srgbClr val="FFFFFF"/>
                </a:solidFill>
                <a:latin typeface="Verdana"/>
                <a:cs typeface="Verdana"/>
              </a:rPr>
              <a:t>the</a:t>
            </a:r>
            <a:r>
              <a:rPr sz="1400" spc="-95" dirty="0">
                <a:solidFill>
                  <a:srgbClr val="FFFFFF"/>
                </a:solidFill>
                <a:latin typeface="Verdana"/>
                <a:cs typeface="Verdana"/>
              </a:rPr>
              <a:t> </a:t>
            </a:r>
            <a:r>
              <a:rPr sz="1400" spc="-40" dirty="0">
                <a:solidFill>
                  <a:srgbClr val="FFFFFF"/>
                </a:solidFill>
                <a:latin typeface="Verdana"/>
                <a:cs typeface="Verdana"/>
              </a:rPr>
              <a:t>routing</a:t>
            </a:r>
            <a:r>
              <a:rPr sz="1400" spc="-114" dirty="0">
                <a:solidFill>
                  <a:srgbClr val="FFFFFF"/>
                </a:solidFill>
                <a:latin typeface="Verdana"/>
                <a:cs typeface="Verdana"/>
              </a:rPr>
              <a:t> </a:t>
            </a:r>
            <a:r>
              <a:rPr sz="1400" spc="-10" dirty="0">
                <a:solidFill>
                  <a:srgbClr val="FFFFFF"/>
                </a:solidFill>
                <a:latin typeface="Verdana"/>
                <a:cs typeface="Verdana"/>
              </a:rPr>
              <a:t>table.</a:t>
            </a:r>
            <a:endParaRPr sz="1400">
              <a:latin typeface="Verdana"/>
              <a:cs typeface="Verdana"/>
            </a:endParaRPr>
          </a:p>
          <a:p>
            <a:pPr marL="12700">
              <a:lnSpc>
                <a:spcPts val="1505"/>
              </a:lnSpc>
              <a:spcBef>
                <a:spcPts val="675"/>
              </a:spcBef>
              <a:tabLst>
                <a:tab pos="354965" algn="l"/>
              </a:tabLst>
            </a:pPr>
            <a:r>
              <a:rPr sz="1100" spc="-95" dirty="0">
                <a:solidFill>
                  <a:srgbClr val="89D0D6"/>
                </a:solidFill>
                <a:latin typeface="Lucida Sans Unicode"/>
                <a:cs typeface="Lucida Sans Unicode"/>
              </a:rPr>
              <a:t>▶	</a:t>
            </a:r>
            <a:r>
              <a:rPr sz="1400" b="1" spc="-95" dirty="0">
                <a:solidFill>
                  <a:srgbClr val="FFFFFF"/>
                </a:solidFill>
                <a:latin typeface="Tahoma"/>
                <a:cs typeface="Tahoma"/>
              </a:rPr>
              <a:t>Low</a:t>
            </a:r>
            <a:r>
              <a:rPr sz="1400" b="1" spc="-20" dirty="0">
                <a:solidFill>
                  <a:srgbClr val="FFFFFF"/>
                </a:solidFill>
                <a:latin typeface="Tahoma"/>
                <a:cs typeface="Tahoma"/>
              </a:rPr>
              <a:t> </a:t>
            </a:r>
            <a:r>
              <a:rPr sz="1400" b="1" spc="-65" dirty="0">
                <a:solidFill>
                  <a:srgbClr val="FFFFFF"/>
                </a:solidFill>
                <a:latin typeface="Tahoma"/>
                <a:cs typeface="Tahoma"/>
              </a:rPr>
              <a:t>network</a:t>
            </a:r>
            <a:r>
              <a:rPr sz="1400" b="1" spc="-15" dirty="0">
                <a:solidFill>
                  <a:srgbClr val="FFFFFF"/>
                </a:solidFill>
                <a:latin typeface="Tahoma"/>
                <a:cs typeface="Tahoma"/>
              </a:rPr>
              <a:t> </a:t>
            </a:r>
            <a:r>
              <a:rPr sz="1400" b="1" spc="-10" dirty="0">
                <a:solidFill>
                  <a:srgbClr val="FFFFFF"/>
                </a:solidFill>
                <a:latin typeface="Tahoma"/>
                <a:cs typeface="Tahoma"/>
              </a:rPr>
              <a:t>overhead:</a:t>
            </a:r>
            <a:r>
              <a:rPr sz="1400" b="1" spc="-30" dirty="0">
                <a:solidFill>
                  <a:srgbClr val="FFFFFF"/>
                </a:solidFill>
                <a:latin typeface="Tahoma"/>
                <a:cs typeface="Tahoma"/>
              </a:rPr>
              <a:t> </a:t>
            </a:r>
            <a:r>
              <a:rPr sz="1400" spc="-5" dirty="0">
                <a:solidFill>
                  <a:srgbClr val="FFFFFF"/>
                </a:solidFill>
                <a:latin typeface="Verdana"/>
                <a:cs typeface="Verdana"/>
              </a:rPr>
              <a:t>Donot</a:t>
            </a:r>
            <a:r>
              <a:rPr sz="1400" spc="-130" dirty="0">
                <a:solidFill>
                  <a:srgbClr val="FFFFFF"/>
                </a:solidFill>
                <a:latin typeface="Verdana"/>
                <a:cs typeface="Verdana"/>
              </a:rPr>
              <a:t> </a:t>
            </a:r>
            <a:r>
              <a:rPr sz="1400" spc="35" dirty="0">
                <a:solidFill>
                  <a:srgbClr val="FFFFFF"/>
                </a:solidFill>
                <a:latin typeface="Verdana"/>
                <a:cs typeface="Verdana"/>
              </a:rPr>
              <a:t>exchange</a:t>
            </a:r>
            <a:r>
              <a:rPr sz="1400" spc="-114" dirty="0">
                <a:solidFill>
                  <a:srgbClr val="FFFFFF"/>
                </a:solidFill>
                <a:latin typeface="Verdana"/>
                <a:cs typeface="Verdana"/>
              </a:rPr>
              <a:t> </a:t>
            </a:r>
            <a:r>
              <a:rPr sz="1400" dirty="0">
                <a:solidFill>
                  <a:srgbClr val="FFFFFF"/>
                </a:solidFill>
                <a:latin typeface="Verdana"/>
                <a:cs typeface="Verdana"/>
              </a:rPr>
              <a:t>any</a:t>
            </a:r>
            <a:r>
              <a:rPr sz="1400" spc="-105" dirty="0">
                <a:solidFill>
                  <a:srgbClr val="FFFFFF"/>
                </a:solidFill>
                <a:latin typeface="Verdana"/>
                <a:cs typeface="Verdana"/>
              </a:rPr>
              <a:t> </a:t>
            </a:r>
            <a:r>
              <a:rPr sz="1400" spc="-45" dirty="0">
                <a:solidFill>
                  <a:srgbClr val="FFFFFF"/>
                </a:solidFill>
                <a:latin typeface="Verdana"/>
                <a:cs typeface="Verdana"/>
              </a:rPr>
              <a:t>routing</a:t>
            </a:r>
            <a:r>
              <a:rPr sz="1400" spc="-135" dirty="0">
                <a:solidFill>
                  <a:srgbClr val="FFFFFF"/>
                </a:solidFill>
                <a:latin typeface="Verdana"/>
                <a:cs typeface="Verdana"/>
              </a:rPr>
              <a:t> </a:t>
            </a:r>
            <a:r>
              <a:rPr sz="1400" spc="-35" dirty="0">
                <a:solidFill>
                  <a:srgbClr val="FFFFFF"/>
                </a:solidFill>
                <a:latin typeface="Verdana"/>
                <a:cs typeface="Verdana"/>
              </a:rPr>
              <a:t>information</a:t>
            </a:r>
            <a:r>
              <a:rPr sz="1400" spc="-145" dirty="0">
                <a:solidFill>
                  <a:srgbClr val="FFFFFF"/>
                </a:solidFill>
                <a:latin typeface="Verdana"/>
                <a:cs typeface="Verdana"/>
              </a:rPr>
              <a:t> </a:t>
            </a:r>
            <a:r>
              <a:rPr sz="1400" spc="10" dirty="0">
                <a:solidFill>
                  <a:srgbClr val="FFFFFF"/>
                </a:solidFill>
                <a:latin typeface="Verdana"/>
                <a:cs typeface="Verdana"/>
              </a:rPr>
              <a:t>when</a:t>
            </a:r>
            <a:r>
              <a:rPr sz="1400" spc="-130" dirty="0">
                <a:solidFill>
                  <a:srgbClr val="FFFFFF"/>
                </a:solidFill>
                <a:latin typeface="Verdana"/>
                <a:cs typeface="Verdana"/>
              </a:rPr>
              <a:t> </a:t>
            </a:r>
            <a:r>
              <a:rPr sz="1400" spc="-15" dirty="0">
                <a:solidFill>
                  <a:srgbClr val="FFFFFF"/>
                </a:solidFill>
                <a:latin typeface="Verdana"/>
                <a:cs typeface="Verdana"/>
              </a:rPr>
              <a:t>the</a:t>
            </a:r>
            <a:r>
              <a:rPr sz="1400" spc="-95" dirty="0">
                <a:solidFill>
                  <a:srgbClr val="FFFFFF"/>
                </a:solidFill>
                <a:latin typeface="Verdana"/>
                <a:cs typeface="Verdana"/>
              </a:rPr>
              <a:t> </a:t>
            </a:r>
            <a:r>
              <a:rPr sz="1400" spc="-50" dirty="0">
                <a:solidFill>
                  <a:srgbClr val="FFFFFF"/>
                </a:solidFill>
                <a:latin typeface="Verdana"/>
                <a:cs typeface="Verdana"/>
              </a:rPr>
              <a:t>internetwork</a:t>
            </a:r>
            <a:r>
              <a:rPr sz="1400" spc="-114" dirty="0">
                <a:solidFill>
                  <a:srgbClr val="FFFFFF"/>
                </a:solidFill>
                <a:latin typeface="Verdana"/>
                <a:cs typeface="Verdana"/>
              </a:rPr>
              <a:t> </a:t>
            </a:r>
            <a:r>
              <a:rPr sz="1400" spc="-40" dirty="0">
                <a:solidFill>
                  <a:srgbClr val="FFFFFF"/>
                </a:solidFill>
                <a:latin typeface="Verdana"/>
                <a:cs typeface="Verdana"/>
              </a:rPr>
              <a:t>has</a:t>
            </a:r>
            <a:endParaRPr sz="1400">
              <a:latin typeface="Verdana"/>
              <a:cs typeface="Verdana"/>
            </a:endParaRPr>
          </a:p>
          <a:p>
            <a:pPr marL="355600">
              <a:lnSpc>
                <a:spcPts val="1505"/>
              </a:lnSpc>
            </a:pPr>
            <a:r>
              <a:rPr sz="1400" dirty="0">
                <a:solidFill>
                  <a:srgbClr val="FFFFFF"/>
                </a:solidFill>
                <a:latin typeface="Verdana"/>
                <a:cs typeface="Verdana"/>
              </a:rPr>
              <a:t>Scale</a:t>
            </a:r>
            <a:r>
              <a:rPr sz="1400" spc="-140" dirty="0">
                <a:solidFill>
                  <a:srgbClr val="FFFFFF"/>
                </a:solidFill>
                <a:latin typeface="Verdana"/>
                <a:cs typeface="Verdana"/>
              </a:rPr>
              <a:t> </a:t>
            </a:r>
            <a:r>
              <a:rPr sz="1400" spc="-25" dirty="0">
                <a:solidFill>
                  <a:srgbClr val="FFFFFF"/>
                </a:solidFill>
                <a:latin typeface="Verdana"/>
                <a:cs typeface="Verdana"/>
              </a:rPr>
              <a:t>well</a:t>
            </a:r>
            <a:r>
              <a:rPr sz="1400" spc="-140" dirty="0">
                <a:solidFill>
                  <a:srgbClr val="FFFFFF"/>
                </a:solidFill>
                <a:latin typeface="Verdana"/>
                <a:cs typeface="Verdana"/>
              </a:rPr>
              <a:t> </a:t>
            </a:r>
            <a:r>
              <a:rPr sz="1400" spc="-10" dirty="0">
                <a:solidFill>
                  <a:srgbClr val="FFFFFF"/>
                </a:solidFill>
                <a:latin typeface="Verdana"/>
                <a:cs typeface="Verdana"/>
              </a:rPr>
              <a:t>to</a:t>
            </a:r>
            <a:r>
              <a:rPr sz="1400" spc="-105" dirty="0">
                <a:solidFill>
                  <a:srgbClr val="FFFFFF"/>
                </a:solidFill>
                <a:latin typeface="Verdana"/>
                <a:cs typeface="Verdana"/>
              </a:rPr>
              <a:t> </a:t>
            </a:r>
            <a:r>
              <a:rPr sz="1400" spc="-5" dirty="0">
                <a:solidFill>
                  <a:srgbClr val="FFFFFF"/>
                </a:solidFill>
                <a:latin typeface="Verdana"/>
                <a:cs typeface="Verdana"/>
              </a:rPr>
              <a:t>large</a:t>
            </a:r>
            <a:r>
              <a:rPr sz="1400" spc="-130" dirty="0">
                <a:solidFill>
                  <a:srgbClr val="FFFFFF"/>
                </a:solidFill>
                <a:latin typeface="Verdana"/>
                <a:cs typeface="Verdana"/>
              </a:rPr>
              <a:t> </a:t>
            </a:r>
            <a:r>
              <a:rPr sz="1400" spc="55" dirty="0">
                <a:solidFill>
                  <a:srgbClr val="FFFFFF"/>
                </a:solidFill>
                <a:latin typeface="Verdana"/>
                <a:cs typeface="Verdana"/>
              </a:rPr>
              <a:t>and</a:t>
            </a:r>
            <a:r>
              <a:rPr sz="1400" spc="-120" dirty="0">
                <a:solidFill>
                  <a:srgbClr val="FFFFFF"/>
                </a:solidFill>
                <a:latin typeface="Verdana"/>
                <a:cs typeface="Verdana"/>
              </a:rPr>
              <a:t> </a:t>
            </a:r>
            <a:r>
              <a:rPr sz="1400" spc="-55" dirty="0">
                <a:solidFill>
                  <a:srgbClr val="FFFFFF"/>
                </a:solidFill>
                <a:latin typeface="Verdana"/>
                <a:cs typeface="Verdana"/>
              </a:rPr>
              <a:t>very</a:t>
            </a:r>
            <a:r>
              <a:rPr sz="1400" spc="-120" dirty="0">
                <a:solidFill>
                  <a:srgbClr val="FFFFFF"/>
                </a:solidFill>
                <a:latin typeface="Verdana"/>
                <a:cs typeface="Verdana"/>
              </a:rPr>
              <a:t> </a:t>
            </a:r>
            <a:r>
              <a:rPr sz="1400" spc="-5" dirty="0">
                <a:solidFill>
                  <a:srgbClr val="FFFFFF"/>
                </a:solidFill>
                <a:latin typeface="Verdana"/>
                <a:cs typeface="Verdana"/>
              </a:rPr>
              <a:t>large</a:t>
            </a:r>
            <a:r>
              <a:rPr sz="1400" spc="-130" dirty="0">
                <a:solidFill>
                  <a:srgbClr val="FFFFFF"/>
                </a:solidFill>
                <a:latin typeface="Verdana"/>
                <a:cs typeface="Verdana"/>
              </a:rPr>
              <a:t> </a:t>
            </a:r>
            <a:r>
              <a:rPr sz="1400" spc="-50" dirty="0">
                <a:solidFill>
                  <a:srgbClr val="FFFFFF"/>
                </a:solidFill>
                <a:latin typeface="Verdana"/>
                <a:cs typeface="Verdana"/>
              </a:rPr>
              <a:t>internetwork</a:t>
            </a:r>
            <a:endParaRPr sz="14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24</a:t>
            </a:r>
            <a:endParaRPr sz="2800">
              <a:latin typeface="Verdana"/>
              <a:cs typeface="Verdana"/>
            </a:endParaRPr>
          </a:p>
        </p:txBody>
      </p:sp>
      <p:sp>
        <p:nvSpPr>
          <p:cNvPr id="5" name="Slide Number Placeholder 4">
            <a:extLst>
              <a:ext uri="{FF2B5EF4-FFF2-40B4-BE49-F238E27FC236}">
                <a16:creationId xmlns:a16="http://schemas.microsoft.com/office/drawing/2014/main" id="{193D7E09-3CE3-9038-5A3D-E90614B5715F}"/>
              </a:ext>
            </a:extLst>
          </p:cNvPr>
          <p:cNvSpPr>
            <a:spLocks noGrp="1"/>
          </p:cNvSpPr>
          <p:nvPr>
            <p:ph type="sldNum" sz="quarter" idx="12"/>
          </p:nvPr>
        </p:nvSpPr>
        <p:spPr/>
        <p:txBody>
          <a:bodyPr/>
          <a:lstStyle/>
          <a:p>
            <a:fld id="{CC35A254-4A35-4A19-8176-D3942D5E59E5}"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4916" y="473704"/>
            <a:ext cx="3322320" cy="665480"/>
          </a:xfrm>
          <a:prstGeom prst="rect">
            <a:avLst/>
          </a:prstGeom>
        </p:spPr>
        <p:txBody>
          <a:bodyPr vert="horz" wrap="square" lIns="0" tIns="12700" rIns="0" bIns="0" rtlCol="0">
            <a:spAutoFit/>
          </a:bodyPr>
          <a:lstStyle/>
          <a:p>
            <a:pPr marL="12700">
              <a:lnSpc>
                <a:spcPct val="100000"/>
              </a:lnSpc>
              <a:spcBef>
                <a:spcPts val="100"/>
              </a:spcBef>
            </a:pPr>
            <a:r>
              <a:rPr sz="4200" spc="-120" dirty="0">
                <a:solidFill>
                  <a:srgbClr val="EBEBEB"/>
                </a:solidFill>
                <a:latin typeface="Verdana"/>
                <a:cs typeface="Verdana"/>
              </a:rPr>
              <a:t>Assign</a:t>
            </a:r>
            <a:r>
              <a:rPr sz="4200" spc="-150" dirty="0">
                <a:solidFill>
                  <a:srgbClr val="EBEBEB"/>
                </a:solidFill>
                <a:latin typeface="Verdana"/>
                <a:cs typeface="Verdana"/>
              </a:rPr>
              <a:t>e</a:t>
            </a:r>
            <a:r>
              <a:rPr sz="4200" spc="-10" dirty="0">
                <a:solidFill>
                  <a:srgbClr val="EBEBEB"/>
                </a:solidFill>
                <a:latin typeface="Verdana"/>
                <a:cs typeface="Verdana"/>
              </a:rPr>
              <a:t>me</a:t>
            </a:r>
            <a:r>
              <a:rPr sz="4200" spc="-25" dirty="0">
                <a:solidFill>
                  <a:srgbClr val="EBEBEB"/>
                </a:solidFill>
                <a:latin typeface="Verdana"/>
                <a:cs typeface="Verdana"/>
              </a:rPr>
              <a:t>n</a:t>
            </a:r>
            <a:r>
              <a:rPr sz="4200" spc="-235" dirty="0">
                <a:solidFill>
                  <a:srgbClr val="EBEBEB"/>
                </a:solidFill>
                <a:latin typeface="Verdana"/>
                <a:cs typeface="Verdana"/>
              </a:rPr>
              <a:t>t</a:t>
            </a:r>
            <a:endParaRPr sz="4200">
              <a:latin typeface="Verdana"/>
              <a:cs typeface="Verdana"/>
            </a:endParaRPr>
          </a:p>
        </p:txBody>
      </p:sp>
      <p:sp>
        <p:nvSpPr>
          <p:cNvPr id="3" name="object 3"/>
          <p:cNvSpPr txBox="1"/>
          <p:nvPr/>
        </p:nvSpPr>
        <p:spPr>
          <a:xfrm>
            <a:off x="1182116" y="2080383"/>
            <a:ext cx="4788535" cy="330835"/>
          </a:xfrm>
          <a:prstGeom prst="rect">
            <a:avLst/>
          </a:prstGeom>
        </p:spPr>
        <p:txBody>
          <a:bodyPr vert="horz" wrap="square" lIns="0" tIns="13335" rIns="0" bIns="0" rtlCol="0">
            <a:spAutoFit/>
          </a:bodyPr>
          <a:lstStyle/>
          <a:p>
            <a:pPr marL="12700">
              <a:lnSpc>
                <a:spcPct val="100000"/>
              </a:lnSpc>
              <a:spcBef>
                <a:spcPts val="105"/>
              </a:spcBef>
              <a:tabLst>
                <a:tab pos="354965" algn="l"/>
              </a:tabLst>
            </a:pPr>
            <a:r>
              <a:rPr sz="1600" spc="-160" dirty="0">
                <a:solidFill>
                  <a:srgbClr val="89D0D6"/>
                </a:solidFill>
                <a:latin typeface="Lucida Sans Unicode"/>
                <a:cs typeface="Lucida Sans Unicode"/>
              </a:rPr>
              <a:t>▶	</a:t>
            </a:r>
            <a:r>
              <a:rPr sz="2000" spc="-225" dirty="0">
                <a:solidFill>
                  <a:srgbClr val="FFFFFF"/>
                </a:solidFill>
                <a:latin typeface="Verdana"/>
                <a:cs typeface="Verdana"/>
              </a:rPr>
              <a:t>L</a:t>
            </a:r>
            <a:r>
              <a:rPr sz="2000" spc="-125" dirty="0">
                <a:solidFill>
                  <a:srgbClr val="FFFFFF"/>
                </a:solidFill>
                <a:latin typeface="Verdana"/>
                <a:cs typeface="Verdana"/>
              </a:rPr>
              <a:t>i</a:t>
            </a:r>
            <a:r>
              <a:rPr sz="2000" spc="-220" dirty="0">
                <a:solidFill>
                  <a:srgbClr val="FFFFFF"/>
                </a:solidFill>
                <a:latin typeface="Verdana"/>
                <a:cs typeface="Verdana"/>
              </a:rPr>
              <a:t>s</a:t>
            </a:r>
            <a:r>
              <a:rPr sz="2000" spc="-165" dirty="0">
                <a:solidFill>
                  <a:srgbClr val="FFFFFF"/>
                </a:solidFill>
                <a:latin typeface="Verdana"/>
                <a:cs typeface="Verdana"/>
              </a:rPr>
              <a:t>t</a:t>
            </a:r>
            <a:r>
              <a:rPr sz="2000" spc="40" dirty="0">
                <a:solidFill>
                  <a:srgbClr val="FFFFFF"/>
                </a:solidFill>
                <a:latin typeface="Times New Roman"/>
                <a:cs typeface="Times New Roman"/>
              </a:rPr>
              <a:t> </a:t>
            </a:r>
            <a:r>
              <a:rPr sz="2000" spc="105" dirty="0">
                <a:solidFill>
                  <a:srgbClr val="FFFFFF"/>
                </a:solidFill>
                <a:latin typeface="Verdana"/>
                <a:cs typeface="Verdana"/>
              </a:rPr>
              <a:t>d</a:t>
            </a:r>
            <a:r>
              <a:rPr sz="2000" spc="95" dirty="0">
                <a:solidFill>
                  <a:srgbClr val="FFFFFF"/>
                </a:solidFill>
                <a:latin typeface="Verdana"/>
                <a:cs typeface="Verdana"/>
              </a:rPr>
              <a:t>o</a:t>
            </a:r>
            <a:r>
              <a:rPr sz="2000" spc="-15" dirty="0">
                <a:solidFill>
                  <a:srgbClr val="FFFFFF"/>
                </a:solidFill>
                <a:latin typeface="Verdana"/>
                <a:cs typeface="Verdana"/>
              </a:rPr>
              <a:t>w</a:t>
            </a:r>
            <a:r>
              <a:rPr sz="2000" spc="-10" dirty="0">
                <a:solidFill>
                  <a:srgbClr val="FFFFFF"/>
                </a:solidFill>
                <a:latin typeface="Verdana"/>
                <a:cs typeface="Verdana"/>
              </a:rPr>
              <a:t>n</a:t>
            </a:r>
            <a:r>
              <a:rPr sz="2000" spc="50" dirty="0">
                <a:solidFill>
                  <a:srgbClr val="FFFFFF"/>
                </a:solidFill>
                <a:latin typeface="Times New Roman"/>
                <a:cs typeface="Times New Roman"/>
              </a:rPr>
              <a:t> </a:t>
            </a:r>
            <a:r>
              <a:rPr sz="2000" spc="-95" dirty="0">
                <a:solidFill>
                  <a:srgbClr val="FFFFFF"/>
                </a:solidFill>
                <a:latin typeface="Verdana"/>
                <a:cs typeface="Verdana"/>
              </a:rPr>
              <a:t>t</a:t>
            </a:r>
            <a:r>
              <a:rPr sz="2000" spc="30" dirty="0">
                <a:solidFill>
                  <a:srgbClr val="FFFFFF"/>
                </a:solidFill>
                <a:latin typeface="Verdana"/>
                <a:cs typeface="Verdana"/>
              </a:rPr>
              <a:t>he</a:t>
            </a:r>
            <a:r>
              <a:rPr sz="2000" spc="30" dirty="0">
                <a:solidFill>
                  <a:srgbClr val="FFFFFF"/>
                </a:solidFill>
                <a:latin typeface="Times New Roman"/>
                <a:cs typeface="Times New Roman"/>
              </a:rPr>
              <a:t> </a:t>
            </a:r>
            <a:r>
              <a:rPr sz="2000" spc="-20" dirty="0">
                <a:solidFill>
                  <a:srgbClr val="FFFFFF"/>
                </a:solidFill>
                <a:latin typeface="Verdana"/>
                <a:cs typeface="Verdana"/>
              </a:rPr>
              <a:t>d</a:t>
            </a:r>
            <a:r>
              <a:rPr sz="2000" spc="-25" dirty="0">
                <a:solidFill>
                  <a:srgbClr val="FFFFFF"/>
                </a:solidFill>
                <a:latin typeface="Verdana"/>
                <a:cs typeface="Verdana"/>
              </a:rPr>
              <a:t>i</a:t>
            </a:r>
            <a:r>
              <a:rPr sz="2000" spc="-20" dirty="0">
                <a:solidFill>
                  <a:srgbClr val="FFFFFF"/>
                </a:solidFill>
                <a:latin typeface="Verdana"/>
                <a:cs typeface="Verdana"/>
              </a:rPr>
              <a:t>sad</a:t>
            </a:r>
            <a:r>
              <a:rPr sz="2000" spc="-5" dirty="0">
                <a:solidFill>
                  <a:srgbClr val="FFFFFF"/>
                </a:solidFill>
                <a:latin typeface="Verdana"/>
                <a:cs typeface="Verdana"/>
              </a:rPr>
              <a:t>v</a:t>
            </a:r>
            <a:r>
              <a:rPr sz="2000" dirty="0">
                <a:solidFill>
                  <a:srgbClr val="FFFFFF"/>
                </a:solidFill>
                <a:latin typeface="Verdana"/>
                <a:cs typeface="Verdana"/>
              </a:rPr>
              <a:t>an</a:t>
            </a:r>
            <a:r>
              <a:rPr sz="2000" spc="15" dirty="0">
                <a:solidFill>
                  <a:srgbClr val="FFFFFF"/>
                </a:solidFill>
                <a:latin typeface="Verdana"/>
                <a:cs typeface="Verdana"/>
              </a:rPr>
              <a:t>t</a:t>
            </a:r>
            <a:r>
              <a:rPr sz="2000" spc="25" dirty="0">
                <a:solidFill>
                  <a:srgbClr val="FFFFFF"/>
                </a:solidFill>
                <a:latin typeface="Verdana"/>
                <a:cs typeface="Verdana"/>
              </a:rPr>
              <a:t>ages</a:t>
            </a:r>
            <a:r>
              <a:rPr sz="2000" dirty="0">
                <a:solidFill>
                  <a:srgbClr val="FFFFFF"/>
                </a:solidFill>
                <a:latin typeface="Times New Roman"/>
                <a:cs typeface="Times New Roman"/>
              </a:rPr>
              <a:t> </a:t>
            </a:r>
            <a:r>
              <a:rPr sz="2000" spc="10" dirty="0">
                <a:solidFill>
                  <a:srgbClr val="FFFFFF"/>
                </a:solidFill>
                <a:latin typeface="Verdana"/>
                <a:cs typeface="Verdana"/>
              </a:rPr>
              <a:t>of</a:t>
            </a:r>
            <a:r>
              <a:rPr sz="2000" spc="45" dirty="0">
                <a:solidFill>
                  <a:srgbClr val="FFFFFF"/>
                </a:solidFill>
                <a:latin typeface="Times New Roman"/>
                <a:cs typeface="Times New Roman"/>
              </a:rPr>
              <a:t> </a:t>
            </a:r>
            <a:r>
              <a:rPr sz="2000" spc="-385" dirty="0">
                <a:solidFill>
                  <a:srgbClr val="FFFFFF"/>
                </a:solidFill>
                <a:latin typeface="Verdana"/>
                <a:cs typeface="Verdana"/>
              </a:rPr>
              <a:t>I</a:t>
            </a:r>
            <a:r>
              <a:rPr sz="2000" spc="5" dirty="0">
                <a:solidFill>
                  <a:srgbClr val="FFFFFF"/>
                </a:solidFill>
                <a:latin typeface="Verdana"/>
                <a:cs typeface="Verdana"/>
              </a:rPr>
              <a:t>P</a:t>
            </a:r>
            <a:r>
              <a:rPr sz="2000" spc="-30" dirty="0">
                <a:solidFill>
                  <a:srgbClr val="FFFFFF"/>
                </a:solidFill>
                <a:latin typeface="Verdana"/>
                <a:cs typeface="Verdana"/>
              </a:rPr>
              <a:t>V</a:t>
            </a:r>
            <a:r>
              <a:rPr sz="2000" spc="-165" dirty="0">
                <a:solidFill>
                  <a:srgbClr val="FFFFFF"/>
                </a:solidFill>
                <a:latin typeface="Verdana"/>
                <a:cs typeface="Verdana"/>
              </a:rPr>
              <a:t>6</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25</a:t>
            </a:r>
            <a:endParaRPr sz="2800">
              <a:latin typeface="Verdana"/>
              <a:cs typeface="Verdana"/>
            </a:endParaRPr>
          </a:p>
        </p:txBody>
      </p:sp>
      <p:sp>
        <p:nvSpPr>
          <p:cNvPr id="5" name="Slide Number Placeholder 4">
            <a:extLst>
              <a:ext uri="{FF2B5EF4-FFF2-40B4-BE49-F238E27FC236}">
                <a16:creationId xmlns:a16="http://schemas.microsoft.com/office/drawing/2014/main" id="{08024453-972C-4455-9B41-E9005AA2A62A}"/>
              </a:ext>
            </a:extLst>
          </p:cNvPr>
          <p:cNvSpPr>
            <a:spLocks noGrp="1"/>
          </p:cNvSpPr>
          <p:nvPr>
            <p:ph type="sldNum" sz="quarter" idx="7"/>
          </p:nvPr>
        </p:nvSpPr>
        <p:spPr/>
        <p:txBody>
          <a:bodyPr/>
          <a:lstStyle/>
          <a:p>
            <a:fld id="{B6F15528-21DE-4FAA-801E-634DDDAF4B2B}"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16938" y="177210"/>
            <a:ext cx="9964795" cy="6391534"/>
          </a:xfrm>
          <a:prstGeom prst="rect">
            <a:avLst/>
          </a:prstGeom>
        </p:spPr>
      </p:pic>
      <p:sp>
        <p:nvSpPr>
          <p:cNvPr id="3" name="Slide Number Placeholder 2">
            <a:extLst>
              <a:ext uri="{FF2B5EF4-FFF2-40B4-BE49-F238E27FC236}">
                <a16:creationId xmlns:a16="http://schemas.microsoft.com/office/drawing/2014/main" id="{8ADBC2C4-E7B5-ED37-97AD-5BE532FEFD31}"/>
              </a:ext>
            </a:extLst>
          </p:cNvPr>
          <p:cNvSpPr>
            <a:spLocks noGrp="1"/>
          </p:cNvSpPr>
          <p:nvPr>
            <p:ph type="sldNum" sz="quarter" idx="12"/>
          </p:nvPr>
        </p:nvSpPr>
        <p:spPr/>
        <p:txBody>
          <a:bodyPr/>
          <a:lstStyle/>
          <a:p>
            <a:fld id="{CC35A254-4A35-4A19-8176-D3942D5E59E5}"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940EB2-FC58-75E9-F85C-FB86B965BC2C}"/>
              </a:ext>
            </a:extLst>
          </p:cNvPr>
          <p:cNvSpPr>
            <a:spLocks noGrp="1"/>
          </p:cNvSpPr>
          <p:nvPr>
            <p:ph type="title"/>
          </p:nvPr>
        </p:nvSpPr>
        <p:spPr/>
        <p:txBody>
          <a:bodyPr/>
          <a:lstStyle/>
          <a:p>
            <a:r>
              <a:rPr lang="en-US" dirty="0"/>
              <a:t>Forwarding</a:t>
            </a:r>
          </a:p>
        </p:txBody>
      </p:sp>
      <p:sp>
        <p:nvSpPr>
          <p:cNvPr id="4" name="Content Placeholder 3">
            <a:extLst>
              <a:ext uri="{FF2B5EF4-FFF2-40B4-BE49-F238E27FC236}">
                <a16:creationId xmlns:a16="http://schemas.microsoft.com/office/drawing/2014/main" id="{EFDDF176-CF01-742A-397B-BDB4FF7BAE1C}"/>
              </a:ext>
            </a:extLst>
          </p:cNvPr>
          <p:cNvSpPr>
            <a:spLocks noGrp="1"/>
          </p:cNvSpPr>
          <p:nvPr>
            <p:ph idx="1"/>
          </p:nvPr>
        </p:nvSpPr>
        <p:spPr/>
        <p:txBody>
          <a:bodyPr>
            <a:normAutofit/>
          </a:bodyPr>
          <a:lstStyle/>
          <a:p>
            <a:pPr algn="l"/>
            <a:r>
              <a:rPr lang="en-US" b="0" i="0" u="none" strike="noStrike" baseline="0" dirty="0">
                <a:latin typeface="+mn-lt"/>
              </a:rPr>
              <a:t>Forwarding means to place the packet in its route to its destination. Forwarding requires a host or a router to have a routing table. </a:t>
            </a:r>
          </a:p>
          <a:p>
            <a:pPr algn="l"/>
            <a:r>
              <a:rPr lang="en-US" b="0" i="0" u="none" strike="noStrike" baseline="0" dirty="0">
                <a:latin typeface="+mn-lt"/>
              </a:rPr>
              <a:t>When a host has a packet to send or when a router has received a packet to be forwarded, it looks at this table to find the route to the final destination.</a:t>
            </a:r>
          </a:p>
          <a:p>
            <a:pPr algn="l"/>
            <a:r>
              <a:rPr lang="en-US" b="0" i="0" u="none" strike="noStrike" baseline="0" dirty="0">
                <a:latin typeface="+mn-lt"/>
              </a:rPr>
              <a:t>Forwarding Techniques</a:t>
            </a:r>
          </a:p>
          <a:p>
            <a:pPr algn="l"/>
            <a:r>
              <a:rPr lang="en-US" b="0" i="0" u="none" strike="noStrike" baseline="0" dirty="0">
                <a:latin typeface="+mn-lt"/>
              </a:rPr>
              <a:t>Several techniques can make the size of the routing table manageable and also handle issues such as security</a:t>
            </a:r>
          </a:p>
          <a:p>
            <a:pPr lvl="1"/>
            <a:r>
              <a:rPr lang="en-US" dirty="0">
                <a:latin typeface="+mn-lt"/>
              </a:rPr>
              <a:t>Next hop v/s Route method</a:t>
            </a:r>
          </a:p>
          <a:p>
            <a:pPr lvl="1"/>
            <a:r>
              <a:rPr lang="en-US" dirty="0">
                <a:latin typeface="+mn-lt"/>
              </a:rPr>
              <a:t>Network Specific v/s Host specific method</a:t>
            </a:r>
          </a:p>
        </p:txBody>
      </p:sp>
      <p:sp>
        <p:nvSpPr>
          <p:cNvPr id="2" name="Slide Number Placeholder 1">
            <a:extLst>
              <a:ext uri="{FF2B5EF4-FFF2-40B4-BE49-F238E27FC236}">
                <a16:creationId xmlns:a16="http://schemas.microsoft.com/office/drawing/2014/main" id="{25BD27E7-7407-2F63-9599-113AF3ED369F}"/>
              </a:ext>
            </a:extLst>
          </p:cNvPr>
          <p:cNvSpPr>
            <a:spLocks noGrp="1"/>
          </p:cNvSpPr>
          <p:nvPr>
            <p:ph type="sldNum" sz="quarter" idx="12"/>
          </p:nvPr>
        </p:nvSpPr>
        <p:spPr/>
        <p:txBody>
          <a:bodyPr/>
          <a:lstStyle/>
          <a:p>
            <a:fld id="{CC35A254-4A35-4A19-8176-D3942D5E59E5}" type="slidenum">
              <a:rPr lang="en-US" smtClean="0"/>
              <a:t>28</a:t>
            </a:fld>
            <a:endParaRPr lang="en-US"/>
          </a:p>
        </p:txBody>
      </p:sp>
    </p:spTree>
    <p:extLst>
      <p:ext uri="{BB962C8B-B14F-4D97-AF65-F5344CB8AC3E}">
        <p14:creationId xmlns:p14="http://schemas.microsoft.com/office/powerpoint/2010/main" val="4151252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AE7B-2201-2A3E-7905-11CBBD758CC4}"/>
              </a:ext>
            </a:extLst>
          </p:cNvPr>
          <p:cNvSpPr>
            <a:spLocks noGrp="1"/>
          </p:cNvSpPr>
          <p:nvPr>
            <p:ph type="title"/>
          </p:nvPr>
        </p:nvSpPr>
        <p:spPr/>
        <p:txBody>
          <a:bodyPr/>
          <a:lstStyle/>
          <a:p>
            <a:r>
              <a:rPr lang="en-US" dirty="0">
                <a:latin typeface="+mn-lt"/>
              </a:rPr>
              <a:t>Next hop v/s Route method</a:t>
            </a:r>
            <a:br>
              <a:rPr lang="en-US" dirty="0">
                <a:latin typeface="+mn-lt"/>
              </a:rPr>
            </a:br>
            <a:endParaRPr lang="en-US" dirty="0"/>
          </a:p>
        </p:txBody>
      </p:sp>
      <p:sp>
        <p:nvSpPr>
          <p:cNvPr id="3" name="Content Placeholder 2">
            <a:extLst>
              <a:ext uri="{FF2B5EF4-FFF2-40B4-BE49-F238E27FC236}">
                <a16:creationId xmlns:a16="http://schemas.microsoft.com/office/drawing/2014/main" id="{2BD9A3C9-B1F1-E2AD-7F39-7E7A092E3A88}"/>
              </a:ext>
            </a:extLst>
          </p:cNvPr>
          <p:cNvSpPr>
            <a:spLocks noGrp="1"/>
          </p:cNvSpPr>
          <p:nvPr>
            <p:ph idx="1"/>
          </p:nvPr>
        </p:nvSpPr>
        <p:spPr/>
        <p:txBody>
          <a:bodyPr>
            <a:normAutofit/>
          </a:bodyPr>
          <a:lstStyle/>
          <a:p>
            <a:pPr algn="l"/>
            <a:r>
              <a:rPr lang="en-US" b="0" i="0" u="none" strike="noStrike" baseline="0" dirty="0">
                <a:latin typeface="+mn-lt"/>
              </a:rPr>
              <a:t>One technique to reduce the contents of a routing table is called the next-hop method.</a:t>
            </a:r>
          </a:p>
          <a:p>
            <a:pPr algn="l"/>
            <a:r>
              <a:rPr lang="en-US" b="0" i="0" u="none" strike="noStrike" baseline="0" dirty="0">
                <a:latin typeface="+mn-lt"/>
              </a:rPr>
              <a:t>In this technique, the routing table holds only the address of the next hop instead of information about the complete route (route method). </a:t>
            </a:r>
          </a:p>
          <a:p>
            <a:pPr algn="l"/>
            <a:r>
              <a:rPr lang="en-US" b="0" i="0" u="none" strike="noStrike" baseline="0" dirty="0">
                <a:latin typeface="+mn-lt"/>
              </a:rPr>
              <a:t>The entries of a routing table must be consistent with one another</a:t>
            </a:r>
            <a:endParaRPr lang="en-US" dirty="0">
              <a:latin typeface="+mn-lt"/>
            </a:endParaRPr>
          </a:p>
        </p:txBody>
      </p:sp>
      <p:sp>
        <p:nvSpPr>
          <p:cNvPr id="4" name="Slide Number Placeholder 3">
            <a:extLst>
              <a:ext uri="{FF2B5EF4-FFF2-40B4-BE49-F238E27FC236}">
                <a16:creationId xmlns:a16="http://schemas.microsoft.com/office/drawing/2014/main" id="{9C99B64B-2200-0766-545A-191757F2702C}"/>
              </a:ext>
            </a:extLst>
          </p:cNvPr>
          <p:cNvSpPr>
            <a:spLocks noGrp="1"/>
          </p:cNvSpPr>
          <p:nvPr>
            <p:ph type="sldNum" sz="quarter" idx="12"/>
          </p:nvPr>
        </p:nvSpPr>
        <p:spPr/>
        <p:txBody>
          <a:bodyPr/>
          <a:lstStyle/>
          <a:p>
            <a:fld id="{CC35A254-4A35-4A19-8176-D3942D5E59E5}" type="slidenum">
              <a:rPr lang="en-US" smtClean="0"/>
              <a:t>29</a:t>
            </a:fld>
            <a:endParaRPr lang="en-US"/>
          </a:p>
        </p:txBody>
      </p:sp>
    </p:spTree>
    <p:extLst>
      <p:ext uri="{BB962C8B-B14F-4D97-AF65-F5344CB8AC3E}">
        <p14:creationId xmlns:p14="http://schemas.microsoft.com/office/powerpoint/2010/main" val="225737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34E5-0122-818D-1009-9F19249FE532}"/>
              </a:ext>
            </a:extLst>
          </p:cNvPr>
          <p:cNvSpPr>
            <a:spLocks noGrp="1"/>
          </p:cNvSpPr>
          <p:nvPr>
            <p:ph type="title"/>
          </p:nvPr>
        </p:nvSpPr>
        <p:spPr/>
        <p:txBody>
          <a:bodyPr/>
          <a:lstStyle/>
          <a:p>
            <a:r>
              <a:rPr lang="en-US" dirty="0"/>
              <a:t>Internetworking</a:t>
            </a:r>
          </a:p>
        </p:txBody>
      </p:sp>
      <p:sp>
        <p:nvSpPr>
          <p:cNvPr id="3" name="Content Placeholder 2">
            <a:extLst>
              <a:ext uri="{FF2B5EF4-FFF2-40B4-BE49-F238E27FC236}">
                <a16:creationId xmlns:a16="http://schemas.microsoft.com/office/drawing/2014/main" id="{F45CB44A-0F1C-5DE7-7906-251C30C29B04}"/>
              </a:ext>
            </a:extLst>
          </p:cNvPr>
          <p:cNvSpPr>
            <a:spLocks noGrp="1"/>
          </p:cNvSpPr>
          <p:nvPr>
            <p:ph idx="1"/>
          </p:nvPr>
        </p:nvSpPr>
        <p:spPr/>
        <p:txBody>
          <a:bodyPr>
            <a:normAutofit/>
          </a:bodyPr>
          <a:lstStyle/>
          <a:p>
            <a:pPr algn="l"/>
            <a:r>
              <a:rPr lang="en-US" b="0" i="0" u="none" strike="noStrike" baseline="0" dirty="0">
                <a:latin typeface="+mn-lt"/>
              </a:rPr>
              <a:t>The physical and data link layers of a network operate locally. These two layers are jointly responsible for data delivery on the network from one node to the next, as shown in Figure below.</a:t>
            </a:r>
          </a:p>
          <a:p>
            <a:pPr algn="l"/>
            <a:r>
              <a:rPr lang="en-US" b="0" i="0" u="none" strike="noStrike" baseline="0" dirty="0">
                <a:latin typeface="+mn-lt"/>
              </a:rPr>
              <a:t>This internetwork is made of five networks: four LANs and one WAN. If host A needs to send a data packet to host D, the packet needs to go first from A to R1 (a switch or router), then from </a:t>
            </a:r>
            <a:r>
              <a:rPr lang="en-US" b="0" i="0" u="none" strike="noStrike" baseline="0" dirty="0" err="1">
                <a:latin typeface="+mn-lt"/>
              </a:rPr>
              <a:t>Rl</a:t>
            </a:r>
            <a:r>
              <a:rPr lang="en-US" b="0" i="0" u="none" strike="noStrike" baseline="0" dirty="0">
                <a:latin typeface="+mn-lt"/>
              </a:rPr>
              <a:t> to R3, and finally from R3 to host D. </a:t>
            </a:r>
          </a:p>
          <a:p>
            <a:pPr algn="l"/>
            <a:r>
              <a:rPr lang="en-US" b="0" i="0" u="none" strike="noStrike" baseline="0" dirty="0">
                <a:latin typeface="+mn-lt"/>
              </a:rPr>
              <a:t>We say that the data packet passes through three links. In each link, two physical and two data link layers are involved.</a:t>
            </a:r>
            <a:endParaRPr lang="en-US" dirty="0">
              <a:latin typeface="+mn-lt"/>
            </a:endParaRPr>
          </a:p>
        </p:txBody>
      </p:sp>
      <p:sp>
        <p:nvSpPr>
          <p:cNvPr id="5" name="Slide Number Placeholder 4">
            <a:extLst>
              <a:ext uri="{FF2B5EF4-FFF2-40B4-BE49-F238E27FC236}">
                <a16:creationId xmlns:a16="http://schemas.microsoft.com/office/drawing/2014/main" id="{E83554D6-33C5-21C0-D4B6-A4358E526BEF}"/>
              </a:ext>
            </a:extLst>
          </p:cNvPr>
          <p:cNvSpPr>
            <a:spLocks noGrp="1"/>
          </p:cNvSpPr>
          <p:nvPr>
            <p:ph type="sldNum" sz="quarter" idx="12"/>
          </p:nvPr>
        </p:nvSpPr>
        <p:spPr/>
        <p:txBody>
          <a:bodyPr/>
          <a:lstStyle/>
          <a:p>
            <a:fld id="{CC35A254-4A35-4A19-8176-D3942D5E59E5}" type="slidenum">
              <a:rPr lang="en-US" smtClean="0"/>
              <a:t>3</a:t>
            </a:fld>
            <a:endParaRPr lang="en-US"/>
          </a:p>
        </p:txBody>
      </p:sp>
    </p:spTree>
    <p:extLst>
      <p:ext uri="{BB962C8B-B14F-4D97-AF65-F5344CB8AC3E}">
        <p14:creationId xmlns:p14="http://schemas.microsoft.com/office/powerpoint/2010/main" val="2574204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C1D1-9F3A-2128-2ADC-EAEED61B9A2C}"/>
              </a:ext>
            </a:extLst>
          </p:cNvPr>
          <p:cNvSpPr>
            <a:spLocks noGrp="1"/>
          </p:cNvSpPr>
          <p:nvPr>
            <p:ph type="title"/>
          </p:nvPr>
        </p:nvSpPr>
        <p:spPr/>
        <p:txBody>
          <a:bodyPr/>
          <a:lstStyle/>
          <a:p>
            <a:r>
              <a:rPr lang="en-US" dirty="0">
                <a:latin typeface="+mn-lt"/>
              </a:rPr>
              <a:t>Next hop v/s Route method</a:t>
            </a:r>
            <a:endParaRPr lang="en-US" dirty="0"/>
          </a:p>
        </p:txBody>
      </p:sp>
      <p:pic>
        <p:nvPicPr>
          <p:cNvPr id="6" name="Content Placeholder 5">
            <a:extLst>
              <a:ext uri="{FF2B5EF4-FFF2-40B4-BE49-F238E27FC236}">
                <a16:creationId xmlns:a16="http://schemas.microsoft.com/office/drawing/2014/main" id="{BC68D793-1600-C622-5615-1065EEF2B7E6}"/>
              </a:ext>
            </a:extLst>
          </p:cNvPr>
          <p:cNvPicPr>
            <a:picLocks noGrp="1" noChangeAspect="1"/>
          </p:cNvPicPr>
          <p:nvPr>
            <p:ph idx="1"/>
          </p:nvPr>
        </p:nvPicPr>
        <p:blipFill>
          <a:blip r:embed="rId2"/>
          <a:stretch>
            <a:fillRect/>
          </a:stretch>
        </p:blipFill>
        <p:spPr>
          <a:xfrm>
            <a:off x="1311538" y="1650854"/>
            <a:ext cx="8848120" cy="4754428"/>
          </a:xfrm>
        </p:spPr>
      </p:pic>
      <p:sp>
        <p:nvSpPr>
          <p:cNvPr id="4" name="Slide Number Placeholder 3">
            <a:extLst>
              <a:ext uri="{FF2B5EF4-FFF2-40B4-BE49-F238E27FC236}">
                <a16:creationId xmlns:a16="http://schemas.microsoft.com/office/drawing/2014/main" id="{419E136D-E170-72F1-37B7-1DBBEFED3995}"/>
              </a:ext>
            </a:extLst>
          </p:cNvPr>
          <p:cNvSpPr>
            <a:spLocks noGrp="1"/>
          </p:cNvSpPr>
          <p:nvPr>
            <p:ph type="sldNum" sz="quarter" idx="12"/>
          </p:nvPr>
        </p:nvSpPr>
        <p:spPr/>
        <p:txBody>
          <a:bodyPr/>
          <a:lstStyle/>
          <a:p>
            <a:fld id="{CC35A254-4A35-4A19-8176-D3942D5E59E5}" type="slidenum">
              <a:rPr lang="en-US" smtClean="0"/>
              <a:t>30</a:t>
            </a:fld>
            <a:endParaRPr lang="en-US"/>
          </a:p>
        </p:txBody>
      </p:sp>
    </p:spTree>
    <p:extLst>
      <p:ext uri="{BB962C8B-B14F-4D97-AF65-F5344CB8AC3E}">
        <p14:creationId xmlns:p14="http://schemas.microsoft.com/office/powerpoint/2010/main" val="175063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D3DD-070C-E715-AABF-A8EABCE89526}"/>
              </a:ext>
            </a:extLst>
          </p:cNvPr>
          <p:cNvSpPr>
            <a:spLocks noGrp="1"/>
          </p:cNvSpPr>
          <p:nvPr>
            <p:ph type="title"/>
          </p:nvPr>
        </p:nvSpPr>
        <p:spPr/>
        <p:txBody>
          <a:bodyPr/>
          <a:lstStyle/>
          <a:p>
            <a:r>
              <a:rPr lang="en-US" dirty="0">
                <a:latin typeface="+mn-lt"/>
              </a:rPr>
              <a:t>Network Specific v/s Host specific method</a:t>
            </a:r>
            <a:br>
              <a:rPr lang="en-US" dirty="0">
                <a:latin typeface="+mn-lt"/>
              </a:rPr>
            </a:br>
            <a:endParaRPr lang="en-US" dirty="0"/>
          </a:p>
        </p:txBody>
      </p:sp>
      <p:sp>
        <p:nvSpPr>
          <p:cNvPr id="3" name="Content Placeholder 2">
            <a:extLst>
              <a:ext uri="{FF2B5EF4-FFF2-40B4-BE49-F238E27FC236}">
                <a16:creationId xmlns:a16="http://schemas.microsoft.com/office/drawing/2014/main" id="{8E5BAEE0-D03E-D199-9DD0-C5831E8C6D49}"/>
              </a:ext>
            </a:extLst>
          </p:cNvPr>
          <p:cNvSpPr>
            <a:spLocks noGrp="1"/>
          </p:cNvSpPr>
          <p:nvPr>
            <p:ph idx="1"/>
          </p:nvPr>
        </p:nvSpPr>
        <p:spPr/>
        <p:txBody>
          <a:bodyPr>
            <a:normAutofit/>
          </a:bodyPr>
          <a:lstStyle/>
          <a:p>
            <a:pPr algn="l"/>
            <a:r>
              <a:rPr lang="en-US" b="0" i="0" u="none" strike="noStrike" baseline="0" dirty="0">
                <a:latin typeface="+mn-lt"/>
              </a:rPr>
              <a:t>A second technique to reduce the routing table and simplify the searching process is called the network-specific method.</a:t>
            </a:r>
          </a:p>
          <a:p>
            <a:pPr algn="l"/>
            <a:r>
              <a:rPr lang="en-US" b="0" i="0" u="none" strike="noStrike" baseline="0" dirty="0">
                <a:latin typeface="+mn-lt"/>
              </a:rPr>
              <a:t>Instead of having an entry for every destination host connected to the same physical network (host-specific method), we have only one entry that defines the address of the destination network itself. </a:t>
            </a:r>
          </a:p>
          <a:p>
            <a:pPr algn="l"/>
            <a:r>
              <a:rPr lang="en-US" b="0" i="0" u="none" strike="noStrike" baseline="0" dirty="0">
                <a:latin typeface="+mn-lt"/>
              </a:rPr>
              <a:t>In other words, we treat all hosts connected to the same network as one single entity. For example, if 1000 hosts are attached to the same network, only one entry exists in the routing table instead of 1000</a:t>
            </a:r>
            <a:endParaRPr lang="en-US" dirty="0">
              <a:latin typeface="+mn-lt"/>
            </a:endParaRPr>
          </a:p>
        </p:txBody>
      </p:sp>
      <p:sp>
        <p:nvSpPr>
          <p:cNvPr id="4" name="Slide Number Placeholder 3">
            <a:extLst>
              <a:ext uri="{FF2B5EF4-FFF2-40B4-BE49-F238E27FC236}">
                <a16:creationId xmlns:a16="http://schemas.microsoft.com/office/drawing/2014/main" id="{560C7A86-B6A2-24E0-0320-DC08D3D4384C}"/>
              </a:ext>
            </a:extLst>
          </p:cNvPr>
          <p:cNvSpPr>
            <a:spLocks noGrp="1"/>
          </p:cNvSpPr>
          <p:nvPr>
            <p:ph type="sldNum" sz="quarter" idx="12"/>
          </p:nvPr>
        </p:nvSpPr>
        <p:spPr/>
        <p:txBody>
          <a:bodyPr/>
          <a:lstStyle/>
          <a:p>
            <a:fld id="{CC35A254-4A35-4A19-8176-D3942D5E59E5}" type="slidenum">
              <a:rPr lang="en-US" smtClean="0"/>
              <a:t>31</a:t>
            </a:fld>
            <a:endParaRPr lang="en-US"/>
          </a:p>
        </p:txBody>
      </p:sp>
    </p:spTree>
    <p:extLst>
      <p:ext uri="{BB962C8B-B14F-4D97-AF65-F5344CB8AC3E}">
        <p14:creationId xmlns:p14="http://schemas.microsoft.com/office/powerpoint/2010/main" val="1175202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022A-D685-6C36-CFD1-AA95E206F430}"/>
              </a:ext>
            </a:extLst>
          </p:cNvPr>
          <p:cNvSpPr>
            <a:spLocks noGrp="1"/>
          </p:cNvSpPr>
          <p:nvPr>
            <p:ph type="title"/>
          </p:nvPr>
        </p:nvSpPr>
        <p:spPr/>
        <p:txBody>
          <a:bodyPr/>
          <a:lstStyle/>
          <a:p>
            <a:r>
              <a:rPr lang="en-US" dirty="0">
                <a:latin typeface="+mn-lt"/>
              </a:rPr>
              <a:t>Network Specific v/s Host specific method</a:t>
            </a:r>
            <a:endParaRPr lang="en-US" dirty="0"/>
          </a:p>
        </p:txBody>
      </p:sp>
      <p:pic>
        <p:nvPicPr>
          <p:cNvPr id="6" name="Content Placeholder 5">
            <a:extLst>
              <a:ext uri="{FF2B5EF4-FFF2-40B4-BE49-F238E27FC236}">
                <a16:creationId xmlns:a16="http://schemas.microsoft.com/office/drawing/2014/main" id="{8BE3191E-926A-C50D-0597-401435501EB9}"/>
              </a:ext>
            </a:extLst>
          </p:cNvPr>
          <p:cNvPicPr>
            <a:picLocks noGrp="1" noChangeAspect="1"/>
          </p:cNvPicPr>
          <p:nvPr>
            <p:ph idx="1"/>
          </p:nvPr>
        </p:nvPicPr>
        <p:blipFill>
          <a:blip r:embed="rId2"/>
          <a:stretch>
            <a:fillRect/>
          </a:stretch>
        </p:blipFill>
        <p:spPr>
          <a:xfrm>
            <a:off x="1192660" y="2031830"/>
            <a:ext cx="8537266" cy="3774224"/>
          </a:xfrm>
        </p:spPr>
      </p:pic>
      <p:sp>
        <p:nvSpPr>
          <p:cNvPr id="4" name="Slide Number Placeholder 3">
            <a:extLst>
              <a:ext uri="{FF2B5EF4-FFF2-40B4-BE49-F238E27FC236}">
                <a16:creationId xmlns:a16="http://schemas.microsoft.com/office/drawing/2014/main" id="{93587661-8322-46E6-3FF9-10CD6DA40653}"/>
              </a:ext>
            </a:extLst>
          </p:cNvPr>
          <p:cNvSpPr>
            <a:spLocks noGrp="1"/>
          </p:cNvSpPr>
          <p:nvPr>
            <p:ph type="sldNum" sz="quarter" idx="12"/>
          </p:nvPr>
        </p:nvSpPr>
        <p:spPr/>
        <p:txBody>
          <a:bodyPr/>
          <a:lstStyle/>
          <a:p>
            <a:fld id="{CC35A254-4A35-4A19-8176-D3942D5E59E5}" type="slidenum">
              <a:rPr lang="en-US" smtClean="0"/>
              <a:t>32</a:t>
            </a:fld>
            <a:endParaRPr lang="en-US"/>
          </a:p>
        </p:txBody>
      </p:sp>
    </p:spTree>
    <p:extLst>
      <p:ext uri="{BB962C8B-B14F-4D97-AF65-F5344CB8AC3E}">
        <p14:creationId xmlns:p14="http://schemas.microsoft.com/office/powerpoint/2010/main" val="1710973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1995170" cy="665480"/>
          </a:xfrm>
          <a:prstGeom prst="rect">
            <a:avLst/>
          </a:prstGeom>
        </p:spPr>
        <p:txBody>
          <a:bodyPr vert="horz" wrap="square" lIns="0" tIns="12700" rIns="0" bIns="0" rtlCol="0">
            <a:spAutoFit/>
          </a:bodyPr>
          <a:lstStyle/>
          <a:p>
            <a:pPr marL="12700">
              <a:lnSpc>
                <a:spcPct val="100000"/>
              </a:lnSpc>
              <a:spcBef>
                <a:spcPts val="100"/>
              </a:spcBef>
            </a:pPr>
            <a:r>
              <a:rPr spc="-105" dirty="0"/>
              <a:t>Routing</a:t>
            </a:r>
          </a:p>
        </p:txBody>
      </p:sp>
      <p:sp>
        <p:nvSpPr>
          <p:cNvPr id="3" name="object 3"/>
          <p:cNvSpPr txBox="1"/>
          <p:nvPr/>
        </p:nvSpPr>
        <p:spPr>
          <a:xfrm>
            <a:off x="1182116" y="2080383"/>
            <a:ext cx="8614410" cy="3024505"/>
          </a:xfrm>
          <a:prstGeom prst="rect">
            <a:avLst/>
          </a:prstGeom>
        </p:spPr>
        <p:txBody>
          <a:bodyPr vert="horz" wrap="square" lIns="0" tIns="13335" rIns="0" bIns="0" rtlCol="0">
            <a:spAutoFit/>
          </a:bodyPr>
          <a:lstStyle/>
          <a:p>
            <a:pPr marL="355600" marR="856615" indent="-342900">
              <a:lnSpc>
                <a:spcPct val="100000"/>
              </a:lnSpc>
              <a:spcBef>
                <a:spcPts val="105"/>
              </a:spcBef>
              <a:tabLst>
                <a:tab pos="354965" algn="l"/>
              </a:tabLst>
            </a:pPr>
            <a:r>
              <a:rPr sz="1600" spc="-160" dirty="0">
                <a:solidFill>
                  <a:srgbClr val="89D0D6"/>
                </a:solidFill>
                <a:latin typeface="Lucida Sans Unicode"/>
                <a:cs typeface="Lucida Sans Unicode"/>
              </a:rPr>
              <a:t>▶	</a:t>
            </a:r>
            <a:r>
              <a:rPr sz="2000" spc="-65" dirty="0">
                <a:solidFill>
                  <a:srgbClr val="FFFFFF"/>
                </a:solidFill>
                <a:latin typeface="Verdana"/>
                <a:cs typeface="Verdana"/>
              </a:rPr>
              <a:t>r</a:t>
            </a:r>
            <a:r>
              <a:rPr sz="2000" spc="-100" dirty="0">
                <a:solidFill>
                  <a:srgbClr val="FFFFFF"/>
                </a:solidFill>
                <a:latin typeface="Verdana"/>
                <a:cs typeface="Verdana"/>
              </a:rPr>
              <a:t>ou</a:t>
            </a:r>
            <a:r>
              <a:rPr sz="2000" spc="-40" dirty="0">
                <a:solidFill>
                  <a:srgbClr val="FFFFFF"/>
                </a:solidFill>
                <a:latin typeface="Verdana"/>
                <a:cs typeface="Verdana"/>
              </a:rPr>
              <a:t>t</a:t>
            </a:r>
            <a:r>
              <a:rPr sz="2000" spc="-35" dirty="0">
                <a:solidFill>
                  <a:srgbClr val="FFFFFF"/>
                </a:solidFill>
                <a:latin typeface="Verdana"/>
                <a:cs typeface="Verdana"/>
              </a:rPr>
              <a:t>in</a:t>
            </a:r>
            <a:r>
              <a:rPr sz="2000" spc="-40" dirty="0">
                <a:solidFill>
                  <a:srgbClr val="FFFFFF"/>
                </a:solidFill>
                <a:latin typeface="Verdana"/>
                <a:cs typeface="Verdana"/>
              </a:rPr>
              <a:t>g</a:t>
            </a:r>
            <a:r>
              <a:rPr sz="2000" spc="15"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50" dirty="0">
                <a:solidFill>
                  <a:srgbClr val="FFFFFF"/>
                </a:solidFill>
                <a:latin typeface="Times New Roman"/>
                <a:cs typeface="Times New Roman"/>
              </a:rPr>
              <a:t> </a:t>
            </a:r>
            <a:r>
              <a:rPr sz="2000" spc="-100" dirty="0">
                <a:solidFill>
                  <a:srgbClr val="FFFFFF"/>
                </a:solidFill>
                <a:latin typeface="Verdana"/>
                <a:cs typeface="Verdana"/>
              </a:rPr>
              <a:t>t</a:t>
            </a:r>
            <a:r>
              <a:rPr sz="2000" spc="30" dirty="0">
                <a:solidFill>
                  <a:srgbClr val="FFFFFF"/>
                </a:solidFill>
                <a:latin typeface="Verdana"/>
                <a:cs typeface="Verdana"/>
              </a:rPr>
              <a:t>he</a:t>
            </a:r>
            <a:r>
              <a:rPr sz="2000" spc="30" dirty="0">
                <a:solidFill>
                  <a:srgbClr val="FFFFFF"/>
                </a:solidFill>
                <a:latin typeface="Times New Roman"/>
                <a:cs typeface="Times New Roman"/>
              </a:rPr>
              <a:t> </a:t>
            </a:r>
            <a:r>
              <a:rPr sz="2000" spc="-15" dirty="0">
                <a:solidFill>
                  <a:srgbClr val="FFFFFF"/>
                </a:solidFill>
                <a:latin typeface="Verdana"/>
                <a:cs typeface="Verdana"/>
              </a:rPr>
              <a:t>pr</a:t>
            </a:r>
            <a:r>
              <a:rPr sz="2000" spc="-25" dirty="0">
                <a:solidFill>
                  <a:srgbClr val="FFFFFF"/>
                </a:solidFill>
                <a:latin typeface="Verdana"/>
                <a:cs typeface="Verdana"/>
              </a:rPr>
              <a:t>o</a:t>
            </a:r>
            <a:r>
              <a:rPr sz="2000" spc="30" dirty="0">
                <a:solidFill>
                  <a:srgbClr val="FFFFFF"/>
                </a:solidFill>
                <a:latin typeface="Verdana"/>
                <a:cs typeface="Verdana"/>
              </a:rPr>
              <a:t>ce</a:t>
            </a:r>
            <a:r>
              <a:rPr sz="2000" spc="35" dirty="0">
                <a:solidFill>
                  <a:srgbClr val="FFFFFF"/>
                </a:solidFill>
                <a:latin typeface="Verdana"/>
                <a:cs typeface="Verdana"/>
              </a:rPr>
              <a:t>s</a:t>
            </a:r>
            <a:r>
              <a:rPr sz="2000" spc="-265" dirty="0">
                <a:solidFill>
                  <a:srgbClr val="FFFFFF"/>
                </a:solidFill>
                <a:latin typeface="Verdana"/>
                <a:cs typeface="Verdana"/>
              </a:rPr>
              <a:t>s</a:t>
            </a:r>
            <a:r>
              <a:rPr sz="2000" spc="30" dirty="0">
                <a:solidFill>
                  <a:srgbClr val="FFFFFF"/>
                </a:solidFill>
                <a:latin typeface="Times New Roman"/>
                <a:cs typeface="Times New Roman"/>
              </a:rPr>
              <a:t> </a:t>
            </a:r>
            <a:r>
              <a:rPr sz="2000" spc="10" dirty="0">
                <a:solidFill>
                  <a:srgbClr val="FFFFFF"/>
                </a:solidFill>
                <a:latin typeface="Verdana"/>
                <a:cs typeface="Verdana"/>
              </a:rPr>
              <a:t>of</a:t>
            </a:r>
            <a:r>
              <a:rPr sz="2000" spc="50" dirty="0">
                <a:solidFill>
                  <a:srgbClr val="FFFFFF"/>
                </a:solidFill>
                <a:latin typeface="Times New Roman"/>
                <a:cs typeface="Times New Roman"/>
              </a:rPr>
              <a:t> </a:t>
            </a:r>
            <a:r>
              <a:rPr sz="2000" spc="-80" dirty="0">
                <a:solidFill>
                  <a:srgbClr val="FFFFFF"/>
                </a:solidFill>
                <a:latin typeface="Verdana"/>
                <a:cs typeface="Verdana"/>
              </a:rPr>
              <a:t>se</a:t>
            </a:r>
            <a:r>
              <a:rPr sz="2000" spc="-145" dirty="0">
                <a:solidFill>
                  <a:srgbClr val="FFFFFF"/>
                </a:solidFill>
                <a:latin typeface="Verdana"/>
                <a:cs typeface="Verdana"/>
              </a:rPr>
              <a:t>l</a:t>
            </a:r>
            <a:r>
              <a:rPr sz="2000" spc="90" dirty="0">
                <a:solidFill>
                  <a:srgbClr val="FFFFFF"/>
                </a:solidFill>
                <a:latin typeface="Verdana"/>
                <a:cs typeface="Verdana"/>
              </a:rPr>
              <a:t>ec</a:t>
            </a:r>
            <a:r>
              <a:rPr sz="2000" spc="70" dirty="0">
                <a:solidFill>
                  <a:srgbClr val="FFFFFF"/>
                </a:solidFill>
                <a:latin typeface="Verdana"/>
                <a:cs typeface="Verdana"/>
              </a:rPr>
              <a:t>t</a:t>
            </a:r>
            <a:r>
              <a:rPr sz="2000" spc="-35" dirty="0">
                <a:solidFill>
                  <a:srgbClr val="FFFFFF"/>
                </a:solidFill>
                <a:latin typeface="Verdana"/>
                <a:cs typeface="Verdana"/>
              </a:rPr>
              <a:t>in</a:t>
            </a:r>
            <a:r>
              <a:rPr sz="2000" spc="-40" dirty="0">
                <a:solidFill>
                  <a:srgbClr val="FFFFFF"/>
                </a:solidFill>
                <a:latin typeface="Verdana"/>
                <a:cs typeface="Verdana"/>
              </a:rPr>
              <a:t>g</a:t>
            </a:r>
            <a:r>
              <a:rPr sz="2000" spc="5" dirty="0">
                <a:solidFill>
                  <a:srgbClr val="FFFFFF"/>
                </a:solidFill>
                <a:latin typeface="Times New Roman"/>
                <a:cs typeface="Times New Roman"/>
              </a:rPr>
              <a:t> </a:t>
            </a:r>
            <a:r>
              <a:rPr sz="2000" spc="165" dirty="0">
                <a:solidFill>
                  <a:srgbClr val="FFFFFF"/>
                </a:solidFill>
                <a:latin typeface="Verdana"/>
                <a:cs typeface="Verdana"/>
              </a:rPr>
              <a:t>a</a:t>
            </a:r>
            <a:r>
              <a:rPr sz="2000" spc="50" dirty="0">
                <a:solidFill>
                  <a:srgbClr val="FFFFFF"/>
                </a:solidFill>
                <a:latin typeface="Times New Roman"/>
                <a:cs typeface="Times New Roman"/>
              </a:rPr>
              <a:t> </a:t>
            </a:r>
            <a:r>
              <a:rPr sz="2000" spc="60" dirty="0">
                <a:solidFill>
                  <a:srgbClr val="FFFFFF"/>
                </a:solidFill>
                <a:latin typeface="Verdana"/>
                <a:cs typeface="Verdana"/>
              </a:rPr>
              <a:t>pa</a:t>
            </a:r>
            <a:r>
              <a:rPr sz="2000" spc="50" dirty="0">
                <a:solidFill>
                  <a:srgbClr val="FFFFFF"/>
                </a:solidFill>
                <a:latin typeface="Verdana"/>
                <a:cs typeface="Verdana"/>
              </a:rPr>
              <a:t>t</a:t>
            </a:r>
            <a:r>
              <a:rPr sz="2000" spc="-45" dirty="0">
                <a:solidFill>
                  <a:srgbClr val="FFFFFF"/>
                </a:solidFill>
                <a:latin typeface="Verdana"/>
                <a:cs typeface="Verdana"/>
              </a:rPr>
              <a:t>h</a:t>
            </a:r>
            <a:r>
              <a:rPr sz="2000" spc="15" dirty="0">
                <a:solidFill>
                  <a:srgbClr val="FFFFFF"/>
                </a:solidFill>
                <a:latin typeface="Times New Roman"/>
                <a:cs typeface="Times New Roman"/>
              </a:rPr>
              <a:t> </a:t>
            </a:r>
            <a:r>
              <a:rPr sz="2000" spc="55" dirty="0">
                <a:solidFill>
                  <a:srgbClr val="FFFFFF"/>
                </a:solidFill>
                <a:latin typeface="Verdana"/>
                <a:cs typeface="Verdana"/>
              </a:rPr>
              <a:t>acr</a:t>
            </a:r>
            <a:r>
              <a:rPr sz="2000" spc="60" dirty="0">
                <a:solidFill>
                  <a:srgbClr val="FFFFFF"/>
                </a:solidFill>
                <a:latin typeface="Verdana"/>
                <a:cs typeface="Verdana"/>
              </a:rPr>
              <a:t>o</a:t>
            </a:r>
            <a:r>
              <a:rPr sz="2000" spc="-270" dirty="0">
                <a:solidFill>
                  <a:srgbClr val="FFFFFF"/>
                </a:solidFill>
                <a:latin typeface="Verdana"/>
                <a:cs typeface="Verdana"/>
              </a:rPr>
              <a:t>s</a:t>
            </a:r>
            <a:r>
              <a:rPr sz="2000" spc="-265" dirty="0">
                <a:solidFill>
                  <a:srgbClr val="FFFFFF"/>
                </a:solidFill>
                <a:latin typeface="Verdana"/>
                <a:cs typeface="Verdana"/>
              </a:rPr>
              <a:t>s</a:t>
            </a:r>
            <a:r>
              <a:rPr sz="2000" spc="40" dirty="0">
                <a:solidFill>
                  <a:srgbClr val="FFFFFF"/>
                </a:solidFill>
                <a:latin typeface="Times New Roman"/>
                <a:cs typeface="Times New Roman"/>
              </a:rPr>
              <a:t> </a:t>
            </a:r>
            <a:r>
              <a:rPr sz="2000" spc="55" dirty="0">
                <a:solidFill>
                  <a:srgbClr val="FFFFFF"/>
                </a:solidFill>
                <a:latin typeface="Verdana"/>
                <a:cs typeface="Verdana"/>
              </a:rPr>
              <a:t>one</a:t>
            </a:r>
            <a:r>
              <a:rPr sz="2000" spc="55" dirty="0">
                <a:solidFill>
                  <a:srgbClr val="FFFFFF"/>
                </a:solidFill>
                <a:latin typeface="Times New Roman"/>
                <a:cs typeface="Times New Roman"/>
              </a:rPr>
              <a:t> </a:t>
            </a:r>
            <a:r>
              <a:rPr sz="2000" spc="-80" dirty="0">
                <a:solidFill>
                  <a:srgbClr val="FFFFFF"/>
                </a:solidFill>
                <a:latin typeface="Verdana"/>
                <a:cs typeface="Verdana"/>
              </a:rPr>
              <a:t>or</a:t>
            </a:r>
            <a:r>
              <a:rPr sz="2000" spc="45" dirty="0">
                <a:solidFill>
                  <a:srgbClr val="FFFFFF"/>
                </a:solidFill>
                <a:latin typeface="Times New Roman"/>
                <a:cs typeface="Times New Roman"/>
              </a:rPr>
              <a:t> </a:t>
            </a:r>
            <a:r>
              <a:rPr sz="2000" spc="-90" dirty="0">
                <a:solidFill>
                  <a:srgbClr val="FFFFFF"/>
                </a:solidFill>
                <a:latin typeface="Verdana"/>
                <a:cs typeface="Verdana"/>
              </a:rPr>
              <a:t>mo</a:t>
            </a:r>
            <a:r>
              <a:rPr sz="2000" spc="-60" dirty="0">
                <a:solidFill>
                  <a:srgbClr val="FFFFFF"/>
                </a:solidFill>
                <a:latin typeface="Verdana"/>
                <a:cs typeface="Verdana"/>
              </a:rPr>
              <a:t>r</a:t>
            </a:r>
            <a:r>
              <a:rPr sz="2000" spc="85" dirty="0">
                <a:solidFill>
                  <a:srgbClr val="FFFFFF"/>
                </a:solidFill>
                <a:latin typeface="Verdana"/>
                <a:cs typeface="Verdana"/>
              </a:rPr>
              <a:t>e </a:t>
            </a:r>
            <a:r>
              <a:rPr sz="2000" spc="45" dirty="0">
                <a:solidFill>
                  <a:srgbClr val="FFFFFF"/>
                </a:solidFill>
                <a:latin typeface="Times New Roman"/>
                <a:cs typeface="Times New Roman"/>
              </a:rPr>
              <a:t> </a:t>
            </a:r>
            <a:r>
              <a:rPr sz="2000" spc="-80" dirty="0">
                <a:solidFill>
                  <a:srgbClr val="FFFFFF"/>
                </a:solidFill>
                <a:latin typeface="Verdana"/>
                <a:cs typeface="Verdana"/>
              </a:rPr>
              <a:t>networks</a:t>
            </a:r>
            <a:endParaRPr sz="2000">
              <a:latin typeface="Verdana"/>
              <a:cs typeface="Verdana"/>
            </a:endParaRPr>
          </a:p>
          <a:p>
            <a:pPr marL="355600" marR="160020" indent="-342900">
              <a:lnSpc>
                <a:spcPct val="100000"/>
              </a:lnSpc>
              <a:spcBef>
                <a:spcPts val="994"/>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A</a:t>
            </a:r>
            <a:r>
              <a:rPr sz="2000" spc="-45" dirty="0">
                <a:solidFill>
                  <a:srgbClr val="FFFFFF"/>
                </a:solidFill>
                <a:latin typeface="Verdana"/>
                <a:cs typeface="Verdana"/>
              </a:rPr>
              <a:t>n</a:t>
            </a:r>
            <a:r>
              <a:rPr sz="2000" spc="55" dirty="0">
                <a:solidFill>
                  <a:srgbClr val="FFFFFF"/>
                </a:solidFill>
                <a:latin typeface="Times New Roman"/>
                <a:cs typeface="Times New Roman"/>
              </a:rPr>
              <a:t> </a:t>
            </a:r>
            <a:r>
              <a:rPr sz="2000" spc="-385" dirty="0">
                <a:solidFill>
                  <a:srgbClr val="FFFFFF"/>
                </a:solidFill>
                <a:latin typeface="Verdana"/>
                <a:cs typeface="Verdana"/>
              </a:rPr>
              <a:t>I</a:t>
            </a:r>
            <a:r>
              <a:rPr sz="2000" spc="-20" dirty="0">
                <a:solidFill>
                  <a:srgbClr val="FFFFFF"/>
                </a:solidFill>
                <a:latin typeface="Verdana"/>
                <a:cs typeface="Verdana"/>
              </a:rPr>
              <a:t>P</a:t>
            </a:r>
            <a:r>
              <a:rPr sz="2000" spc="25" dirty="0">
                <a:solidFill>
                  <a:srgbClr val="FFFFFF"/>
                </a:solidFill>
                <a:latin typeface="Times New Roman"/>
                <a:cs typeface="Times New Roman"/>
              </a:rPr>
              <a:t> </a:t>
            </a:r>
            <a:r>
              <a:rPr sz="2000" spc="114" dirty="0">
                <a:solidFill>
                  <a:srgbClr val="FFFFFF"/>
                </a:solidFill>
                <a:latin typeface="Verdana"/>
                <a:cs typeface="Verdana"/>
              </a:rPr>
              <a:t>d</a:t>
            </a:r>
            <a:r>
              <a:rPr sz="2000" spc="30" dirty="0">
                <a:solidFill>
                  <a:srgbClr val="FFFFFF"/>
                </a:solidFill>
                <a:latin typeface="Verdana"/>
                <a:cs typeface="Verdana"/>
              </a:rPr>
              <a:t>at</a:t>
            </a:r>
            <a:r>
              <a:rPr sz="2000" spc="125" dirty="0">
                <a:solidFill>
                  <a:srgbClr val="FFFFFF"/>
                </a:solidFill>
                <a:latin typeface="Verdana"/>
                <a:cs typeface="Verdana"/>
              </a:rPr>
              <a:t>ag</a:t>
            </a:r>
            <a:r>
              <a:rPr sz="2000" spc="-35" dirty="0">
                <a:solidFill>
                  <a:srgbClr val="FFFFFF"/>
                </a:solidFill>
                <a:latin typeface="Verdana"/>
                <a:cs typeface="Verdana"/>
              </a:rPr>
              <a:t>r</a:t>
            </a:r>
            <a:r>
              <a:rPr sz="2000" spc="-60" dirty="0">
                <a:solidFill>
                  <a:srgbClr val="FFFFFF"/>
                </a:solidFill>
                <a:latin typeface="Verdana"/>
                <a:cs typeface="Verdana"/>
              </a:rPr>
              <a:t>a</a:t>
            </a:r>
            <a:r>
              <a:rPr sz="2000" spc="-65" dirty="0">
                <a:solidFill>
                  <a:srgbClr val="FFFFFF"/>
                </a:solidFill>
                <a:latin typeface="Verdana"/>
                <a:cs typeface="Verdana"/>
              </a:rPr>
              <a:t>m</a:t>
            </a:r>
            <a:r>
              <a:rPr sz="2000" spc="15"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45" dirty="0">
                <a:solidFill>
                  <a:srgbClr val="FFFFFF"/>
                </a:solidFill>
                <a:latin typeface="Times New Roman"/>
                <a:cs typeface="Times New Roman"/>
              </a:rPr>
              <a:t> </a:t>
            </a:r>
            <a:r>
              <a:rPr sz="2000" spc="-65" dirty="0">
                <a:solidFill>
                  <a:srgbClr val="FFFFFF"/>
                </a:solidFill>
                <a:latin typeface="Verdana"/>
                <a:cs typeface="Verdana"/>
              </a:rPr>
              <a:t>r</a:t>
            </a:r>
            <a:r>
              <a:rPr sz="2000" spc="-100" dirty="0">
                <a:solidFill>
                  <a:srgbClr val="FFFFFF"/>
                </a:solidFill>
                <a:latin typeface="Verdana"/>
                <a:cs typeface="Verdana"/>
              </a:rPr>
              <a:t>o</a:t>
            </a:r>
            <a:r>
              <a:rPr sz="2000" spc="-95" dirty="0">
                <a:solidFill>
                  <a:srgbClr val="FFFFFF"/>
                </a:solidFill>
                <a:latin typeface="Verdana"/>
                <a:cs typeface="Verdana"/>
              </a:rPr>
              <a:t>u</a:t>
            </a:r>
            <a:r>
              <a:rPr sz="2000" spc="-45" dirty="0">
                <a:solidFill>
                  <a:srgbClr val="FFFFFF"/>
                </a:solidFill>
                <a:latin typeface="Verdana"/>
                <a:cs typeface="Verdana"/>
              </a:rPr>
              <a:t>t</a:t>
            </a:r>
            <a:r>
              <a:rPr sz="2000" spc="120" dirty="0">
                <a:solidFill>
                  <a:srgbClr val="FFFFFF"/>
                </a:solidFill>
                <a:latin typeface="Verdana"/>
                <a:cs typeface="Verdana"/>
              </a:rPr>
              <a:t>ed</a:t>
            </a:r>
            <a:r>
              <a:rPr sz="2000" spc="10" dirty="0">
                <a:solidFill>
                  <a:srgbClr val="FFFFFF"/>
                </a:solidFill>
                <a:latin typeface="Times New Roman"/>
                <a:cs typeface="Times New Roman"/>
              </a:rPr>
              <a:t> </a:t>
            </a:r>
            <a:r>
              <a:rPr sz="2000" spc="25" dirty="0">
                <a:solidFill>
                  <a:srgbClr val="FFFFFF"/>
                </a:solidFill>
                <a:latin typeface="Verdana"/>
                <a:cs typeface="Verdana"/>
              </a:rPr>
              <a:t>h</a:t>
            </a:r>
            <a:r>
              <a:rPr sz="2000" spc="15" dirty="0">
                <a:solidFill>
                  <a:srgbClr val="FFFFFF"/>
                </a:solidFill>
                <a:latin typeface="Verdana"/>
                <a:cs typeface="Verdana"/>
              </a:rPr>
              <a:t>o</a:t>
            </a:r>
            <a:r>
              <a:rPr sz="2000" spc="125" dirty="0">
                <a:solidFill>
                  <a:srgbClr val="FFFFFF"/>
                </a:solidFill>
                <a:latin typeface="Verdana"/>
                <a:cs typeface="Verdana"/>
              </a:rPr>
              <a:t>p</a:t>
            </a:r>
            <a:r>
              <a:rPr sz="2000" spc="-254" dirty="0">
                <a:solidFill>
                  <a:srgbClr val="FFFFFF"/>
                </a:solidFill>
                <a:latin typeface="Verdana"/>
                <a:cs typeface="Verdana"/>
              </a:rPr>
              <a:t>-</a:t>
            </a:r>
            <a:r>
              <a:rPr sz="2000" dirty="0">
                <a:solidFill>
                  <a:srgbClr val="FFFFFF"/>
                </a:solidFill>
                <a:latin typeface="Verdana"/>
                <a:cs typeface="Verdana"/>
              </a:rPr>
              <a:t>b</a:t>
            </a:r>
            <a:r>
              <a:rPr sz="2000" spc="-5" dirty="0">
                <a:solidFill>
                  <a:srgbClr val="FFFFFF"/>
                </a:solidFill>
                <a:latin typeface="Verdana"/>
                <a:cs typeface="Verdana"/>
              </a:rPr>
              <a:t>y</a:t>
            </a:r>
            <a:r>
              <a:rPr sz="2000" spc="-254" dirty="0">
                <a:solidFill>
                  <a:srgbClr val="FFFFFF"/>
                </a:solidFill>
                <a:latin typeface="Verdana"/>
                <a:cs typeface="Verdana"/>
              </a:rPr>
              <a:t>-</a:t>
            </a:r>
            <a:r>
              <a:rPr sz="2000" spc="25" dirty="0">
                <a:solidFill>
                  <a:srgbClr val="FFFFFF"/>
                </a:solidFill>
                <a:latin typeface="Verdana"/>
                <a:cs typeface="Verdana"/>
              </a:rPr>
              <a:t>h</a:t>
            </a:r>
            <a:r>
              <a:rPr sz="2000" spc="15" dirty="0">
                <a:solidFill>
                  <a:srgbClr val="FFFFFF"/>
                </a:solidFill>
                <a:latin typeface="Verdana"/>
                <a:cs typeface="Verdana"/>
              </a:rPr>
              <a:t>o</a:t>
            </a:r>
            <a:r>
              <a:rPr sz="2000" spc="120" dirty="0">
                <a:solidFill>
                  <a:srgbClr val="FFFFFF"/>
                </a:solidFill>
                <a:latin typeface="Verdana"/>
                <a:cs typeface="Verdana"/>
              </a:rPr>
              <a:t>p</a:t>
            </a:r>
            <a:r>
              <a:rPr sz="2000" spc="60" dirty="0">
                <a:solidFill>
                  <a:srgbClr val="FFFFFF"/>
                </a:solidFill>
                <a:latin typeface="Times New Roman"/>
                <a:cs typeface="Times New Roman"/>
              </a:rPr>
              <a:t> </a:t>
            </a:r>
            <a:r>
              <a:rPr sz="2000" spc="55" dirty="0">
                <a:solidFill>
                  <a:srgbClr val="FFFFFF"/>
                </a:solidFill>
                <a:latin typeface="Verdana"/>
                <a:cs typeface="Verdana"/>
              </a:rPr>
              <a:t>ac</a:t>
            </a:r>
            <a:r>
              <a:rPr sz="2000" spc="35" dirty="0">
                <a:solidFill>
                  <a:srgbClr val="FFFFFF"/>
                </a:solidFill>
                <a:latin typeface="Verdana"/>
                <a:cs typeface="Verdana"/>
              </a:rPr>
              <a:t>r</a:t>
            </a:r>
            <a:r>
              <a:rPr sz="2000" spc="85" dirty="0">
                <a:solidFill>
                  <a:srgbClr val="FFFFFF"/>
                </a:solidFill>
                <a:latin typeface="Verdana"/>
                <a:cs typeface="Verdana"/>
              </a:rPr>
              <a:t>o</a:t>
            </a:r>
            <a:r>
              <a:rPr sz="2000" spc="-270" dirty="0">
                <a:solidFill>
                  <a:srgbClr val="FFFFFF"/>
                </a:solidFill>
                <a:latin typeface="Verdana"/>
                <a:cs typeface="Verdana"/>
              </a:rPr>
              <a:t>s</a:t>
            </a:r>
            <a:r>
              <a:rPr sz="2000" spc="-265" dirty="0">
                <a:solidFill>
                  <a:srgbClr val="FFFFFF"/>
                </a:solidFill>
                <a:latin typeface="Verdana"/>
                <a:cs typeface="Verdana"/>
              </a:rPr>
              <a:t>s</a:t>
            </a:r>
            <a:r>
              <a:rPr sz="2000" spc="40" dirty="0">
                <a:solidFill>
                  <a:srgbClr val="FFFFFF"/>
                </a:solidFill>
                <a:latin typeface="Times New Roman"/>
                <a:cs typeface="Times New Roman"/>
              </a:rPr>
              <a:t> </a:t>
            </a:r>
            <a:r>
              <a:rPr sz="2000" spc="165" dirty="0">
                <a:solidFill>
                  <a:srgbClr val="FFFFFF"/>
                </a:solidFill>
                <a:latin typeface="Verdana"/>
                <a:cs typeface="Verdana"/>
              </a:rPr>
              <a:t>a</a:t>
            </a:r>
            <a:r>
              <a:rPr sz="2000" spc="35" dirty="0">
                <a:solidFill>
                  <a:srgbClr val="FFFFFF"/>
                </a:solidFill>
                <a:latin typeface="Times New Roman"/>
                <a:cs typeface="Times New Roman"/>
              </a:rPr>
              <a:t> </a:t>
            </a:r>
            <a:r>
              <a:rPr sz="2000" spc="-15" dirty="0">
                <a:solidFill>
                  <a:srgbClr val="FFFFFF"/>
                </a:solidFill>
                <a:latin typeface="Verdana"/>
                <a:cs typeface="Verdana"/>
              </a:rPr>
              <a:t>ne</a:t>
            </a:r>
            <a:r>
              <a:rPr sz="2000" spc="5" dirty="0">
                <a:solidFill>
                  <a:srgbClr val="FFFFFF"/>
                </a:solidFill>
                <a:latin typeface="Verdana"/>
                <a:cs typeface="Verdana"/>
              </a:rPr>
              <a:t>t</a:t>
            </a:r>
            <a:r>
              <a:rPr sz="2000" spc="-55" dirty="0">
                <a:solidFill>
                  <a:srgbClr val="FFFFFF"/>
                </a:solidFill>
                <a:latin typeface="Verdana"/>
                <a:cs typeface="Verdana"/>
              </a:rPr>
              <a:t>wo</a:t>
            </a:r>
            <a:r>
              <a:rPr sz="2000" spc="-45" dirty="0">
                <a:solidFill>
                  <a:srgbClr val="FFFFFF"/>
                </a:solidFill>
                <a:latin typeface="Verdana"/>
                <a:cs typeface="Verdana"/>
              </a:rPr>
              <a:t>r</a:t>
            </a:r>
            <a:r>
              <a:rPr sz="2000" spc="-180" dirty="0">
                <a:solidFill>
                  <a:srgbClr val="FFFFFF"/>
                </a:solidFill>
                <a:latin typeface="Verdana"/>
                <a:cs typeface="Verdana"/>
              </a:rPr>
              <a:t>k</a:t>
            </a:r>
            <a:r>
              <a:rPr sz="2000" spc="15" dirty="0">
                <a:solidFill>
                  <a:srgbClr val="FFFFFF"/>
                </a:solidFill>
                <a:latin typeface="Times New Roman"/>
                <a:cs typeface="Times New Roman"/>
              </a:rPr>
              <a:t> </a:t>
            </a:r>
            <a:r>
              <a:rPr sz="2000" spc="-100" dirty="0">
                <a:solidFill>
                  <a:srgbClr val="FFFFFF"/>
                </a:solidFill>
                <a:latin typeface="Verdana"/>
                <a:cs typeface="Verdana"/>
              </a:rPr>
              <a:t>t</a:t>
            </a:r>
            <a:r>
              <a:rPr sz="2000" spc="95" dirty="0">
                <a:solidFill>
                  <a:srgbClr val="FFFFFF"/>
                </a:solidFill>
                <a:latin typeface="Verdana"/>
                <a:cs typeface="Verdana"/>
              </a:rPr>
              <a:t>o</a:t>
            </a:r>
            <a:r>
              <a:rPr sz="2000" spc="30" dirty="0">
                <a:solidFill>
                  <a:srgbClr val="FFFFFF"/>
                </a:solidFill>
                <a:latin typeface="Times New Roman"/>
                <a:cs typeface="Times New Roman"/>
              </a:rPr>
              <a:t> </a:t>
            </a:r>
            <a:r>
              <a:rPr sz="2000" spc="-100" dirty="0">
                <a:solidFill>
                  <a:srgbClr val="FFFFFF"/>
                </a:solidFill>
                <a:latin typeface="Verdana"/>
                <a:cs typeface="Verdana"/>
              </a:rPr>
              <a:t>t</a:t>
            </a:r>
            <a:r>
              <a:rPr sz="2000" spc="30" dirty="0">
                <a:solidFill>
                  <a:srgbClr val="FFFFFF"/>
                </a:solidFill>
                <a:latin typeface="Verdana"/>
                <a:cs typeface="Verdana"/>
              </a:rPr>
              <a:t>he </a:t>
            </a:r>
            <a:r>
              <a:rPr sz="2000" spc="10" dirty="0">
                <a:solidFill>
                  <a:srgbClr val="FFFFFF"/>
                </a:solidFill>
                <a:latin typeface="Times New Roman"/>
                <a:cs typeface="Times New Roman"/>
              </a:rPr>
              <a:t> </a:t>
            </a:r>
            <a:r>
              <a:rPr sz="2000" spc="-40" dirty="0">
                <a:solidFill>
                  <a:srgbClr val="FFFFFF"/>
                </a:solidFill>
                <a:latin typeface="Verdana"/>
                <a:cs typeface="Verdana"/>
              </a:rPr>
              <a:t>destination</a:t>
            </a:r>
            <a:r>
              <a:rPr sz="2000" spc="-170" dirty="0">
                <a:solidFill>
                  <a:srgbClr val="FFFFFF"/>
                </a:solidFill>
                <a:latin typeface="Verdana"/>
                <a:cs typeface="Verdana"/>
              </a:rPr>
              <a:t> </a:t>
            </a:r>
            <a:r>
              <a:rPr sz="2000" spc="-85" dirty="0">
                <a:solidFill>
                  <a:srgbClr val="FFFFFF"/>
                </a:solidFill>
                <a:latin typeface="Verdana"/>
                <a:cs typeface="Verdana"/>
              </a:rPr>
              <a:t>using</a:t>
            </a:r>
            <a:r>
              <a:rPr sz="2000" spc="-165" dirty="0">
                <a:solidFill>
                  <a:srgbClr val="FFFFFF"/>
                </a:solidFill>
                <a:latin typeface="Verdana"/>
                <a:cs typeface="Verdana"/>
              </a:rPr>
              <a:t> </a:t>
            </a:r>
            <a:r>
              <a:rPr sz="2000" spc="-30" dirty="0">
                <a:solidFill>
                  <a:srgbClr val="FFFFFF"/>
                </a:solidFill>
                <a:latin typeface="Verdana"/>
                <a:cs typeface="Verdana"/>
              </a:rPr>
              <a:t>forwarding</a:t>
            </a:r>
            <a:r>
              <a:rPr sz="2000" spc="-140" dirty="0">
                <a:solidFill>
                  <a:srgbClr val="FFFFFF"/>
                </a:solidFill>
                <a:latin typeface="Verdana"/>
                <a:cs typeface="Verdana"/>
              </a:rPr>
              <a:t> </a:t>
            </a:r>
            <a:r>
              <a:rPr sz="2000" spc="-25" dirty="0">
                <a:solidFill>
                  <a:srgbClr val="FFFFFF"/>
                </a:solidFill>
                <a:latin typeface="Verdana"/>
                <a:cs typeface="Verdana"/>
              </a:rPr>
              <a:t>tables</a:t>
            </a:r>
            <a:r>
              <a:rPr sz="2000" spc="-195" dirty="0">
                <a:solidFill>
                  <a:srgbClr val="FFFFFF"/>
                </a:solidFill>
                <a:latin typeface="Verdana"/>
                <a:cs typeface="Verdana"/>
              </a:rPr>
              <a:t> </a:t>
            </a:r>
            <a:r>
              <a:rPr sz="2000" spc="-25" dirty="0">
                <a:solidFill>
                  <a:srgbClr val="FFFFFF"/>
                </a:solidFill>
                <a:latin typeface="Verdana"/>
                <a:cs typeface="Verdana"/>
              </a:rPr>
              <a:t>that</a:t>
            </a:r>
            <a:r>
              <a:rPr sz="2000" spc="-170" dirty="0">
                <a:solidFill>
                  <a:srgbClr val="FFFFFF"/>
                </a:solidFill>
                <a:latin typeface="Verdana"/>
                <a:cs typeface="Verdana"/>
              </a:rPr>
              <a:t> </a:t>
            </a:r>
            <a:r>
              <a:rPr sz="2000" spc="5" dirty="0">
                <a:solidFill>
                  <a:srgbClr val="FFFFFF"/>
                </a:solidFill>
                <a:latin typeface="Verdana"/>
                <a:cs typeface="Verdana"/>
              </a:rPr>
              <a:t>are</a:t>
            </a:r>
            <a:r>
              <a:rPr sz="2000" spc="-155" dirty="0">
                <a:solidFill>
                  <a:srgbClr val="FFFFFF"/>
                </a:solidFill>
                <a:latin typeface="Verdana"/>
                <a:cs typeface="Verdana"/>
              </a:rPr>
              <a:t> </a:t>
            </a:r>
            <a:r>
              <a:rPr sz="2000" spc="-50" dirty="0">
                <a:solidFill>
                  <a:srgbClr val="FFFFFF"/>
                </a:solidFill>
                <a:latin typeface="Verdana"/>
                <a:cs typeface="Verdana"/>
              </a:rPr>
              <a:t>stored</a:t>
            </a:r>
            <a:r>
              <a:rPr sz="2000" spc="-165" dirty="0">
                <a:solidFill>
                  <a:srgbClr val="FFFFFF"/>
                </a:solidFill>
                <a:latin typeface="Verdana"/>
                <a:cs typeface="Verdana"/>
              </a:rPr>
              <a:t> </a:t>
            </a:r>
            <a:r>
              <a:rPr sz="2000" spc="-100" dirty="0">
                <a:solidFill>
                  <a:srgbClr val="FFFFFF"/>
                </a:solidFill>
                <a:latin typeface="Verdana"/>
                <a:cs typeface="Verdana"/>
              </a:rPr>
              <a:t>in</a:t>
            </a:r>
            <a:r>
              <a:rPr sz="2000" spc="-150" dirty="0">
                <a:solidFill>
                  <a:srgbClr val="FFFFFF"/>
                </a:solidFill>
                <a:latin typeface="Verdana"/>
                <a:cs typeface="Verdana"/>
              </a:rPr>
              <a:t> </a:t>
            </a:r>
            <a:r>
              <a:rPr sz="2000" spc="-15" dirty="0">
                <a:solidFill>
                  <a:srgbClr val="FFFFFF"/>
                </a:solidFill>
                <a:latin typeface="Verdana"/>
                <a:cs typeface="Verdana"/>
              </a:rPr>
              <a:t>the</a:t>
            </a:r>
            <a:r>
              <a:rPr sz="2000" spc="-165" dirty="0">
                <a:solidFill>
                  <a:srgbClr val="FFFFFF"/>
                </a:solidFill>
                <a:latin typeface="Verdana"/>
                <a:cs typeface="Verdana"/>
              </a:rPr>
              <a:t> </a:t>
            </a:r>
            <a:r>
              <a:rPr sz="2000" spc="-105" dirty="0">
                <a:solidFill>
                  <a:srgbClr val="FFFFFF"/>
                </a:solidFill>
                <a:latin typeface="Verdana"/>
                <a:cs typeface="Verdana"/>
              </a:rPr>
              <a:t>routers</a:t>
            </a:r>
            <a:r>
              <a:rPr sz="2000" spc="-185" dirty="0">
                <a:solidFill>
                  <a:srgbClr val="FFFFFF"/>
                </a:solidFill>
                <a:latin typeface="Verdana"/>
                <a:cs typeface="Verdana"/>
              </a:rPr>
              <a:t> </a:t>
            </a:r>
            <a:r>
              <a:rPr sz="2000" spc="-105" dirty="0">
                <a:solidFill>
                  <a:srgbClr val="FFFFFF"/>
                </a:solidFill>
                <a:latin typeface="Verdana"/>
                <a:cs typeface="Verdana"/>
              </a:rPr>
              <a:t>in </a:t>
            </a:r>
            <a:r>
              <a:rPr sz="2000" spc="-690" dirty="0">
                <a:solidFill>
                  <a:srgbClr val="FFFFFF"/>
                </a:solidFill>
                <a:latin typeface="Verdana"/>
                <a:cs typeface="Verdana"/>
              </a:rPr>
              <a:t> </a:t>
            </a:r>
            <a:r>
              <a:rPr sz="2000" spc="95" dirty="0">
                <a:solidFill>
                  <a:srgbClr val="FFFFFF"/>
                </a:solidFill>
                <a:latin typeface="Verdana"/>
                <a:cs typeface="Verdana"/>
              </a:rPr>
              <a:t>advance</a:t>
            </a:r>
            <a:endParaRPr sz="2000">
              <a:latin typeface="Verdana"/>
              <a:cs typeface="Verdana"/>
            </a:endParaRPr>
          </a:p>
          <a:p>
            <a:pPr marL="355600" marR="5080" indent="-342900">
              <a:lnSpc>
                <a:spcPct val="100000"/>
              </a:lnSpc>
              <a:spcBef>
                <a:spcPts val="1010"/>
              </a:spcBef>
              <a:tabLst>
                <a:tab pos="354965" algn="l"/>
              </a:tabLst>
            </a:pPr>
            <a:r>
              <a:rPr sz="1600" spc="-160" dirty="0">
                <a:solidFill>
                  <a:srgbClr val="89D0D6"/>
                </a:solidFill>
                <a:latin typeface="Lucida Sans Unicode"/>
                <a:cs typeface="Lucida Sans Unicode"/>
              </a:rPr>
              <a:t>▶	</a:t>
            </a:r>
            <a:r>
              <a:rPr sz="2000" spc="-25" dirty="0">
                <a:solidFill>
                  <a:srgbClr val="FFFFFF"/>
                </a:solidFill>
                <a:latin typeface="Verdana"/>
                <a:cs typeface="Verdana"/>
              </a:rPr>
              <a:t>When </a:t>
            </a:r>
            <a:r>
              <a:rPr sz="2000" spc="55" dirty="0">
                <a:solidFill>
                  <a:srgbClr val="FFFFFF"/>
                </a:solidFill>
                <a:latin typeface="Verdana"/>
                <a:cs typeface="Verdana"/>
              </a:rPr>
              <a:t>an </a:t>
            </a:r>
            <a:r>
              <a:rPr sz="2000" spc="-200" dirty="0">
                <a:solidFill>
                  <a:srgbClr val="FFFFFF"/>
                </a:solidFill>
                <a:latin typeface="Verdana"/>
                <a:cs typeface="Verdana"/>
              </a:rPr>
              <a:t>IP </a:t>
            </a:r>
            <a:r>
              <a:rPr sz="2000" spc="55" dirty="0">
                <a:solidFill>
                  <a:srgbClr val="FFFFFF"/>
                </a:solidFill>
                <a:latin typeface="Verdana"/>
                <a:cs typeface="Verdana"/>
              </a:rPr>
              <a:t>packet </a:t>
            </a:r>
            <a:r>
              <a:rPr sz="2000" spc="-210" dirty="0">
                <a:solidFill>
                  <a:srgbClr val="FFFFFF"/>
                </a:solidFill>
                <a:latin typeface="Verdana"/>
                <a:cs typeface="Verdana"/>
              </a:rPr>
              <a:t>is </a:t>
            </a:r>
            <a:r>
              <a:rPr sz="2000" spc="30" dirty="0">
                <a:solidFill>
                  <a:srgbClr val="FFFFFF"/>
                </a:solidFill>
                <a:latin typeface="Verdana"/>
                <a:cs typeface="Verdana"/>
              </a:rPr>
              <a:t>received </a:t>
            </a:r>
            <a:r>
              <a:rPr sz="2000" dirty="0">
                <a:solidFill>
                  <a:srgbClr val="FFFFFF"/>
                </a:solidFill>
                <a:latin typeface="Verdana"/>
                <a:cs typeface="Verdana"/>
              </a:rPr>
              <a:t>by </a:t>
            </a:r>
            <a:r>
              <a:rPr sz="2000" spc="165" dirty="0">
                <a:solidFill>
                  <a:srgbClr val="FFFFFF"/>
                </a:solidFill>
                <a:latin typeface="Verdana"/>
                <a:cs typeface="Verdana"/>
              </a:rPr>
              <a:t>a </a:t>
            </a:r>
            <a:r>
              <a:rPr sz="2000" spc="-90" dirty="0">
                <a:solidFill>
                  <a:srgbClr val="FFFFFF"/>
                </a:solidFill>
                <a:latin typeface="Verdana"/>
                <a:cs typeface="Verdana"/>
              </a:rPr>
              <a:t>router, </a:t>
            </a:r>
            <a:r>
              <a:rPr sz="2000" spc="-175" dirty="0">
                <a:solidFill>
                  <a:srgbClr val="FFFFFF"/>
                </a:solidFill>
                <a:latin typeface="Verdana"/>
                <a:cs typeface="Verdana"/>
              </a:rPr>
              <a:t>its </a:t>
            </a:r>
            <a:r>
              <a:rPr sz="2000" spc="-55" dirty="0">
                <a:solidFill>
                  <a:srgbClr val="FFFFFF"/>
                </a:solidFill>
                <a:latin typeface="Verdana"/>
                <a:cs typeface="Verdana"/>
              </a:rPr>
              <a:t>Destination </a:t>
            </a:r>
            <a:r>
              <a:rPr sz="2000" spc="-50" dirty="0">
                <a:solidFill>
                  <a:srgbClr val="FFFFFF"/>
                </a:solidFill>
                <a:latin typeface="Verdana"/>
                <a:cs typeface="Verdana"/>
              </a:rPr>
              <a:t>Address </a:t>
            </a:r>
            <a:r>
              <a:rPr sz="2000" spc="-690" dirty="0">
                <a:solidFill>
                  <a:srgbClr val="FFFFFF"/>
                </a:solidFill>
                <a:latin typeface="Verdana"/>
                <a:cs typeface="Verdana"/>
              </a:rPr>
              <a:t> </a:t>
            </a:r>
            <a:r>
              <a:rPr sz="2000" spc="-85" dirty="0">
                <a:solidFill>
                  <a:srgbClr val="FFFFFF"/>
                </a:solidFill>
                <a:latin typeface="Verdana"/>
                <a:cs typeface="Verdana"/>
              </a:rPr>
              <a:t>(DA)</a:t>
            </a:r>
            <a:r>
              <a:rPr sz="2000" spc="-120" dirty="0">
                <a:solidFill>
                  <a:srgbClr val="FFFFFF"/>
                </a:solidFill>
                <a:latin typeface="Verdana"/>
                <a:cs typeface="Verdana"/>
              </a:rPr>
              <a:t> </a:t>
            </a:r>
            <a:r>
              <a:rPr sz="2000" spc="-210" dirty="0">
                <a:solidFill>
                  <a:srgbClr val="FFFFFF"/>
                </a:solidFill>
                <a:latin typeface="Verdana"/>
                <a:cs typeface="Verdana"/>
              </a:rPr>
              <a:t>is</a:t>
            </a:r>
            <a:r>
              <a:rPr sz="2000" spc="-170" dirty="0">
                <a:solidFill>
                  <a:srgbClr val="FFFFFF"/>
                </a:solidFill>
                <a:latin typeface="Verdana"/>
                <a:cs typeface="Verdana"/>
              </a:rPr>
              <a:t> </a:t>
            </a:r>
            <a:r>
              <a:rPr sz="2000" spc="65" dirty="0">
                <a:solidFill>
                  <a:srgbClr val="FFFFFF"/>
                </a:solidFill>
                <a:latin typeface="Verdana"/>
                <a:cs typeface="Verdana"/>
              </a:rPr>
              <a:t>matched</a:t>
            </a:r>
            <a:r>
              <a:rPr sz="2000" spc="-180" dirty="0">
                <a:solidFill>
                  <a:srgbClr val="FFFFFF"/>
                </a:solidFill>
                <a:latin typeface="Verdana"/>
                <a:cs typeface="Verdana"/>
              </a:rPr>
              <a:t> </a:t>
            </a:r>
            <a:r>
              <a:rPr sz="2000" spc="-70" dirty="0">
                <a:solidFill>
                  <a:srgbClr val="FFFFFF"/>
                </a:solidFill>
                <a:latin typeface="Verdana"/>
                <a:cs typeface="Verdana"/>
              </a:rPr>
              <a:t>with</a:t>
            </a:r>
            <a:r>
              <a:rPr sz="2000" spc="-180" dirty="0">
                <a:solidFill>
                  <a:srgbClr val="FFFFFF"/>
                </a:solidFill>
                <a:latin typeface="Verdana"/>
                <a:cs typeface="Verdana"/>
              </a:rPr>
              <a:t> </a:t>
            </a:r>
            <a:r>
              <a:rPr sz="2000" spc="50" dirty="0">
                <a:solidFill>
                  <a:srgbClr val="FFFFFF"/>
                </a:solidFill>
                <a:latin typeface="Verdana"/>
                <a:cs typeface="Verdana"/>
              </a:rPr>
              <a:t>one</a:t>
            </a:r>
            <a:r>
              <a:rPr sz="2000" spc="-160" dirty="0">
                <a:solidFill>
                  <a:srgbClr val="FFFFFF"/>
                </a:solidFill>
                <a:latin typeface="Verdana"/>
                <a:cs typeface="Verdana"/>
              </a:rPr>
              <a:t> </a:t>
            </a:r>
            <a:r>
              <a:rPr sz="2000" spc="5" dirty="0">
                <a:solidFill>
                  <a:srgbClr val="FFFFFF"/>
                </a:solidFill>
                <a:latin typeface="Verdana"/>
                <a:cs typeface="Verdana"/>
              </a:rPr>
              <a:t>of</a:t>
            </a:r>
            <a:r>
              <a:rPr sz="2000" spc="-145" dirty="0">
                <a:solidFill>
                  <a:srgbClr val="FFFFFF"/>
                </a:solidFill>
                <a:latin typeface="Verdana"/>
                <a:cs typeface="Verdana"/>
              </a:rPr>
              <a:t> </a:t>
            </a:r>
            <a:r>
              <a:rPr sz="2000" spc="-10" dirty="0">
                <a:solidFill>
                  <a:srgbClr val="FFFFFF"/>
                </a:solidFill>
                <a:latin typeface="Verdana"/>
                <a:cs typeface="Verdana"/>
              </a:rPr>
              <a:t>the</a:t>
            </a:r>
            <a:r>
              <a:rPr sz="2000" spc="-180" dirty="0">
                <a:solidFill>
                  <a:srgbClr val="FFFFFF"/>
                </a:solidFill>
                <a:latin typeface="Verdana"/>
                <a:cs typeface="Verdana"/>
              </a:rPr>
              <a:t> </a:t>
            </a:r>
            <a:r>
              <a:rPr sz="2000" spc="-85" dirty="0">
                <a:solidFill>
                  <a:srgbClr val="FFFFFF"/>
                </a:solidFill>
                <a:latin typeface="Verdana"/>
                <a:cs typeface="Verdana"/>
              </a:rPr>
              <a:t>entries</a:t>
            </a:r>
            <a:r>
              <a:rPr sz="2000" spc="-185" dirty="0">
                <a:solidFill>
                  <a:srgbClr val="FFFFFF"/>
                </a:solidFill>
                <a:latin typeface="Verdana"/>
                <a:cs typeface="Verdana"/>
              </a:rPr>
              <a:t> </a:t>
            </a:r>
            <a:r>
              <a:rPr sz="2000" spc="-100" dirty="0">
                <a:solidFill>
                  <a:srgbClr val="FFFFFF"/>
                </a:solidFill>
                <a:latin typeface="Verdana"/>
                <a:cs typeface="Verdana"/>
              </a:rPr>
              <a:t>in</a:t>
            </a:r>
            <a:r>
              <a:rPr sz="2000" spc="-155" dirty="0">
                <a:solidFill>
                  <a:srgbClr val="FFFFFF"/>
                </a:solidFill>
                <a:latin typeface="Verdana"/>
                <a:cs typeface="Verdana"/>
              </a:rPr>
              <a:t> </a:t>
            </a:r>
            <a:r>
              <a:rPr sz="2000" spc="-10" dirty="0">
                <a:solidFill>
                  <a:srgbClr val="FFFFFF"/>
                </a:solidFill>
                <a:latin typeface="Verdana"/>
                <a:cs typeface="Verdana"/>
              </a:rPr>
              <a:t>the</a:t>
            </a:r>
            <a:r>
              <a:rPr sz="2000" spc="-170" dirty="0">
                <a:solidFill>
                  <a:srgbClr val="FFFFFF"/>
                </a:solidFill>
                <a:latin typeface="Verdana"/>
                <a:cs typeface="Verdana"/>
              </a:rPr>
              <a:t> </a:t>
            </a:r>
            <a:r>
              <a:rPr sz="2000" spc="-30" dirty="0">
                <a:solidFill>
                  <a:srgbClr val="FFFFFF"/>
                </a:solidFill>
                <a:latin typeface="Verdana"/>
                <a:cs typeface="Verdana"/>
              </a:rPr>
              <a:t>forwarding</a:t>
            </a:r>
            <a:r>
              <a:rPr sz="2000" spc="-160" dirty="0">
                <a:solidFill>
                  <a:srgbClr val="FFFFFF"/>
                </a:solidFill>
                <a:latin typeface="Verdana"/>
                <a:cs typeface="Verdana"/>
              </a:rPr>
              <a:t> </a:t>
            </a:r>
            <a:r>
              <a:rPr sz="2000" spc="25" dirty="0">
                <a:solidFill>
                  <a:srgbClr val="FFFFFF"/>
                </a:solidFill>
                <a:latin typeface="Verdana"/>
                <a:cs typeface="Verdana"/>
              </a:rPr>
              <a:t>table</a:t>
            </a:r>
            <a:r>
              <a:rPr sz="2000" spc="-195" dirty="0">
                <a:solidFill>
                  <a:srgbClr val="FFFFFF"/>
                </a:solidFill>
                <a:latin typeface="Verdana"/>
                <a:cs typeface="Verdana"/>
              </a:rPr>
              <a:t> </a:t>
            </a:r>
            <a:r>
              <a:rPr sz="2000" spc="80" dirty="0">
                <a:solidFill>
                  <a:srgbClr val="FFFFFF"/>
                </a:solidFill>
                <a:latin typeface="Verdana"/>
                <a:cs typeface="Verdana"/>
              </a:rPr>
              <a:t>and </a:t>
            </a:r>
            <a:r>
              <a:rPr sz="2000" spc="-685" dirty="0">
                <a:solidFill>
                  <a:srgbClr val="FFFFFF"/>
                </a:solidFill>
                <a:latin typeface="Verdana"/>
                <a:cs typeface="Verdana"/>
              </a:rPr>
              <a:t> </a:t>
            </a:r>
            <a:r>
              <a:rPr sz="2000" spc="-15" dirty="0">
                <a:solidFill>
                  <a:srgbClr val="FFFFFF"/>
                </a:solidFill>
                <a:latin typeface="Verdana"/>
                <a:cs typeface="Verdana"/>
              </a:rPr>
              <a:t>the </a:t>
            </a:r>
            <a:r>
              <a:rPr sz="2000" spc="-200" dirty="0">
                <a:solidFill>
                  <a:srgbClr val="FFFFFF"/>
                </a:solidFill>
                <a:latin typeface="Verdana"/>
                <a:cs typeface="Verdana"/>
              </a:rPr>
              <a:t>IP </a:t>
            </a:r>
            <a:r>
              <a:rPr sz="2000" spc="55" dirty="0">
                <a:solidFill>
                  <a:srgbClr val="FFFFFF"/>
                </a:solidFill>
                <a:latin typeface="Verdana"/>
                <a:cs typeface="Verdana"/>
              </a:rPr>
              <a:t>packet </a:t>
            </a:r>
            <a:r>
              <a:rPr sz="2000" spc="-210" dirty="0">
                <a:solidFill>
                  <a:srgbClr val="FFFFFF"/>
                </a:solidFill>
                <a:latin typeface="Verdana"/>
                <a:cs typeface="Verdana"/>
              </a:rPr>
              <a:t>is </a:t>
            </a:r>
            <a:r>
              <a:rPr sz="2000" dirty="0">
                <a:solidFill>
                  <a:srgbClr val="FFFFFF"/>
                </a:solidFill>
                <a:latin typeface="Verdana"/>
                <a:cs typeface="Verdana"/>
              </a:rPr>
              <a:t>forwarded </a:t>
            </a:r>
            <a:r>
              <a:rPr sz="2000" spc="-45" dirty="0">
                <a:solidFill>
                  <a:srgbClr val="FFFFFF"/>
                </a:solidFill>
                <a:latin typeface="Verdana"/>
                <a:cs typeface="Verdana"/>
              </a:rPr>
              <a:t>through </a:t>
            </a:r>
            <a:r>
              <a:rPr sz="2000" spc="-15" dirty="0">
                <a:solidFill>
                  <a:srgbClr val="FFFFFF"/>
                </a:solidFill>
                <a:latin typeface="Verdana"/>
                <a:cs typeface="Verdana"/>
              </a:rPr>
              <a:t>the </a:t>
            </a:r>
            <a:r>
              <a:rPr sz="2000" dirty="0">
                <a:solidFill>
                  <a:srgbClr val="FFFFFF"/>
                </a:solidFill>
                <a:latin typeface="Verdana"/>
                <a:cs typeface="Verdana"/>
              </a:rPr>
              <a:t>interface </a:t>
            </a:r>
            <a:r>
              <a:rPr sz="2000" spc="30" dirty="0">
                <a:solidFill>
                  <a:srgbClr val="FFFFFF"/>
                </a:solidFill>
                <a:latin typeface="Verdana"/>
                <a:cs typeface="Verdana"/>
              </a:rPr>
              <a:t>indicated </a:t>
            </a:r>
            <a:r>
              <a:rPr sz="2000" spc="-105" dirty="0">
                <a:solidFill>
                  <a:srgbClr val="FFFFFF"/>
                </a:solidFill>
                <a:latin typeface="Verdana"/>
                <a:cs typeface="Verdana"/>
              </a:rPr>
              <a:t>in </a:t>
            </a:r>
            <a:r>
              <a:rPr sz="2000" spc="-15" dirty="0">
                <a:solidFill>
                  <a:srgbClr val="FFFFFF"/>
                </a:solidFill>
                <a:latin typeface="Verdana"/>
                <a:cs typeface="Verdana"/>
              </a:rPr>
              <a:t>the </a:t>
            </a:r>
            <a:r>
              <a:rPr sz="2000" spc="-10" dirty="0">
                <a:solidFill>
                  <a:srgbClr val="FFFFFF"/>
                </a:solidFill>
                <a:latin typeface="Verdana"/>
                <a:cs typeface="Verdana"/>
              </a:rPr>
              <a:t> </a:t>
            </a:r>
            <a:r>
              <a:rPr sz="2000" spc="5" dirty="0">
                <a:solidFill>
                  <a:srgbClr val="FFFFFF"/>
                </a:solidFill>
                <a:latin typeface="Verdana"/>
                <a:cs typeface="Verdana"/>
              </a:rPr>
              <a:t>fo</a:t>
            </a:r>
            <a:r>
              <a:rPr sz="2000" spc="-35" dirty="0">
                <a:solidFill>
                  <a:srgbClr val="FFFFFF"/>
                </a:solidFill>
                <a:latin typeface="Verdana"/>
                <a:cs typeface="Verdana"/>
              </a:rPr>
              <a:t>rwar</a:t>
            </a:r>
            <a:r>
              <a:rPr sz="2000" spc="-50" dirty="0">
                <a:solidFill>
                  <a:srgbClr val="FFFFFF"/>
                </a:solidFill>
                <a:latin typeface="Verdana"/>
                <a:cs typeface="Verdana"/>
              </a:rPr>
              <a:t>d</a:t>
            </a:r>
            <a:r>
              <a:rPr sz="2000" spc="-35" dirty="0">
                <a:solidFill>
                  <a:srgbClr val="FFFFFF"/>
                </a:solidFill>
                <a:latin typeface="Verdana"/>
                <a:cs typeface="Verdana"/>
              </a:rPr>
              <a:t>in</a:t>
            </a:r>
            <a:r>
              <a:rPr sz="2000" spc="-40" dirty="0">
                <a:solidFill>
                  <a:srgbClr val="FFFFFF"/>
                </a:solidFill>
                <a:latin typeface="Verdana"/>
                <a:cs typeface="Verdana"/>
              </a:rPr>
              <a:t>g</a:t>
            </a:r>
            <a:r>
              <a:rPr sz="2000" spc="50" dirty="0">
                <a:solidFill>
                  <a:srgbClr val="FFFFFF"/>
                </a:solidFill>
                <a:latin typeface="Times New Roman"/>
                <a:cs typeface="Times New Roman"/>
              </a:rPr>
              <a:t> </a:t>
            </a:r>
            <a:r>
              <a:rPr sz="2000" spc="-100" dirty="0">
                <a:solidFill>
                  <a:srgbClr val="FFFFFF"/>
                </a:solidFill>
                <a:latin typeface="Verdana"/>
                <a:cs typeface="Verdana"/>
              </a:rPr>
              <a:t>t</a:t>
            </a:r>
            <a:r>
              <a:rPr sz="2000" spc="50" dirty="0">
                <a:solidFill>
                  <a:srgbClr val="FFFFFF"/>
                </a:solidFill>
                <a:latin typeface="Verdana"/>
                <a:cs typeface="Verdana"/>
              </a:rPr>
              <a:t>ab</a:t>
            </a:r>
            <a:r>
              <a:rPr sz="2000" spc="30" dirty="0">
                <a:solidFill>
                  <a:srgbClr val="FFFFFF"/>
                </a:solidFill>
                <a:latin typeface="Verdana"/>
                <a:cs typeface="Verdana"/>
              </a:rPr>
              <a:t>l</a:t>
            </a:r>
            <a:r>
              <a:rPr sz="2000" spc="110" dirty="0">
                <a:solidFill>
                  <a:srgbClr val="FFFFFF"/>
                </a:solidFill>
                <a:latin typeface="Verdana"/>
                <a:cs typeface="Verdana"/>
              </a:rPr>
              <a:t>e</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28</a:t>
            </a:r>
            <a:endParaRPr sz="2800">
              <a:latin typeface="Verdana"/>
              <a:cs typeface="Verdana"/>
            </a:endParaRPr>
          </a:p>
        </p:txBody>
      </p:sp>
      <p:sp>
        <p:nvSpPr>
          <p:cNvPr id="5" name="Slide Number Placeholder 4">
            <a:extLst>
              <a:ext uri="{FF2B5EF4-FFF2-40B4-BE49-F238E27FC236}">
                <a16:creationId xmlns:a16="http://schemas.microsoft.com/office/drawing/2014/main" id="{ACD313FA-C8F9-A2BD-AC5E-112AE52D08BE}"/>
              </a:ext>
            </a:extLst>
          </p:cNvPr>
          <p:cNvSpPr>
            <a:spLocks noGrp="1"/>
          </p:cNvSpPr>
          <p:nvPr>
            <p:ph type="sldNum" sz="quarter" idx="12"/>
          </p:nvPr>
        </p:nvSpPr>
        <p:spPr/>
        <p:txBody>
          <a:bodyPr/>
          <a:lstStyle/>
          <a:p>
            <a:fld id="{CC35A254-4A35-4A19-8176-D3942D5E59E5}"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4236720" cy="665480"/>
          </a:xfrm>
          <a:prstGeom prst="rect">
            <a:avLst/>
          </a:prstGeom>
        </p:spPr>
        <p:txBody>
          <a:bodyPr vert="horz" wrap="square" lIns="0" tIns="12700" rIns="0" bIns="0" rtlCol="0">
            <a:spAutoFit/>
          </a:bodyPr>
          <a:lstStyle/>
          <a:p>
            <a:pPr marL="12700">
              <a:lnSpc>
                <a:spcPct val="100000"/>
              </a:lnSpc>
              <a:spcBef>
                <a:spcPts val="100"/>
              </a:spcBef>
            </a:pPr>
            <a:r>
              <a:rPr spc="-225" dirty="0"/>
              <a:t>Types</a:t>
            </a:r>
            <a:r>
              <a:rPr spc="90" dirty="0">
                <a:latin typeface="Times New Roman"/>
                <a:cs typeface="Times New Roman"/>
              </a:rPr>
              <a:t> </a:t>
            </a:r>
            <a:r>
              <a:rPr spc="20" dirty="0"/>
              <a:t>of</a:t>
            </a:r>
            <a:r>
              <a:rPr spc="114" dirty="0">
                <a:latin typeface="Times New Roman"/>
                <a:cs typeface="Times New Roman"/>
              </a:rPr>
              <a:t> </a:t>
            </a:r>
            <a:r>
              <a:rPr spc="-105" dirty="0"/>
              <a:t>Routing</a:t>
            </a:r>
          </a:p>
        </p:txBody>
      </p:sp>
      <p:grpSp>
        <p:nvGrpSpPr>
          <p:cNvPr id="3" name="object 3"/>
          <p:cNvGrpSpPr/>
          <p:nvPr/>
        </p:nvGrpSpPr>
        <p:grpSpPr>
          <a:xfrm>
            <a:off x="755026" y="1133409"/>
            <a:ext cx="10133965" cy="5713730"/>
            <a:chOff x="755026" y="1133409"/>
            <a:chExt cx="10133965" cy="5713730"/>
          </a:xfrm>
        </p:grpSpPr>
        <p:pic>
          <p:nvPicPr>
            <p:cNvPr id="4" name="object 4"/>
            <p:cNvPicPr/>
            <p:nvPr/>
          </p:nvPicPr>
          <p:blipFill>
            <a:blip r:embed="rId2" cstate="print"/>
            <a:stretch>
              <a:fillRect/>
            </a:stretch>
          </p:blipFill>
          <p:spPr>
            <a:xfrm>
              <a:off x="755026" y="1133409"/>
              <a:ext cx="10133838" cy="5713597"/>
            </a:xfrm>
            <a:prstGeom prst="rect">
              <a:avLst/>
            </a:prstGeom>
          </p:spPr>
        </p:pic>
        <p:sp>
          <p:nvSpPr>
            <p:cNvPr id="5" name="object 5"/>
            <p:cNvSpPr/>
            <p:nvPr/>
          </p:nvSpPr>
          <p:spPr>
            <a:xfrm>
              <a:off x="5280781" y="6522100"/>
              <a:ext cx="1195070" cy="177800"/>
            </a:xfrm>
            <a:custGeom>
              <a:avLst/>
              <a:gdLst/>
              <a:ahLst/>
              <a:cxnLst/>
              <a:rect l="l" t="t" r="r" b="b"/>
              <a:pathLst>
                <a:path w="1195070" h="177800">
                  <a:moveTo>
                    <a:pt x="1194684" y="0"/>
                  </a:moveTo>
                  <a:lnTo>
                    <a:pt x="0" y="0"/>
                  </a:lnTo>
                  <a:lnTo>
                    <a:pt x="0" y="177272"/>
                  </a:lnTo>
                  <a:lnTo>
                    <a:pt x="1194684" y="177272"/>
                  </a:lnTo>
                  <a:lnTo>
                    <a:pt x="1194684" y="0"/>
                  </a:lnTo>
                  <a:close/>
                </a:path>
              </a:pathLst>
            </a:custGeom>
            <a:solidFill>
              <a:srgbClr val="FFFFFF"/>
            </a:solidFill>
          </p:spPr>
          <p:txBody>
            <a:bodyPr wrap="square" lIns="0" tIns="0" rIns="0" bIns="0" rtlCol="0"/>
            <a:lstStyle/>
            <a:p>
              <a:endParaRPr/>
            </a:p>
          </p:txBody>
        </p:sp>
        <p:sp>
          <p:nvSpPr>
            <p:cNvPr id="6" name="object 6"/>
            <p:cNvSpPr/>
            <p:nvPr/>
          </p:nvSpPr>
          <p:spPr>
            <a:xfrm>
              <a:off x="5280781" y="6522100"/>
              <a:ext cx="1195070" cy="177800"/>
            </a:xfrm>
            <a:custGeom>
              <a:avLst/>
              <a:gdLst/>
              <a:ahLst/>
              <a:cxnLst/>
              <a:rect l="l" t="t" r="r" b="b"/>
              <a:pathLst>
                <a:path w="1195070" h="177800">
                  <a:moveTo>
                    <a:pt x="0" y="177272"/>
                  </a:moveTo>
                  <a:lnTo>
                    <a:pt x="1194684" y="177272"/>
                  </a:lnTo>
                  <a:lnTo>
                    <a:pt x="1194684" y="0"/>
                  </a:lnTo>
                  <a:lnTo>
                    <a:pt x="0" y="0"/>
                  </a:lnTo>
                  <a:lnTo>
                    <a:pt x="0" y="177272"/>
                  </a:lnTo>
                  <a:close/>
                </a:path>
              </a:pathLst>
            </a:custGeom>
            <a:ln w="19049">
              <a:solidFill>
                <a:srgbClr val="FFFFFF"/>
              </a:solidFill>
            </a:ln>
          </p:spPr>
          <p:txBody>
            <a:bodyPr wrap="square" lIns="0" tIns="0" rIns="0" bIns="0" rtlCol="0"/>
            <a:lstStyle/>
            <a:p>
              <a:endParaRPr/>
            </a:p>
          </p:txBody>
        </p:sp>
      </p:grpSp>
      <p:sp>
        <p:nvSpPr>
          <p:cNvPr id="7" name="object 7"/>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29</a:t>
            </a:r>
            <a:endParaRPr sz="2800">
              <a:latin typeface="Verdana"/>
              <a:cs typeface="Verdana"/>
            </a:endParaRPr>
          </a:p>
        </p:txBody>
      </p:sp>
      <p:sp>
        <p:nvSpPr>
          <p:cNvPr id="8" name="Slide Number Placeholder 7">
            <a:extLst>
              <a:ext uri="{FF2B5EF4-FFF2-40B4-BE49-F238E27FC236}">
                <a16:creationId xmlns:a16="http://schemas.microsoft.com/office/drawing/2014/main" id="{6C9036FC-990D-2B8E-E04F-C67E183BCD27}"/>
              </a:ext>
            </a:extLst>
          </p:cNvPr>
          <p:cNvSpPr>
            <a:spLocks noGrp="1"/>
          </p:cNvSpPr>
          <p:nvPr>
            <p:ph type="sldNum" sz="quarter" idx="12"/>
          </p:nvPr>
        </p:nvSpPr>
        <p:spPr/>
        <p:txBody>
          <a:bodyPr/>
          <a:lstStyle/>
          <a:p>
            <a:fld id="{CC35A254-4A35-4A19-8176-D3942D5E59E5}"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3585845" cy="665480"/>
          </a:xfrm>
          <a:prstGeom prst="rect">
            <a:avLst/>
          </a:prstGeom>
        </p:spPr>
        <p:txBody>
          <a:bodyPr vert="horz" wrap="square" lIns="0" tIns="12700" rIns="0" bIns="0" rtlCol="0">
            <a:spAutoFit/>
          </a:bodyPr>
          <a:lstStyle/>
          <a:p>
            <a:pPr marL="12700">
              <a:lnSpc>
                <a:spcPct val="100000"/>
              </a:lnSpc>
              <a:spcBef>
                <a:spcPts val="100"/>
              </a:spcBef>
            </a:pPr>
            <a:r>
              <a:rPr spc="-120" dirty="0"/>
              <a:t>Stati</a:t>
            </a:r>
            <a:r>
              <a:rPr spc="-125" dirty="0"/>
              <a:t>c</a:t>
            </a:r>
            <a:r>
              <a:rPr spc="110" dirty="0">
                <a:latin typeface="Times New Roman"/>
                <a:cs typeface="Times New Roman"/>
              </a:rPr>
              <a:t> </a:t>
            </a:r>
            <a:r>
              <a:rPr spc="-105" dirty="0"/>
              <a:t>Routing</a:t>
            </a:r>
          </a:p>
        </p:txBody>
      </p:sp>
      <p:sp>
        <p:nvSpPr>
          <p:cNvPr id="3" name="object 3"/>
          <p:cNvSpPr txBox="1"/>
          <p:nvPr/>
        </p:nvSpPr>
        <p:spPr>
          <a:xfrm>
            <a:off x="1182116" y="2080383"/>
            <a:ext cx="8759190" cy="3582670"/>
          </a:xfrm>
          <a:prstGeom prst="rect">
            <a:avLst/>
          </a:prstGeom>
        </p:spPr>
        <p:txBody>
          <a:bodyPr vert="horz" wrap="square" lIns="0" tIns="13335" rIns="0" bIns="0" rtlCol="0">
            <a:spAutoFit/>
          </a:bodyPr>
          <a:lstStyle/>
          <a:p>
            <a:pPr marL="355600" marR="134620" indent="-342900">
              <a:lnSpc>
                <a:spcPct val="100000"/>
              </a:lnSpc>
              <a:spcBef>
                <a:spcPts val="105"/>
              </a:spcBef>
              <a:tabLst>
                <a:tab pos="354965" algn="l"/>
              </a:tabLst>
            </a:pPr>
            <a:r>
              <a:rPr sz="1600" spc="-160" dirty="0">
                <a:solidFill>
                  <a:srgbClr val="89D0D6"/>
                </a:solidFill>
                <a:latin typeface="Lucida Sans Unicode"/>
                <a:cs typeface="Lucida Sans Unicode"/>
              </a:rPr>
              <a:t>▶	</a:t>
            </a:r>
            <a:r>
              <a:rPr sz="2000" spc="-55" dirty="0">
                <a:solidFill>
                  <a:srgbClr val="FFFFFF"/>
                </a:solidFill>
                <a:latin typeface="Verdana"/>
                <a:cs typeface="Verdana"/>
              </a:rPr>
              <a:t>Static</a:t>
            </a:r>
            <a:r>
              <a:rPr sz="2000" spc="-180" dirty="0">
                <a:solidFill>
                  <a:srgbClr val="FFFFFF"/>
                </a:solidFill>
                <a:latin typeface="Verdana"/>
                <a:cs typeface="Verdana"/>
              </a:rPr>
              <a:t> </a:t>
            </a:r>
            <a:r>
              <a:rPr sz="2000" spc="-60" dirty="0">
                <a:solidFill>
                  <a:srgbClr val="FFFFFF"/>
                </a:solidFill>
                <a:latin typeface="Verdana"/>
                <a:cs typeface="Verdana"/>
              </a:rPr>
              <a:t>routing</a:t>
            </a:r>
            <a:r>
              <a:rPr sz="2000" spc="-185" dirty="0">
                <a:solidFill>
                  <a:srgbClr val="FFFFFF"/>
                </a:solidFill>
                <a:latin typeface="Verdana"/>
                <a:cs typeface="Verdana"/>
              </a:rPr>
              <a:t> </a:t>
            </a:r>
            <a:r>
              <a:rPr sz="2000" spc="-210" dirty="0">
                <a:solidFill>
                  <a:srgbClr val="FFFFFF"/>
                </a:solidFill>
                <a:latin typeface="Verdana"/>
                <a:cs typeface="Verdana"/>
              </a:rPr>
              <a:t>is</a:t>
            </a:r>
            <a:r>
              <a:rPr sz="2000" spc="-155" dirty="0">
                <a:solidFill>
                  <a:srgbClr val="FFFFFF"/>
                </a:solidFill>
                <a:latin typeface="Verdana"/>
                <a:cs typeface="Verdana"/>
              </a:rPr>
              <a:t> </a:t>
            </a:r>
            <a:r>
              <a:rPr sz="2000" spc="165" dirty="0">
                <a:solidFill>
                  <a:srgbClr val="FFFFFF"/>
                </a:solidFill>
                <a:latin typeface="Verdana"/>
                <a:cs typeface="Verdana"/>
              </a:rPr>
              <a:t>a</a:t>
            </a:r>
            <a:r>
              <a:rPr sz="2000" spc="-170" dirty="0">
                <a:solidFill>
                  <a:srgbClr val="FFFFFF"/>
                </a:solidFill>
                <a:latin typeface="Verdana"/>
                <a:cs typeface="Verdana"/>
              </a:rPr>
              <a:t> </a:t>
            </a:r>
            <a:r>
              <a:rPr sz="2000" spc="-30" dirty="0">
                <a:solidFill>
                  <a:srgbClr val="FFFFFF"/>
                </a:solidFill>
                <a:latin typeface="Verdana"/>
                <a:cs typeface="Verdana"/>
              </a:rPr>
              <a:t>process</a:t>
            </a:r>
            <a:r>
              <a:rPr sz="2000" spc="-160" dirty="0">
                <a:solidFill>
                  <a:srgbClr val="FFFFFF"/>
                </a:solidFill>
                <a:latin typeface="Verdana"/>
                <a:cs typeface="Verdana"/>
              </a:rPr>
              <a:t> </a:t>
            </a:r>
            <a:r>
              <a:rPr sz="2000" spc="-100" dirty="0">
                <a:solidFill>
                  <a:srgbClr val="FFFFFF"/>
                </a:solidFill>
                <a:latin typeface="Verdana"/>
                <a:cs typeface="Verdana"/>
              </a:rPr>
              <a:t>in</a:t>
            </a:r>
            <a:r>
              <a:rPr sz="2000" spc="-160" dirty="0">
                <a:solidFill>
                  <a:srgbClr val="FFFFFF"/>
                </a:solidFill>
                <a:latin typeface="Verdana"/>
                <a:cs typeface="Verdana"/>
              </a:rPr>
              <a:t> </a:t>
            </a:r>
            <a:r>
              <a:rPr sz="2000" spc="5" dirty="0">
                <a:solidFill>
                  <a:srgbClr val="FFFFFF"/>
                </a:solidFill>
                <a:latin typeface="Verdana"/>
                <a:cs typeface="Verdana"/>
              </a:rPr>
              <a:t>which</a:t>
            </a:r>
            <a:r>
              <a:rPr sz="2000" spc="-150" dirty="0">
                <a:solidFill>
                  <a:srgbClr val="FFFFFF"/>
                </a:solidFill>
                <a:latin typeface="Verdana"/>
                <a:cs typeface="Verdana"/>
              </a:rPr>
              <a:t> </a:t>
            </a:r>
            <a:r>
              <a:rPr sz="2000" spc="65" dirty="0">
                <a:solidFill>
                  <a:srgbClr val="FFFFFF"/>
                </a:solidFill>
                <a:latin typeface="Verdana"/>
                <a:cs typeface="Verdana"/>
              </a:rPr>
              <a:t>we</a:t>
            </a:r>
            <a:r>
              <a:rPr sz="2000" spc="-165" dirty="0">
                <a:solidFill>
                  <a:srgbClr val="FFFFFF"/>
                </a:solidFill>
                <a:latin typeface="Verdana"/>
                <a:cs typeface="Verdana"/>
              </a:rPr>
              <a:t> </a:t>
            </a:r>
            <a:r>
              <a:rPr sz="2000" spc="40" dirty="0">
                <a:solidFill>
                  <a:srgbClr val="FFFFFF"/>
                </a:solidFill>
                <a:latin typeface="Verdana"/>
                <a:cs typeface="Verdana"/>
              </a:rPr>
              <a:t>have</a:t>
            </a:r>
            <a:r>
              <a:rPr sz="2000" spc="-170" dirty="0">
                <a:solidFill>
                  <a:srgbClr val="FFFFFF"/>
                </a:solidFill>
                <a:latin typeface="Verdana"/>
                <a:cs typeface="Verdana"/>
              </a:rPr>
              <a:t> </a:t>
            </a:r>
            <a:r>
              <a:rPr sz="2000" spc="-5" dirty="0">
                <a:solidFill>
                  <a:srgbClr val="FFFFFF"/>
                </a:solidFill>
                <a:latin typeface="Verdana"/>
                <a:cs typeface="Verdana"/>
              </a:rPr>
              <a:t>to</a:t>
            </a:r>
            <a:r>
              <a:rPr sz="2000" spc="-180" dirty="0">
                <a:solidFill>
                  <a:srgbClr val="FFFFFF"/>
                </a:solidFill>
                <a:latin typeface="Verdana"/>
                <a:cs typeface="Verdana"/>
              </a:rPr>
              <a:t> </a:t>
            </a:r>
            <a:r>
              <a:rPr sz="2000" spc="-30" dirty="0">
                <a:solidFill>
                  <a:srgbClr val="FFFFFF"/>
                </a:solidFill>
                <a:latin typeface="Verdana"/>
                <a:cs typeface="Verdana"/>
              </a:rPr>
              <a:t>manually</a:t>
            </a:r>
            <a:r>
              <a:rPr sz="2000" spc="-190" dirty="0">
                <a:solidFill>
                  <a:srgbClr val="FFFFFF"/>
                </a:solidFill>
                <a:latin typeface="Verdana"/>
                <a:cs typeface="Verdana"/>
              </a:rPr>
              <a:t> </a:t>
            </a:r>
            <a:r>
              <a:rPr sz="2000" spc="135" dirty="0">
                <a:solidFill>
                  <a:srgbClr val="FFFFFF"/>
                </a:solidFill>
                <a:latin typeface="Verdana"/>
                <a:cs typeface="Verdana"/>
              </a:rPr>
              <a:t>add</a:t>
            </a:r>
            <a:r>
              <a:rPr sz="2000" spc="-160" dirty="0">
                <a:solidFill>
                  <a:srgbClr val="FFFFFF"/>
                </a:solidFill>
                <a:latin typeface="Verdana"/>
                <a:cs typeface="Verdana"/>
              </a:rPr>
              <a:t> </a:t>
            </a:r>
            <a:r>
              <a:rPr sz="2000" spc="-80" dirty="0">
                <a:solidFill>
                  <a:srgbClr val="FFFFFF"/>
                </a:solidFill>
                <a:latin typeface="Verdana"/>
                <a:cs typeface="Verdana"/>
              </a:rPr>
              <a:t>routes </a:t>
            </a:r>
            <a:r>
              <a:rPr sz="2000" spc="-690" dirty="0">
                <a:solidFill>
                  <a:srgbClr val="FFFFFF"/>
                </a:solidFill>
                <a:latin typeface="Verdana"/>
                <a:cs typeface="Verdana"/>
              </a:rPr>
              <a:t> </a:t>
            </a:r>
            <a:r>
              <a:rPr sz="2000" spc="-65" dirty="0">
                <a:solidFill>
                  <a:srgbClr val="FFFFFF"/>
                </a:solidFill>
                <a:latin typeface="Verdana"/>
                <a:cs typeface="Verdana"/>
              </a:rPr>
              <a:t>i</a:t>
            </a:r>
            <a:r>
              <a:rPr sz="2000" spc="-135" dirty="0">
                <a:solidFill>
                  <a:srgbClr val="FFFFFF"/>
                </a:solidFill>
                <a:latin typeface="Verdana"/>
                <a:cs typeface="Verdana"/>
              </a:rPr>
              <a:t>n</a:t>
            </a:r>
            <a:r>
              <a:rPr sz="2000" spc="45" dirty="0">
                <a:solidFill>
                  <a:srgbClr val="FFFFFF"/>
                </a:solidFill>
                <a:latin typeface="Times New Roman"/>
                <a:cs typeface="Times New Roman"/>
              </a:rPr>
              <a:t> </a:t>
            </a:r>
            <a:r>
              <a:rPr sz="2000" spc="-65" dirty="0">
                <a:solidFill>
                  <a:srgbClr val="FFFFFF"/>
                </a:solidFill>
                <a:latin typeface="Verdana"/>
                <a:cs typeface="Verdana"/>
              </a:rPr>
              <a:t>r</a:t>
            </a:r>
            <a:r>
              <a:rPr sz="2000" spc="-100" dirty="0">
                <a:solidFill>
                  <a:srgbClr val="FFFFFF"/>
                </a:solidFill>
                <a:latin typeface="Verdana"/>
                <a:cs typeface="Verdana"/>
              </a:rPr>
              <a:t>ou</a:t>
            </a:r>
            <a:r>
              <a:rPr sz="2000" spc="-40" dirty="0">
                <a:solidFill>
                  <a:srgbClr val="FFFFFF"/>
                </a:solidFill>
                <a:latin typeface="Verdana"/>
                <a:cs typeface="Verdana"/>
              </a:rPr>
              <a:t>t</a:t>
            </a:r>
            <a:r>
              <a:rPr sz="2000" spc="-35" dirty="0">
                <a:solidFill>
                  <a:srgbClr val="FFFFFF"/>
                </a:solidFill>
                <a:latin typeface="Verdana"/>
                <a:cs typeface="Verdana"/>
              </a:rPr>
              <a:t>in</a:t>
            </a:r>
            <a:r>
              <a:rPr sz="2000" spc="-40" dirty="0">
                <a:solidFill>
                  <a:srgbClr val="FFFFFF"/>
                </a:solidFill>
                <a:latin typeface="Verdana"/>
                <a:cs typeface="Verdana"/>
              </a:rPr>
              <a:t>g</a:t>
            </a:r>
            <a:r>
              <a:rPr sz="2000" spc="30" dirty="0">
                <a:solidFill>
                  <a:srgbClr val="FFFFFF"/>
                </a:solidFill>
                <a:latin typeface="Times New Roman"/>
                <a:cs typeface="Times New Roman"/>
              </a:rPr>
              <a:t> </a:t>
            </a:r>
            <a:r>
              <a:rPr sz="2000" spc="-100" dirty="0">
                <a:solidFill>
                  <a:srgbClr val="FFFFFF"/>
                </a:solidFill>
                <a:latin typeface="Verdana"/>
                <a:cs typeface="Verdana"/>
              </a:rPr>
              <a:t>t</a:t>
            </a:r>
            <a:r>
              <a:rPr sz="2000" spc="10" dirty="0">
                <a:solidFill>
                  <a:srgbClr val="FFFFFF"/>
                </a:solidFill>
                <a:latin typeface="Verdana"/>
                <a:cs typeface="Verdana"/>
              </a:rPr>
              <a:t>able.</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0" dirty="0">
                <a:solidFill>
                  <a:srgbClr val="FFFFFF"/>
                </a:solidFill>
                <a:latin typeface="Verdana"/>
                <a:cs typeface="Verdana"/>
              </a:rPr>
              <a:t>the</a:t>
            </a:r>
            <a:r>
              <a:rPr sz="2000" spc="-180" dirty="0">
                <a:solidFill>
                  <a:srgbClr val="FFFFFF"/>
                </a:solidFill>
                <a:latin typeface="Verdana"/>
                <a:cs typeface="Verdana"/>
              </a:rPr>
              <a:t> </a:t>
            </a:r>
            <a:r>
              <a:rPr sz="2000" spc="-60" dirty="0">
                <a:solidFill>
                  <a:srgbClr val="FFFFFF"/>
                </a:solidFill>
                <a:latin typeface="Verdana"/>
                <a:cs typeface="Verdana"/>
              </a:rPr>
              <a:t>routing</a:t>
            </a:r>
            <a:r>
              <a:rPr sz="2000" spc="-175" dirty="0">
                <a:solidFill>
                  <a:srgbClr val="FFFFFF"/>
                </a:solidFill>
                <a:latin typeface="Verdana"/>
                <a:cs typeface="Verdana"/>
              </a:rPr>
              <a:t> </a:t>
            </a:r>
            <a:r>
              <a:rPr sz="2000" spc="-5" dirty="0">
                <a:solidFill>
                  <a:srgbClr val="FFFFFF"/>
                </a:solidFill>
                <a:latin typeface="Verdana"/>
                <a:cs typeface="Verdana"/>
              </a:rPr>
              <a:t>decision</a:t>
            </a:r>
            <a:r>
              <a:rPr sz="2000" spc="-140" dirty="0">
                <a:solidFill>
                  <a:srgbClr val="FFFFFF"/>
                </a:solidFill>
                <a:latin typeface="Verdana"/>
                <a:cs typeface="Verdana"/>
              </a:rPr>
              <a:t> </a:t>
            </a:r>
            <a:r>
              <a:rPr sz="2000" spc="-210" dirty="0">
                <a:solidFill>
                  <a:srgbClr val="FFFFFF"/>
                </a:solidFill>
                <a:latin typeface="Verdana"/>
                <a:cs typeface="Verdana"/>
              </a:rPr>
              <a:t>is</a:t>
            </a:r>
            <a:r>
              <a:rPr sz="2000" spc="-170" dirty="0">
                <a:solidFill>
                  <a:srgbClr val="FFFFFF"/>
                </a:solidFill>
                <a:latin typeface="Verdana"/>
                <a:cs typeface="Verdana"/>
              </a:rPr>
              <a:t> </a:t>
            </a:r>
            <a:r>
              <a:rPr sz="2000" spc="-25" dirty="0">
                <a:solidFill>
                  <a:srgbClr val="FFFFFF"/>
                </a:solidFill>
                <a:latin typeface="Verdana"/>
                <a:cs typeface="Verdana"/>
              </a:rPr>
              <a:t>not</a:t>
            </a:r>
            <a:r>
              <a:rPr sz="2000" spc="-150" dirty="0">
                <a:solidFill>
                  <a:srgbClr val="FFFFFF"/>
                </a:solidFill>
                <a:latin typeface="Verdana"/>
                <a:cs typeface="Verdana"/>
              </a:rPr>
              <a:t> </a:t>
            </a:r>
            <a:r>
              <a:rPr sz="2000" spc="50" dirty="0">
                <a:solidFill>
                  <a:srgbClr val="FFFFFF"/>
                </a:solidFill>
                <a:latin typeface="Verdana"/>
                <a:cs typeface="Verdana"/>
              </a:rPr>
              <a:t>based</a:t>
            </a:r>
            <a:r>
              <a:rPr sz="2000" spc="-180" dirty="0">
                <a:solidFill>
                  <a:srgbClr val="FFFFFF"/>
                </a:solidFill>
                <a:latin typeface="Verdana"/>
                <a:cs typeface="Verdana"/>
              </a:rPr>
              <a:t> </a:t>
            </a:r>
            <a:r>
              <a:rPr sz="2000" spc="20" dirty="0">
                <a:solidFill>
                  <a:srgbClr val="FFFFFF"/>
                </a:solidFill>
                <a:latin typeface="Verdana"/>
                <a:cs typeface="Verdana"/>
              </a:rPr>
              <a:t>on</a:t>
            </a:r>
            <a:r>
              <a:rPr sz="2000" spc="-135" dirty="0">
                <a:solidFill>
                  <a:srgbClr val="FFFFFF"/>
                </a:solidFill>
                <a:latin typeface="Verdana"/>
                <a:cs typeface="Verdana"/>
              </a:rPr>
              <a:t> </a:t>
            </a:r>
            <a:r>
              <a:rPr sz="2000" spc="-10" dirty="0">
                <a:solidFill>
                  <a:srgbClr val="FFFFFF"/>
                </a:solidFill>
                <a:latin typeface="Verdana"/>
                <a:cs typeface="Verdana"/>
              </a:rPr>
              <a:t>the</a:t>
            </a:r>
            <a:r>
              <a:rPr sz="2000" spc="-180" dirty="0">
                <a:solidFill>
                  <a:srgbClr val="FFFFFF"/>
                </a:solidFill>
                <a:latin typeface="Verdana"/>
                <a:cs typeface="Verdana"/>
              </a:rPr>
              <a:t> </a:t>
            </a:r>
            <a:r>
              <a:rPr sz="2000" spc="-35" dirty="0">
                <a:solidFill>
                  <a:srgbClr val="FFFFFF"/>
                </a:solidFill>
                <a:latin typeface="Verdana"/>
                <a:cs typeface="Verdana"/>
              </a:rPr>
              <a:t>measurement</a:t>
            </a:r>
            <a:r>
              <a:rPr sz="2000" spc="-180" dirty="0">
                <a:solidFill>
                  <a:srgbClr val="FFFFFF"/>
                </a:solidFill>
                <a:latin typeface="Verdana"/>
                <a:cs typeface="Verdana"/>
              </a:rPr>
              <a:t> </a:t>
            </a:r>
            <a:r>
              <a:rPr sz="2000" spc="-85" dirty="0">
                <a:solidFill>
                  <a:srgbClr val="FFFFFF"/>
                </a:solidFill>
                <a:latin typeface="Verdana"/>
                <a:cs typeface="Verdana"/>
              </a:rPr>
              <a:t>or</a:t>
            </a:r>
            <a:r>
              <a:rPr sz="2000" spc="-155" dirty="0">
                <a:solidFill>
                  <a:srgbClr val="FFFFFF"/>
                </a:solidFill>
                <a:latin typeface="Verdana"/>
                <a:cs typeface="Verdana"/>
              </a:rPr>
              <a:t> </a:t>
            </a:r>
            <a:r>
              <a:rPr sz="2000" spc="-75" dirty="0">
                <a:solidFill>
                  <a:srgbClr val="FFFFFF"/>
                </a:solidFill>
                <a:latin typeface="Verdana"/>
                <a:cs typeface="Verdana"/>
              </a:rPr>
              <a:t>estimations</a:t>
            </a:r>
            <a:endParaRPr sz="2000">
              <a:latin typeface="Verdana"/>
              <a:cs typeface="Verdana"/>
            </a:endParaRPr>
          </a:p>
          <a:p>
            <a:pPr marL="355600">
              <a:lnSpc>
                <a:spcPct val="100000"/>
              </a:lnSpc>
            </a:pPr>
            <a:r>
              <a:rPr sz="2000" spc="10" dirty="0">
                <a:solidFill>
                  <a:srgbClr val="FFFFFF"/>
                </a:solidFill>
                <a:latin typeface="Verdana"/>
                <a:cs typeface="Verdana"/>
              </a:rPr>
              <a:t>of</a:t>
            </a:r>
            <a:r>
              <a:rPr sz="2000" spc="45" dirty="0">
                <a:solidFill>
                  <a:srgbClr val="FFFFFF"/>
                </a:solidFill>
                <a:latin typeface="Times New Roman"/>
                <a:cs typeface="Times New Roman"/>
              </a:rPr>
              <a:t> </a:t>
            </a:r>
            <a:r>
              <a:rPr sz="2000" spc="-50" dirty="0">
                <a:solidFill>
                  <a:srgbClr val="FFFFFF"/>
                </a:solidFill>
                <a:latin typeface="Verdana"/>
                <a:cs typeface="Verdana"/>
              </a:rPr>
              <a:t>current</a:t>
            </a:r>
            <a:r>
              <a:rPr sz="2000" spc="30" dirty="0">
                <a:solidFill>
                  <a:srgbClr val="FFFFFF"/>
                </a:solidFill>
                <a:latin typeface="Times New Roman"/>
                <a:cs typeface="Times New Roman"/>
              </a:rPr>
              <a:t> </a:t>
            </a:r>
            <a:r>
              <a:rPr sz="2000" spc="-100" dirty="0">
                <a:solidFill>
                  <a:srgbClr val="FFFFFF"/>
                </a:solidFill>
                <a:latin typeface="Verdana"/>
                <a:cs typeface="Verdana"/>
              </a:rPr>
              <a:t>t</a:t>
            </a:r>
            <a:r>
              <a:rPr sz="2000" spc="-60" dirty="0">
                <a:solidFill>
                  <a:srgbClr val="FFFFFF"/>
                </a:solidFill>
                <a:latin typeface="Verdana"/>
                <a:cs typeface="Verdana"/>
              </a:rPr>
              <a:t>ra</a:t>
            </a:r>
            <a:r>
              <a:rPr sz="2000" spc="-50" dirty="0">
                <a:solidFill>
                  <a:srgbClr val="FFFFFF"/>
                </a:solidFill>
                <a:latin typeface="Verdana"/>
                <a:cs typeface="Verdana"/>
              </a:rPr>
              <a:t>f</a:t>
            </a:r>
            <a:r>
              <a:rPr sz="2000" spc="-125" dirty="0">
                <a:solidFill>
                  <a:srgbClr val="FFFFFF"/>
                </a:solidFill>
                <a:latin typeface="Verdana"/>
                <a:cs typeface="Verdana"/>
              </a:rPr>
              <a:t>f</a:t>
            </a:r>
            <a:r>
              <a:rPr sz="2000" spc="-110" dirty="0">
                <a:solidFill>
                  <a:srgbClr val="FFFFFF"/>
                </a:solidFill>
                <a:latin typeface="Verdana"/>
                <a:cs typeface="Verdana"/>
              </a:rPr>
              <a:t>i</a:t>
            </a:r>
            <a:r>
              <a:rPr sz="2000" spc="250" dirty="0">
                <a:solidFill>
                  <a:srgbClr val="FFFFFF"/>
                </a:solidFill>
                <a:latin typeface="Verdana"/>
                <a:cs typeface="Verdana"/>
              </a:rPr>
              <a:t>c</a:t>
            </a:r>
            <a:r>
              <a:rPr sz="2000" spc="35" dirty="0">
                <a:solidFill>
                  <a:srgbClr val="FFFFFF"/>
                </a:solidFill>
                <a:latin typeface="Times New Roman"/>
                <a:cs typeface="Times New Roman"/>
              </a:rPr>
              <a:t> </a:t>
            </a:r>
            <a:r>
              <a:rPr sz="2000" spc="75" dirty="0">
                <a:solidFill>
                  <a:srgbClr val="FFFFFF"/>
                </a:solidFill>
                <a:latin typeface="Verdana"/>
                <a:cs typeface="Verdana"/>
              </a:rPr>
              <a:t>an</a:t>
            </a:r>
            <a:r>
              <a:rPr sz="2000" spc="80" dirty="0">
                <a:solidFill>
                  <a:srgbClr val="FFFFFF"/>
                </a:solidFill>
                <a:latin typeface="Verdana"/>
                <a:cs typeface="Verdana"/>
              </a:rPr>
              <a:t>d</a:t>
            </a:r>
            <a:r>
              <a:rPr sz="2000" spc="45" dirty="0">
                <a:solidFill>
                  <a:srgbClr val="FFFFFF"/>
                </a:solidFill>
                <a:latin typeface="Times New Roman"/>
                <a:cs typeface="Times New Roman"/>
              </a:rPr>
              <a:t> </a:t>
            </a:r>
            <a:r>
              <a:rPr sz="2000" spc="-100" dirty="0">
                <a:solidFill>
                  <a:srgbClr val="FFFFFF"/>
                </a:solidFill>
                <a:latin typeface="Verdana"/>
                <a:cs typeface="Verdana"/>
              </a:rPr>
              <a:t>t</a:t>
            </a:r>
            <a:r>
              <a:rPr sz="2000" spc="105" dirty="0">
                <a:solidFill>
                  <a:srgbClr val="FFFFFF"/>
                </a:solidFill>
                <a:latin typeface="Verdana"/>
                <a:cs typeface="Verdana"/>
              </a:rPr>
              <a:t>op</a:t>
            </a:r>
            <a:r>
              <a:rPr sz="2000" spc="90" dirty="0">
                <a:solidFill>
                  <a:srgbClr val="FFFFFF"/>
                </a:solidFill>
                <a:latin typeface="Verdana"/>
                <a:cs typeface="Verdana"/>
              </a:rPr>
              <a:t>o</a:t>
            </a:r>
            <a:r>
              <a:rPr sz="2000" spc="-145" dirty="0">
                <a:solidFill>
                  <a:srgbClr val="FFFFFF"/>
                </a:solidFill>
                <a:latin typeface="Verdana"/>
                <a:cs typeface="Verdana"/>
              </a:rPr>
              <a:t>l</a:t>
            </a:r>
            <a:r>
              <a:rPr sz="2000" spc="95" dirty="0">
                <a:solidFill>
                  <a:srgbClr val="FFFFFF"/>
                </a:solidFill>
                <a:latin typeface="Verdana"/>
                <a:cs typeface="Verdana"/>
              </a:rPr>
              <a:t>o</a:t>
            </a:r>
            <a:r>
              <a:rPr sz="2000" spc="90" dirty="0">
                <a:solidFill>
                  <a:srgbClr val="FFFFFF"/>
                </a:solidFill>
                <a:latin typeface="Verdana"/>
                <a:cs typeface="Verdana"/>
              </a:rPr>
              <a:t>g</a:t>
            </a:r>
            <a:r>
              <a:rPr sz="2000" spc="-120" dirty="0">
                <a:solidFill>
                  <a:srgbClr val="FFFFFF"/>
                </a:solidFill>
                <a:latin typeface="Verdana"/>
                <a:cs typeface="Verdana"/>
              </a:rPr>
              <a:t>y</a:t>
            </a:r>
            <a:r>
              <a:rPr sz="2000" spc="-175" dirty="0">
                <a:solidFill>
                  <a:srgbClr val="FFFFFF"/>
                </a:solidFill>
                <a:latin typeface="Verdana"/>
                <a:cs typeface="Verdana"/>
              </a:rPr>
              <a:t>.</a:t>
            </a:r>
            <a:endParaRPr sz="2000">
              <a:latin typeface="Verdana"/>
              <a:cs typeface="Verdana"/>
            </a:endParaRPr>
          </a:p>
          <a:p>
            <a:pPr marL="355600" marR="30480" indent="-342900">
              <a:lnSpc>
                <a:spcPct val="100000"/>
              </a:lnSpc>
              <a:spcBef>
                <a:spcPts val="1010"/>
              </a:spcBef>
              <a:tabLst>
                <a:tab pos="354965" algn="l"/>
              </a:tabLst>
            </a:pPr>
            <a:r>
              <a:rPr sz="1600" spc="-160" dirty="0">
                <a:solidFill>
                  <a:srgbClr val="89D0D6"/>
                </a:solidFill>
                <a:latin typeface="Lucida Sans Unicode"/>
                <a:cs typeface="Lucida Sans Unicode"/>
              </a:rPr>
              <a:t>▶	</a:t>
            </a:r>
            <a:r>
              <a:rPr sz="2000" spc="-245" dirty="0">
                <a:solidFill>
                  <a:srgbClr val="FFFFFF"/>
                </a:solidFill>
                <a:latin typeface="Verdana"/>
                <a:cs typeface="Verdana"/>
              </a:rPr>
              <a:t>It</a:t>
            </a:r>
            <a:r>
              <a:rPr sz="2000" spc="-180" dirty="0">
                <a:solidFill>
                  <a:srgbClr val="FFFFFF"/>
                </a:solidFill>
                <a:latin typeface="Verdana"/>
                <a:cs typeface="Verdana"/>
              </a:rPr>
              <a:t> </a:t>
            </a:r>
            <a:r>
              <a:rPr sz="2000" spc="-210" dirty="0">
                <a:solidFill>
                  <a:srgbClr val="FFFFFF"/>
                </a:solidFill>
                <a:latin typeface="Verdana"/>
                <a:cs typeface="Verdana"/>
              </a:rPr>
              <a:t>is</a:t>
            </a:r>
            <a:r>
              <a:rPr sz="2000" spc="-165" dirty="0">
                <a:solidFill>
                  <a:srgbClr val="FFFFFF"/>
                </a:solidFill>
                <a:latin typeface="Verdana"/>
                <a:cs typeface="Verdana"/>
              </a:rPr>
              <a:t> </a:t>
            </a:r>
            <a:r>
              <a:rPr sz="2000" spc="165" dirty="0">
                <a:solidFill>
                  <a:srgbClr val="FFFFFF"/>
                </a:solidFill>
                <a:latin typeface="Verdana"/>
                <a:cs typeface="Verdana"/>
              </a:rPr>
              <a:t>a</a:t>
            </a:r>
            <a:r>
              <a:rPr sz="2000" spc="-150" dirty="0">
                <a:solidFill>
                  <a:srgbClr val="FFFFFF"/>
                </a:solidFill>
                <a:latin typeface="Verdana"/>
                <a:cs typeface="Verdana"/>
              </a:rPr>
              <a:t> </a:t>
            </a:r>
            <a:r>
              <a:rPr sz="2000" spc="20" dirty="0">
                <a:solidFill>
                  <a:srgbClr val="FFFFFF"/>
                </a:solidFill>
                <a:latin typeface="Verdana"/>
                <a:cs typeface="Verdana"/>
              </a:rPr>
              <a:t>technique</a:t>
            </a:r>
            <a:r>
              <a:rPr sz="2000" spc="-190" dirty="0">
                <a:solidFill>
                  <a:srgbClr val="FFFFFF"/>
                </a:solidFill>
                <a:latin typeface="Verdana"/>
                <a:cs typeface="Verdana"/>
              </a:rPr>
              <a:t> </a:t>
            </a:r>
            <a:r>
              <a:rPr sz="2000" spc="-100" dirty="0">
                <a:solidFill>
                  <a:srgbClr val="FFFFFF"/>
                </a:solidFill>
                <a:latin typeface="Verdana"/>
                <a:cs typeface="Verdana"/>
              </a:rPr>
              <a:t>in</a:t>
            </a:r>
            <a:r>
              <a:rPr sz="2000" spc="-155" dirty="0">
                <a:solidFill>
                  <a:srgbClr val="FFFFFF"/>
                </a:solidFill>
                <a:latin typeface="Verdana"/>
                <a:cs typeface="Verdana"/>
              </a:rPr>
              <a:t> </a:t>
            </a:r>
            <a:r>
              <a:rPr sz="2000" spc="5" dirty="0">
                <a:solidFill>
                  <a:srgbClr val="FFFFFF"/>
                </a:solidFill>
                <a:latin typeface="Verdana"/>
                <a:cs typeface="Verdana"/>
              </a:rPr>
              <a:t>which</a:t>
            </a:r>
            <a:r>
              <a:rPr sz="2000" spc="-150" dirty="0">
                <a:solidFill>
                  <a:srgbClr val="FFFFFF"/>
                </a:solidFill>
                <a:latin typeface="Verdana"/>
                <a:cs typeface="Verdana"/>
              </a:rPr>
              <a:t> </a:t>
            </a:r>
            <a:r>
              <a:rPr sz="2000" spc="-15" dirty="0">
                <a:solidFill>
                  <a:srgbClr val="FFFFFF"/>
                </a:solidFill>
                <a:latin typeface="Verdana"/>
                <a:cs typeface="Verdana"/>
              </a:rPr>
              <a:t>the</a:t>
            </a:r>
            <a:r>
              <a:rPr sz="2000" spc="-170" dirty="0">
                <a:solidFill>
                  <a:srgbClr val="FFFFFF"/>
                </a:solidFill>
                <a:latin typeface="Verdana"/>
                <a:cs typeface="Verdana"/>
              </a:rPr>
              <a:t> </a:t>
            </a:r>
            <a:r>
              <a:rPr sz="2000" spc="-65" dirty="0">
                <a:solidFill>
                  <a:srgbClr val="FFFFFF"/>
                </a:solidFill>
                <a:latin typeface="Verdana"/>
                <a:cs typeface="Verdana"/>
              </a:rPr>
              <a:t>administrator</a:t>
            </a:r>
            <a:r>
              <a:rPr sz="2000" spc="-195" dirty="0">
                <a:solidFill>
                  <a:srgbClr val="FFFFFF"/>
                </a:solidFill>
                <a:latin typeface="Verdana"/>
                <a:cs typeface="Verdana"/>
              </a:rPr>
              <a:t> </a:t>
            </a:r>
            <a:r>
              <a:rPr sz="2000" spc="-30" dirty="0">
                <a:solidFill>
                  <a:srgbClr val="FFFFFF"/>
                </a:solidFill>
                <a:latin typeface="Verdana"/>
                <a:cs typeface="Verdana"/>
              </a:rPr>
              <a:t>manually</a:t>
            </a:r>
            <a:r>
              <a:rPr sz="2000" spc="-200" dirty="0">
                <a:solidFill>
                  <a:srgbClr val="FFFFFF"/>
                </a:solidFill>
                <a:latin typeface="Verdana"/>
                <a:cs typeface="Verdana"/>
              </a:rPr>
              <a:t> </a:t>
            </a:r>
            <a:r>
              <a:rPr sz="2000" spc="30" dirty="0">
                <a:solidFill>
                  <a:srgbClr val="FFFFFF"/>
                </a:solidFill>
                <a:latin typeface="Verdana"/>
                <a:cs typeface="Verdana"/>
              </a:rPr>
              <a:t>adds</a:t>
            </a:r>
            <a:r>
              <a:rPr sz="2000" spc="-150" dirty="0">
                <a:solidFill>
                  <a:srgbClr val="FFFFFF"/>
                </a:solidFill>
                <a:latin typeface="Verdana"/>
                <a:cs typeface="Verdana"/>
              </a:rPr>
              <a:t> </a:t>
            </a:r>
            <a:r>
              <a:rPr sz="2000" spc="-15" dirty="0">
                <a:solidFill>
                  <a:srgbClr val="FFFFFF"/>
                </a:solidFill>
                <a:latin typeface="Verdana"/>
                <a:cs typeface="Verdana"/>
              </a:rPr>
              <a:t>the</a:t>
            </a:r>
            <a:r>
              <a:rPr sz="2000" spc="-170" dirty="0">
                <a:solidFill>
                  <a:srgbClr val="FFFFFF"/>
                </a:solidFill>
                <a:latin typeface="Verdana"/>
                <a:cs typeface="Verdana"/>
              </a:rPr>
              <a:t> </a:t>
            </a:r>
            <a:r>
              <a:rPr sz="2000" spc="-80" dirty="0">
                <a:solidFill>
                  <a:srgbClr val="FFFFFF"/>
                </a:solidFill>
                <a:latin typeface="Verdana"/>
                <a:cs typeface="Verdana"/>
              </a:rPr>
              <a:t>routes </a:t>
            </a:r>
            <a:r>
              <a:rPr sz="2000" spc="-690" dirty="0">
                <a:solidFill>
                  <a:srgbClr val="FFFFFF"/>
                </a:solidFill>
                <a:latin typeface="Verdana"/>
                <a:cs typeface="Verdana"/>
              </a:rPr>
              <a:t> </a:t>
            </a:r>
            <a:r>
              <a:rPr sz="2000" spc="-65" dirty="0">
                <a:solidFill>
                  <a:srgbClr val="FFFFFF"/>
                </a:solidFill>
                <a:latin typeface="Verdana"/>
                <a:cs typeface="Verdana"/>
              </a:rPr>
              <a:t>i</a:t>
            </a:r>
            <a:r>
              <a:rPr sz="2000" spc="-135" dirty="0">
                <a:solidFill>
                  <a:srgbClr val="FFFFFF"/>
                </a:solidFill>
                <a:latin typeface="Verdana"/>
                <a:cs typeface="Verdana"/>
              </a:rPr>
              <a:t>n</a:t>
            </a:r>
            <a:r>
              <a:rPr sz="2000" spc="45" dirty="0">
                <a:solidFill>
                  <a:srgbClr val="FFFFFF"/>
                </a:solidFill>
                <a:latin typeface="Times New Roman"/>
                <a:cs typeface="Times New Roman"/>
              </a:rPr>
              <a:t> </a:t>
            </a:r>
            <a:r>
              <a:rPr sz="2000" spc="165" dirty="0">
                <a:solidFill>
                  <a:srgbClr val="FFFFFF"/>
                </a:solidFill>
                <a:latin typeface="Verdana"/>
                <a:cs typeface="Verdana"/>
              </a:rPr>
              <a:t>a</a:t>
            </a:r>
            <a:r>
              <a:rPr sz="2000" spc="50" dirty="0">
                <a:solidFill>
                  <a:srgbClr val="FFFFFF"/>
                </a:solidFill>
                <a:latin typeface="Times New Roman"/>
                <a:cs typeface="Times New Roman"/>
              </a:rPr>
              <a:t> </a:t>
            </a:r>
            <a:r>
              <a:rPr sz="2000" spc="-265" dirty="0">
                <a:solidFill>
                  <a:srgbClr val="FFFFFF"/>
                </a:solidFill>
                <a:latin typeface="Verdana"/>
                <a:cs typeface="Verdana"/>
              </a:rPr>
              <a:t>r</a:t>
            </a:r>
            <a:r>
              <a:rPr sz="2000" spc="-25" dirty="0">
                <a:solidFill>
                  <a:srgbClr val="FFFFFF"/>
                </a:solidFill>
                <a:latin typeface="Verdana"/>
                <a:cs typeface="Verdana"/>
              </a:rPr>
              <a:t>ou</a:t>
            </a:r>
            <a:r>
              <a:rPr sz="2000" dirty="0">
                <a:solidFill>
                  <a:srgbClr val="FFFFFF"/>
                </a:solidFill>
                <a:latin typeface="Verdana"/>
                <a:cs typeface="Verdana"/>
              </a:rPr>
              <a:t>t</a:t>
            </a:r>
            <a:r>
              <a:rPr sz="2000" spc="-35" dirty="0">
                <a:solidFill>
                  <a:srgbClr val="FFFFFF"/>
                </a:solidFill>
                <a:latin typeface="Verdana"/>
                <a:cs typeface="Verdana"/>
              </a:rPr>
              <a:t>in</a:t>
            </a:r>
            <a:r>
              <a:rPr sz="2000" spc="-40" dirty="0">
                <a:solidFill>
                  <a:srgbClr val="FFFFFF"/>
                </a:solidFill>
                <a:latin typeface="Verdana"/>
                <a:cs typeface="Verdana"/>
              </a:rPr>
              <a:t>g</a:t>
            </a:r>
            <a:r>
              <a:rPr sz="2000" spc="15" dirty="0">
                <a:solidFill>
                  <a:srgbClr val="FFFFFF"/>
                </a:solidFill>
                <a:latin typeface="Times New Roman"/>
                <a:cs typeface="Times New Roman"/>
              </a:rPr>
              <a:t> </a:t>
            </a:r>
            <a:r>
              <a:rPr sz="2000" spc="-100" dirty="0">
                <a:solidFill>
                  <a:srgbClr val="FFFFFF"/>
                </a:solidFill>
                <a:latin typeface="Verdana"/>
                <a:cs typeface="Verdana"/>
              </a:rPr>
              <a:t>t</a:t>
            </a:r>
            <a:r>
              <a:rPr sz="2000" spc="50" dirty="0">
                <a:solidFill>
                  <a:srgbClr val="FFFFFF"/>
                </a:solidFill>
                <a:latin typeface="Verdana"/>
                <a:cs typeface="Verdana"/>
              </a:rPr>
              <a:t>ab</a:t>
            </a:r>
            <a:r>
              <a:rPr sz="2000" spc="30" dirty="0">
                <a:solidFill>
                  <a:srgbClr val="FFFFFF"/>
                </a:solidFill>
                <a:latin typeface="Verdana"/>
                <a:cs typeface="Verdana"/>
              </a:rPr>
              <a:t>l</a:t>
            </a:r>
            <a:r>
              <a:rPr sz="2000" spc="100" dirty="0">
                <a:solidFill>
                  <a:srgbClr val="FFFFFF"/>
                </a:solidFill>
                <a:latin typeface="Verdana"/>
                <a:cs typeface="Verdana"/>
              </a:rPr>
              <a:t>e</a:t>
            </a:r>
            <a:r>
              <a:rPr sz="2000" spc="-175" dirty="0">
                <a:solidFill>
                  <a:srgbClr val="FFFFFF"/>
                </a:solidFill>
                <a:latin typeface="Verdana"/>
                <a:cs typeface="Verdana"/>
              </a:rPr>
              <a:t>.</a:t>
            </a:r>
            <a:endParaRPr sz="2000">
              <a:latin typeface="Verdana"/>
              <a:cs typeface="Verdana"/>
            </a:endParaRPr>
          </a:p>
          <a:p>
            <a:pPr marL="12700">
              <a:lnSpc>
                <a:spcPct val="100000"/>
              </a:lnSpc>
              <a:spcBef>
                <a:spcPts val="1000"/>
              </a:spcBef>
              <a:tabLst>
                <a:tab pos="354965" algn="l"/>
              </a:tabLst>
            </a:pPr>
            <a:r>
              <a:rPr sz="1600" spc="-155" dirty="0">
                <a:solidFill>
                  <a:srgbClr val="89D0D6"/>
                </a:solidFill>
                <a:latin typeface="Lucida Sans Unicode"/>
                <a:cs typeface="Lucida Sans Unicode"/>
              </a:rPr>
              <a:t>▶	</a:t>
            </a:r>
            <a:r>
              <a:rPr sz="2000" spc="114" dirty="0">
                <a:solidFill>
                  <a:srgbClr val="FFFFFF"/>
                </a:solidFill>
                <a:latin typeface="Verdana"/>
                <a:cs typeface="Verdana"/>
              </a:rPr>
              <a:t>A</a:t>
            </a:r>
            <a:r>
              <a:rPr sz="2000" spc="-160" dirty="0">
                <a:solidFill>
                  <a:srgbClr val="FFFFFF"/>
                </a:solidFill>
                <a:latin typeface="Verdana"/>
                <a:cs typeface="Verdana"/>
              </a:rPr>
              <a:t> </a:t>
            </a:r>
            <a:r>
              <a:rPr sz="2000" spc="-65" dirty="0">
                <a:solidFill>
                  <a:srgbClr val="FFFFFF"/>
                </a:solidFill>
                <a:latin typeface="Verdana"/>
                <a:cs typeface="Verdana"/>
              </a:rPr>
              <a:t>Router</a:t>
            </a:r>
            <a:r>
              <a:rPr sz="2000" spc="-185" dirty="0">
                <a:solidFill>
                  <a:srgbClr val="FFFFFF"/>
                </a:solidFill>
                <a:latin typeface="Verdana"/>
                <a:cs typeface="Verdana"/>
              </a:rPr>
              <a:t> </a:t>
            </a:r>
            <a:r>
              <a:rPr sz="2000" spc="125" dirty="0">
                <a:solidFill>
                  <a:srgbClr val="FFFFFF"/>
                </a:solidFill>
                <a:latin typeface="Verdana"/>
                <a:cs typeface="Verdana"/>
              </a:rPr>
              <a:t>can</a:t>
            </a:r>
            <a:r>
              <a:rPr sz="2000" spc="-170" dirty="0">
                <a:solidFill>
                  <a:srgbClr val="FFFFFF"/>
                </a:solidFill>
                <a:latin typeface="Verdana"/>
                <a:cs typeface="Verdana"/>
              </a:rPr>
              <a:t> </a:t>
            </a:r>
            <a:r>
              <a:rPr sz="2000" spc="-20" dirty="0">
                <a:solidFill>
                  <a:srgbClr val="FFFFFF"/>
                </a:solidFill>
                <a:latin typeface="Verdana"/>
                <a:cs typeface="Verdana"/>
              </a:rPr>
              <a:t>send</a:t>
            </a:r>
            <a:r>
              <a:rPr sz="2000" spc="-145" dirty="0">
                <a:solidFill>
                  <a:srgbClr val="FFFFFF"/>
                </a:solidFill>
                <a:latin typeface="Verdana"/>
                <a:cs typeface="Verdana"/>
              </a:rPr>
              <a:t> </a:t>
            </a:r>
            <a:r>
              <a:rPr sz="2000" spc="-10" dirty="0">
                <a:solidFill>
                  <a:srgbClr val="FFFFFF"/>
                </a:solidFill>
                <a:latin typeface="Verdana"/>
                <a:cs typeface="Verdana"/>
              </a:rPr>
              <a:t>the</a:t>
            </a:r>
            <a:r>
              <a:rPr sz="2000" spc="-180" dirty="0">
                <a:solidFill>
                  <a:srgbClr val="FFFFFF"/>
                </a:solidFill>
                <a:latin typeface="Verdana"/>
                <a:cs typeface="Verdana"/>
              </a:rPr>
              <a:t> </a:t>
            </a:r>
            <a:r>
              <a:rPr sz="2000" spc="10" dirty="0">
                <a:solidFill>
                  <a:srgbClr val="FFFFFF"/>
                </a:solidFill>
                <a:latin typeface="Verdana"/>
                <a:cs typeface="Verdana"/>
              </a:rPr>
              <a:t>packets</a:t>
            </a:r>
            <a:r>
              <a:rPr sz="2000" spc="-200" dirty="0">
                <a:solidFill>
                  <a:srgbClr val="FFFFFF"/>
                </a:solidFill>
                <a:latin typeface="Verdana"/>
                <a:cs typeface="Verdana"/>
              </a:rPr>
              <a:t> </a:t>
            </a:r>
            <a:r>
              <a:rPr sz="2000" spc="-80" dirty="0">
                <a:solidFill>
                  <a:srgbClr val="FFFFFF"/>
                </a:solidFill>
                <a:latin typeface="Verdana"/>
                <a:cs typeface="Verdana"/>
              </a:rPr>
              <a:t>for</a:t>
            </a:r>
            <a:r>
              <a:rPr sz="2000" spc="-155" dirty="0">
                <a:solidFill>
                  <a:srgbClr val="FFFFFF"/>
                </a:solidFill>
                <a:latin typeface="Verdana"/>
                <a:cs typeface="Verdana"/>
              </a:rPr>
              <a:t> </a:t>
            </a:r>
            <a:r>
              <a:rPr sz="2000" spc="-10" dirty="0">
                <a:solidFill>
                  <a:srgbClr val="FFFFFF"/>
                </a:solidFill>
                <a:latin typeface="Verdana"/>
                <a:cs typeface="Verdana"/>
              </a:rPr>
              <a:t>the</a:t>
            </a:r>
            <a:r>
              <a:rPr sz="2000" spc="-175" dirty="0">
                <a:solidFill>
                  <a:srgbClr val="FFFFFF"/>
                </a:solidFill>
                <a:latin typeface="Verdana"/>
                <a:cs typeface="Verdana"/>
              </a:rPr>
              <a:t> </a:t>
            </a:r>
            <a:r>
              <a:rPr sz="2000" spc="-35" dirty="0">
                <a:solidFill>
                  <a:srgbClr val="FFFFFF"/>
                </a:solidFill>
                <a:latin typeface="Verdana"/>
                <a:cs typeface="Verdana"/>
              </a:rPr>
              <a:t>destination</a:t>
            </a:r>
            <a:r>
              <a:rPr sz="2000" spc="-185" dirty="0">
                <a:solidFill>
                  <a:srgbClr val="FFFFFF"/>
                </a:solidFill>
                <a:latin typeface="Verdana"/>
                <a:cs typeface="Verdana"/>
              </a:rPr>
              <a:t> </a:t>
            </a:r>
            <a:r>
              <a:rPr sz="2000" spc="30" dirty="0">
                <a:solidFill>
                  <a:srgbClr val="FFFFFF"/>
                </a:solidFill>
                <a:latin typeface="Verdana"/>
                <a:cs typeface="Verdana"/>
              </a:rPr>
              <a:t>along</a:t>
            </a:r>
            <a:r>
              <a:rPr sz="2000" spc="-160" dirty="0">
                <a:solidFill>
                  <a:srgbClr val="FFFFFF"/>
                </a:solidFill>
                <a:latin typeface="Verdana"/>
                <a:cs typeface="Verdana"/>
              </a:rPr>
              <a:t> </a:t>
            </a:r>
            <a:r>
              <a:rPr sz="2000" spc="-10" dirty="0">
                <a:solidFill>
                  <a:srgbClr val="FFFFFF"/>
                </a:solidFill>
                <a:latin typeface="Verdana"/>
                <a:cs typeface="Verdana"/>
              </a:rPr>
              <a:t>the</a:t>
            </a:r>
            <a:r>
              <a:rPr sz="2000" spc="-170" dirty="0">
                <a:solidFill>
                  <a:srgbClr val="FFFFFF"/>
                </a:solidFill>
                <a:latin typeface="Verdana"/>
                <a:cs typeface="Verdana"/>
              </a:rPr>
              <a:t> </a:t>
            </a:r>
            <a:r>
              <a:rPr sz="2000" spc="-40" dirty="0">
                <a:solidFill>
                  <a:srgbClr val="FFFFFF"/>
                </a:solidFill>
                <a:latin typeface="Verdana"/>
                <a:cs typeface="Verdana"/>
              </a:rPr>
              <a:t>route</a:t>
            </a:r>
            <a:endParaRPr sz="2000">
              <a:latin typeface="Verdana"/>
              <a:cs typeface="Verdana"/>
            </a:endParaRPr>
          </a:p>
          <a:p>
            <a:pPr marL="355600">
              <a:lnSpc>
                <a:spcPct val="100000"/>
              </a:lnSpc>
            </a:pPr>
            <a:r>
              <a:rPr sz="2000" spc="-5" dirty="0">
                <a:solidFill>
                  <a:srgbClr val="FFFFFF"/>
                </a:solidFill>
                <a:latin typeface="Verdana"/>
                <a:cs typeface="Verdana"/>
              </a:rPr>
              <a:t>def</a:t>
            </a:r>
            <a:r>
              <a:rPr sz="2000" spc="-15" dirty="0">
                <a:solidFill>
                  <a:srgbClr val="FFFFFF"/>
                </a:solidFill>
                <a:latin typeface="Verdana"/>
                <a:cs typeface="Verdana"/>
              </a:rPr>
              <a:t>i</a:t>
            </a:r>
            <a:r>
              <a:rPr sz="2000" spc="30" dirty="0">
                <a:solidFill>
                  <a:srgbClr val="FFFFFF"/>
                </a:solidFill>
                <a:latin typeface="Verdana"/>
                <a:cs typeface="Verdana"/>
              </a:rPr>
              <a:t>ne</a:t>
            </a:r>
            <a:r>
              <a:rPr sz="2000" spc="125" dirty="0">
                <a:solidFill>
                  <a:srgbClr val="FFFFFF"/>
                </a:solidFill>
                <a:latin typeface="Verdana"/>
                <a:cs typeface="Verdana"/>
              </a:rPr>
              <a:t>d</a:t>
            </a:r>
            <a:r>
              <a:rPr sz="2000" spc="45" dirty="0">
                <a:solidFill>
                  <a:srgbClr val="FFFFFF"/>
                </a:solidFill>
                <a:latin typeface="Times New Roman"/>
                <a:cs typeface="Times New Roman"/>
              </a:rPr>
              <a:t> </a:t>
            </a:r>
            <a:r>
              <a:rPr sz="2000" dirty="0">
                <a:solidFill>
                  <a:srgbClr val="FFFFFF"/>
                </a:solidFill>
                <a:latin typeface="Verdana"/>
                <a:cs typeface="Verdana"/>
              </a:rPr>
              <a:t>b</a:t>
            </a:r>
            <a:r>
              <a:rPr sz="2000" spc="5" dirty="0">
                <a:solidFill>
                  <a:srgbClr val="FFFFFF"/>
                </a:solidFill>
                <a:latin typeface="Verdana"/>
                <a:cs typeface="Verdana"/>
              </a:rPr>
              <a:t>y</a:t>
            </a:r>
            <a:r>
              <a:rPr sz="2000" spc="45" dirty="0">
                <a:solidFill>
                  <a:srgbClr val="FFFFFF"/>
                </a:solidFill>
                <a:latin typeface="Times New Roman"/>
                <a:cs typeface="Times New Roman"/>
              </a:rPr>
              <a:t> </a:t>
            </a:r>
            <a:r>
              <a:rPr sz="2000" spc="-100" dirty="0">
                <a:solidFill>
                  <a:srgbClr val="FFFFFF"/>
                </a:solidFill>
                <a:latin typeface="Verdana"/>
                <a:cs typeface="Verdana"/>
              </a:rPr>
              <a:t>t</a:t>
            </a:r>
            <a:r>
              <a:rPr sz="2000" spc="30" dirty="0">
                <a:solidFill>
                  <a:srgbClr val="FFFFFF"/>
                </a:solidFill>
                <a:latin typeface="Verdana"/>
                <a:cs typeface="Verdana"/>
              </a:rPr>
              <a:t>he</a:t>
            </a:r>
            <a:r>
              <a:rPr sz="2000" spc="30" dirty="0">
                <a:solidFill>
                  <a:srgbClr val="FFFFFF"/>
                </a:solidFill>
                <a:latin typeface="Times New Roman"/>
                <a:cs typeface="Times New Roman"/>
              </a:rPr>
              <a:t> </a:t>
            </a:r>
            <a:r>
              <a:rPr sz="2000" spc="15" dirty="0">
                <a:solidFill>
                  <a:srgbClr val="FFFFFF"/>
                </a:solidFill>
                <a:latin typeface="Verdana"/>
                <a:cs typeface="Verdana"/>
              </a:rPr>
              <a:t>adm</a:t>
            </a:r>
            <a:r>
              <a:rPr sz="2000" spc="-5" dirty="0">
                <a:solidFill>
                  <a:srgbClr val="FFFFFF"/>
                </a:solidFill>
                <a:latin typeface="Verdana"/>
                <a:cs typeface="Verdana"/>
              </a:rPr>
              <a:t>i</a:t>
            </a:r>
            <a:r>
              <a:rPr sz="2000" spc="-150" dirty="0">
                <a:solidFill>
                  <a:srgbClr val="FFFFFF"/>
                </a:solidFill>
                <a:latin typeface="Verdana"/>
                <a:cs typeface="Verdana"/>
              </a:rPr>
              <a:t>nis</a:t>
            </a:r>
            <a:r>
              <a:rPr sz="2000" spc="-114" dirty="0">
                <a:solidFill>
                  <a:srgbClr val="FFFFFF"/>
                </a:solidFill>
                <a:latin typeface="Verdana"/>
                <a:cs typeface="Verdana"/>
              </a:rPr>
              <a:t>t</a:t>
            </a:r>
            <a:r>
              <a:rPr sz="2000" spc="-35" dirty="0">
                <a:solidFill>
                  <a:srgbClr val="FFFFFF"/>
                </a:solidFill>
                <a:latin typeface="Verdana"/>
                <a:cs typeface="Verdana"/>
              </a:rPr>
              <a:t>r</a:t>
            </a:r>
            <a:r>
              <a:rPr sz="2000" spc="-70" dirty="0">
                <a:solidFill>
                  <a:srgbClr val="FFFFFF"/>
                </a:solidFill>
                <a:latin typeface="Verdana"/>
                <a:cs typeface="Verdana"/>
              </a:rPr>
              <a:t>a</a:t>
            </a:r>
            <a:r>
              <a:rPr sz="2000" spc="-110" dirty="0">
                <a:solidFill>
                  <a:srgbClr val="FFFFFF"/>
                </a:solidFill>
                <a:latin typeface="Verdana"/>
                <a:cs typeface="Verdana"/>
              </a:rPr>
              <a:t>tor.</a:t>
            </a:r>
            <a:endParaRPr sz="2000">
              <a:latin typeface="Verdana"/>
              <a:cs typeface="Verdana"/>
            </a:endParaRPr>
          </a:p>
          <a:p>
            <a:pPr marL="355600" marR="681355" indent="-342900">
              <a:lnSpc>
                <a:spcPct val="100000"/>
              </a:lnSpc>
              <a:spcBef>
                <a:spcPts val="994"/>
              </a:spcBef>
              <a:tabLst>
                <a:tab pos="354965" algn="l"/>
              </a:tabLst>
            </a:pPr>
            <a:r>
              <a:rPr sz="1600" spc="-160" dirty="0">
                <a:solidFill>
                  <a:srgbClr val="89D0D6"/>
                </a:solidFill>
                <a:latin typeface="Lucida Sans Unicode"/>
                <a:cs typeface="Lucida Sans Unicode"/>
              </a:rPr>
              <a:t>▶	</a:t>
            </a:r>
            <a:r>
              <a:rPr sz="2000" spc="-215" dirty="0">
                <a:solidFill>
                  <a:srgbClr val="FFFFFF"/>
                </a:solidFill>
                <a:latin typeface="Verdana"/>
                <a:cs typeface="Verdana"/>
              </a:rPr>
              <a:t>In</a:t>
            </a:r>
            <a:r>
              <a:rPr sz="2000" spc="-180" dirty="0">
                <a:solidFill>
                  <a:srgbClr val="FFFFFF"/>
                </a:solidFill>
                <a:latin typeface="Verdana"/>
                <a:cs typeface="Verdana"/>
              </a:rPr>
              <a:t> </a:t>
            </a:r>
            <a:r>
              <a:rPr sz="2000" spc="-140" dirty="0">
                <a:solidFill>
                  <a:srgbClr val="FFFFFF"/>
                </a:solidFill>
                <a:latin typeface="Verdana"/>
                <a:cs typeface="Verdana"/>
              </a:rPr>
              <a:t>this</a:t>
            </a:r>
            <a:r>
              <a:rPr sz="2000" spc="-175" dirty="0">
                <a:solidFill>
                  <a:srgbClr val="FFFFFF"/>
                </a:solidFill>
                <a:latin typeface="Verdana"/>
                <a:cs typeface="Verdana"/>
              </a:rPr>
              <a:t> </a:t>
            </a:r>
            <a:r>
              <a:rPr sz="2000" dirty="0">
                <a:solidFill>
                  <a:srgbClr val="FFFFFF"/>
                </a:solidFill>
                <a:latin typeface="Verdana"/>
                <a:cs typeface="Verdana"/>
              </a:rPr>
              <a:t>technique,</a:t>
            </a:r>
            <a:r>
              <a:rPr sz="2000" spc="-190" dirty="0">
                <a:solidFill>
                  <a:srgbClr val="FFFFFF"/>
                </a:solidFill>
                <a:latin typeface="Verdana"/>
                <a:cs typeface="Verdana"/>
              </a:rPr>
              <a:t> </a:t>
            </a:r>
            <a:r>
              <a:rPr sz="2000" spc="-60" dirty="0">
                <a:solidFill>
                  <a:srgbClr val="FFFFFF"/>
                </a:solidFill>
                <a:latin typeface="Verdana"/>
                <a:cs typeface="Verdana"/>
              </a:rPr>
              <a:t>routing</a:t>
            </a:r>
            <a:r>
              <a:rPr sz="2000" spc="-185" dirty="0">
                <a:solidFill>
                  <a:srgbClr val="FFFFFF"/>
                </a:solidFill>
                <a:latin typeface="Verdana"/>
                <a:cs typeface="Verdana"/>
              </a:rPr>
              <a:t> </a:t>
            </a:r>
            <a:r>
              <a:rPr sz="2000" spc="-35" dirty="0">
                <a:solidFill>
                  <a:srgbClr val="FFFFFF"/>
                </a:solidFill>
                <a:latin typeface="Verdana"/>
                <a:cs typeface="Verdana"/>
              </a:rPr>
              <a:t>decisions</a:t>
            </a:r>
            <a:r>
              <a:rPr sz="2000" spc="-145" dirty="0">
                <a:solidFill>
                  <a:srgbClr val="FFFFFF"/>
                </a:solidFill>
                <a:latin typeface="Verdana"/>
                <a:cs typeface="Verdana"/>
              </a:rPr>
              <a:t> </a:t>
            </a:r>
            <a:r>
              <a:rPr sz="2000" dirty="0">
                <a:solidFill>
                  <a:srgbClr val="FFFFFF"/>
                </a:solidFill>
                <a:latin typeface="Verdana"/>
                <a:cs typeface="Verdana"/>
              </a:rPr>
              <a:t>are</a:t>
            </a:r>
            <a:r>
              <a:rPr sz="2000" spc="-155" dirty="0">
                <a:solidFill>
                  <a:srgbClr val="FFFFFF"/>
                </a:solidFill>
                <a:latin typeface="Verdana"/>
                <a:cs typeface="Verdana"/>
              </a:rPr>
              <a:t> </a:t>
            </a:r>
            <a:r>
              <a:rPr sz="2000" spc="-20" dirty="0">
                <a:solidFill>
                  <a:srgbClr val="FFFFFF"/>
                </a:solidFill>
                <a:latin typeface="Verdana"/>
                <a:cs typeface="Verdana"/>
              </a:rPr>
              <a:t>not</a:t>
            </a:r>
            <a:r>
              <a:rPr sz="2000" spc="-150" dirty="0">
                <a:solidFill>
                  <a:srgbClr val="FFFFFF"/>
                </a:solidFill>
                <a:latin typeface="Verdana"/>
                <a:cs typeface="Verdana"/>
              </a:rPr>
              <a:t> </a:t>
            </a:r>
            <a:r>
              <a:rPr sz="2000" spc="85" dirty="0">
                <a:solidFill>
                  <a:srgbClr val="FFFFFF"/>
                </a:solidFill>
                <a:latin typeface="Verdana"/>
                <a:cs typeface="Verdana"/>
              </a:rPr>
              <a:t>made</a:t>
            </a:r>
            <a:r>
              <a:rPr sz="2000" spc="-170" dirty="0">
                <a:solidFill>
                  <a:srgbClr val="FFFFFF"/>
                </a:solidFill>
                <a:latin typeface="Verdana"/>
                <a:cs typeface="Verdana"/>
              </a:rPr>
              <a:t> </a:t>
            </a:r>
            <a:r>
              <a:rPr sz="2000" spc="50" dirty="0">
                <a:solidFill>
                  <a:srgbClr val="FFFFFF"/>
                </a:solidFill>
                <a:latin typeface="Verdana"/>
                <a:cs typeface="Verdana"/>
              </a:rPr>
              <a:t>based</a:t>
            </a:r>
            <a:r>
              <a:rPr sz="2000" spc="-170" dirty="0">
                <a:solidFill>
                  <a:srgbClr val="FFFFFF"/>
                </a:solidFill>
                <a:latin typeface="Verdana"/>
                <a:cs typeface="Verdana"/>
              </a:rPr>
              <a:t> </a:t>
            </a:r>
            <a:r>
              <a:rPr sz="2000" spc="25" dirty="0">
                <a:solidFill>
                  <a:srgbClr val="FFFFFF"/>
                </a:solidFill>
                <a:latin typeface="Verdana"/>
                <a:cs typeface="Verdana"/>
              </a:rPr>
              <a:t>on</a:t>
            </a:r>
            <a:r>
              <a:rPr sz="2000" spc="-150" dirty="0">
                <a:solidFill>
                  <a:srgbClr val="FFFFFF"/>
                </a:solidFill>
                <a:latin typeface="Verdana"/>
                <a:cs typeface="Verdana"/>
              </a:rPr>
              <a:t> </a:t>
            </a:r>
            <a:r>
              <a:rPr sz="2000" spc="-15" dirty="0">
                <a:solidFill>
                  <a:srgbClr val="FFFFFF"/>
                </a:solidFill>
                <a:latin typeface="Verdana"/>
                <a:cs typeface="Verdana"/>
              </a:rPr>
              <a:t>the </a:t>
            </a:r>
            <a:r>
              <a:rPr sz="2000" spc="-690" dirty="0">
                <a:solidFill>
                  <a:srgbClr val="FFFFFF"/>
                </a:solidFill>
                <a:latin typeface="Verdana"/>
                <a:cs typeface="Verdana"/>
              </a:rPr>
              <a:t> </a:t>
            </a:r>
            <a:r>
              <a:rPr sz="2000" spc="105" dirty="0">
                <a:solidFill>
                  <a:srgbClr val="FFFFFF"/>
                </a:solidFill>
                <a:latin typeface="Verdana"/>
                <a:cs typeface="Verdana"/>
              </a:rPr>
              <a:t>con</a:t>
            </a:r>
            <a:r>
              <a:rPr sz="2000" spc="100" dirty="0">
                <a:solidFill>
                  <a:srgbClr val="FFFFFF"/>
                </a:solidFill>
                <a:latin typeface="Verdana"/>
                <a:cs typeface="Verdana"/>
              </a:rPr>
              <a:t>d</a:t>
            </a:r>
            <a:r>
              <a:rPr sz="2000" spc="-114" dirty="0">
                <a:solidFill>
                  <a:srgbClr val="FFFFFF"/>
                </a:solidFill>
                <a:latin typeface="Verdana"/>
                <a:cs typeface="Verdana"/>
              </a:rPr>
              <a:t>i</a:t>
            </a:r>
            <a:r>
              <a:rPr sz="2000" spc="-150" dirty="0">
                <a:solidFill>
                  <a:srgbClr val="FFFFFF"/>
                </a:solidFill>
                <a:latin typeface="Verdana"/>
                <a:cs typeface="Verdana"/>
              </a:rPr>
              <a:t>t</a:t>
            </a:r>
            <a:r>
              <a:rPr sz="2000" spc="-25" dirty="0">
                <a:solidFill>
                  <a:srgbClr val="FFFFFF"/>
                </a:solidFill>
                <a:latin typeface="Verdana"/>
                <a:cs typeface="Verdana"/>
              </a:rPr>
              <a:t>i</a:t>
            </a:r>
            <a:r>
              <a:rPr sz="2000" spc="-50" dirty="0">
                <a:solidFill>
                  <a:srgbClr val="FFFFFF"/>
                </a:solidFill>
                <a:latin typeface="Verdana"/>
                <a:cs typeface="Verdana"/>
              </a:rPr>
              <a:t>o</a:t>
            </a:r>
            <a:r>
              <a:rPr sz="2000" spc="-45" dirty="0">
                <a:solidFill>
                  <a:srgbClr val="FFFFFF"/>
                </a:solidFill>
                <a:latin typeface="Verdana"/>
                <a:cs typeface="Verdana"/>
              </a:rPr>
              <a:t>n</a:t>
            </a:r>
            <a:r>
              <a:rPr sz="2000" spc="60" dirty="0">
                <a:solidFill>
                  <a:srgbClr val="FFFFFF"/>
                </a:solidFill>
                <a:latin typeface="Times New Roman"/>
                <a:cs typeface="Times New Roman"/>
              </a:rPr>
              <a:t> </a:t>
            </a:r>
            <a:r>
              <a:rPr sz="2000" spc="-80" dirty="0">
                <a:solidFill>
                  <a:srgbClr val="FFFFFF"/>
                </a:solidFill>
                <a:latin typeface="Verdana"/>
                <a:cs typeface="Verdana"/>
              </a:rPr>
              <a:t>or</a:t>
            </a:r>
            <a:r>
              <a:rPr sz="2000" spc="45" dirty="0">
                <a:solidFill>
                  <a:srgbClr val="FFFFFF"/>
                </a:solidFill>
                <a:latin typeface="Times New Roman"/>
                <a:cs typeface="Times New Roman"/>
              </a:rPr>
              <a:t> </a:t>
            </a:r>
            <a:r>
              <a:rPr sz="2000" spc="-100" dirty="0">
                <a:solidFill>
                  <a:srgbClr val="FFFFFF"/>
                </a:solidFill>
                <a:latin typeface="Verdana"/>
                <a:cs typeface="Verdana"/>
              </a:rPr>
              <a:t>t</a:t>
            </a:r>
            <a:r>
              <a:rPr sz="2000" spc="105" dirty="0">
                <a:solidFill>
                  <a:srgbClr val="FFFFFF"/>
                </a:solidFill>
                <a:latin typeface="Verdana"/>
                <a:cs typeface="Verdana"/>
              </a:rPr>
              <a:t>op</a:t>
            </a:r>
            <a:r>
              <a:rPr sz="2000" spc="90" dirty="0">
                <a:solidFill>
                  <a:srgbClr val="FFFFFF"/>
                </a:solidFill>
                <a:latin typeface="Verdana"/>
                <a:cs typeface="Verdana"/>
              </a:rPr>
              <a:t>o</a:t>
            </a:r>
            <a:r>
              <a:rPr sz="2000" spc="-145" dirty="0">
                <a:solidFill>
                  <a:srgbClr val="FFFFFF"/>
                </a:solidFill>
                <a:latin typeface="Verdana"/>
                <a:cs typeface="Verdana"/>
              </a:rPr>
              <a:t>l</a:t>
            </a:r>
            <a:r>
              <a:rPr sz="2000" spc="95" dirty="0">
                <a:solidFill>
                  <a:srgbClr val="FFFFFF"/>
                </a:solidFill>
                <a:latin typeface="Verdana"/>
                <a:cs typeface="Verdana"/>
              </a:rPr>
              <a:t>o</a:t>
            </a:r>
            <a:r>
              <a:rPr sz="2000" spc="90" dirty="0">
                <a:solidFill>
                  <a:srgbClr val="FFFFFF"/>
                </a:solidFill>
                <a:latin typeface="Verdana"/>
                <a:cs typeface="Verdana"/>
              </a:rPr>
              <a:t>g</a:t>
            </a:r>
            <a:r>
              <a:rPr sz="2000" spc="-110" dirty="0">
                <a:solidFill>
                  <a:srgbClr val="FFFFFF"/>
                </a:solidFill>
                <a:latin typeface="Verdana"/>
                <a:cs typeface="Verdana"/>
              </a:rPr>
              <a:t>y</a:t>
            </a:r>
            <a:r>
              <a:rPr sz="2000" spc="30" dirty="0">
                <a:solidFill>
                  <a:srgbClr val="FFFFFF"/>
                </a:solidFill>
                <a:latin typeface="Times New Roman"/>
                <a:cs typeface="Times New Roman"/>
              </a:rPr>
              <a:t> </a:t>
            </a:r>
            <a:r>
              <a:rPr sz="2000" spc="10" dirty="0">
                <a:solidFill>
                  <a:srgbClr val="FFFFFF"/>
                </a:solidFill>
                <a:latin typeface="Verdana"/>
                <a:cs typeface="Verdana"/>
              </a:rPr>
              <a:t>of</a:t>
            </a:r>
            <a:r>
              <a:rPr sz="2000" spc="45" dirty="0">
                <a:solidFill>
                  <a:srgbClr val="FFFFFF"/>
                </a:solidFill>
                <a:latin typeface="Times New Roman"/>
                <a:cs typeface="Times New Roman"/>
              </a:rPr>
              <a:t> </a:t>
            </a:r>
            <a:r>
              <a:rPr sz="2000" spc="-100" dirty="0">
                <a:solidFill>
                  <a:srgbClr val="FFFFFF"/>
                </a:solidFill>
                <a:latin typeface="Verdana"/>
                <a:cs typeface="Verdana"/>
              </a:rPr>
              <a:t>t</a:t>
            </a:r>
            <a:r>
              <a:rPr sz="2000" spc="30" dirty="0">
                <a:solidFill>
                  <a:srgbClr val="FFFFFF"/>
                </a:solidFill>
                <a:latin typeface="Verdana"/>
                <a:cs typeface="Verdana"/>
              </a:rPr>
              <a:t>he</a:t>
            </a:r>
            <a:r>
              <a:rPr sz="2000" spc="30" dirty="0">
                <a:solidFill>
                  <a:srgbClr val="FFFFFF"/>
                </a:solidFill>
                <a:latin typeface="Times New Roman"/>
                <a:cs typeface="Times New Roman"/>
              </a:rPr>
              <a:t> </a:t>
            </a:r>
            <a:r>
              <a:rPr sz="2000" spc="30" dirty="0">
                <a:solidFill>
                  <a:srgbClr val="FFFFFF"/>
                </a:solidFill>
                <a:latin typeface="Verdana"/>
                <a:cs typeface="Verdana"/>
              </a:rPr>
              <a:t>ne</a:t>
            </a:r>
            <a:r>
              <a:rPr sz="2000" spc="-100" dirty="0">
                <a:solidFill>
                  <a:srgbClr val="FFFFFF"/>
                </a:solidFill>
                <a:latin typeface="Verdana"/>
                <a:cs typeface="Verdana"/>
              </a:rPr>
              <a:t>t</a:t>
            </a:r>
            <a:r>
              <a:rPr sz="2000" spc="-120" dirty="0">
                <a:solidFill>
                  <a:srgbClr val="FFFFFF"/>
                </a:solidFill>
                <a:latin typeface="Verdana"/>
                <a:cs typeface="Verdana"/>
              </a:rPr>
              <a:t>works</a:t>
            </a:r>
            <a:endParaRPr sz="2000">
              <a:latin typeface="Verdana"/>
              <a:cs typeface="Verdana"/>
            </a:endParaRPr>
          </a:p>
        </p:txBody>
      </p:sp>
      <p:sp>
        <p:nvSpPr>
          <p:cNvPr id="4" name="object 4"/>
          <p:cNvSpPr txBox="1"/>
          <p:nvPr/>
        </p:nvSpPr>
        <p:spPr>
          <a:xfrm>
            <a:off x="10562979" y="570678"/>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30</a:t>
            </a:r>
            <a:endParaRPr sz="2800">
              <a:latin typeface="Verdana"/>
              <a:cs typeface="Verdana"/>
            </a:endParaRPr>
          </a:p>
        </p:txBody>
      </p:sp>
      <p:sp>
        <p:nvSpPr>
          <p:cNvPr id="5" name="Slide Number Placeholder 4">
            <a:extLst>
              <a:ext uri="{FF2B5EF4-FFF2-40B4-BE49-F238E27FC236}">
                <a16:creationId xmlns:a16="http://schemas.microsoft.com/office/drawing/2014/main" id="{7A71A51A-4204-CD67-DF09-8419858D0402}"/>
              </a:ext>
            </a:extLst>
          </p:cNvPr>
          <p:cNvSpPr>
            <a:spLocks noGrp="1"/>
          </p:cNvSpPr>
          <p:nvPr>
            <p:ph type="sldNum" sz="quarter" idx="12"/>
          </p:nvPr>
        </p:nvSpPr>
        <p:spPr/>
        <p:txBody>
          <a:bodyPr/>
          <a:lstStyle/>
          <a:p>
            <a:fld id="{CC35A254-4A35-4A19-8176-D3942D5E59E5}"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3230245" cy="665480"/>
          </a:xfrm>
          <a:prstGeom prst="rect">
            <a:avLst/>
          </a:prstGeom>
        </p:spPr>
        <p:txBody>
          <a:bodyPr vert="horz" wrap="square" lIns="0" tIns="12700" rIns="0" bIns="0" rtlCol="0">
            <a:spAutoFit/>
          </a:bodyPr>
          <a:lstStyle/>
          <a:p>
            <a:pPr marL="12700">
              <a:lnSpc>
                <a:spcPct val="100000"/>
              </a:lnSpc>
              <a:spcBef>
                <a:spcPts val="100"/>
              </a:spcBef>
            </a:pPr>
            <a:r>
              <a:rPr spc="55" dirty="0"/>
              <a:t>Advantages</a:t>
            </a:r>
          </a:p>
        </p:txBody>
      </p:sp>
      <p:sp>
        <p:nvSpPr>
          <p:cNvPr id="3" name="object 3"/>
          <p:cNvSpPr txBox="1"/>
          <p:nvPr/>
        </p:nvSpPr>
        <p:spPr>
          <a:xfrm>
            <a:off x="1182116" y="2511675"/>
            <a:ext cx="8608695" cy="1805305"/>
          </a:xfrm>
          <a:prstGeom prst="rect">
            <a:avLst/>
          </a:prstGeom>
        </p:spPr>
        <p:txBody>
          <a:bodyPr vert="horz" wrap="square" lIns="0" tIns="13335" rIns="0" bIns="0" rtlCol="0">
            <a:spAutoFit/>
          </a:bodyPr>
          <a:lstStyle/>
          <a:p>
            <a:pPr marL="12700">
              <a:lnSpc>
                <a:spcPct val="100000"/>
              </a:lnSpc>
              <a:spcBef>
                <a:spcPts val="105"/>
              </a:spcBef>
              <a:tabLst>
                <a:tab pos="354965" algn="l"/>
              </a:tabLst>
            </a:pPr>
            <a:r>
              <a:rPr sz="1600" spc="-160" dirty="0">
                <a:solidFill>
                  <a:srgbClr val="89D0D6"/>
                </a:solidFill>
                <a:latin typeface="Lucida Sans Unicode"/>
                <a:cs typeface="Lucida Sans Unicode"/>
              </a:rPr>
              <a:t>▶	</a:t>
            </a:r>
            <a:r>
              <a:rPr sz="2000" spc="40" dirty="0">
                <a:solidFill>
                  <a:srgbClr val="FFFFFF"/>
                </a:solidFill>
                <a:latin typeface="Verdana"/>
                <a:cs typeface="Verdana"/>
              </a:rPr>
              <a:t>No</a:t>
            </a:r>
            <a:r>
              <a:rPr sz="2000" spc="-165" dirty="0">
                <a:solidFill>
                  <a:srgbClr val="FFFFFF"/>
                </a:solidFill>
                <a:latin typeface="Verdana"/>
                <a:cs typeface="Verdana"/>
              </a:rPr>
              <a:t> </a:t>
            </a:r>
            <a:r>
              <a:rPr sz="2000" spc="-60" dirty="0">
                <a:solidFill>
                  <a:srgbClr val="FFFFFF"/>
                </a:solidFill>
                <a:latin typeface="Verdana"/>
                <a:cs typeface="Verdana"/>
              </a:rPr>
              <a:t>routing</a:t>
            </a:r>
            <a:r>
              <a:rPr sz="2000" spc="-175" dirty="0">
                <a:solidFill>
                  <a:srgbClr val="FFFFFF"/>
                </a:solidFill>
                <a:latin typeface="Verdana"/>
                <a:cs typeface="Verdana"/>
              </a:rPr>
              <a:t> </a:t>
            </a:r>
            <a:r>
              <a:rPr sz="2000" spc="30" dirty="0">
                <a:solidFill>
                  <a:srgbClr val="FFFFFF"/>
                </a:solidFill>
                <a:latin typeface="Verdana"/>
                <a:cs typeface="Verdana"/>
              </a:rPr>
              <a:t>overhead</a:t>
            </a:r>
            <a:r>
              <a:rPr sz="2000" spc="-190" dirty="0">
                <a:solidFill>
                  <a:srgbClr val="FFFFFF"/>
                </a:solidFill>
                <a:latin typeface="Verdana"/>
                <a:cs typeface="Verdana"/>
              </a:rPr>
              <a:t> </a:t>
            </a:r>
            <a:r>
              <a:rPr sz="2000" spc="-80" dirty="0">
                <a:solidFill>
                  <a:srgbClr val="FFFFFF"/>
                </a:solidFill>
                <a:latin typeface="Verdana"/>
                <a:cs typeface="Verdana"/>
              </a:rPr>
              <a:t>for</a:t>
            </a:r>
            <a:r>
              <a:rPr sz="2000" spc="-150" dirty="0">
                <a:solidFill>
                  <a:srgbClr val="FFFFFF"/>
                </a:solidFill>
                <a:latin typeface="Verdana"/>
                <a:cs typeface="Verdana"/>
              </a:rPr>
              <a:t> </a:t>
            </a:r>
            <a:r>
              <a:rPr sz="2000" spc="-75" dirty="0">
                <a:solidFill>
                  <a:srgbClr val="FFFFFF"/>
                </a:solidFill>
                <a:latin typeface="Verdana"/>
                <a:cs typeface="Verdana"/>
              </a:rPr>
              <a:t>router</a:t>
            </a:r>
            <a:r>
              <a:rPr sz="2000" spc="-195" dirty="0">
                <a:solidFill>
                  <a:srgbClr val="FFFFFF"/>
                </a:solidFill>
                <a:latin typeface="Verdana"/>
                <a:cs typeface="Verdana"/>
              </a:rPr>
              <a:t> </a:t>
            </a:r>
            <a:r>
              <a:rPr sz="2000" spc="20" dirty="0">
                <a:solidFill>
                  <a:srgbClr val="FFFFFF"/>
                </a:solidFill>
                <a:latin typeface="Verdana"/>
                <a:cs typeface="Verdana"/>
              </a:rPr>
              <a:t>CPU</a:t>
            </a:r>
            <a:r>
              <a:rPr sz="2000" spc="-160" dirty="0">
                <a:solidFill>
                  <a:srgbClr val="FFFFFF"/>
                </a:solidFill>
                <a:latin typeface="Verdana"/>
                <a:cs typeface="Verdana"/>
              </a:rPr>
              <a:t> </a:t>
            </a:r>
            <a:r>
              <a:rPr sz="2000" spc="5" dirty="0">
                <a:solidFill>
                  <a:srgbClr val="FFFFFF"/>
                </a:solidFill>
                <a:latin typeface="Verdana"/>
                <a:cs typeface="Verdana"/>
              </a:rPr>
              <a:t>which</a:t>
            </a:r>
            <a:r>
              <a:rPr sz="2000" spc="-150" dirty="0">
                <a:solidFill>
                  <a:srgbClr val="FFFFFF"/>
                </a:solidFill>
                <a:latin typeface="Verdana"/>
                <a:cs typeface="Verdana"/>
              </a:rPr>
              <a:t> </a:t>
            </a:r>
            <a:r>
              <a:rPr sz="2000" spc="-25" dirty="0">
                <a:solidFill>
                  <a:srgbClr val="FFFFFF"/>
                </a:solidFill>
                <a:latin typeface="Verdana"/>
                <a:cs typeface="Verdana"/>
              </a:rPr>
              <a:t>means</a:t>
            </a:r>
            <a:r>
              <a:rPr sz="2000" spc="-175" dirty="0">
                <a:solidFill>
                  <a:srgbClr val="FFFFFF"/>
                </a:solidFill>
                <a:latin typeface="Verdana"/>
                <a:cs typeface="Verdana"/>
              </a:rPr>
              <a:t> </a:t>
            </a:r>
            <a:r>
              <a:rPr sz="2000" spc="165" dirty="0">
                <a:solidFill>
                  <a:srgbClr val="FFFFFF"/>
                </a:solidFill>
                <a:latin typeface="Verdana"/>
                <a:cs typeface="Verdana"/>
              </a:rPr>
              <a:t>a</a:t>
            </a:r>
            <a:r>
              <a:rPr sz="2000" spc="-165" dirty="0">
                <a:solidFill>
                  <a:srgbClr val="FFFFFF"/>
                </a:solidFill>
                <a:latin typeface="Verdana"/>
                <a:cs typeface="Verdana"/>
              </a:rPr>
              <a:t> </a:t>
            </a:r>
            <a:r>
              <a:rPr sz="2000" spc="65" dirty="0">
                <a:solidFill>
                  <a:srgbClr val="FFFFFF"/>
                </a:solidFill>
                <a:latin typeface="Verdana"/>
                <a:cs typeface="Verdana"/>
              </a:rPr>
              <a:t>cheaper</a:t>
            </a:r>
            <a:r>
              <a:rPr sz="2000" spc="-175" dirty="0">
                <a:solidFill>
                  <a:srgbClr val="FFFFFF"/>
                </a:solidFill>
                <a:latin typeface="Verdana"/>
                <a:cs typeface="Verdana"/>
              </a:rPr>
              <a:t> </a:t>
            </a:r>
            <a:r>
              <a:rPr sz="2000" spc="-75" dirty="0">
                <a:solidFill>
                  <a:srgbClr val="FFFFFF"/>
                </a:solidFill>
                <a:latin typeface="Verdana"/>
                <a:cs typeface="Verdana"/>
              </a:rPr>
              <a:t>router</a:t>
            </a:r>
            <a:endParaRPr sz="2000">
              <a:latin typeface="Verdana"/>
              <a:cs typeface="Verdana"/>
            </a:endParaRPr>
          </a:p>
          <a:p>
            <a:pPr marL="355600">
              <a:lnSpc>
                <a:spcPct val="100000"/>
              </a:lnSpc>
            </a:pPr>
            <a:r>
              <a:rPr sz="2000" spc="125" dirty="0">
                <a:solidFill>
                  <a:srgbClr val="FFFFFF"/>
                </a:solidFill>
                <a:latin typeface="Verdana"/>
                <a:cs typeface="Verdana"/>
              </a:rPr>
              <a:t>can</a:t>
            </a:r>
            <a:r>
              <a:rPr sz="2000" spc="45" dirty="0">
                <a:solidFill>
                  <a:srgbClr val="FFFFFF"/>
                </a:solidFill>
                <a:latin typeface="Times New Roman"/>
                <a:cs typeface="Times New Roman"/>
              </a:rPr>
              <a:t> </a:t>
            </a:r>
            <a:r>
              <a:rPr sz="2000" spc="114" dirty="0">
                <a:solidFill>
                  <a:srgbClr val="FFFFFF"/>
                </a:solidFill>
                <a:latin typeface="Verdana"/>
                <a:cs typeface="Verdana"/>
              </a:rPr>
              <a:t>b</a:t>
            </a:r>
            <a:r>
              <a:rPr sz="2000" spc="110" dirty="0">
                <a:solidFill>
                  <a:srgbClr val="FFFFFF"/>
                </a:solidFill>
                <a:latin typeface="Verdana"/>
                <a:cs typeface="Verdana"/>
              </a:rPr>
              <a:t>e</a:t>
            </a:r>
            <a:r>
              <a:rPr sz="2000" spc="30" dirty="0">
                <a:solidFill>
                  <a:srgbClr val="FFFFFF"/>
                </a:solidFill>
                <a:latin typeface="Times New Roman"/>
                <a:cs typeface="Times New Roman"/>
              </a:rPr>
              <a:t> </a:t>
            </a:r>
            <a:r>
              <a:rPr sz="2000" spc="-65" dirty="0">
                <a:solidFill>
                  <a:srgbClr val="FFFFFF"/>
                </a:solidFill>
                <a:latin typeface="Verdana"/>
                <a:cs typeface="Verdana"/>
              </a:rPr>
              <a:t>use</a:t>
            </a:r>
            <a:r>
              <a:rPr sz="2000" spc="125" dirty="0">
                <a:solidFill>
                  <a:srgbClr val="FFFFFF"/>
                </a:solidFill>
                <a:latin typeface="Verdana"/>
                <a:cs typeface="Verdana"/>
              </a:rPr>
              <a:t>d</a:t>
            </a:r>
            <a:r>
              <a:rPr sz="2000" spc="30" dirty="0">
                <a:solidFill>
                  <a:srgbClr val="FFFFFF"/>
                </a:solidFill>
                <a:latin typeface="Times New Roman"/>
                <a:cs typeface="Times New Roman"/>
              </a:rPr>
              <a:t> </a:t>
            </a:r>
            <a:r>
              <a:rPr sz="2000" spc="-100" dirty="0">
                <a:solidFill>
                  <a:srgbClr val="FFFFFF"/>
                </a:solidFill>
                <a:latin typeface="Verdana"/>
                <a:cs typeface="Verdana"/>
              </a:rPr>
              <a:t>t</a:t>
            </a:r>
            <a:r>
              <a:rPr sz="2000" spc="95" dirty="0">
                <a:solidFill>
                  <a:srgbClr val="FFFFFF"/>
                </a:solidFill>
                <a:latin typeface="Verdana"/>
                <a:cs typeface="Verdana"/>
              </a:rPr>
              <a:t>o</a:t>
            </a:r>
            <a:r>
              <a:rPr sz="2000" spc="20" dirty="0">
                <a:solidFill>
                  <a:srgbClr val="FFFFFF"/>
                </a:solidFill>
                <a:latin typeface="Times New Roman"/>
                <a:cs typeface="Times New Roman"/>
              </a:rPr>
              <a:t> </a:t>
            </a:r>
            <a:r>
              <a:rPr sz="2000" spc="114" dirty="0">
                <a:solidFill>
                  <a:srgbClr val="FFFFFF"/>
                </a:solidFill>
                <a:latin typeface="Verdana"/>
                <a:cs typeface="Verdana"/>
              </a:rPr>
              <a:t>d</a:t>
            </a:r>
            <a:r>
              <a:rPr sz="2000" spc="95" dirty="0">
                <a:solidFill>
                  <a:srgbClr val="FFFFFF"/>
                </a:solidFill>
                <a:latin typeface="Verdana"/>
                <a:cs typeface="Verdana"/>
              </a:rPr>
              <a:t>o</a:t>
            </a:r>
            <a:r>
              <a:rPr sz="2000" spc="55" dirty="0">
                <a:solidFill>
                  <a:srgbClr val="FFFFFF"/>
                </a:solidFill>
                <a:latin typeface="Times New Roman"/>
                <a:cs typeface="Times New Roman"/>
              </a:rPr>
              <a:t> </a:t>
            </a:r>
            <a:r>
              <a:rPr sz="2000" spc="-65" dirty="0">
                <a:solidFill>
                  <a:srgbClr val="FFFFFF"/>
                </a:solidFill>
                <a:latin typeface="Verdana"/>
                <a:cs typeface="Verdana"/>
              </a:rPr>
              <a:t>r</a:t>
            </a:r>
            <a:r>
              <a:rPr sz="2000" spc="-100" dirty="0">
                <a:solidFill>
                  <a:srgbClr val="FFFFFF"/>
                </a:solidFill>
                <a:latin typeface="Verdana"/>
                <a:cs typeface="Verdana"/>
              </a:rPr>
              <a:t>o</a:t>
            </a:r>
            <a:r>
              <a:rPr sz="2000" spc="-95" dirty="0">
                <a:solidFill>
                  <a:srgbClr val="FFFFFF"/>
                </a:solidFill>
                <a:latin typeface="Verdana"/>
                <a:cs typeface="Verdana"/>
              </a:rPr>
              <a:t>u</a:t>
            </a:r>
            <a:r>
              <a:rPr sz="2000" spc="-45" dirty="0">
                <a:solidFill>
                  <a:srgbClr val="FFFFFF"/>
                </a:solidFill>
                <a:latin typeface="Verdana"/>
                <a:cs typeface="Verdana"/>
              </a:rPr>
              <a:t>t</a:t>
            </a:r>
            <a:r>
              <a:rPr sz="2000" spc="-35" dirty="0">
                <a:solidFill>
                  <a:srgbClr val="FFFFFF"/>
                </a:solidFill>
                <a:latin typeface="Verdana"/>
                <a:cs typeface="Verdana"/>
              </a:rPr>
              <a:t>in</a:t>
            </a:r>
            <a:r>
              <a:rPr sz="2000" spc="-50" dirty="0">
                <a:solidFill>
                  <a:srgbClr val="FFFFFF"/>
                </a:solidFill>
                <a:latin typeface="Verdana"/>
                <a:cs typeface="Verdana"/>
              </a:rPr>
              <a:t>g</a:t>
            </a:r>
            <a:r>
              <a:rPr sz="2000" spc="-175" dirty="0">
                <a:solidFill>
                  <a:srgbClr val="FFFFFF"/>
                </a:solidFill>
                <a:latin typeface="Verdana"/>
                <a:cs typeface="Verdana"/>
              </a:rPr>
              <a:t>.</a:t>
            </a:r>
            <a:endParaRPr sz="2000">
              <a:latin typeface="Verdana"/>
              <a:cs typeface="Verdana"/>
            </a:endParaRPr>
          </a:p>
          <a:p>
            <a:pPr marL="355600" marR="453390" indent="-342900">
              <a:lnSpc>
                <a:spcPct val="100000"/>
              </a:lnSpc>
              <a:spcBef>
                <a:spcPts val="1010"/>
              </a:spcBef>
              <a:tabLst>
                <a:tab pos="354965" algn="l"/>
              </a:tabLst>
            </a:pPr>
            <a:r>
              <a:rPr sz="1600" spc="-160" dirty="0">
                <a:solidFill>
                  <a:srgbClr val="89D0D6"/>
                </a:solidFill>
                <a:latin typeface="Lucida Sans Unicode"/>
                <a:cs typeface="Lucida Sans Unicode"/>
              </a:rPr>
              <a:t>▶	</a:t>
            </a:r>
            <a:r>
              <a:rPr sz="2000" spc="-245" dirty="0">
                <a:solidFill>
                  <a:srgbClr val="FFFFFF"/>
                </a:solidFill>
                <a:latin typeface="Verdana"/>
                <a:cs typeface="Verdana"/>
              </a:rPr>
              <a:t>It</a:t>
            </a:r>
            <a:r>
              <a:rPr sz="2000" spc="-175" dirty="0">
                <a:solidFill>
                  <a:srgbClr val="FFFFFF"/>
                </a:solidFill>
                <a:latin typeface="Verdana"/>
                <a:cs typeface="Verdana"/>
              </a:rPr>
              <a:t> </a:t>
            </a:r>
            <a:r>
              <a:rPr sz="2000" spc="30" dirty="0">
                <a:solidFill>
                  <a:srgbClr val="FFFFFF"/>
                </a:solidFill>
                <a:latin typeface="Verdana"/>
                <a:cs typeface="Verdana"/>
              </a:rPr>
              <a:t>adds</a:t>
            </a:r>
            <a:r>
              <a:rPr sz="2000" spc="-150" dirty="0">
                <a:solidFill>
                  <a:srgbClr val="FFFFFF"/>
                </a:solidFill>
                <a:latin typeface="Verdana"/>
                <a:cs typeface="Verdana"/>
              </a:rPr>
              <a:t> </a:t>
            </a:r>
            <a:r>
              <a:rPr sz="2000" spc="-70" dirty="0">
                <a:solidFill>
                  <a:srgbClr val="FFFFFF"/>
                </a:solidFill>
                <a:latin typeface="Verdana"/>
                <a:cs typeface="Verdana"/>
              </a:rPr>
              <a:t>security</a:t>
            </a:r>
            <a:r>
              <a:rPr sz="2000" spc="-195" dirty="0">
                <a:solidFill>
                  <a:srgbClr val="FFFFFF"/>
                </a:solidFill>
                <a:latin typeface="Verdana"/>
                <a:cs typeface="Verdana"/>
              </a:rPr>
              <a:t> </a:t>
            </a:r>
            <a:r>
              <a:rPr sz="2000" spc="60" dirty="0">
                <a:solidFill>
                  <a:srgbClr val="FFFFFF"/>
                </a:solidFill>
                <a:latin typeface="Verdana"/>
                <a:cs typeface="Verdana"/>
              </a:rPr>
              <a:t>because</a:t>
            </a:r>
            <a:r>
              <a:rPr sz="2000" spc="-180" dirty="0">
                <a:solidFill>
                  <a:srgbClr val="FFFFFF"/>
                </a:solidFill>
                <a:latin typeface="Verdana"/>
                <a:cs typeface="Verdana"/>
              </a:rPr>
              <a:t> </a:t>
            </a:r>
            <a:r>
              <a:rPr sz="2000" spc="-55" dirty="0">
                <a:solidFill>
                  <a:srgbClr val="FFFFFF"/>
                </a:solidFill>
                <a:latin typeface="Verdana"/>
                <a:cs typeface="Verdana"/>
              </a:rPr>
              <a:t>only</a:t>
            </a:r>
            <a:r>
              <a:rPr sz="2000" spc="-145" dirty="0">
                <a:solidFill>
                  <a:srgbClr val="FFFFFF"/>
                </a:solidFill>
                <a:latin typeface="Verdana"/>
                <a:cs typeface="Verdana"/>
              </a:rPr>
              <a:t> </a:t>
            </a:r>
            <a:r>
              <a:rPr sz="2000" spc="-65" dirty="0">
                <a:solidFill>
                  <a:srgbClr val="FFFFFF"/>
                </a:solidFill>
                <a:latin typeface="Verdana"/>
                <a:cs typeface="Verdana"/>
              </a:rPr>
              <a:t>administrator</a:t>
            </a:r>
            <a:r>
              <a:rPr sz="2000" spc="-195" dirty="0">
                <a:solidFill>
                  <a:srgbClr val="FFFFFF"/>
                </a:solidFill>
                <a:latin typeface="Verdana"/>
                <a:cs typeface="Verdana"/>
              </a:rPr>
              <a:t> </a:t>
            </a:r>
            <a:r>
              <a:rPr sz="2000" spc="125" dirty="0">
                <a:solidFill>
                  <a:srgbClr val="FFFFFF"/>
                </a:solidFill>
                <a:latin typeface="Verdana"/>
                <a:cs typeface="Verdana"/>
              </a:rPr>
              <a:t>can</a:t>
            </a:r>
            <a:r>
              <a:rPr sz="2000" spc="-145" dirty="0">
                <a:solidFill>
                  <a:srgbClr val="FFFFFF"/>
                </a:solidFill>
                <a:latin typeface="Verdana"/>
                <a:cs typeface="Verdana"/>
              </a:rPr>
              <a:t> </a:t>
            </a:r>
            <a:r>
              <a:rPr sz="2000" spc="-5" dirty="0">
                <a:solidFill>
                  <a:srgbClr val="FFFFFF"/>
                </a:solidFill>
                <a:latin typeface="Verdana"/>
                <a:cs typeface="Verdana"/>
              </a:rPr>
              <a:t>allow</a:t>
            </a:r>
            <a:r>
              <a:rPr sz="2000" spc="-185" dirty="0">
                <a:solidFill>
                  <a:srgbClr val="FFFFFF"/>
                </a:solidFill>
                <a:latin typeface="Verdana"/>
                <a:cs typeface="Verdana"/>
              </a:rPr>
              <a:t> </a:t>
            </a:r>
            <a:r>
              <a:rPr sz="2000" spc="-60" dirty="0">
                <a:solidFill>
                  <a:srgbClr val="FFFFFF"/>
                </a:solidFill>
                <a:latin typeface="Verdana"/>
                <a:cs typeface="Verdana"/>
              </a:rPr>
              <a:t>routing</a:t>
            </a:r>
            <a:r>
              <a:rPr sz="2000" spc="-170" dirty="0">
                <a:solidFill>
                  <a:srgbClr val="FFFFFF"/>
                </a:solidFill>
                <a:latin typeface="Verdana"/>
                <a:cs typeface="Verdana"/>
              </a:rPr>
              <a:t> </a:t>
            </a:r>
            <a:r>
              <a:rPr sz="2000" spc="-5" dirty="0">
                <a:solidFill>
                  <a:srgbClr val="FFFFFF"/>
                </a:solidFill>
                <a:latin typeface="Verdana"/>
                <a:cs typeface="Verdana"/>
              </a:rPr>
              <a:t>to </a:t>
            </a:r>
            <a:r>
              <a:rPr sz="2000" spc="-690" dirty="0">
                <a:solidFill>
                  <a:srgbClr val="FFFFFF"/>
                </a:solidFill>
                <a:latin typeface="Verdana"/>
                <a:cs typeface="Verdana"/>
              </a:rPr>
              <a:t> </a:t>
            </a:r>
            <a:r>
              <a:rPr sz="2000" spc="-25" dirty="0">
                <a:solidFill>
                  <a:srgbClr val="FFFFFF"/>
                </a:solidFill>
                <a:latin typeface="Verdana"/>
                <a:cs typeface="Verdana"/>
              </a:rPr>
              <a:t>par</a:t>
            </a:r>
            <a:r>
              <a:rPr sz="2000" spc="-5" dirty="0">
                <a:solidFill>
                  <a:srgbClr val="FFFFFF"/>
                </a:solidFill>
                <a:latin typeface="Verdana"/>
                <a:cs typeface="Verdana"/>
              </a:rPr>
              <a:t>t</a:t>
            </a:r>
            <a:r>
              <a:rPr sz="2000" spc="-35" dirty="0">
                <a:solidFill>
                  <a:srgbClr val="FFFFFF"/>
                </a:solidFill>
                <a:latin typeface="Verdana"/>
                <a:cs typeface="Verdana"/>
              </a:rPr>
              <a:t>icula</a:t>
            </a:r>
            <a:r>
              <a:rPr sz="2000" spc="-30" dirty="0">
                <a:solidFill>
                  <a:srgbClr val="FFFFFF"/>
                </a:solidFill>
                <a:latin typeface="Verdana"/>
                <a:cs typeface="Verdana"/>
              </a:rPr>
              <a:t>r</a:t>
            </a:r>
            <a:r>
              <a:rPr sz="2000" spc="5" dirty="0">
                <a:solidFill>
                  <a:srgbClr val="FFFFFF"/>
                </a:solidFill>
                <a:latin typeface="Times New Roman"/>
                <a:cs typeface="Times New Roman"/>
              </a:rPr>
              <a:t> </a:t>
            </a:r>
            <a:r>
              <a:rPr sz="2000" spc="30" dirty="0">
                <a:solidFill>
                  <a:srgbClr val="FFFFFF"/>
                </a:solidFill>
                <a:latin typeface="Verdana"/>
                <a:cs typeface="Verdana"/>
              </a:rPr>
              <a:t>ne</a:t>
            </a:r>
            <a:r>
              <a:rPr sz="2000" spc="-100" dirty="0">
                <a:solidFill>
                  <a:srgbClr val="FFFFFF"/>
                </a:solidFill>
                <a:latin typeface="Verdana"/>
                <a:cs typeface="Verdana"/>
              </a:rPr>
              <a:t>t</a:t>
            </a:r>
            <a:r>
              <a:rPr sz="2000" spc="-125" dirty="0">
                <a:solidFill>
                  <a:srgbClr val="FFFFFF"/>
                </a:solidFill>
                <a:latin typeface="Verdana"/>
                <a:cs typeface="Verdana"/>
              </a:rPr>
              <a:t>work</a:t>
            </a:r>
            <a:r>
              <a:rPr sz="2000" spc="-100" dirty="0">
                <a:solidFill>
                  <a:srgbClr val="FFFFFF"/>
                </a:solidFill>
                <a:latin typeface="Verdana"/>
                <a:cs typeface="Verdana"/>
              </a:rPr>
              <a:t>s</a:t>
            </a:r>
            <a:r>
              <a:rPr sz="2000" dirty="0">
                <a:solidFill>
                  <a:srgbClr val="FFFFFF"/>
                </a:solidFill>
                <a:latin typeface="Times New Roman"/>
                <a:cs typeface="Times New Roman"/>
              </a:rPr>
              <a:t> </a:t>
            </a:r>
            <a:r>
              <a:rPr sz="2000" spc="-75" dirty="0">
                <a:solidFill>
                  <a:srgbClr val="FFFFFF"/>
                </a:solidFill>
                <a:latin typeface="Verdana"/>
                <a:cs typeface="Verdana"/>
              </a:rPr>
              <a:t>only.</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40" dirty="0">
                <a:solidFill>
                  <a:srgbClr val="FFFFFF"/>
                </a:solidFill>
                <a:latin typeface="Verdana"/>
                <a:cs typeface="Verdana"/>
              </a:rPr>
              <a:t>No</a:t>
            </a:r>
            <a:r>
              <a:rPr sz="2000" spc="40" dirty="0">
                <a:solidFill>
                  <a:srgbClr val="FFFFFF"/>
                </a:solidFill>
                <a:latin typeface="Times New Roman"/>
                <a:cs typeface="Times New Roman"/>
              </a:rPr>
              <a:t> </a:t>
            </a:r>
            <a:r>
              <a:rPr sz="2000" spc="45" dirty="0">
                <a:solidFill>
                  <a:srgbClr val="FFFFFF"/>
                </a:solidFill>
                <a:latin typeface="Verdana"/>
                <a:cs typeface="Verdana"/>
              </a:rPr>
              <a:t>bandwi</a:t>
            </a:r>
            <a:r>
              <a:rPr sz="2000" spc="40" dirty="0">
                <a:solidFill>
                  <a:srgbClr val="FFFFFF"/>
                </a:solidFill>
                <a:latin typeface="Verdana"/>
                <a:cs typeface="Verdana"/>
              </a:rPr>
              <a:t>d</a:t>
            </a:r>
            <a:r>
              <a:rPr sz="2000" spc="-100" dirty="0">
                <a:solidFill>
                  <a:srgbClr val="FFFFFF"/>
                </a:solidFill>
                <a:latin typeface="Verdana"/>
                <a:cs typeface="Verdana"/>
              </a:rPr>
              <a:t>t</a:t>
            </a:r>
            <a:r>
              <a:rPr sz="2000" spc="-45" dirty="0">
                <a:solidFill>
                  <a:srgbClr val="FFFFFF"/>
                </a:solidFill>
                <a:latin typeface="Verdana"/>
                <a:cs typeface="Verdana"/>
              </a:rPr>
              <a:t>h</a:t>
            </a:r>
            <a:r>
              <a:rPr sz="2000" spc="40" dirty="0">
                <a:solidFill>
                  <a:srgbClr val="FFFFFF"/>
                </a:solidFill>
                <a:latin typeface="Times New Roman"/>
                <a:cs typeface="Times New Roman"/>
              </a:rPr>
              <a:t> </a:t>
            </a:r>
            <a:r>
              <a:rPr sz="2000" spc="-175" dirty="0">
                <a:solidFill>
                  <a:srgbClr val="FFFFFF"/>
                </a:solidFill>
                <a:latin typeface="Verdana"/>
                <a:cs typeface="Verdana"/>
              </a:rPr>
              <a:t>u</a:t>
            </a:r>
            <a:r>
              <a:rPr sz="2000" spc="-140" dirty="0">
                <a:solidFill>
                  <a:srgbClr val="FFFFFF"/>
                </a:solidFill>
                <a:latin typeface="Verdana"/>
                <a:cs typeface="Verdana"/>
              </a:rPr>
              <a:t>s</a:t>
            </a:r>
            <a:r>
              <a:rPr sz="2000" spc="120" dirty="0">
                <a:solidFill>
                  <a:srgbClr val="FFFFFF"/>
                </a:solidFill>
                <a:latin typeface="Verdana"/>
                <a:cs typeface="Verdana"/>
              </a:rPr>
              <a:t>age</a:t>
            </a:r>
            <a:r>
              <a:rPr sz="2000" spc="10" dirty="0">
                <a:solidFill>
                  <a:srgbClr val="FFFFFF"/>
                </a:solidFill>
                <a:latin typeface="Times New Roman"/>
                <a:cs typeface="Times New Roman"/>
              </a:rPr>
              <a:t> </a:t>
            </a:r>
            <a:r>
              <a:rPr sz="2000" spc="110" dirty="0">
                <a:solidFill>
                  <a:srgbClr val="FFFFFF"/>
                </a:solidFill>
                <a:latin typeface="Verdana"/>
                <a:cs typeface="Verdana"/>
              </a:rPr>
              <a:t>be</a:t>
            </a:r>
            <a:r>
              <a:rPr sz="2000" spc="-100" dirty="0">
                <a:solidFill>
                  <a:srgbClr val="FFFFFF"/>
                </a:solidFill>
                <a:latin typeface="Verdana"/>
                <a:cs typeface="Verdana"/>
              </a:rPr>
              <a:t>t</a:t>
            </a:r>
            <a:r>
              <a:rPr sz="2000" spc="45" dirty="0">
                <a:solidFill>
                  <a:srgbClr val="FFFFFF"/>
                </a:solidFill>
                <a:latin typeface="Verdana"/>
                <a:cs typeface="Verdana"/>
              </a:rPr>
              <a:t>ween</a:t>
            </a:r>
            <a:r>
              <a:rPr sz="2000" spc="15" dirty="0">
                <a:solidFill>
                  <a:srgbClr val="FFFFFF"/>
                </a:solidFill>
                <a:latin typeface="Times New Roman"/>
                <a:cs typeface="Times New Roman"/>
              </a:rPr>
              <a:t> </a:t>
            </a:r>
            <a:r>
              <a:rPr sz="2000" spc="-65" dirty="0">
                <a:solidFill>
                  <a:srgbClr val="FFFFFF"/>
                </a:solidFill>
                <a:latin typeface="Verdana"/>
                <a:cs typeface="Verdana"/>
              </a:rPr>
              <a:t>r</a:t>
            </a:r>
            <a:r>
              <a:rPr sz="2000" spc="-100" dirty="0">
                <a:solidFill>
                  <a:srgbClr val="FFFFFF"/>
                </a:solidFill>
                <a:latin typeface="Verdana"/>
                <a:cs typeface="Verdana"/>
              </a:rPr>
              <a:t>ou</a:t>
            </a:r>
            <a:r>
              <a:rPr sz="2000" spc="-40" dirty="0">
                <a:solidFill>
                  <a:srgbClr val="FFFFFF"/>
                </a:solidFill>
                <a:latin typeface="Verdana"/>
                <a:cs typeface="Verdana"/>
              </a:rPr>
              <a:t>t</a:t>
            </a:r>
            <a:r>
              <a:rPr sz="2000" spc="-135" dirty="0">
                <a:solidFill>
                  <a:srgbClr val="FFFFFF"/>
                </a:solidFill>
                <a:latin typeface="Verdana"/>
                <a:cs typeface="Verdana"/>
              </a:rPr>
              <a:t>er</a:t>
            </a:r>
            <a:r>
              <a:rPr sz="2000" spc="-150" dirty="0">
                <a:solidFill>
                  <a:srgbClr val="FFFFFF"/>
                </a:solidFill>
                <a:latin typeface="Verdana"/>
                <a:cs typeface="Verdana"/>
              </a:rPr>
              <a:t>s</a:t>
            </a:r>
            <a:r>
              <a:rPr sz="2000" spc="-175" dirty="0">
                <a:solidFill>
                  <a:srgbClr val="FFFFFF"/>
                </a:solidFill>
                <a:latin typeface="Verdana"/>
                <a:cs typeface="Verdana"/>
              </a:rPr>
              <a:t>.</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31</a:t>
            </a:r>
            <a:endParaRPr sz="2800">
              <a:latin typeface="Verdana"/>
              <a:cs typeface="Verdana"/>
            </a:endParaRPr>
          </a:p>
        </p:txBody>
      </p:sp>
      <p:sp>
        <p:nvSpPr>
          <p:cNvPr id="5" name="Slide Number Placeholder 4">
            <a:extLst>
              <a:ext uri="{FF2B5EF4-FFF2-40B4-BE49-F238E27FC236}">
                <a16:creationId xmlns:a16="http://schemas.microsoft.com/office/drawing/2014/main" id="{EC1DB956-556F-92A8-9EB5-9ADBEFBEC9C4}"/>
              </a:ext>
            </a:extLst>
          </p:cNvPr>
          <p:cNvSpPr>
            <a:spLocks noGrp="1"/>
          </p:cNvSpPr>
          <p:nvPr>
            <p:ph type="sldNum" sz="quarter" idx="12"/>
          </p:nvPr>
        </p:nvSpPr>
        <p:spPr/>
        <p:txBody>
          <a:bodyPr/>
          <a:lstStyle/>
          <a:p>
            <a:fld id="{CC35A254-4A35-4A19-8176-D3942D5E59E5}"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4084954" cy="665480"/>
          </a:xfrm>
          <a:prstGeom prst="rect">
            <a:avLst/>
          </a:prstGeom>
        </p:spPr>
        <p:txBody>
          <a:bodyPr vert="horz" wrap="square" lIns="0" tIns="12700" rIns="0" bIns="0" rtlCol="0">
            <a:spAutoFit/>
          </a:bodyPr>
          <a:lstStyle/>
          <a:p>
            <a:pPr marL="12700">
              <a:lnSpc>
                <a:spcPct val="100000"/>
              </a:lnSpc>
              <a:spcBef>
                <a:spcPts val="100"/>
              </a:spcBef>
            </a:pPr>
            <a:r>
              <a:rPr spc="-65" dirty="0"/>
              <a:t>Dis-advantages</a:t>
            </a:r>
          </a:p>
        </p:txBody>
      </p:sp>
      <p:sp>
        <p:nvSpPr>
          <p:cNvPr id="3" name="object 3"/>
          <p:cNvSpPr txBox="1"/>
          <p:nvPr/>
        </p:nvSpPr>
        <p:spPr>
          <a:xfrm>
            <a:off x="1182116" y="2080383"/>
            <a:ext cx="8647430" cy="2110105"/>
          </a:xfrm>
          <a:prstGeom prst="rect">
            <a:avLst/>
          </a:prstGeom>
        </p:spPr>
        <p:txBody>
          <a:bodyPr vert="horz" wrap="square" lIns="0" tIns="13335" rIns="0" bIns="0" rtlCol="0">
            <a:spAutoFit/>
          </a:bodyPr>
          <a:lstStyle/>
          <a:p>
            <a:pPr marL="355600" marR="5080" indent="-342900">
              <a:lnSpc>
                <a:spcPct val="100000"/>
              </a:lnSpc>
              <a:spcBef>
                <a:spcPts val="105"/>
              </a:spcBef>
              <a:tabLst>
                <a:tab pos="354965" algn="l"/>
              </a:tabLst>
            </a:pPr>
            <a:r>
              <a:rPr sz="1600" spc="-160" dirty="0">
                <a:solidFill>
                  <a:srgbClr val="89D0D6"/>
                </a:solidFill>
                <a:latin typeface="Lucida Sans Unicode"/>
                <a:cs typeface="Lucida Sans Unicode"/>
              </a:rPr>
              <a:t>▶	</a:t>
            </a:r>
            <a:r>
              <a:rPr sz="2000" spc="-114" dirty="0">
                <a:solidFill>
                  <a:srgbClr val="FFFFFF"/>
                </a:solidFill>
                <a:latin typeface="Verdana"/>
                <a:cs typeface="Verdana"/>
              </a:rPr>
              <a:t>For</a:t>
            </a:r>
            <a:r>
              <a:rPr sz="2000" spc="-160" dirty="0">
                <a:solidFill>
                  <a:srgbClr val="FFFFFF"/>
                </a:solidFill>
                <a:latin typeface="Verdana"/>
                <a:cs typeface="Verdana"/>
              </a:rPr>
              <a:t> </a:t>
            </a:r>
            <a:r>
              <a:rPr sz="2000" spc="165" dirty="0">
                <a:solidFill>
                  <a:srgbClr val="FFFFFF"/>
                </a:solidFill>
                <a:latin typeface="Verdana"/>
                <a:cs typeface="Verdana"/>
              </a:rPr>
              <a:t>a</a:t>
            </a:r>
            <a:r>
              <a:rPr sz="2000" spc="-155" dirty="0">
                <a:solidFill>
                  <a:srgbClr val="FFFFFF"/>
                </a:solidFill>
                <a:latin typeface="Verdana"/>
                <a:cs typeface="Verdana"/>
              </a:rPr>
              <a:t> </a:t>
            </a:r>
            <a:r>
              <a:rPr sz="2000" spc="-10" dirty="0">
                <a:solidFill>
                  <a:srgbClr val="FFFFFF"/>
                </a:solidFill>
                <a:latin typeface="Verdana"/>
                <a:cs typeface="Verdana"/>
              </a:rPr>
              <a:t>large</a:t>
            </a:r>
            <a:r>
              <a:rPr sz="2000" spc="-170" dirty="0">
                <a:solidFill>
                  <a:srgbClr val="FFFFFF"/>
                </a:solidFill>
                <a:latin typeface="Verdana"/>
                <a:cs typeface="Verdana"/>
              </a:rPr>
              <a:t> </a:t>
            </a:r>
            <a:r>
              <a:rPr sz="2000" spc="-70" dirty="0">
                <a:solidFill>
                  <a:srgbClr val="FFFFFF"/>
                </a:solidFill>
                <a:latin typeface="Verdana"/>
                <a:cs typeface="Verdana"/>
              </a:rPr>
              <a:t>network,</a:t>
            </a:r>
            <a:r>
              <a:rPr sz="2000" spc="-200" dirty="0">
                <a:solidFill>
                  <a:srgbClr val="FFFFFF"/>
                </a:solidFill>
                <a:latin typeface="Verdana"/>
                <a:cs typeface="Verdana"/>
              </a:rPr>
              <a:t> </a:t>
            </a:r>
            <a:r>
              <a:rPr sz="2000" spc="-135" dirty="0">
                <a:solidFill>
                  <a:srgbClr val="FFFFFF"/>
                </a:solidFill>
                <a:latin typeface="Verdana"/>
                <a:cs typeface="Verdana"/>
              </a:rPr>
              <a:t>it</a:t>
            </a:r>
            <a:r>
              <a:rPr sz="2000" spc="-165" dirty="0">
                <a:solidFill>
                  <a:srgbClr val="FFFFFF"/>
                </a:solidFill>
                <a:latin typeface="Verdana"/>
                <a:cs typeface="Verdana"/>
              </a:rPr>
              <a:t> </a:t>
            </a:r>
            <a:r>
              <a:rPr sz="2000" spc="-210" dirty="0">
                <a:solidFill>
                  <a:srgbClr val="FFFFFF"/>
                </a:solidFill>
                <a:latin typeface="Verdana"/>
                <a:cs typeface="Verdana"/>
              </a:rPr>
              <a:t>is</a:t>
            </a:r>
            <a:r>
              <a:rPr sz="2000" spc="-150" dirty="0">
                <a:solidFill>
                  <a:srgbClr val="FFFFFF"/>
                </a:solidFill>
                <a:latin typeface="Verdana"/>
                <a:cs typeface="Verdana"/>
              </a:rPr>
              <a:t> </a:t>
            </a:r>
            <a:r>
              <a:rPr sz="2000" spc="165" dirty="0">
                <a:solidFill>
                  <a:srgbClr val="FFFFFF"/>
                </a:solidFill>
                <a:latin typeface="Verdana"/>
                <a:cs typeface="Verdana"/>
              </a:rPr>
              <a:t>a</a:t>
            </a:r>
            <a:r>
              <a:rPr sz="2000" spc="-160" dirty="0">
                <a:solidFill>
                  <a:srgbClr val="FFFFFF"/>
                </a:solidFill>
                <a:latin typeface="Verdana"/>
                <a:cs typeface="Verdana"/>
              </a:rPr>
              <a:t> </a:t>
            </a:r>
            <a:r>
              <a:rPr sz="2000" spc="55" dirty="0">
                <a:solidFill>
                  <a:srgbClr val="FFFFFF"/>
                </a:solidFill>
                <a:latin typeface="Verdana"/>
                <a:cs typeface="Verdana"/>
              </a:rPr>
              <a:t>hectic</a:t>
            </a:r>
            <a:r>
              <a:rPr sz="2000" spc="-180" dirty="0">
                <a:solidFill>
                  <a:srgbClr val="FFFFFF"/>
                </a:solidFill>
                <a:latin typeface="Verdana"/>
                <a:cs typeface="Verdana"/>
              </a:rPr>
              <a:t> </a:t>
            </a:r>
            <a:r>
              <a:rPr sz="2000" spc="-100" dirty="0">
                <a:solidFill>
                  <a:srgbClr val="FFFFFF"/>
                </a:solidFill>
                <a:latin typeface="Verdana"/>
                <a:cs typeface="Verdana"/>
              </a:rPr>
              <a:t>task</a:t>
            </a:r>
            <a:r>
              <a:rPr sz="2000" spc="-185" dirty="0">
                <a:solidFill>
                  <a:srgbClr val="FFFFFF"/>
                </a:solidFill>
                <a:latin typeface="Verdana"/>
                <a:cs typeface="Verdana"/>
              </a:rPr>
              <a:t> </a:t>
            </a:r>
            <a:r>
              <a:rPr sz="2000" spc="-80" dirty="0">
                <a:solidFill>
                  <a:srgbClr val="FFFFFF"/>
                </a:solidFill>
                <a:latin typeface="Verdana"/>
                <a:cs typeface="Verdana"/>
              </a:rPr>
              <a:t>for</a:t>
            </a:r>
            <a:r>
              <a:rPr sz="2000" spc="-155" dirty="0">
                <a:solidFill>
                  <a:srgbClr val="FFFFFF"/>
                </a:solidFill>
                <a:latin typeface="Verdana"/>
                <a:cs typeface="Verdana"/>
              </a:rPr>
              <a:t> </a:t>
            </a:r>
            <a:r>
              <a:rPr sz="2000" spc="-65" dirty="0">
                <a:solidFill>
                  <a:srgbClr val="FFFFFF"/>
                </a:solidFill>
                <a:latin typeface="Verdana"/>
                <a:cs typeface="Verdana"/>
              </a:rPr>
              <a:t>administrator</a:t>
            </a:r>
            <a:r>
              <a:rPr sz="2000" spc="-195" dirty="0">
                <a:solidFill>
                  <a:srgbClr val="FFFFFF"/>
                </a:solidFill>
                <a:latin typeface="Verdana"/>
                <a:cs typeface="Verdana"/>
              </a:rPr>
              <a:t> </a:t>
            </a:r>
            <a:r>
              <a:rPr sz="2000" spc="-5" dirty="0">
                <a:solidFill>
                  <a:srgbClr val="FFFFFF"/>
                </a:solidFill>
                <a:latin typeface="Verdana"/>
                <a:cs typeface="Verdana"/>
              </a:rPr>
              <a:t>to</a:t>
            </a:r>
            <a:r>
              <a:rPr sz="2000" spc="-180" dirty="0">
                <a:solidFill>
                  <a:srgbClr val="FFFFFF"/>
                </a:solidFill>
                <a:latin typeface="Verdana"/>
                <a:cs typeface="Verdana"/>
              </a:rPr>
              <a:t> </a:t>
            </a:r>
            <a:r>
              <a:rPr sz="2000" spc="-30" dirty="0">
                <a:solidFill>
                  <a:srgbClr val="FFFFFF"/>
                </a:solidFill>
                <a:latin typeface="Verdana"/>
                <a:cs typeface="Verdana"/>
              </a:rPr>
              <a:t>manually </a:t>
            </a:r>
            <a:r>
              <a:rPr sz="2000" spc="-25" dirty="0">
                <a:solidFill>
                  <a:srgbClr val="FFFFFF"/>
                </a:solidFill>
                <a:latin typeface="Verdana"/>
                <a:cs typeface="Verdana"/>
              </a:rPr>
              <a:t> </a:t>
            </a:r>
            <a:r>
              <a:rPr sz="2000" spc="135" dirty="0">
                <a:solidFill>
                  <a:srgbClr val="FFFFFF"/>
                </a:solidFill>
                <a:latin typeface="Verdana"/>
                <a:cs typeface="Verdana"/>
              </a:rPr>
              <a:t>add</a:t>
            </a:r>
            <a:r>
              <a:rPr sz="2000" spc="-150" dirty="0">
                <a:solidFill>
                  <a:srgbClr val="FFFFFF"/>
                </a:solidFill>
                <a:latin typeface="Verdana"/>
                <a:cs typeface="Verdana"/>
              </a:rPr>
              <a:t> </a:t>
            </a:r>
            <a:r>
              <a:rPr sz="2000" spc="120" dirty="0">
                <a:solidFill>
                  <a:srgbClr val="FFFFFF"/>
                </a:solidFill>
                <a:latin typeface="Verdana"/>
                <a:cs typeface="Verdana"/>
              </a:rPr>
              <a:t>each</a:t>
            </a:r>
            <a:r>
              <a:rPr sz="2000" spc="-155" dirty="0">
                <a:solidFill>
                  <a:srgbClr val="FFFFFF"/>
                </a:solidFill>
                <a:latin typeface="Verdana"/>
                <a:cs typeface="Verdana"/>
              </a:rPr>
              <a:t> </a:t>
            </a:r>
            <a:r>
              <a:rPr sz="2000" spc="-40" dirty="0">
                <a:solidFill>
                  <a:srgbClr val="FFFFFF"/>
                </a:solidFill>
                <a:latin typeface="Verdana"/>
                <a:cs typeface="Verdana"/>
              </a:rPr>
              <a:t>route</a:t>
            </a:r>
            <a:r>
              <a:rPr sz="2000" spc="-180" dirty="0">
                <a:solidFill>
                  <a:srgbClr val="FFFFFF"/>
                </a:solidFill>
                <a:latin typeface="Verdana"/>
                <a:cs typeface="Verdana"/>
              </a:rPr>
              <a:t> </a:t>
            </a:r>
            <a:r>
              <a:rPr sz="2000" spc="-80" dirty="0">
                <a:solidFill>
                  <a:srgbClr val="FFFFFF"/>
                </a:solidFill>
                <a:latin typeface="Verdana"/>
                <a:cs typeface="Verdana"/>
              </a:rPr>
              <a:t>for</a:t>
            </a:r>
            <a:r>
              <a:rPr sz="2000" spc="-150" dirty="0">
                <a:solidFill>
                  <a:srgbClr val="FFFFFF"/>
                </a:solidFill>
                <a:latin typeface="Verdana"/>
                <a:cs typeface="Verdana"/>
              </a:rPr>
              <a:t> </a:t>
            </a:r>
            <a:r>
              <a:rPr sz="2000" spc="-15" dirty="0">
                <a:solidFill>
                  <a:srgbClr val="FFFFFF"/>
                </a:solidFill>
                <a:latin typeface="Verdana"/>
                <a:cs typeface="Verdana"/>
              </a:rPr>
              <a:t>the</a:t>
            </a:r>
            <a:r>
              <a:rPr sz="2000" spc="-185" dirty="0">
                <a:solidFill>
                  <a:srgbClr val="FFFFFF"/>
                </a:solidFill>
                <a:latin typeface="Verdana"/>
                <a:cs typeface="Verdana"/>
              </a:rPr>
              <a:t> </a:t>
            </a:r>
            <a:r>
              <a:rPr sz="2000" spc="-50" dirty="0">
                <a:solidFill>
                  <a:srgbClr val="FFFFFF"/>
                </a:solidFill>
                <a:latin typeface="Verdana"/>
                <a:cs typeface="Verdana"/>
              </a:rPr>
              <a:t>network</a:t>
            </a:r>
            <a:r>
              <a:rPr sz="2000" spc="-190" dirty="0">
                <a:solidFill>
                  <a:srgbClr val="FFFFFF"/>
                </a:solidFill>
                <a:latin typeface="Verdana"/>
                <a:cs typeface="Verdana"/>
              </a:rPr>
              <a:t> </a:t>
            </a:r>
            <a:r>
              <a:rPr sz="2000" spc="-100" dirty="0">
                <a:solidFill>
                  <a:srgbClr val="FFFFFF"/>
                </a:solidFill>
                <a:latin typeface="Verdana"/>
                <a:cs typeface="Verdana"/>
              </a:rPr>
              <a:t>in</a:t>
            </a:r>
            <a:r>
              <a:rPr sz="2000" spc="-155" dirty="0">
                <a:solidFill>
                  <a:srgbClr val="FFFFFF"/>
                </a:solidFill>
                <a:latin typeface="Verdana"/>
                <a:cs typeface="Verdana"/>
              </a:rPr>
              <a:t> </a:t>
            </a:r>
            <a:r>
              <a:rPr sz="2000" spc="-15" dirty="0">
                <a:solidFill>
                  <a:srgbClr val="FFFFFF"/>
                </a:solidFill>
                <a:latin typeface="Verdana"/>
                <a:cs typeface="Verdana"/>
              </a:rPr>
              <a:t>the</a:t>
            </a:r>
            <a:r>
              <a:rPr sz="2000" spc="-170" dirty="0">
                <a:solidFill>
                  <a:srgbClr val="FFFFFF"/>
                </a:solidFill>
                <a:latin typeface="Verdana"/>
                <a:cs typeface="Verdana"/>
              </a:rPr>
              <a:t> </a:t>
            </a:r>
            <a:r>
              <a:rPr sz="2000" spc="-60" dirty="0">
                <a:solidFill>
                  <a:srgbClr val="FFFFFF"/>
                </a:solidFill>
                <a:latin typeface="Verdana"/>
                <a:cs typeface="Verdana"/>
              </a:rPr>
              <a:t>routing</a:t>
            </a:r>
            <a:r>
              <a:rPr sz="2000" spc="-185" dirty="0">
                <a:solidFill>
                  <a:srgbClr val="FFFFFF"/>
                </a:solidFill>
                <a:latin typeface="Verdana"/>
                <a:cs typeface="Verdana"/>
              </a:rPr>
              <a:t> </a:t>
            </a:r>
            <a:r>
              <a:rPr sz="2000" spc="25" dirty="0">
                <a:solidFill>
                  <a:srgbClr val="FFFFFF"/>
                </a:solidFill>
                <a:latin typeface="Verdana"/>
                <a:cs typeface="Verdana"/>
              </a:rPr>
              <a:t>table</a:t>
            </a:r>
            <a:r>
              <a:rPr sz="2000" spc="-195" dirty="0">
                <a:solidFill>
                  <a:srgbClr val="FFFFFF"/>
                </a:solidFill>
                <a:latin typeface="Verdana"/>
                <a:cs typeface="Verdana"/>
              </a:rPr>
              <a:t> </a:t>
            </a:r>
            <a:r>
              <a:rPr sz="2000" spc="25" dirty="0">
                <a:solidFill>
                  <a:srgbClr val="FFFFFF"/>
                </a:solidFill>
                <a:latin typeface="Verdana"/>
                <a:cs typeface="Verdana"/>
              </a:rPr>
              <a:t>on</a:t>
            </a:r>
            <a:r>
              <a:rPr sz="2000" spc="-145" dirty="0">
                <a:solidFill>
                  <a:srgbClr val="FFFFFF"/>
                </a:solidFill>
                <a:latin typeface="Verdana"/>
                <a:cs typeface="Verdana"/>
              </a:rPr>
              <a:t> </a:t>
            </a:r>
            <a:r>
              <a:rPr sz="2000" spc="120" dirty="0">
                <a:solidFill>
                  <a:srgbClr val="FFFFFF"/>
                </a:solidFill>
                <a:latin typeface="Verdana"/>
                <a:cs typeface="Verdana"/>
              </a:rPr>
              <a:t>each</a:t>
            </a:r>
            <a:r>
              <a:rPr sz="2000" spc="-155" dirty="0">
                <a:solidFill>
                  <a:srgbClr val="FFFFFF"/>
                </a:solidFill>
                <a:latin typeface="Verdana"/>
                <a:cs typeface="Verdana"/>
              </a:rPr>
              <a:t> </a:t>
            </a:r>
            <a:r>
              <a:rPr sz="2000" spc="-90" dirty="0">
                <a:solidFill>
                  <a:srgbClr val="FFFFFF"/>
                </a:solidFill>
                <a:latin typeface="Verdana"/>
                <a:cs typeface="Verdana"/>
              </a:rPr>
              <a:t>router.</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The</a:t>
            </a:r>
            <a:r>
              <a:rPr sz="2000" spc="-165" dirty="0">
                <a:solidFill>
                  <a:srgbClr val="FFFFFF"/>
                </a:solidFill>
                <a:latin typeface="Verdana"/>
                <a:cs typeface="Verdana"/>
              </a:rPr>
              <a:t> </a:t>
            </a:r>
            <a:r>
              <a:rPr sz="2000" spc="-65" dirty="0">
                <a:solidFill>
                  <a:srgbClr val="FFFFFF"/>
                </a:solidFill>
                <a:latin typeface="Verdana"/>
                <a:cs typeface="Verdana"/>
              </a:rPr>
              <a:t>administrator</a:t>
            </a:r>
            <a:r>
              <a:rPr sz="2000" spc="-200" dirty="0">
                <a:solidFill>
                  <a:srgbClr val="FFFFFF"/>
                </a:solidFill>
                <a:latin typeface="Verdana"/>
                <a:cs typeface="Verdana"/>
              </a:rPr>
              <a:t> </a:t>
            </a:r>
            <a:r>
              <a:rPr sz="2000" spc="-50" dirty="0">
                <a:solidFill>
                  <a:srgbClr val="FFFFFF"/>
                </a:solidFill>
                <a:latin typeface="Verdana"/>
                <a:cs typeface="Verdana"/>
              </a:rPr>
              <a:t>should</a:t>
            </a:r>
            <a:r>
              <a:rPr sz="2000" spc="-170" dirty="0">
                <a:solidFill>
                  <a:srgbClr val="FFFFFF"/>
                </a:solidFill>
                <a:latin typeface="Verdana"/>
                <a:cs typeface="Verdana"/>
              </a:rPr>
              <a:t> </a:t>
            </a:r>
            <a:r>
              <a:rPr sz="2000" spc="40" dirty="0">
                <a:solidFill>
                  <a:srgbClr val="FFFFFF"/>
                </a:solidFill>
                <a:latin typeface="Verdana"/>
                <a:cs typeface="Verdana"/>
              </a:rPr>
              <a:t>have</a:t>
            </a:r>
            <a:r>
              <a:rPr sz="2000" spc="-185" dirty="0">
                <a:solidFill>
                  <a:srgbClr val="FFFFFF"/>
                </a:solidFill>
                <a:latin typeface="Verdana"/>
                <a:cs typeface="Verdana"/>
              </a:rPr>
              <a:t> </a:t>
            </a:r>
            <a:r>
              <a:rPr sz="2000" spc="100" dirty="0">
                <a:solidFill>
                  <a:srgbClr val="FFFFFF"/>
                </a:solidFill>
                <a:latin typeface="Verdana"/>
                <a:cs typeface="Verdana"/>
              </a:rPr>
              <a:t>good</a:t>
            </a:r>
            <a:r>
              <a:rPr sz="2000" spc="-135" dirty="0">
                <a:solidFill>
                  <a:srgbClr val="FFFFFF"/>
                </a:solidFill>
                <a:latin typeface="Verdana"/>
                <a:cs typeface="Verdana"/>
              </a:rPr>
              <a:t> </a:t>
            </a:r>
            <a:r>
              <a:rPr sz="2000" spc="20" dirty="0">
                <a:solidFill>
                  <a:srgbClr val="FFFFFF"/>
                </a:solidFill>
                <a:latin typeface="Verdana"/>
                <a:cs typeface="Verdana"/>
              </a:rPr>
              <a:t>knowledge</a:t>
            </a:r>
            <a:r>
              <a:rPr sz="2000" spc="-175" dirty="0">
                <a:solidFill>
                  <a:srgbClr val="FFFFFF"/>
                </a:solidFill>
                <a:latin typeface="Verdana"/>
                <a:cs typeface="Verdana"/>
              </a:rPr>
              <a:t> </a:t>
            </a:r>
            <a:r>
              <a:rPr sz="2000" spc="5" dirty="0">
                <a:solidFill>
                  <a:srgbClr val="FFFFFF"/>
                </a:solidFill>
                <a:latin typeface="Verdana"/>
                <a:cs typeface="Verdana"/>
              </a:rPr>
              <a:t>of</a:t>
            </a:r>
            <a:r>
              <a:rPr sz="2000" spc="-145" dirty="0">
                <a:solidFill>
                  <a:srgbClr val="FFFFFF"/>
                </a:solidFill>
                <a:latin typeface="Verdana"/>
                <a:cs typeface="Verdana"/>
              </a:rPr>
              <a:t> </a:t>
            </a:r>
            <a:r>
              <a:rPr sz="2000" spc="-10" dirty="0">
                <a:solidFill>
                  <a:srgbClr val="FFFFFF"/>
                </a:solidFill>
                <a:latin typeface="Verdana"/>
                <a:cs typeface="Verdana"/>
              </a:rPr>
              <a:t>the</a:t>
            </a:r>
            <a:r>
              <a:rPr sz="2000" spc="-185" dirty="0">
                <a:solidFill>
                  <a:srgbClr val="FFFFFF"/>
                </a:solidFill>
                <a:latin typeface="Verdana"/>
                <a:cs typeface="Verdana"/>
              </a:rPr>
              <a:t> </a:t>
            </a:r>
            <a:r>
              <a:rPr sz="2000" spc="-5" dirty="0">
                <a:solidFill>
                  <a:srgbClr val="FFFFFF"/>
                </a:solidFill>
                <a:latin typeface="Verdana"/>
                <a:cs typeface="Verdana"/>
              </a:rPr>
              <a:t>topology.</a:t>
            </a:r>
            <a:endParaRPr sz="2000">
              <a:latin typeface="Verdana"/>
              <a:cs typeface="Verdana"/>
            </a:endParaRPr>
          </a:p>
          <a:p>
            <a:pPr marL="355600" marR="140335" indent="-342900">
              <a:lnSpc>
                <a:spcPct val="100000"/>
              </a:lnSpc>
              <a:spcBef>
                <a:spcPts val="1010"/>
              </a:spcBef>
              <a:tabLst>
                <a:tab pos="354965" algn="l"/>
              </a:tabLst>
            </a:pPr>
            <a:r>
              <a:rPr sz="1600" spc="-160" dirty="0">
                <a:solidFill>
                  <a:srgbClr val="89D0D6"/>
                </a:solidFill>
                <a:latin typeface="Lucida Sans Unicode"/>
                <a:cs typeface="Lucida Sans Unicode"/>
              </a:rPr>
              <a:t>▶	</a:t>
            </a:r>
            <a:r>
              <a:rPr sz="2000" spc="-229" dirty="0">
                <a:solidFill>
                  <a:srgbClr val="FFFFFF"/>
                </a:solidFill>
                <a:latin typeface="Verdana"/>
                <a:cs typeface="Verdana"/>
              </a:rPr>
              <a:t>If</a:t>
            </a:r>
            <a:r>
              <a:rPr sz="2000" spc="-175" dirty="0">
                <a:solidFill>
                  <a:srgbClr val="FFFFFF"/>
                </a:solidFill>
                <a:latin typeface="Verdana"/>
                <a:cs typeface="Verdana"/>
              </a:rPr>
              <a:t> </a:t>
            </a:r>
            <a:r>
              <a:rPr sz="2000" spc="165" dirty="0">
                <a:solidFill>
                  <a:srgbClr val="FFFFFF"/>
                </a:solidFill>
                <a:latin typeface="Verdana"/>
                <a:cs typeface="Verdana"/>
              </a:rPr>
              <a:t>a</a:t>
            </a:r>
            <a:r>
              <a:rPr sz="2000" spc="-150" dirty="0">
                <a:solidFill>
                  <a:srgbClr val="FFFFFF"/>
                </a:solidFill>
                <a:latin typeface="Verdana"/>
                <a:cs typeface="Verdana"/>
              </a:rPr>
              <a:t> </a:t>
            </a:r>
            <a:r>
              <a:rPr sz="2000" spc="30" dirty="0">
                <a:solidFill>
                  <a:srgbClr val="FFFFFF"/>
                </a:solidFill>
                <a:latin typeface="Verdana"/>
                <a:cs typeface="Verdana"/>
              </a:rPr>
              <a:t>new</a:t>
            </a:r>
            <a:r>
              <a:rPr sz="2000" spc="-155" dirty="0">
                <a:solidFill>
                  <a:srgbClr val="FFFFFF"/>
                </a:solidFill>
                <a:latin typeface="Verdana"/>
                <a:cs typeface="Verdana"/>
              </a:rPr>
              <a:t> </a:t>
            </a:r>
            <a:r>
              <a:rPr sz="2000" spc="-70" dirty="0">
                <a:solidFill>
                  <a:srgbClr val="FFFFFF"/>
                </a:solidFill>
                <a:latin typeface="Verdana"/>
                <a:cs typeface="Verdana"/>
              </a:rPr>
              <a:t>administrator</a:t>
            </a:r>
            <a:r>
              <a:rPr sz="2000" spc="-175" dirty="0">
                <a:solidFill>
                  <a:srgbClr val="FFFFFF"/>
                </a:solidFill>
                <a:latin typeface="Verdana"/>
                <a:cs typeface="Verdana"/>
              </a:rPr>
              <a:t> </a:t>
            </a:r>
            <a:r>
              <a:rPr sz="2000" spc="-10" dirty="0">
                <a:solidFill>
                  <a:srgbClr val="FFFFFF"/>
                </a:solidFill>
                <a:latin typeface="Verdana"/>
                <a:cs typeface="Verdana"/>
              </a:rPr>
              <a:t>comes,</a:t>
            </a:r>
            <a:r>
              <a:rPr sz="2000" spc="-175" dirty="0">
                <a:solidFill>
                  <a:srgbClr val="FFFFFF"/>
                </a:solidFill>
                <a:latin typeface="Verdana"/>
                <a:cs typeface="Verdana"/>
              </a:rPr>
              <a:t> </a:t>
            </a:r>
            <a:r>
              <a:rPr sz="2000" spc="-20" dirty="0">
                <a:solidFill>
                  <a:srgbClr val="FFFFFF"/>
                </a:solidFill>
                <a:latin typeface="Verdana"/>
                <a:cs typeface="Verdana"/>
              </a:rPr>
              <a:t>then</a:t>
            </a:r>
            <a:r>
              <a:rPr sz="2000" spc="-170" dirty="0">
                <a:solidFill>
                  <a:srgbClr val="FFFFFF"/>
                </a:solidFill>
                <a:latin typeface="Verdana"/>
                <a:cs typeface="Verdana"/>
              </a:rPr>
              <a:t> </a:t>
            </a:r>
            <a:r>
              <a:rPr sz="2000" spc="30" dirty="0">
                <a:solidFill>
                  <a:srgbClr val="FFFFFF"/>
                </a:solidFill>
                <a:latin typeface="Verdana"/>
                <a:cs typeface="Verdana"/>
              </a:rPr>
              <a:t>he</a:t>
            </a:r>
            <a:r>
              <a:rPr sz="2000" spc="-160" dirty="0">
                <a:solidFill>
                  <a:srgbClr val="FFFFFF"/>
                </a:solidFill>
                <a:latin typeface="Verdana"/>
                <a:cs typeface="Verdana"/>
              </a:rPr>
              <a:t> </a:t>
            </a:r>
            <a:r>
              <a:rPr sz="2000" spc="-50" dirty="0">
                <a:solidFill>
                  <a:srgbClr val="FFFFFF"/>
                </a:solidFill>
                <a:latin typeface="Verdana"/>
                <a:cs typeface="Verdana"/>
              </a:rPr>
              <a:t>has</a:t>
            </a:r>
            <a:r>
              <a:rPr sz="2000" spc="-160" dirty="0">
                <a:solidFill>
                  <a:srgbClr val="FFFFFF"/>
                </a:solidFill>
                <a:latin typeface="Verdana"/>
                <a:cs typeface="Verdana"/>
              </a:rPr>
              <a:t> </a:t>
            </a:r>
            <a:r>
              <a:rPr sz="2000" spc="-5" dirty="0">
                <a:solidFill>
                  <a:srgbClr val="FFFFFF"/>
                </a:solidFill>
                <a:latin typeface="Verdana"/>
                <a:cs typeface="Verdana"/>
              </a:rPr>
              <a:t>to</a:t>
            </a:r>
            <a:r>
              <a:rPr sz="2000" spc="-180" dirty="0">
                <a:solidFill>
                  <a:srgbClr val="FFFFFF"/>
                </a:solidFill>
                <a:latin typeface="Verdana"/>
                <a:cs typeface="Verdana"/>
              </a:rPr>
              <a:t> </a:t>
            </a:r>
            <a:r>
              <a:rPr sz="2000" spc="-30" dirty="0">
                <a:solidFill>
                  <a:srgbClr val="FFFFFF"/>
                </a:solidFill>
                <a:latin typeface="Verdana"/>
                <a:cs typeface="Verdana"/>
              </a:rPr>
              <a:t>manually</a:t>
            </a:r>
            <a:r>
              <a:rPr sz="2000" spc="-195" dirty="0">
                <a:solidFill>
                  <a:srgbClr val="FFFFFF"/>
                </a:solidFill>
                <a:latin typeface="Verdana"/>
                <a:cs typeface="Verdana"/>
              </a:rPr>
              <a:t> </a:t>
            </a:r>
            <a:r>
              <a:rPr sz="2000" spc="135" dirty="0">
                <a:solidFill>
                  <a:srgbClr val="FFFFFF"/>
                </a:solidFill>
                <a:latin typeface="Verdana"/>
                <a:cs typeface="Verdana"/>
              </a:rPr>
              <a:t>add</a:t>
            </a:r>
            <a:r>
              <a:rPr sz="2000" spc="-150" dirty="0">
                <a:solidFill>
                  <a:srgbClr val="FFFFFF"/>
                </a:solidFill>
                <a:latin typeface="Verdana"/>
                <a:cs typeface="Verdana"/>
              </a:rPr>
              <a:t> </a:t>
            </a:r>
            <a:r>
              <a:rPr sz="2000" spc="120" dirty="0">
                <a:solidFill>
                  <a:srgbClr val="FFFFFF"/>
                </a:solidFill>
                <a:latin typeface="Verdana"/>
                <a:cs typeface="Verdana"/>
              </a:rPr>
              <a:t>each </a:t>
            </a:r>
            <a:r>
              <a:rPr sz="2000" spc="125" dirty="0">
                <a:solidFill>
                  <a:srgbClr val="FFFFFF"/>
                </a:solidFill>
                <a:latin typeface="Verdana"/>
                <a:cs typeface="Verdana"/>
              </a:rPr>
              <a:t> </a:t>
            </a:r>
            <a:r>
              <a:rPr sz="2000" spc="-40" dirty="0">
                <a:solidFill>
                  <a:srgbClr val="FFFFFF"/>
                </a:solidFill>
                <a:latin typeface="Verdana"/>
                <a:cs typeface="Verdana"/>
              </a:rPr>
              <a:t>route</a:t>
            </a:r>
            <a:r>
              <a:rPr sz="2000" spc="-180" dirty="0">
                <a:solidFill>
                  <a:srgbClr val="FFFFFF"/>
                </a:solidFill>
                <a:latin typeface="Verdana"/>
                <a:cs typeface="Verdana"/>
              </a:rPr>
              <a:t> </a:t>
            </a:r>
            <a:r>
              <a:rPr sz="2000" spc="-90" dirty="0">
                <a:solidFill>
                  <a:srgbClr val="FFFFFF"/>
                </a:solidFill>
                <a:latin typeface="Verdana"/>
                <a:cs typeface="Verdana"/>
              </a:rPr>
              <a:t>so</a:t>
            </a:r>
            <a:r>
              <a:rPr sz="2000" spc="-145" dirty="0">
                <a:solidFill>
                  <a:srgbClr val="FFFFFF"/>
                </a:solidFill>
                <a:latin typeface="Verdana"/>
                <a:cs typeface="Verdana"/>
              </a:rPr>
              <a:t> </a:t>
            </a:r>
            <a:r>
              <a:rPr sz="2000" spc="30" dirty="0">
                <a:solidFill>
                  <a:srgbClr val="FFFFFF"/>
                </a:solidFill>
                <a:latin typeface="Verdana"/>
                <a:cs typeface="Verdana"/>
              </a:rPr>
              <a:t>he</a:t>
            </a:r>
            <a:r>
              <a:rPr sz="2000" spc="-155" dirty="0">
                <a:solidFill>
                  <a:srgbClr val="FFFFFF"/>
                </a:solidFill>
                <a:latin typeface="Verdana"/>
                <a:cs typeface="Verdana"/>
              </a:rPr>
              <a:t> </a:t>
            </a:r>
            <a:r>
              <a:rPr sz="2000" spc="-50" dirty="0">
                <a:solidFill>
                  <a:srgbClr val="FFFFFF"/>
                </a:solidFill>
                <a:latin typeface="Verdana"/>
                <a:cs typeface="Verdana"/>
              </a:rPr>
              <a:t>should</a:t>
            </a:r>
            <a:r>
              <a:rPr sz="2000" spc="-170" dirty="0">
                <a:solidFill>
                  <a:srgbClr val="FFFFFF"/>
                </a:solidFill>
                <a:latin typeface="Verdana"/>
                <a:cs typeface="Verdana"/>
              </a:rPr>
              <a:t> </a:t>
            </a:r>
            <a:r>
              <a:rPr sz="2000" spc="40" dirty="0">
                <a:solidFill>
                  <a:srgbClr val="FFFFFF"/>
                </a:solidFill>
                <a:latin typeface="Verdana"/>
                <a:cs typeface="Verdana"/>
              </a:rPr>
              <a:t>have</a:t>
            </a:r>
            <a:r>
              <a:rPr sz="2000" spc="-175" dirty="0">
                <a:solidFill>
                  <a:srgbClr val="FFFFFF"/>
                </a:solidFill>
                <a:latin typeface="Verdana"/>
                <a:cs typeface="Verdana"/>
              </a:rPr>
              <a:t> </a:t>
            </a:r>
            <a:r>
              <a:rPr sz="2000" spc="-80" dirty="0">
                <a:solidFill>
                  <a:srgbClr val="FFFFFF"/>
                </a:solidFill>
                <a:latin typeface="Verdana"/>
                <a:cs typeface="Verdana"/>
              </a:rPr>
              <a:t>very</a:t>
            </a:r>
            <a:r>
              <a:rPr sz="2000" spc="-160" dirty="0">
                <a:solidFill>
                  <a:srgbClr val="FFFFFF"/>
                </a:solidFill>
                <a:latin typeface="Verdana"/>
                <a:cs typeface="Verdana"/>
              </a:rPr>
              <a:t> </a:t>
            </a:r>
            <a:r>
              <a:rPr sz="2000" spc="100" dirty="0">
                <a:solidFill>
                  <a:srgbClr val="FFFFFF"/>
                </a:solidFill>
                <a:latin typeface="Verdana"/>
                <a:cs typeface="Verdana"/>
              </a:rPr>
              <a:t>good</a:t>
            </a:r>
            <a:r>
              <a:rPr sz="2000" spc="-150" dirty="0">
                <a:solidFill>
                  <a:srgbClr val="FFFFFF"/>
                </a:solidFill>
                <a:latin typeface="Verdana"/>
                <a:cs typeface="Verdana"/>
              </a:rPr>
              <a:t> </a:t>
            </a:r>
            <a:r>
              <a:rPr sz="2000" spc="20" dirty="0">
                <a:solidFill>
                  <a:srgbClr val="FFFFFF"/>
                </a:solidFill>
                <a:latin typeface="Verdana"/>
                <a:cs typeface="Verdana"/>
              </a:rPr>
              <a:t>knowledge</a:t>
            </a:r>
            <a:r>
              <a:rPr sz="2000" spc="-155" dirty="0">
                <a:solidFill>
                  <a:srgbClr val="FFFFFF"/>
                </a:solidFill>
                <a:latin typeface="Verdana"/>
                <a:cs typeface="Verdana"/>
              </a:rPr>
              <a:t> </a:t>
            </a:r>
            <a:r>
              <a:rPr sz="2000" spc="10" dirty="0">
                <a:solidFill>
                  <a:srgbClr val="FFFFFF"/>
                </a:solidFill>
                <a:latin typeface="Verdana"/>
                <a:cs typeface="Verdana"/>
              </a:rPr>
              <a:t>of</a:t>
            </a:r>
            <a:r>
              <a:rPr sz="2000" spc="-150" dirty="0">
                <a:solidFill>
                  <a:srgbClr val="FFFFFF"/>
                </a:solidFill>
                <a:latin typeface="Verdana"/>
                <a:cs typeface="Verdana"/>
              </a:rPr>
              <a:t> </a:t>
            </a:r>
            <a:r>
              <a:rPr sz="2000" spc="-15" dirty="0">
                <a:solidFill>
                  <a:srgbClr val="FFFFFF"/>
                </a:solidFill>
                <a:latin typeface="Verdana"/>
                <a:cs typeface="Verdana"/>
              </a:rPr>
              <a:t>the</a:t>
            </a:r>
            <a:r>
              <a:rPr sz="2000" spc="-180" dirty="0">
                <a:solidFill>
                  <a:srgbClr val="FFFFFF"/>
                </a:solidFill>
                <a:latin typeface="Verdana"/>
                <a:cs typeface="Verdana"/>
              </a:rPr>
              <a:t> </a:t>
            </a:r>
            <a:r>
              <a:rPr sz="2000" spc="-80" dirty="0">
                <a:solidFill>
                  <a:srgbClr val="FFFFFF"/>
                </a:solidFill>
                <a:latin typeface="Verdana"/>
                <a:cs typeface="Verdana"/>
              </a:rPr>
              <a:t>routes</a:t>
            </a:r>
            <a:r>
              <a:rPr sz="2000" spc="-180" dirty="0">
                <a:solidFill>
                  <a:srgbClr val="FFFFFF"/>
                </a:solidFill>
                <a:latin typeface="Verdana"/>
                <a:cs typeface="Verdana"/>
              </a:rPr>
              <a:t> </a:t>
            </a:r>
            <a:r>
              <a:rPr sz="2000" spc="10" dirty="0">
                <a:solidFill>
                  <a:srgbClr val="FFFFFF"/>
                </a:solidFill>
                <a:latin typeface="Verdana"/>
                <a:cs typeface="Verdana"/>
              </a:rPr>
              <a:t>of</a:t>
            </a:r>
            <a:r>
              <a:rPr sz="2000" spc="-150" dirty="0">
                <a:solidFill>
                  <a:srgbClr val="FFFFFF"/>
                </a:solidFill>
                <a:latin typeface="Verdana"/>
                <a:cs typeface="Verdana"/>
              </a:rPr>
              <a:t> </a:t>
            </a:r>
            <a:r>
              <a:rPr sz="2000" spc="-15" dirty="0">
                <a:solidFill>
                  <a:srgbClr val="FFFFFF"/>
                </a:solidFill>
                <a:latin typeface="Verdana"/>
                <a:cs typeface="Verdana"/>
              </a:rPr>
              <a:t>the </a:t>
            </a:r>
            <a:r>
              <a:rPr sz="2000" spc="-690" dirty="0">
                <a:solidFill>
                  <a:srgbClr val="FFFFFF"/>
                </a:solidFill>
                <a:latin typeface="Verdana"/>
                <a:cs typeface="Verdana"/>
              </a:rPr>
              <a:t> </a:t>
            </a:r>
            <a:r>
              <a:rPr sz="2000" spc="-5" dirty="0">
                <a:solidFill>
                  <a:srgbClr val="FFFFFF"/>
                </a:solidFill>
                <a:latin typeface="Verdana"/>
                <a:cs typeface="Verdana"/>
              </a:rPr>
              <a:t>topology.</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32</a:t>
            </a:r>
            <a:endParaRPr sz="2800">
              <a:latin typeface="Verdana"/>
              <a:cs typeface="Verdana"/>
            </a:endParaRPr>
          </a:p>
        </p:txBody>
      </p:sp>
      <p:sp>
        <p:nvSpPr>
          <p:cNvPr id="5" name="Slide Number Placeholder 4">
            <a:extLst>
              <a:ext uri="{FF2B5EF4-FFF2-40B4-BE49-F238E27FC236}">
                <a16:creationId xmlns:a16="http://schemas.microsoft.com/office/drawing/2014/main" id="{3D7FDEA6-DD6B-B81B-F1A0-F2BC79EBBE29}"/>
              </a:ext>
            </a:extLst>
          </p:cNvPr>
          <p:cNvSpPr>
            <a:spLocks noGrp="1"/>
          </p:cNvSpPr>
          <p:nvPr>
            <p:ph type="sldNum" sz="quarter" idx="12"/>
          </p:nvPr>
        </p:nvSpPr>
        <p:spPr/>
        <p:txBody>
          <a:bodyPr/>
          <a:lstStyle/>
          <a:p>
            <a:fld id="{CC35A254-4A35-4A19-8176-D3942D5E59E5}"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7246620" cy="665480"/>
          </a:xfrm>
          <a:prstGeom prst="rect">
            <a:avLst/>
          </a:prstGeom>
        </p:spPr>
        <p:txBody>
          <a:bodyPr vert="horz" wrap="square" lIns="0" tIns="12700" rIns="0" bIns="0" rtlCol="0">
            <a:spAutoFit/>
          </a:bodyPr>
          <a:lstStyle/>
          <a:p>
            <a:pPr marL="12700">
              <a:lnSpc>
                <a:spcPct val="100000"/>
              </a:lnSpc>
              <a:spcBef>
                <a:spcPts val="100"/>
              </a:spcBef>
            </a:pPr>
            <a:r>
              <a:rPr spc="-10" dirty="0"/>
              <a:t>Dynamic</a:t>
            </a:r>
            <a:r>
              <a:rPr spc="-340" dirty="0"/>
              <a:t> </a:t>
            </a:r>
            <a:r>
              <a:rPr spc="-45" dirty="0"/>
              <a:t>Routing(adaptive)</a:t>
            </a:r>
          </a:p>
        </p:txBody>
      </p:sp>
      <p:sp>
        <p:nvSpPr>
          <p:cNvPr id="3" name="object 3"/>
          <p:cNvSpPr txBox="1"/>
          <p:nvPr/>
        </p:nvSpPr>
        <p:spPr>
          <a:xfrm>
            <a:off x="1182116" y="2052951"/>
            <a:ext cx="8743315" cy="3950335"/>
          </a:xfrm>
          <a:prstGeom prst="rect">
            <a:avLst/>
          </a:prstGeom>
        </p:spPr>
        <p:txBody>
          <a:bodyPr vert="horz" wrap="square" lIns="0" tIns="45085" rIns="0" bIns="0" rtlCol="0">
            <a:spAutoFit/>
          </a:bodyPr>
          <a:lstStyle/>
          <a:p>
            <a:pPr marL="355600" marR="107314" indent="-342900">
              <a:lnSpc>
                <a:spcPts val="2050"/>
              </a:lnSpc>
              <a:spcBef>
                <a:spcPts val="355"/>
              </a:spcBef>
              <a:tabLst>
                <a:tab pos="354965" algn="l"/>
              </a:tabLst>
            </a:pPr>
            <a:r>
              <a:rPr sz="1500" spc="-130" dirty="0">
                <a:solidFill>
                  <a:srgbClr val="89D0D6"/>
                </a:solidFill>
                <a:latin typeface="Lucida Sans Unicode"/>
                <a:cs typeface="Lucida Sans Unicode"/>
              </a:rPr>
              <a:t>▶	</a:t>
            </a:r>
            <a:r>
              <a:rPr sz="1900" spc="-10" dirty="0">
                <a:solidFill>
                  <a:srgbClr val="FFFFFF"/>
                </a:solidFill>
                <a:latin typeface="Verdana"/>
                <a:cs typeface="Verdana"/>
              </a:rPr>
              <a:t>Dynamic</a:t>
            </a:r>
            <a:r>
              <a:rPr sz="1900" spc="-140" dirty="0">
                <a:solidFill>
                  <a:srgbClr val="FFFFFF"/>
                </a:solidFill>
                <a:latin typeface="Verdana"/>
                <a:cs typeface="Verdana"/>
              </a:rPr>
              <a:t> </a:t>
            </a:r>
            <a:r>
              <a:rPr sz="1900" spc="-60" dirty="0">
                <a:solidFill>
                  <a:srgbClr val="FFFFFF"/>
                </a:solidFill>
                <a:latin typeface="Verdana"/>
                <a:cs typeface="Verdana"/>
              </a:rPr>
              <a:t>routing</a:t>
            </a:r>
            <a:r>
              <a:rPr sz="1900" spc="-135" dirty="0">
                <a:solidFill>
                  <a:srgbClr val="FFFFFF"/>
                </a:solidFill>
                <a:latin typeface="Verdana"/>
                <a:cs typeface="Verdana"/>
              </a:rPr>
              <a:t> </a:t>
            </a:r>
            <a:r>
              <a:rPr sz="1900" spc="-50" dirty="0">
                <a:solidFill>
                  <a:srgbClr val="FFFFFF"/>
                </a:solidFill>
                <a:latin typeface="Verdana"/>
                <a:cs typeface="Verdana"/>
              </a:rPr>
              <a:t>makes</a:t>
            </a:r>
            <a:r>
              <a:rPr sz="1900" spc="-135" dirty="0">
                <a:solidFill>
                  <a:srgbClr val="FFFFFF"/>
                </a:solidFill>
                <a:latin typeface="Verdana"/>
                <a:cs typeface="Verdana"/>
              </a:rPr>
              <a:t> </a:t>
            </a:r>
            <a:r>
              <a:rPr sz="1900" spc="15" dirty="0">
                <a:solidFill>
                  <a:srgbClr val="FFFFFF"/>
                </a:solidFill>
                <a:latin typeface="Verdana"/>
                <a:cs typeface="Verdana"/>
              </a:rPr>
              <a:t>automatic</a:t>
            </a:r>
            <a:r>
              <a:rPr sz="1900" spc="-130" dirty="0">
                <a:solidFill>
                  <a:srgbClr val="FFFFFF"/>
                </a:solidFill>
                <a:latin typeface="Verdana"/>
                <a:cs typeface="Verdana"/>
              </a:rPr>
              <a:t> </a:t>
            </a:r>
            <a:r>
              <a:rPr sz="1900" spc="-55" dirty="0">
                <a:solidFill>
                  <a:srgbClr val="FFFFFF"/>
                </a:solidFill>
                <a:latin typeface="Verdana"/>
                <a:cs typeface="Verdana"/>
              </a:rPr>
              <a:t>adjustment</a:t>
            </a:r>
            <a:r>
              <a:rPr sz="1900" spc="-95" dirty="0">
                <a:solidFill>
                  <a:srgbClr val="FFFFFF"/>
                </a:solidFill>
                <a:latin typeface="Verdana"/>
                <a:cs typeface="Verdana"/>
              </a:rPr>
              <a:t> </a:t>
            </a:r>
            <a:r>
              <a:rPr sz="1900" dirty="0">
                <a:solidFill>
                  <a:srgbClr val="FFFFFF"/>
                </a:solidFill>
                <a:latin typeface="Verdana"/>
                <a:cs typeface="Verdana"/>
              </a:rPr>
              <a:t>of</a:t>
            </a:r>
            <a:r>
              <a:rPr sz="1900" spc="-125" dirty="0">
                <a:solidFill>
                  <a:srgbClr val="FFFFFF"/>
                </a:solidFill>
                <a:latin typeface="Verdana"/>
                <a:cs typeface="Verdana"/>
              </a:rPr>
              <a:t> </a:t>
            </a:r>
            <a:r>
              <a:rPr sz="1900" spc="-20" dirty="0">
                <a:solidFill>
                  <a:srgbClr val="FFFFFF"/>
                </a:solidFill>
                <a:latin typeface="Verdana"/>
                <a:cs typeface="Verdana"/>
              </a:rPr>
              <a:t>the</a:t>
            </a:r>
            <a:r>
              <a:rPr sz="1900" spc="-120" dirty="0">
                <a:solidFill>
                  <a:srgbClr val="FFFFFF"/>
                </a:solidFill>
                <a:latin typeface="Verdana"/>
                <a:cs typeface="Verdana"/>
              </a:rPr>
              <a:t> </a:t>
            </a:r>
            <a:r>
              <a:rPr sz="1900" spc="-80" dirty="0">
                <a:solidFill>
                  <a:srgbClr val="FFFFFF"/>
                </a:solidFill>
                <a:latin typeface="Verdana"/>
                <a:cs typeface="Verdana"/>
              </a:rPr>
              <a:t>routes</a:t>
            </a:r>
            <a:r>
              <a:rPr sz="1900" spc="-130" dirty="0">
                <a:solidFill>
                  <a:srgbClr val="FFFFFF"/>
                </a:solidFill>
                <a:latin typeface="Verdana"/>
                <a:cs typeface="Verdana"/>
              </a:rPr>
              <a:t> </a:t>
            </a:r>
            <a:r>
              <a:rPr sz="1900" spc="50" dirty="0">
                <a:solidFill>
                  <a:srgbClr val="FFFFFF"/>
                </a:solidFill>
                <a:latin typeface="Verdana"/>
                <a:cs typeface="Verdana"/>
              </a:rPr>
              <a:t>according </a:t>
            </a:r>
            <a:r>
              <a:rPr sz="1900" spc="-655" dirty="0">
                <a:solidFill>
                  <a:srgbClr val="FFFFFF"/>
                </a:solidFill>
                <a:latin typeface="Verdana"/>
                <a:cs typeface="Verdana"/>
              </a:rPr>
              <a:t> </a:t>
            </a:r>
            <a:r>
              <a:rPr sz="1900" spc="-10" dirty="0">
                <a:solidFill>
                  <a:srgbClr val="FFFFFF"/>
                </a:solidFill>
                <a:latin typeface="Verdana"/>
                <a:cs typeface="Verdana"/>
              </a:rPr>
              <a:t>to</a:t>
            </a:r>
            <a:r>
              <a:rPr sz="1900" spc="-135" dirty="0">
                <a:solidFill>
                  <a:srgbClr val="FFFFFF"/>
                </a:solidFill>
                <a:latin typeface="Verdana"/>
                <a:cs typeface="Verdana"/>
              </a:rPr>
              <a:t> </a:t>
            </a:r>
            <a:r>
              <a:rPr sz="1900" spc="-20" dirty="0">
                <a:solidFill>
                  <a:srgbClr val="FFFFFF"/>
                </a:solidFill>
                <a:latin typeface="Verdana"/>
                <a:cs typeface="Verdana"/>
              </a:rPr>
              <a:t>the</a:t>
            </a:r>
            <a:r>
              <a:rPr sz="1900" spc="-125" dirty="0">
                <a:solidFill>
                  <a:srgbClr val="FFFFFF"/>
                </a:solidFill>
                <a:latin typeface="Verdana"/>
                <a:cs typeface="Verdana"/>
              </a:rPr>
              <a:t> </a:t>
            </a:r>
            <a:r>
              <a:rPr sz="1900" spc="-50" dirty="0">
                <a:solidFill>
                  <a:srgbClr val="FFFFFF"/>
                </a:solidFill>
                <a:latin typeface="Verdana"/>
                <a:cs typeface="Verdana"/>
              </a:rPr>
              <a:t>current</a:t>
            </a:r>
            <a:r>
              <a:rPr sz="1900" spc="-130" dirty="0">
                <a:solidFill>
                  <a:srgbClr val="FFFFFF"/>
                </a:solidFill>
                <a:latin typeface="Verdana"/>
                <a:cs typeface="Verdana"/>
              </a:rPr>
              <a:t> </a:t>
            </a:r>
            <a:r>
              <a:rPr sz="1900" spc="-45" dirty="0">
                <a:solidFill>
                  <a:srgbClr val="FFFFFF"/>
                </a:solidFill>
                <a:latin typeface="Verdana"/>
                <a:cs typeface="Verdana"/>
              </a:rPr>
              <a:t>state</a:t>
            </a:r>
            <a:r>
              <a:rPr sz="1900" spc="-130" dirty="0">
                <a:solidFill>
                  <a:srgbClr val="FFFFFF"/>
                </a:solidFill>
                <a:latin typeface="Verdana"/>
                <a:cs typeface="Verdana"/>
              </a:rPr>
              <a:t> </a:t>
            </a:r>
            <a:r>
              <a:rPr sz="1900" dirty="0">
                <a:solidFill>
                  <a:srgbClr val="FFFFFF"/>
                </a:solidFill>
                <a:latin typeface="Verdana"/>
                <a:cs typeface="Verdana"/>
              </a:rPr>
              <a:t>of</a:t>
            </a:r>
            <a:r>
              <a:rPr sz="1900" spc="-125" dirty="0">
                <a:solidFill>
                  <a:srgbClr val="FFFFFF"/>
                </a:solidFill>
                <a:latin typeface="Verdana"/>
                <a:cs typeface="Verdana"/>
              </a:rPr>
              <a:t> </a:t>
            </a:r>
            <a:r>
              <a:rPr sz="1900" spc="-20" dirty="0">
                <a:solidFill>
                  <a:srgbClr val="FFFFFF"/>
                </a:solidFill>
                <a:latin typeface="Verdana"/>
                <a:cs typeface="Verdana"/>
              </a:rPr>
              <a:t>the</a:t>
            </a:r>
            <a:r>
              <a:rPr sz="1900" spc="-130" dirty="0">
                <a:solidFill>
                  <a:srgbClr val="FFFFFF"/>
                </a:solidFill>
                <a:latin typeface="Verdana"/>
                <a:cs typeface="Verdana"/>
              </a:rPr>
              <a:t> </a:t>
            </a:r>
            <a:r>
              <a:rPr sz="1900" spc="-45" dirty="0">
                <a:solidFill>
                  <a:srgbClr val="FFFFFF"/>
                </a:solidFill>
                <a:latin typeface="Verdana"/>
                <a:cs typeface="Verdana"/>
              </a:rPr>
              <a:t>route</a:t>
            </a:r>
            <a:r>
              <a:rPr sz="1900" spc="-135" dirty="0">
                <a:solidFill>
                  <a:srgbClr val="FFFFFF"/>
                </a:solidFill>
                <a:latin typeface="Verdana"/>
                <a:cs typeface="Verdana"/>
              </a:rPr>
              <a:t> </a:t>
            </a:r>
            <a:r>
              <a:rPr sz="1900" spc="-90" dirty="0">
                <a:solidFill>
                  <a:srgbClr val="FFFFFF"/>
                </a:solidFill>
                <a:latin typeface="Verdana"/>
                <a:cs typeface="Verdana"/>
              </a:rPr>
              <a:t>in</a:t>
            </a:r>
            <a:r>
              <a:rPr sz="1900" spc="-160" dirty="0">
                <a:solidFill>
                  <a:srgbClr val="FFFFFF"/>
                </a:solidFill>
                <a:latin typeface="Verdana"/>
                <a:cs typeface="Verdana"/>
              </a:rPr>
              <a:t> </a:t>
            </a:r>
            <a:r>
              <a:rPr sz="1900" spc="-20" dirty="0">
                <a:solidFill>
                  <a:srgbClr val="FFFFFF"/>
                </a:solidFill>
                <a:latin typeface="Verdana"/>
                <a:cs typeface="Verdana"/>
              </a:rPr>
              <a:t>the</a:t>
            </a:r>
            <a:r>
              <a:rPr sz="1900" spc="-125" dirty="0">
                <a:solidFill>
                  <a:srgbClr val="FFFFFF"/>
                </a:solidFill>
                <a:latin typeface="Verdana"/>
                <a:cs typeface="Verdana"/>
              </a:rPr>
              <a:t> </a:t>
            </a:r>
            <a:r>
              <a:rPr sz="1900" spc="-60" dirty="0">
                <a:solidFill>
                  <a:srgbClr val="FFFFFF"/>
                </a:solidFill>
                <a:latin typeface="Verdana"/>
                <a:cs typeface="Verdana"/>
              </a:rPr>
              <a:t>routing</a:t>
            </a:r>
            <a:r>
              <a:rPr sz="1900" spc="-155" dirty="0">
                <a:solidFill>
                  <a:srgbClr val="FFFFFF"/>
                </a:solidFill>
                <a:latin typeface="Verdana"/>
                <a:cs typeface="Verdana"/>
              </a:rPr>
              <a:t> </a:t>
            </a:r>
            <a:r>
              <a:rPr sz="1900" spc="-15" dirty="0">
                <a:solidFill>
                  <a:srgbClr val="FFFFFF"/>
                </a:solidFill>
                <a:latin typeface="Verdana"/>
                <a:cs typeface="Verdana"/>
              </a:rPr>
              <a:t>table.</a:t>
            </a:r>
            <a:endParaRPr sz="1900">
              <a:latin typeface="Verdana"/>
              <a:cs typeface="Verdana"/>
            </a:endParaRPr>
          </a:p>
          <a:p>
            <a:pPr marL="355600" marR="191135" indent="-342900">
              <a:lnSpc>
                <a:spcPts val="2050"/>
              </a:lnSpc>
              <a:spcBef>
                <a:spcPts val="1000"/>
              </a:spcBef>
              <a:tabLst>
                <a:tab pos="354965" algn="l"/>
              </a:tabLst>
            </a:pPr>
            <a:r>
              <a:rPr sz="1500" spc="-130" dirty="0">
                <a:solidFill>
                  <a:srgbClr val="89D0D6"/>
                </a:solidFill>
                <a:latin typeface="Lucida Sans Unicode"/>
                <a:cs typeface="Lucida Sans Unicode"/>
              </a:rPr>
              <a:t>▶	</a:t>
            </a:r>
            <a:r>
              <a:rPr sz="1900" spc="-10" dirty="0">
                <a:solidFill>
                  <a:srgbClr val="FFFFFF"/>
                </a:solidFill>
                <a:latin typeface="Verdana"/>
                <a:cs typeface="Verdana"/>
              </a:rPr>
              <a:t>Dynamic </a:t>
            </a:r>
            <a:r>
              <a:rPr sz="1900" spc="-60" dirty="0">
                <a:solidFill>
                  <a:srgbClr val="FFFFFF"/>
                </a:solidFill>
                <a:latin typeface="Verdana"/>
                <a:cs typeface="Verdana"/>
              </a:rPr>
              <a:t>routing </a:t>
            </a:r>
            <a:r>
              <a:rPr sz="1900" spc="-114" dirty="0">
                <a:solidFill>
                  <a:srgbClr val="FFFFFF"/>
                </a:solidFill>
                <a:latin typeface="Verdana"/>
                <a:cs typeface="Verdana"/>
              </a:rPr>
              <a:t>uses </a:t>
            </a:r>
            <a:r>
              <a:rPr sz="1900" spc="-20" dirty="0">
                <a:solidFill>
                  <a:srgbClr val="FFFFFF"/>
                </a:solidFill>
                <a:latin typeface="Verdana"/>
                <a:cs typeface="Verdana"/>
              </a:rPr>
              <a:t>protocols </a:t>
            </a:r>
            <a:r>
              <a:rPr sz="1900" spc="-10" dirty="0">
                <a:solidFill>
                  <a:srgbClr val="FFFFFF"/>
                </a:solidFill>
                <a:latin typeface="Verdana"/>
                <a:cs typeface="Verdana"/>
              </a:rPr>
              <a:t>to </a:t>
            </a:r>
            <a:r>
              <a:rPr sz="1900" spc="-25" dirty="0">
                <a:solidFill>
                  <a:srgbClr val="FFFFFF"/>
                </a:solidFill>
                <a:latin typeface="Verdana"/>
                <a:cs typeface="Verdana"/>
              </a:rPr>
              <a:t>discover </a:t>
            </a:r>
            <a:r>
              <a:rPr sz="1900" spc="-55" dirty="0">
                <a:solidFill>
                  <a:srgbClr val="FFFFFF"/>
                </a:solidFill>
                <a:latin typeface="Verdana"/>
                <a:cs typeface="Verdana"/>
              </a:rPr>
              <a:t>network destinations </a:t>
            </a:r>
            <a:r>
              <a:rPr sz="1900" spc="65" dirty="0">
                <a:solidFill>
                  <a:srgbClr val="FFFFFF"/>
                </a:solidFill>
                <a:latin typeface="Verdana"/>
                <a:cs typeface="Verdana"/>
              </a:rPr>
              <a:t>and </a:t>
            </a:r>
            <a:r>
              <a:rPr sz="1900" spc="70" dirty="0">
                <a:solidFill>
                  <a:srgbClr val="FFFFFF"/>
                </a:solidFill>
                <a:latin typeface="Verdana"/>
                <a:cs typeface="Verdana"/>
              </a:rPr>
              <a:t> </a:t>
            </a:r>
            <a:r>
              <a:rPr sz="1900" spc="-20" dirty="0">
                <a:solidFill>
                  <a:srgbClr val="FFFFFF"/>
                </a:solidFill>
                <a:latin typeface="Verdana"/>
                <a:cs typeface="Verdana"/>
              </a:rPr>
              <a:t>the</a:t>
            </a:r>
            <a:r>
              <a:rPr sz="1900" spc="-130" dirty="0">
                <a:solidFill>
                  <a:srgbClr val="FFFFFF"/>
                </a:solidFill>
                <a:latin typeface="Verdana"/>
                <a:cs typeface="Verdana"/>
              </a:rPr>
              <a:t> </a:t>
            </a:r>
            <a:r>
              <a:rPr sz="1900" spc="-80" dirty="0">
                <a:solidFill>
                  <a:srgbClr val="FFFFFF"/>
                </a:solidFill>
                <a:latin typeface="Verdana"/>
                <a:cs typeface="Verdana"/>
              </a:rPr>
              <a:t>routes</a:t>
            </a:r>
            <a:r>
              <a:rPr sz="1900" spc="-135" dirty="0">
                <a:solidFill>
                  <a:srgbClr val="FFFFFF"/>
                </a:solidFill>
                <a:latin typeface="Verdana"/>
                <a:cs typeface="Verdana"/>
              </a:rPr>
              <a:t> </a:t>
            </a:r>
            <a:r>
              <a:rPr sz="1900" spc="-10" dirty="0">
                <a:solidFill>
                  <a:srgbClr val="FFFFFF"/>
                </a:solidFill>
                <a:latin typeface="Verdana"/>
                <a:cs typeface="Verdana"/>
              </a:rPr>
              <a:t>to</a:t>
            </a:r>
            <a:r>
              <a:rPr sz="1900" spc="-130" dirty="0">
                <a:solidFill>
                  <a:srgbClr val="FFFFFF"/>
                </a:solidFill>
                <a:latin typeface="Verdana"/>
                <a:cs typeface="Verdana"/>
              </a:rPr>
              <a:t> </a:t>
            </a:r>
            <a:r>
              <a:rPr sz="1900" spc="35" dirty="0">
                <a:solidFill>
                  <a:srgbClr val="FFFFFF"/>
                </a:solidFill>
                <a:latin typeface="Verdana"/>
                <a:cs typeface="Verdana"/>
              </a:rPr>
              <a:t>reach</a:t>
            </a:r>
            <a:r>
              <a:rPr sz="1900" spc="-125" dirty="0">
                <a:solidFill>
                  <a:srgbClr val="FFFFFF"/>
                </a:solidFill>
                <a:latin typeface="Verdana"/>
                <a:cs typeface="Verdana"/>
              </a:rPr>
              <a:t> </a:t>
            </a:r>
            <a:r>
              <a:rPr sz="1900" spc="-135" dirty="0">
                <a:solidFill>
                  <a:srgbClr val="FFFFFF"/>
                </a:solidFill>
                <a:latin typeface="Verdana"/>
                <a:cs typeface="Verdana"/>
              </a:rPr>
              <a:t>it.</a:t>
            </a:r>
            <a:r>
              <a:rPr sz="1900" spc="-165" dirty="0">
                <a:solidFill>
                  <a:srgbClr val="FFFFFF"/>
                </a:solidFill>
                <a:latin typeface="Verdana"/>
                <a:cs typeface="Verdana"/>
              </a:rPr>
              <a:t> </a:t>
            </a:r>
            <a:r>
              <a:rPr sz="1900" spc="-195" dirty="0">
                <a:solidFill>
                  <a:srgbClr val="FFFFFF"/>
                </a:solidFill>
                <a:latin typeface="Verdana"/>
                <a:cs typeface="Verdana"/>
              </a:rPr>
              <a:t>RIP</a:t>
            </a:r>
            <a:r>
              <a:rPr sz="1900" spc="-135" dirty="0">
                <a:solidFill>
                  <a:srgbClr val="FFFFFF"/>
                </a:solidFill>
                <a:latin typeface="Verdana"/>
                <a:cs typeface="Verdana"/>
              </a:rPr>
              <a:t> </a:t>
            </a:r>
            <a:r>
              <a:rPr sz="1900" spc="70" dirty="0">
                <a:solidFill>
                  <a:srgbClr val="FFFFFF"/>
                </a:solidFill>
                <a:latin typeface="Verdana"/>
                <a:cs typeface="Verdana"/>
              </a:rPr>
              <a:t>and</a:t>
            </a:r>
            <a:r>
              <a:rPr sz="1900" spc="-135" dirty="0">
                <a:solidFill>
                  <a:srgbClr val="FFFFFF"/>
                </a:solidFill>
                <a:latin typeface="Verdana"/>
                <a:cs typeface="Verdana"/>
              </a:rPr>
              <a:t> </a:t>
            </a:r>
            <a:r>
              <a:rPr sz="1900" spc="-105" dirty="0">
                <a:solidFill>
                  <a:srgbClr val="FFFFFF"/>
                </a:solidFill>
                <a:latin typeface="Verdana"/>
                <a:cs typeface="Verdana"/>
              </a:rPr>
              <a:t>OSPF</a:t>
            </a:r>
            <a:r>
              <a:rPr sz="1900" spc="-125" dirty="0">
                <a:solidFill>
                  <a:srgbClr val="FFFFFF"/>
                </a:solidFill>
                <a:latin typeface="Verdana"/>
                <a:cs typeface="Verdana"/>
              </a:rPr>
              <a:t> </a:t>
            </a:r>
            <a:r>
              <a:rPr sz="1900" dirty="0">
                <a:solidFill>
                  <a:srgbClr val="FFFFFF"/>
                </a:solidFill>
                <a:latin typeface="Verdana"/>
                <a:cs typeface="Verdana"/>
              </a:rPr>
              <a:t>are</a:t>
            </a:r>
            <a:r>
              <a:rPr sz="1900" spc="-140" dirty="0">
                <a:solidFill>
                  <a:srgbClr val="FFFFFF"/>
                </a:solidFill>
                <a:latin typeface="Verdana"/>
                <a:cs typeface="Verdana"/>
              </a:rPr>
              <a:t> </a:t>
            </a:r>
            <a:r>
              <a:rPr sz="1900" spc="-20" dirty="0">
                <a:solidFill>
                  <a:srgbClr val="FFFFFF"/>
                </a:solidFill>
                <a:latin typeface="Verdana"/>
                <a:cs typeface="Verdana"/>
              </a:rPr>
              <a:t>the</a:t>
            </a:r>
            <a:r>
              <a:rPr sz="1900" spc="-125" dirty="0">
                <a:solidFill>
                  <a:srgbClr val="FFFFFF"/>
                </a:solidFill>
                <a:latin typeface="Verdana"/>
                <a:cs typeface="Verdana"/>
              </a:rPr>
              <a:t> </a:t>
            </a:r>
            <a:r>
              <a:rPr sz="1900" spc="-40" dirty="0">
                <a:solidFill>
                  <a:srgbClr val="FFFFFF"/>
                </a:solidFill>
                <a:latin typeface="Verdana"/>
                <a:cs typeface="Verdana"/>
              </a:rPr>
              <a:t>best</a:t>
            </a:r>
            <a:r>
              <a:rPr sz="1900" spc="-130" dirty="0">
                <a:solidFill>
                  <a:srgbClr val="FFFFFF"/>
                </a:solidFill>
                <a:latin typeface="Verdana"/>
                <a:cs typeface="Verdana"/>
              </a:rPr>
              <a:t> </a:t>
            </a:r>
            <a:r>
              <a:rPr sz="1900" spc="-30" dirty="0">
                <a:solidFill>
                  <a:srgbClr val="FFFFFF"/>
                </a:solidFill>
                <a:latin typeface="Verdana"/>
                <a:cs typeface="Verdana"/>
              </a:rPr>
              <a:t>examples</a:t>
            </a:r>
            <a:r>
              <a:rPr sz="1900" spc="-114" dirty="0">
                <a:solidFill>
                  <a:srgbClr val="FFFFFF"/>
                </a:solidFill>
                <a:latin typeface="Verdana"/>
                <a:cs typeface="Verdana"/>
              </a:rPr>
              <a:t> </a:t>
            </a:r>
            <a:r>
              <a:rPr sz="1900" dirty="0">
                <a:solidFill>
                  <a:srgbClr val="FFFFFF"/>
                </a:solidFill>
                <a:latin typeface="Verdana"/>
                <a:cs typeface="Verdana"/>
              </a:rPr>
              <a:t>of</a:t>
            </a:r>
            <a:r>
              <a:rPr sz="1900" spc="-125" dirty="0">
                <a:solidFill>
                  <a:srgbClr val="FFFFFF"/>
                </a:solidFill>
                <a:latin typeface="Verdana"/>
                <a:cs typeface="Verdana"/>
              </a:rPr>
              <a:t> </a:t>
            </a:r>
            <a:r>
              <a:rPr sz="1900" spc="15" dirty="0">
                <a:solidFill>
                  <a:srgbClr val="FFFFFF"/>
                </a:solidFill>
                <a:latin typeface="Verdana"/>
                <a:cs typeface="Verdana"/>
              </a:rPr>
              <a:t>dynamic </a:t>
            </a:r>
            <a:r>
              <a:rPr sz="1900" spc="-655" dirty="0">
                <a:solidFill>
                  <a:srgbClr val="FFFFFF"/>
                </a:solidFill>
                <a:latin typeface="Verdana"/>
                <a:cs typeface="Verdana"/>
              </a:rPr>
              <a:t> </a:t>
            </a:r>
            <a:r>
              <a:rPr sz="1900" spc="-100" dirty="0">
                <a:solidFill>
                  <a:srgbClr val="FFFFFF"/>
                </a:solidFill>
                <a:latin typeface="Verdana"/>
                <a:cs typeface="Verdana"/>
              </a:rPr>
              <a:t>rout</a:t>
            </a:r>
            <a:r>
              <a:rPr sz="1900" spc="-40" dirty="0">
                <a:solidFill>
                  <a:srgbClr val="FFFFFF"/>
                </a:solidFill>
                <a:latin typeface="Verdana"/>
                <a:cs typeface="Verdana"/>
              </a:rPr>
              <a:t>i</a:t>
            </a:r>
            <a:r>
              <a:rPr sz="1900" spc="20" dirty="0">
                <a:solidFill>
                  <a:srgbClr val="FFFFFF"/>
                </a:solidFill>
                <a:latin typeface="Verdana"/>
                <a:cs typeface="Verdana"/>
              </a:rPr>
              <a:t>ng</a:t>
            </a:r>
            <a:r>
              <a:rPr sz="1900" spc="40" dirty="0">
                <a:solidFill>
                  <a:srgbClr val="FFFFFF"/>
                </a:solidFill>
                <a:latin typeface="Times New Roman"/>
                <a:cs typeface="Times New Roman"/>
              </a:rPr>
              <a:t> </a:t>
            </a:r>
            <a:r>
              <a:rPr sz="1900" spc="105" dirty="0">
                <a:solidFill>
                  <a:srgbClr val="FFFFFF"/>
                </a:solidFill>
                <a:latin typeface="Verdana"/>
                <a:cs typeface="Verdana"/>
              </a:rPr>
              <a:t>p</a:t>
            </a:r>
            <a:r>
              <a:rPr sz="1900" spc="25" dirty="0">
                <a:solidFill>
                  <a:srgbClr val="FFFFFF"/>
                </a:solidFill>
                <a:latin typeface="Verdana"/>
                <a:cs typeface="Verdana"/>
              </a:rPr>
              <a:t>rotoc</a:t>
            </a:r>
            <a:r>
              <a:rPr sz="1900" spc="15" dirty="0">
                <a:solidFill>
                  <a:srgbClr val="FFFFFF"/>
                </a:solidFill>
                <a:latin typeface="Verdana"/>
                <a:cs typeface="Verdana"/>
              </a:rPr>
              <a:t>o</a:t>
            </a:r>
            <a:r>
              <a:rPr sz="1900" spc="-155" dirty="0">
                <a:solidFill>
                  <a:srgbClr val="FFFFFF"/>
                </a:solidFill>
                <a:latin typeface="Verdana"/>
                <a:cs typeface="Verdana"/>
              </a:rPr>
              <a:t>l</a:t>
            </a:r>
            <a:r>
              <a:rPr sz="1900" spc="-170" dirty="0">
                <a:solidFill>
                  <a:srgbClr val="FFFFFF"/>
                </a:solidFill>
                <a:latin typeface="Verdana"/>
                <a:cs typeface="Verdana"/>
              </a:rPr>
              <a:t>.</a:t>
            </a:r>
            <a:endParaRPr sz="1900">
              <a:latin typeface="Verdana"/>
              <a:cs typeface="Verdana"/>
            </a:endParaRPr>
          </a:p>
          <a:p>
            <a:pPr marL="355600" marR="88265" indent="-342900">
              <a:lnSpc>
                <a:spcPts val="2050"/>
              </a:lnSpc>
              <a:spcBef>
                <a:spcPts val="1015"/>
              </a:spcBef>
              <a:tabLst>
                <a:tab pos="354965" algn="l"/>
              </a:tabLst>
            </a:pPr>
            <a:r>
              <a:rPr sz="1500" spc="-130" dirty="0">
                <a:solidFill>
                  <a:srgbClr val="89D0D6"/>
                </a:solidFill>
                <a:latin typeface="Lucida Sans Unicode"/>
                <a:cs typeface="Lucida Sans Unicode"/>
              </a:rPr>
              <a:t>▶	</a:t>
            </a:r>
            <a:r>
              <a:rPr sz="1900" spc="10" dirty="0">
                <a:solidFill>
                  <a:srgbClr val="FFFFFF"/>
                </a:solidFill>
                <a:latin typeface="Verdana"/>
                <a:cs typeface="Verdana"/>
              </a:rPr>
              <a:t>Automatic</a:t>
            </a:r>
            <a:r>
              <a:rPr sz="1900" spc="-140" dirty="0">
                <a:solidFill>
                  <a:srgbClr val="FFFFFF"/>
                </a:solidFill>
                <a:latin typeface="Verdana"/>
                <a:cs typeface="Verdana"/>
              </a:rPr>
              <a:t> </a:t>
            </a:r>
            <a:r>
              <a:rPr sz="1900" spc="-55" dirty="0">
                <a:solidFill>
                  <a:srgbClr val="FFFFFF"/>
                </a:solidFill>
                <a:latin typeface="Verdana"/>
                <a:cs typeface="Verdana"/>
              </a:rPr>
              <a:t>adjustment</a:t>
            </a:r>
            <a:r>
              <a:rPr sz="1900" spc="-100" dirty="0">
                <a:solidFill>
                  <a:srgbClr val="FFFFFF"/>
                </a:solidFill>
                <a:latin typeface="Verdana"/>
                <a:cs typeface="Verdana"/>
              </a:rPr>
              <a:t> </a:t>
            </a:r>
            <a:r>
              <a:rPr sz="1900" spc="-105" dirty="0">
                <a:solidFill>
                  <a:srgbClr val="FFFFFF"/>
                </a:solidFill>
                <a:latin typeface="Verdana"/>
                <a:cs typeface="Verdana"/>
              </a:rPr>
              <a:t>will</a:t>
            </a:r>
            <a:r>
              <a:rPr sz="1900" spc="-170" dirty="0">
                <a:solidFill>
                  <a:srgbClr val="FFFFFF"/>
                </a:solidFill>
                <a:latin typeface="Verdana"/>
                <a:cs typeface="Verdana"/>
              </a:rPr>
              <a:t> </a:t>
            </a:r>
            <a:r>
              <a:rPr sz="1900" spc="100" dirty="0">
                <a:solidFill>
                  <a:srgbClr val="FFFFFF"/>
                </a:solidFill>
                <a:latin typeface="Verdana"/>
                <a:cs typeface="Verdana"/>
              </a:rPr>
              <a:t>be</a:t>
            </a:r>
            <a:r>
              <a:rPr sz="1900" spc="-125" dirty="0">
                <a:solidFill>
                  <a:srgbClr val="FFFFFF"/>
                </a:solidFill>
                <a:latin typeface="Verdana"/>
                <a:cs typeface="Verdana"/>
              </a:rPr>
              <a:t> </a:t>
            </a:r>
            <a:r>
              <a:rPr sz="1900" spc="75" dirty="0">
                <a:solidFill>
                  <a:srgbClr val="FFFFFF"/>
                </a:solidFill>
                <a:latin typeface="Verdana"/>
                <a:cs typeface="Verdana"/>
              </a:rPr>
              <a:t>made</a:t>
            </a:r>
            <a:r>
              <a:rPr sz="1900" spc="-130" dirty="0">
                <a:solidFill>
                  <a:srgbClr val="FFFFFF"/>
                </a:solidFill>
                <a:latin typeface="Verdana"/>
                <a:cs typeface="Verdana"/>
              </a:rPr>
              <a:t> </a:t>
            </a:r>
            <a:r>
              <a:rPr sz="1900" spc="-10" dirty="0">
                <a:solidFill>
                  <a:srgbClr val="FFFFFF"/>
                </a:solidFill>
                <a:latin typeface="Verdana"/>
                <a:cs typeface="Verdana"/>
              </a:rPr>
              <a:t>to</a:t>
            </a:r>
            <a:r>
              <a:rPr sz="1900" spc="-130" dirty="0">
                <a:solidFill>
                  <a:srgbClr val="FFFFFF"/>
                </a:solidFill>
                <a:latin typeface="Verdana"/>
                <a:cs typeface="Verdana"/>
              </a:rPr>
              <a:t> </a:t>
            </a:r>
            <a:r>
              <a:rPr sz="1900" spc="35" dirty="0">
                <a:solidFill>
                  <a:srgbClr val="FFFFFF"/>
                </a:solidFill>
                <a:latin typeface="Verdana"/>
                <a:cs typeface="Verdana"/>
              </a:rPr>
              <a:t>reach</a:t>
            </a:r>
            <a:r>
              <a:rPr sz="1900" spc="-135" dirty="0">
                <a:solidFill>
                  <a:srgbClr val="FFFFFF"/>
                </a:solidFill>
                <a:latin typeface="Verdana"/>
                <a:cs typeface="Verdana"/>
              </a:rPr>
              <a:t> </a:t>
            </a:r>
            <a:r>
              <a:rPr sz="1900" spc="-20" dirty="0">
                <a:solidFill>
                  <a:srgbClr val="FFFFFF"/>
                </a:solidFill>
                <a:latin typeface="Verdana"/>
                <a:cs typeface="Verdana"/>
              </a:rPr>
              <a:t>the</a:t>
            </a:r>
            <a:r>
              <a:rPr sz="1900" spc="-125" dirty="0">
                <a:solidFill>
                  <a:srgbClr val="FFFFFF"/>
                </a:solidFill>
                <a:latin typeface="Verdana"/>
                <a:cs typeface="Verdana"/>
              </a:rPr>
              <a:t> </a:t>
            </a:r>
            <a:r>
              <a:rPr sz="1900" spc="-55" dirty="0">
                <a:solidFill>
                  <a:srgbClr val="FFFFFF"/>
                </a:solidFill>
                <a:latin typeface="Verdana"/>
                <a:cs typeface="Verdana"/>
              </a:rPr>
              <a:t>network</a:t>
            </a:r>
            <a:r>
              <a:rPr sz="1900" spc="-110" dirty="0">
                <a:solidFill>
                  <a:srgbClr val="FFFFFF"/>
                </a:solidFill>
                <a:latin typeface="Verdana"/>
                <a:cs typeface="Verdana"/>
              </a:rPr>
              <a:t> </a:t>
            </a:r>
            <a:r>
              <a:rPr sz="1900" spc="-35" dirty="0">
                <a:solidFill>
                  <a:srgbClr val="FFFFFF"/>
                </a:solidFill>
                <a:latin typeface="Verdana"/>
                <a:cs typeface="Verdana"/>
              </a:rPr>
              <a:t>destination</a:t>
            </a:r>
            <a:r>
              <a:rPr sz="1900" spc="-140" dirty="0">
                <a:solidFill>
                  <a:srgbClr val="FFFFFF"/>
                </a:solidFill>
                <a:latin typeface="Verdana"/>
                <a:cs typeface="Verdana"/>
              </a:rPr>
              <a:t> </a:t>
            </a:r>
            <a:r>
              <a:rPr sz="1900" spc="-105" dirty="0">
                <a:solidFill>
                  <a:srgbClr val="FFFFFF"/>
                </a:solidFill>
                <a:latin typeface="Verdana"/>
                <a:cs typeface="Verdana"/>
              </a:rPr>
              <a:t>if </a:t>
            </a:r>
            <a:r>
              <a:rPr sz="1900" spc="-655" dirty="0">
                <a:solidFill>
                  <a:srgbClr val="FFFFFF"/>
                </a:solidFill>
                <a:latin typeface="Verdana"/>
                <a:cs typeface="Verdana"/>
              </a:rPr>
              <a:t> </a:t>
            </a:r>
            <a:r>
              <a:rPr sz="1900" spc="75" dirty="0">
                <a:solidFill>
                  <a:srgbClr val="FFFFFF"/>
                </a:solidFill>
                <a:latin typeface="Verdana"/>
                <a:cs typeface="Verdana"/>
              </a:rPr>
              <a:t>o</a:t>
            </a:r>
            <a:r>
              <a:rPr sz="1900" spc="25" dirty="0">
                <a:solidFill>
                  <a:srgbClr val="FFFFFF"/>
                </a:solidFill>
                <a:latin typeface="Verdana"/>
                <a:cs typeface="Verdana"/>
              </a:rPr>
              <a:t>ne</a:t>
            </a:r>
            <a:r>
              <a:rPr sz="1900" spc="75" dirty="0">
                <a:solidFill>
                  <a:srgbClr val="FFFFFF"/>
                </a:solidFill>
                <a:latin typeface="Times New Roman"/>
                <a:cs typeface="Times New Roman"/>
              </a:rPr>
              <a:t> </a:t>
            </a:r>
            <a:r>
              <a:rPr sz="1900" spc="-45" dirty="0">
                <a:solidFill>
                  <a:srgbClr val="FFFFFF"/>
                </a:solidFill>
                <a:latin typeface="Verdana"/>
                <a:cs typeface="Verdana"/>
              </a:rPr>
              <a:t>route</a:t>
            </a:r>
            <a:r>
              <a:rPr sz="1900" spc="65" dirty="0">
                <a:solidFill>
                  <a:srgbClr val="FFFFFF"/>
                </a:solidFill>
                <a:latin typeface="Times New Roman"/>
                <a:cs typeface="Times New Roman"/>
              </a:rPr>
              <a:t> </a:t>
            </a:r>
            <a:r>
              <a:rPr sz="1900" spc="90" dirty="0">
                <a:solidFill>
                  <a:srgbClr val="FFFFFF"/>
                </a:solidFill>
                <a:latin typeface="Verdana"/>
                <a:cs typeface="Verdana"/>
              </a:rPr>
              <a:t>g</a:t>
            </a:r>
            <a:r>
              <a:rPr sz="1900" spc="75" dirty="0">
                <a:solidFill>
                  <a:srgbClr val="FFFFFF"/>
                </a:solidFill>
                <a:latin typeface="Verdana"/>
                <a:cs typeface="Verdana"/>
              </a:rPr>
              <a:t>o</a:t>
            </a:r>
            <a:r>
              <a:rPr sz="1900" spc="-80" dirty="0">
                <a:solidFill>
                  <a:srgbClr val="FFFFFF"/>
                </a:solidFill>
                <a:latin typeface="Verdana"/>
                <a:cs typeface="Verdana"/>
              </a:rPr>
              <a:t>es</a:t>
            </a:r>
            <a:r>
              <a:rPr sz="1900" spc="75" dirty="0">
                <a:solidFill>
                  <a:srgbClr val="FFFFFF"/>
                </a:solidFill>
                <a:latin typeface="Times New Roman"/>
                <a:cs typeface="Times New Roman"/>
              </a:rPr>
              <a:t> </a:t>
            </a:r>
            <a:r>
              <a:rPr sz="1900" spc="95" dirty="0">
                <a:solidFill>
                  <a:srgbClr val="FFFFFF"/>
                </a:solidFill>
                <a:latin typeface="Verdana"/>
                <a:cs typeface="Verdana"/>
              </a:rPr>
              <a:t>d</a:t>
            </a:r>
            <a:r>
              <a:rPr sz="1900" spc="90" dirty="0">
                <a:solidFill>
                  <a:srgbClr val="FFFFFF"/>
                </a:solidFill>
                <a:latin typeface="Verdana"/>
                <a:cs typeface="Verdana"/>
              </a:rPr>
              <a:t>o</a:t>
            </a:r>
            <a:r>
              <a:rPr sz="1900" spc="-20" dirty="0">
                <a:solidFill>
                  <a:srgbClr val="FFFFFF"/>
                </a:solidFill>
                <a:latin typeface="Verdana"/>
                <a:cs typeface="Verdana"/>
              </a:rPr>
              <a:t>w</a:t>
            </a:r>
            <a:r>
              <a:rPr sz="1900" spc="-25" dirty="0">
                <a:solidFill>
                  <a:srgbClr val="FFFFFF"/>
                </a:solidFill>
                <a:latin typeface="Verdana"/>
                <a:cs typeface="Verdana"/>
              </a:rPr>
              <a:t>n</a:t>
            </a:r>
            <a:r>
              <a:rPr sz="1900" spc="-170" dirty="0">
                <a:solidFill>
                  <a:srgbClr val="FFFFFF"/>
                </a:solidFill>
                <a:latin typeface="Verdana"/>
                <a:cs typeface="Verdana"/>
              </a:rPr>
              <a:t>.</a:t>
            </a:r>
            <a:endParaRPr sz="1900">
              <a:latin typeface="Verdana"/>
              <a:cs typeface="Verdana"/>
            </a:endParaRPr>
          </a:p>
          <a:p>
            <a:pPr marL="355600" marR="5080" indent="-342900">
              <a:lnSpc>
                <a:spcPts val="2050"/>
              </a:lnSpc>
              <a:spcBef>
                <a:spcPts val="1005"/>
              </a:spcBef>
              <a:tabLst>
                <a:tab pos="354965" algn="l"/>
              </a:tabLst>
            </a:pPr>
            <a:r>
              <a:rPr sz="1500" spc="-130" dirty="0">
                <a:solidFill>
                  <a:srgbClr val="89D0D6"/>
                </a:solidFill>
                <a:latin typeface="Lucida Sans Unicode"/>
                <a:cs typeface="Lucida Sans Unicode"/>
              </a:rPr>
              <a:t>▶	</a:t>
            </a:r>
            <a:r>
              <a:rPr sz="1900" spc="-90" dirty="0">
                <a:solidFill>
                  <a:srgbClr val="FFFFFF"/>
                </a:solidFill>
                <a:latin typeface="Verdana"/>
                <a:cs typeface="Verdana"/>
              </a:rPr>
              <a:t>Routers </a:t>
            </a:r>
            <a:r>
              <a:rPr sz="1900" spc="45" dirty="0">
                <a:solidFill>
                  <a:srgbClr val="FFFFFF"/>
                </a:solidFill>
                <a:latin typeface="Verdana"/>
                <a:cs typeface="Verdana"/>
              </a:rPr>
              <a:t>exchange </a:t>
            </a:r>
            <a:r>
              <a:rPr sz="1900" spc="-60" dirty="0">
                <a:solidFill>
                  <a:srgbClr val="FFFFFF"/>
                </a:solidFill>
                <a:latin typeface="Verdana"/>
                <a:cs typeface="Verdana"/>
              </a:rPr>
              <a:t>routing </a:t>
            </a:r>
            <a:r>
              <a:rPr sz="1900" spc="-50" dirty="0">
                <a:solidFill>
                  <a:srgbClr val="FFFFFF"/>
                </a:solidFill>
                <a:latin typeface="Verdana"/>
                <a:cs typeface="Verdana"/>
              </a:rPr>
              <a:t>information </a:t>
            </a:r>
            <a:r>
              <a:rPr sz="1900" dirty="0">
                <a:solidFill>
                  <a:srgbClr val="FFFFFF"/>
                </a:solidFill>
                <a:latin typeface="Verdana"/>
                <a:cs typeface="Verdana"/>
              </a:rPr>
              <a:t>when </a:t>
            </a:r>
            <a:r>
              <a:rPr sz="1900" spc="-40" dirty="0">
                <a:solidFill>
                  <a:srgbClr val="FFFFFF"/>
                </a:solidFill>
                <a:latin typeface="Verdana"/>
                <a:cs typeface="Verdana"/>
              </a:rPr>
              <a:t>there </a:t>
            </a:r>
            <a:r>
              <a:rPr sz="1900" spc="-190" dirty="0">
                <a:solidFill>
                  <a:srgbClr val="FFFFFF"/>
                </a:solidFill>
                <a:latin typeface="Verdana"/>
                <a:cs typeface="Verdana"/>
              </a:rPr>
              <a:t>is </a:t>
            </a:r>
            <a:r>
              <a:rPr sz="1900" spc="155" dirty="0">
                <a:solidFill>
                  <a:srgbClr val="FFFFFF"/>
                </a:solidFill>
                <a:latin typeface="Verdana"/>
                <a:cs typeface="Verdana"/>
              </a:rPr>
              <a:t>a </a:t>
            </a:r>
            <a:r>
              <a:rPr sz="1900" spc="5" dirty="0">
                <a:solidFill>
                  <a:srgbClr val="FFFFFF"/>
                </a:solidFill>
                <a:latin typeface="Verdana"/>
                <a:cs typeface="Verdana"/>
              </a:rPr>
              <a:t>topology </a:t>
            </a:r>
            <a:r>
              <a:rPr sz="1900" spc="10" dirty="0">
                <a:solidFill>
                  <a:srgbClr val="FFFFFF"/>
                </a:solidFill>
                <a:latin typeface="Verdana"/>
                <a:cs typeface="Verdana"/>
              </a:rPr>
              <a:t> </a:t>
            </a:r>
            <a:r>
              <a:rPr sz="1900" spc="85" dirty="0">
                <a:solidFill>
                  <a:srgbClr val="FFFFFF"/>
                </a:solidFill>
                <a:latin typeface="Verdana"/>
                <a:cs typeface="Verdana"/>
              </a:rPr>
              <a:t>c</a:t>
            </a:r>
            <a:r>
              <a:rPr sz="1900" spc="90" dirty="0">
                <a:solidFill>
                  <a:srgbClr val="FFFFFF"/>
                </a:solidFill>
                <a:latin typeface="Verdana"/>
                <a:cs typeface="Verdana"/>
              </a:rPr>
              <a:t>h</a:t>
            </a:r>
            <a:r>
              <a:rPr sz="1900" spc="60" dirty="0">
                <a:solidFill>
                  <a:srgbClr val="FFFFFF"/>
                </a:solidFill>
                <a:latin typeface="Verdana"/>
                <a:cs typeface="Verdana"/>
              </a:rPr>
              <a:t>an</a:t>
            </a:r>
            <a:r>
              <a:rPr sz="1900" spc="55" dirty="0">
                <a:solidFill>
                  <a:srgbClr val="FFFFFF"/>
                </a:solidFill>
                <a:latin typeface="Verdana"/>
                <a:cs typeface="Verdana"/>
              </a:rPr>
              <a:t>g</a:t>
            </a:r>
            <a:r>
              <a:rPr sz="1900" spc="-35" dirty="0">
                <a:solidFill>
                  <a:srgbClr val="FFFFFF"/>
                </a:solidFill>
                <a:latin typeface="Verdana"/>
                <a:cs typeface="Verdana"/>
              </a:rPr>
              <a:t>e.</a:t>
            </a:r>
            <a:r>
              <a:rPr sz="1900" spc="80" dirty="0">
                <a:solidFill>
                  <a:srgbClr val="FFFFFF"/>
                </a:solidFill>
                <a:latin typeface="Times New Roman"/>
                <a:cs typeface="Times New Roman"/>
              </a:rPr>
              <a:t> </a:t>
            </a:r>
            <a:r>
              <a:rPr sz="1900" spc="-380" dirty="0">
                <a:solidFill>
                  <a:srgbClr val="FFFFFF"/>
                </a:solidFill>
                <a:latin typeface="Verdana"/>
                <a:cs typeface="Verdana"/>
              </a:rPr>
              <a:t>T</a:t>
            </a:r>
            <a:r>
              <a:rPr sz="1900" spc="-135" dirty="0">
                <a:solidFill>
                  <a:srgbClr val="FFFFFF"/>
                </a:solidFill>
                <a:latin typeface="Verdana"/>
                <a:cs typeface="Verdana"/>
              </a:rPr>
              <a:t>h</a:t>
            </a:r>
            <a:r>
              <a:rPr sz="1900" spc="-55" dirty="0">
                <a:solidFill>
                  <a:srgbClr val="FFFFFF"/>
                </a:solidFill>
                <a:latin typeface="Verdana"/>
                <a:cs typeface="Verdana"/>
              </a:rPr>
              <a:t>i</a:t>
            </a:r>
            <a:r>
              <a:rPr sz="1900" spc="-254" dirty="0">
                <a:solidFill>
                  <a:srgbClr val="FFFFFF"/>
                </a:solidFill>
                <a:latin typeface="Verdana"/>
                <a:cs typeface="Verdana"/>
              </a:rPr>
              <a:t>s</a:t>
            </a:r>
            <a:r>
              <a:rPr sz="1900" spc="55" dirty="0">
                <a:solidFill>
                  <a:srgbClr val="FFFFFF"/>
                </a:solidFill>
                <a:latin typeface="Times New Roman"/>
                <a:cs typeface="Times New Roman"/>
              </a:rPr>
              <a:t> </a:t>
            </a:r>
            <a:r>
              <a:rPr sz="1900" spc="35" dirty="0">
                <a:solidFill>
                  <a:srgbClr val="FFFFFF"/>
                </a:solidFill>
                <a:latin typeface="Verdana"/>
                <a:cs typeface="Verdana"/>
              </a:rPr>
              <a:t>exchan</a:t>
            </a:r>
            <a:r>
              <a:rPr sz="1900" spc="30" dirty="0">
                <a:solidFill>
                  <a:srgbClr val="FFFFFF"/>
                </a:solidFill>
                <a:latin typeface="Verdana"/>
                <a:cs typeface="Verdana"/>
              </a:rPr>
              <a:t>g</a:t>
            </a:r>
            <a:r>
              <a:rPr sz="1900" spc="100" dirty="0">
                <a:solidFill>
                  <a:srgbClr val="FFFFFF"/>
                </a:solidFill>
                <a:latin typeface="Verdana"/>
                <a:cs typeface="Verdana"/>
              </a:rPr>
              <a:t>e</a:t>
            </a:r>
            <a:r>
              <a:rPr sz="1900" spc="90" dirty="0">
                <a:solidFill>
                  <a:srgbClr val="FFFFFF"/>
                </a:solidFill>
                <a:latin typeface="Times New Roman"/>
                <a:cs typeface="Times New Roman"/>
              </a:rPr>
              <a:t> </a:t>
            </a:r>
            <a:r>
              <a:rPr sz="1900" dirty="0">
                <a:solidFill>
                  <a:srgbClr val="FFFFFF"/>
                </a:solidFill>
                <a:latin typeface="Verdana"/>
                <a:cs typeface="Verdana"/>
              </a:rPr>
              <a:t>a</a:t>
            </a:r>
            <a:r>
              <a:rPr sz="1900" spc="-10" dirty="0">
                <a:solidFill>
                  <a:srgbClr val="FFFFFF"/>
                </a:solidFill>
                <a:latin typeface="Verdana"/>
                <a:cs typeface="Verdana"/>
              </a:rPr>
              <a:t>l</a:t>
            </a:r>
            <a:r>
              <a:rPr sz="1900" spc="-155" dirty="0">
                <a:solidFill>
                  <a:srgbClr val="FFFFFF"/>
                </a:solidFill>
                <a:latin typeface="Verdana"/>
                <a:cs typeface="Verdana"/>
              </a:rPr>
              <a:t>l</a:t>
            </a:r>
            <a:r>
              <a:rPr sz="1900" spc="75" dirty="0">
                <a:solidFill>
                  <a:srgbClr val="FFFFFF"/>
                </a:solidFill>
                <a:latin typeface="Verdana"/>
                <a:cs typeface="Verdana"/>
              </a:rPr>
              <a:t>o</a:t>
            </a:r>
            <a:r>
              <a:rPr sz="1900" spc="-150" dirty="0">
                <a:solidFill>
                  <a:srgbClr val="FFFFFF"/>
                </a:solidFill>
                <a:latin typeface="Verdana"/>
                <a:cs typeface="Verdana"/>
              </a:rPr>
              <a:t>w</a:t>
            </a:r>
            <a:r>
              <a:rPr sz="1900" spc="-95" dirty="0">
                <a:solidFill>
                  <a:srgbClr val="FFFFFF"/>
                </a:solidFill>
                <a:latin typeface="Verdana"/>
                <a:cs typeface="Verdana"/>
              </a:rPr>
              <a:t>s</a:t>
            </a:r>
            <a:r>
              <a:rPr sz="1900" spc="65" dirty="0">
                <a:solidFill>
                  <a:srgbClr val="FFFFFF"/>
                </a:solidFill>
                <a:latin typeface="Times New Roman"/>
                <a:cs typeface="Times New Roman"/>
              </a:rPr>
              <a:t> </a:t>
            </a:r>
            <a:r>
              <a:rPr sz="1900" spc="-45" dirty="0">
                <a:solidFill>
                  <a:srgbClr val="FFFFFF"/>
                </a:solidFill>
                <a:latin typeface="Verdana"/>
                <a:cs typeface="Verdana"/>
              </a:rPr>
              <a:t>route</a:t>
            </a:r>
            <a:r>
              <a:rPr sz="1900" spc="-250" dirty="0">
                <a:solidFill>
                  <a:srgbClr val="FFFFFF"/>
                </a:solidFill>
                <a:latin typeface="Verdana"/>
                <a:cs typeface="Verdana"/>
              </a:rPr>
              <a:t>rs</a:t>
            </a:r>
            <a:r>
              <a:rPr sz="1900" spc="65" dirty="0">
                <a:solidFill>
                  <a:srgbClr val="FFFFFF"/>
                </a:solidFill>
                <a:latin typeface="Times New Roman"/>
                <a:cs typeface="Times New Roman"/>
              </a:rPr>
              <a:t> </a:t>
            </a:r>
            <a:r>
              <a:rPr sz="1900" spc="-10" dirty="0">
                <a:solidFill>
                  <a:srgbClr val="FFFFFF"/>
                </a:solidFill>
                <a:latin typeface="Verdana"/>
                <a:cs typeface="Verdana"/>
              </a:rPr>
              <a:t>to</a:t>
            </a:r>
            <a:r>
              <a:rPr sz="1900" spc="60" dirty="0">
                <a:solidFill>
                  <a:srgbClr val="FFFFFF"/>
                </a:solidFill>
                <a:latin typeface="Times New Roman"/>
                <a:cs typeface="Times New Roman"/>
              </a:rPr>
              <a:t> </a:t>
            </a:r>
            <a:r>
              <a:rPr sz="1900" spc="-20" dirty="0">
                <a:solidFill>
                  <a:srgbClr val="FFFFFF"/>
                </a:solidFill>
                <a:latin typeface="Verdana"/>
                <a:cs typeface="Verdana"/>
              </a:rPr>
              <a:t>automat</a:t>
            </a:r>
            <a:r>
              <a:rPr sz="1900" spc="10" dirty="0">
                <a:solidFill>
                  <a:srgbClr val="FFFFFF"/>
                </a:solidFill>
                <a:latin typeface="Verdana"/>
                <a:cs typeface="Verdana"/>
              </a:rPr>
              <a:t>i</a:t>
            </a:r>
            <a:r>
              <a:rPr sz="1900" spc="100" dirty="0">
                <a:solidFill>
                  <a:srgbClr val="FFFFFF"/>
                </a:solidFill>
                <a:latin typeface="Verdana"/>
                <a:cs typeface="Verdana"/>
              </a:rPr>
              <a:t>ca</a:t>
            </a:r>
            <a:r>
              <a:rPr sz="1900" spc="35" dirty="0">
                <a:solidFill>
                  <a:srgbClr val="FFFFFF"/>
                </a:solidFill>
                <a:latin typeface="Verdana"/>
                <a:cs typeface="Verdana"/>
              </a:rPr>
              <a:t>l</a:t>
            </a:r>
            <a:r>
              <a:rPr sz="1900" spc="-155" dirty="0">
                <a:solidFill>
                  <a:srgbClr val="FFFFFF"/>
                </a:solidFill>
                <a:latin typeface="Verdana"/>
                <a:cs typeface="Verdana"/>
              </a:rPr>
              <a:t>l</a:t>
            </a:r>
            <a:r>
              <a:rPr sz="1900" spc="-110" dirty="0">
                <a:solidFill>
                  <a:srgbClr val="FFFFFF"/>
                </a:solidFill>
                <a:latin typeface="Verdana"/>
                <a:cs typeface="Verdana"/>
              </a:rPr>
              <a:t>y</a:t>
            </a:r>
            <a:r>
              <a:rPr sz="1900" spc="75" dirty="0">
                <a:solidFill>
                  <a:srgbClr val="FFFFFF"/>
                </a:solidFill>
                <a:latin typeface="Times New Roman"/>
                <a:cs typeface="Times New Roman"/>
              </a:rPr>
              <a:t> </a:t>
            </a:r>
            <a:r>
              <a:rPr sz="1900" spc="-155" dirty="0">
                <a:solidFill>
                  <a:srgbClr val="FFFFFF"/>
                </a:solidFill>
                <a:latin typeface="Verdana"/>
                <a:cs typeface="Verdana"/>
              </a:rPr>
              <a:t>l</a:t>
            </a:r>
            <a:r>
              <a:rPr sz="1900" spc="5" dirty="0">
                <a:solidFill>
                  <a:srgbClr val="FFFFFF"/>
                </a:solidFill>
                <a:latin typeface="Verdana"/>
                <a:cs typeface="Verdana"/>
              </a:rPr>
              <a:t>ear</a:t>
            </a:r>
            <a:r>
              <a:rPr sz="1900" spc="-50" dirty="0">
                <a:solidFill>
                  <a:srgbClr val="FFFFFF"/>
                </a:solidFill>
                <a:latin typeface="Verdana"/>
                <a:cs typeface="Verdana"/>
              </a:rPr>
              <a:t>n</a:t>
            </a:r>
            <a:r>
              <a:rPr sz="1900" spc="55" dirty="0">
                <a:solidFill>
                  <a:srgbClr val="FFFFFF"/>
                </a:solidFill>
                <a:latin typeface="Times New Roman"/>
                <a:cs typeface="Times New Roman"/>
              </a:rPr>
              <a:t> </a:t>
            </a:r>
            <a:r>
              <a:rPr sz="1900" spc="35" dirty="0">
                <a:solidFill>
                  <a:srgbClr val="FFFFFF"/>
                </a:solidFill>
                <a:latin typeface="Verdana"/>
                <a:cs typeface="Verdana"/>
              </a:rPr>
              <a:t>abou</a:t>
            </a:r>
            <a:r>
              <a:rPr sz="1900" spc="25" dirty="0">
                <a:solidFill>
                  <a:srgbClr val="FFFFFF"/>
                </a:solidFill>
                <a:latin typeface="Verdana"/>
                <a:cs typeface="Verdana"/>
              </a:rPr>
              <a:t>t</a:t>
            </a:r>
            <a:r>
              <a:rPr sz="1900" spc="75" dirty="0">
                <a:solidFill>
                  <a:srgbClr val="FFFFFF"/>
                </a:solidFill>
                <a:latin typeface="Times New Roman"/>
                <a:cs typeface="Times New Roman"/>
              </a:rPr>
              <a:t> </a:t>
            </a:r>
            <a:r>
              <a:rPr sz="1900" spc="20" dirty="0">
                <a:solidFill>
                  <a:srgbClr val="FFFFFF"/>
                </a:solidFill>
                <a:latin typeface="Verdana"/>
                <a:cs typeface="Verdana"/>
              </a:rPr>
              <a:t>new </a:t>
            </a:r>
            <a:r>
              <a:rPr sz="1900" spc="5" dirty="0">
                <a:solidFill>
                  <a:srgbClr val="FFFFFF"/>
                </a:solidFill>
                <a:latin typeface="Times New Roman"/>
                <a:cs typeface="Times New Roman"/>
              </a:rPr>
              <a:t> </a:t>
            </a:r>
            <a:r>
              <a:rPr sz="1900" spc="-80" dirty="0">
                <a:solidFill>
                  <a:srgbClr val="FFFFFF"/>
                </a:solidFill>
                <a:latin typeface="Verdana"/>
                <a:cs typeface="Verdana"/>
              </a:rPr>
              <a:t>networks</a:t>
            </a:r>
            <a:r>
              <a:rPr sz="1900" spc="-114" dirty="0">
                <a:solidFill>
                  <a:srgbClr val="FFFFFF"/>
                </a:solidFill>
                <a:latin typeface="Verdana"/>
                <a:cs typeface="Verdana"/>
              </a:rPr>
              <a:t> </a:t>
            </a:r>
            <a:r>
              <a:rPr sz="1900" spc="70" dirty="0">
                <a:solidFill>
                  <a:srgbClr val="FFFFFF"/>
                </a:solidFill>
                <a:latin typeface="Verdana"/>
                <a:cs typeface="Verdana"/>
              </a:rPr>
              <a:t>and</a:t>
            </a:r>
            <a:r>
              <a:rPr sz="1900" spc="-135" dirty="0">
                <a:solidFill>
                  <a:srgbClr val="FFFFFF"/>
                </a:solidFill>
                <a:latin typeface="Verdana"/>
                <a:cs typeface="Verdana"/>
              </a:rPr>
              <a:t> </a:t>
            </a:r>
            <a:r>
              <a:rPr sz="1900" spc="-45" dirty="0">
                <a:solidFill>
                  <a:srgbClr val="FFFFFF"/>
                </a:solidFill>
                <a:latin typeface="Verdana"/>
                <a:cs typeface="Verdana"/>
              </a:rPr>
              <a:t>also</a:t>
            </a:r>
            <a:r>
              <a:rPr sz="1900" spc="-120" dirty="0">
                <a:solidFill>
                  <a:srgbClr val="FFFFFF"/>
                </a:solidFill>
                <a:latin typeface="Verdana"/>
                <a:cs typeface="Verdana"/>
              </a:rPr>
              <a:t> </a:t>
            </a:r>
            <a:r>
              <a:rPr sz="1900" spc="-10" dirty="0">
                <a:solidFill>
                  <a:srgbClr val="FFFFFF"/>
                </a:solidFill>
                <a:latin typeface="Verdana"/>
                <a:cs typeface="Verdana"/>
              </a:rPr>
              <a:t>to</a:t>
            </a:r>
            <a:r>
              <a:rPr sz="1900" spc="-130" dirty="0">
                <a:solidFill>
                  <a:srgbClr val="FFFFFF"/>
                </a:solidFill>
                <a:latin typeface="Verdana"/>
                <a:cs typeface="Verdana"/>
              </a:rPr>
              <a:t> </a:t>
            </a:r>
            <a:r>
              <a:rPr sz="1900" spc="-35" dirty="0">
                <a:solidFill>
                  <a:srgbClr val="FFFFFF"/>
                </a:solidFill>
                <a:latin typeface="Verdana"/>
                <a:cs typeface="Verdana"/>
              </a:rPr>
              <a:t>find</a:t>
            </a:r>
            <a:r>
              <a:rPr sz="1900" spc="-160" dirty="0">
                <a:solidFill>
                  <a:srgbClr val="FFFFFF"/>
                </a:solidFill>
                <a:latin typeface="Verdana"/>
                <a:cs typeface="Verdana"/>
              </a:rPr>
              <a:t> </a:t>
            </a:r>
            <a:r>
              <a:rPr sz="1900" spc="-20" dirty="0">
                <a:solidFill>
                  <a:srgbClr val="FFFFFF"/>
                </a:solidFill>
                <a:latin typeface="Verdana"/>
                <a:cs typeface="Verdana"/>
              </a:rPr>
              <a:t>alternate</a:t>
            </a:r>
            <a:r>
              <a:rPr sz="1900" spc="-110" dirty="0">
                <a:solidFill>
                  <a:srgbClr val="FFFFFF"/>
                </a:solidFill>
                <a:latin typeface="Verdana"/>
                <a:cs typeface="Verdana"/>
              </a:rPr>
              <a:t> </a:t>
            </a:r>
            <a:r>
              <a:rPr sz="1900" spc="-30" dirty="0">
                <a:solidFill>
                  <a:srgbClr val="FFFFFF"/>
                </a:solidFill>
                <a:latin typeface="Verdana"/>
                <a:cs typeface="Verdana"/>
              </a:rPr>
              <a:t>paths</a:t>
            </a:r>
            <a:r>
              <a:rPr sz="1900" spc="-125" dirty="0">
                <a:solidFill>
                  <a:srgbClr val="FFFFFF"/>
                </a:solidFill>
                <a:latin typeface="Verdana"/>
                <a:cs typeface="Verdana"/>
              </a:rPr>
              <a:t> </a:t>
            </a:r>
            <a:r>
              <a:rPr sz="1900" dirty="0">
                <a:solidFill>
                  <a:srgbClr val="FFFFFF"/>
                </a:solidFill>
                <a:latin typeface="Verdana"/>
                <a:cs typeface="Verdana"/>
              </a:rPr>
              <a:t>when</a:t>
            </a:r>
            <a:r>
              <a:rPr sz="1900" spc="-110" dirty="0">
                <a:solidFill>
                  <a:srgbClr val="FFFFFF"/>
                </a:solidFill>
                <a:latin typeface="Verdana"/>
                <a:cs typeface="Verdana"/>
              </a:rPr>
              <a:t> </a:t>
            </a:r>
            <a:r>
              <a:rPr sz="1900" spc="-40" dirty="0">
                <a:solidFill>
                  <a:srgbClr val="FFFFFF"/>
                </a:solidFill>
                <a:latin typeface="Verdana"/>
                <a:cs typeface="Verdana"/>
              </a:rPr>
              <a:t>there</a:t>
            </a:r>
            <a:r>
              <a:rPr sz="1900" spc="-125" dirty="0">
                <a:solidFill>
                  <a:srgbClr val="FFFFFF"/>
                </a:solidFill>
                <a:latin typeface="Verdana"/>
                <a:cs typeface="Verdana"/>
              </a:rPr>
              <a:t> </a:t>
            </a:r>
            <a:r>
              <a:rPr sz="1900" spc="-195" dirty="0">
                <a:solidFill>
                  <a:srgbClr val="FFFFFF"/>
                </a:solidFill>
                <a:latin typeface="Verdana"/>
                <a:cs typeface="Verdana"/>
              </a:rPr>
              <a:t>is</a:t>
            </a:r>
            <a:r>
              <a:rPr sz="1900" spc="-155" dirty="0">
                <a:solidFill>
                  <a:srgbClr val="FFFFFF"/>
                </a:solidFill>
                <a:latin typeface="Verdana"/>
                <a:cs typeface="Verdana"/>
              </a:rPr>
              <a:t> </a:t>
            </a:r>
            <a:r>
              <a:rPr sz="1900" spc="150" dirty="0">
                <a:solidFill>
                  <a:srgbClr val="FFFFFF"/>
                </a:solidFill>
                <a:latin typeface="Verdana"/>
                <a:cs typeface="Verdana"/>
              </a:rPr>
              <a:t>a</a:t>
            </a:r>
            <a:r>
              <a:rPr sz="1900" spc="-140" dirty="0">
                <a:solidFill>
                  <a:srgbClr val="FFFFFF"/>
                </a:solidFill>
                <a:latin typeface="Verdana"/>
                <a:cs typeface="Verdana"/>
              </a:rPr>
              <a:t> </a:t>
            </a:r>
            <a:r>
              <a:rPr sz="1900" spc="-125" dirty="0">
                <a:solidFill>
                  <a:srgbClr val="FFFFFF"/>
                </a:solidFill>
                <a:latin typeface="Verdana"/>
                <a:cs typeface="Verdana"/>
              </a:rPr>
              <a:t>link</a:t>
            </a:r>
            <a:r>
              <a:rPr sz="1900" spc="-160" dirty="0">
                <a:solidFill>
                  <a:srgbClr val="FFFFFF"/>
                </a:solidFill>
                <a:latin typeface="Verdana"/>
                <a:cs typeface="Verdana"/>
              </a:rPr>
              <a:t> </a:t>
            </a:r>
            <a:r>
              <a:rPr sz="1900" spc="-60" dirty="0">
                <a:solidFill>
                  <a:srgbClr val="FFFFFF"/>
                </a:solidFill>
                <a:latin typeface="Verdana"/>
                <a:cs typeface="Verdana"/>
              </a:rPr>
              <a:t>failure</a:t>
            </a:r>
            <a:r>
              <a:rPr sz="1900" spc="-145" dirty="0">
                <a:solidFill>
                  <a:srgbClr val="FFFFFF"/>
                </a:solidFill>
                <a:latin typeface="Verdana"/>
                <a:cs typeface="Verdana"/>
              </a:rPr>
              <a:t> </a:t>
            </a:r>
            <a:r>
              <a:rPr sz="1900" spc="-10" dirty="0">
                <a:solidFill>
                  <a:srgbClr val="FFFFFF"/>
                </a:solidFill>
                <a:latin typeface="Verdana"/>
                <a:cs typeface="Verdana"/>
              </a:rPr>
              <a:t>to</a:t>
            </a:r>
            <a:r>
              <a:rPr sz="1900" spc="-125" dirty="0">
                <a:solidFill>
                  <a:srgbClr val="FFFFFF"/>
                </a:solidFill>
                <a:latin typeface="Verdana"/>
                <a:cs typeface="Verdana"/>
              </a:rPr>
              <a:t> </a:t>
            </a:r>
            <a:r>
              <a:rPr sz="1900" spc="150" dirty="0">
                <a:solidFill>
                  <a:srgbClr val="FFFFFF"/>
                </a:solidFill>
                <a:latin typeface="Verdana"/>
                <a:cs typeface="Verdana"/>
              </a:rPr>
              <a:t>a </a:t>
            </a:r>
            <a:r>
              <a:rPr sz="1900" spc="-655" dirty="0">
                <a:solidFill>
                  <a:srgbClr val="FFFFFF"/>
                </a:solidFill>
                <a:latin typeface="Verdana"/>
                <a:cs typeface="Verdana"/>
              </a:rPr>
              <a:t> </a:t>
            </a:r>
            <a:r>
              <a:rPr sz="1900" spc="-80" dirty="0">
                <a:solidFill>
                  <a:srgbClr val="FFFFFF"/>
                </a:solidFill>
                <a:latin typeface="Verdana"/>
                <a:cs typeface="Verdana"/>
              </a:rPr>
              <a:t>cur</a:t>
            </a:r>
            <a:r>
              <a:rPr sz="1900" spc="-60" dirty="0">
                <a:solidFill>
                  <a:srgbClr val="FFFFFF"/>
                </a:solidFill>
                <a:latin typeface="Verdana"/>
                <a:cs typeface="Verdana"/>
              </a:rPr>
              <a:t>r</a:t>
            </a:r>
            <a:r>
              <a:rPr sz="1900" spc="-20" dirty="0">
                <a:solidFill>
                  <a:srgbClr val="FFFFFF"/>
                </a:solidFill>
                <a:latin typeface="Verdana"/>
                <a:cs typeface="Verdana"/>
              </a:rPr>
              <a:t>ent</a:t>
            </a:r>
            <a:r>
              <a:rPr sz="1900" spc="65" dirty="0">
                <a:solidFill>
                  <a:srgbClr val="FFFFFF"/>
                </a:solidFill>
                <a:latin typeface="Times New Roman"/>
                <a:cs typeface="Times New Roman"/>
              </a:rPr>
              <a:t> </a:t>
            </a:r>
            <a:r>
              <a:rPr sz="1900" spc="-70" dirty="0">
                <a:solidFill>
                  <a:srgbClr val="FFFFFF"/>
                </a:solidFill>
                <a:latin typeface="Verdana"/>
                <a:cs typeface="Verdana"/>
              </a:rPr>
              <a:t>network</a:t>
            </a:r>
            <a:r>
              <a:rPr sz="1900" spc="-60" dirty="0">
                <a:solidFill>
                  <a:srgbClr val="FFFFFF"/>
                </a:solidFill>
                <a:latin typeface="Verdana"/>
                <a:cs typeface="Verdana"/>
              </a:rPr>
              <a:t>.</a:t>
            </a:r>
            <a:r>
              <a:rPr sz="1900" spc="-170" dirty="0">
                <a:solidFill>
                  <a:srgbClr val="FFFFFF"/>
                </a:solidFill>
                <a:latin typeface="Verdana"/>
                <a:cs typeface="Verdana"/>
              </a:rPr>
              <a:t>.</a:t>
            </a:r>
            <a:endParaRPr sz="1900">
              <a:latin typeface="Verdana"/>
              <a:cs typeface="Verdana"/>
            </a:endParaRPr>
          </a:p>
          <a:p>
            <a:pPr marL="355600" marR="241935" indent="-342900">
              <a:lnSpc>
                <a:spcPts val="2050"/>
              </a:lnSpc>
              <a:spcBef>
                <a:spcPts val="1005"/>
              </a:spcBef>
              <a:tabLst>
                <a:tab pos="354965" algn="l"/>
              </a:tabLst>
            </a:pPr>
            <a:r>
              <a:rPr sz="1500" spc="-130" dirty="0">
                <a:solidFill>
                  <a:srgbClr val="89D0D6"/>
                </a:solidFill>
                <a:latin typeface="Lucida Sans Unicode"/>
                <a:cs typeface="Lucida Sans Unicode"/>
              </a:rPr>
              <a:t>▶	</a:t>
            </a:r>
            <a:r>
              <a:rPr sz="1900" spc="-70" dirty="0">
                <a:solidFill>
                  <a:srgbClr val="FFFFFF"/>
                </a:solidFill>
                <a:latin typeface="Verdana"/>
                <a:cs typeface="Verdana"/>
              </a:rPr>
              <a:t>W</a:t>
            </a:r>
            <a:r>
              <a:rPr sz="1900" dirty="0">
                <a:solidFill>
                  <a:srgbClr val="FFFFFF"/>
                </a:solidFill>
                <a:latin typeface="Verdana"/>
                <a:cs typeface="Verdana"/>
              </a:rPr>
              <a:t>hen</a:t>
            </a:r>
            <a:r>
              <a:rPr sz="1900" spc="80" dirty="0">
                <a:solidFill>
                  <a:srgbClr val="FFFFFF"/>
                </a:solidFill>
                <a:latin typeface="Times New Roman"/>
                <a:cs typeface="Times New Roman"/>
              </a:rPr>
              <a:t> </a:t>
            </a:r>
            <a:r>
              <a:rPr sz="1900" spc="150" dirty="0">
                <a:solidFill>
                  <a:srgbClr val="FFFFFF"/>
                </a:solidFill>
                <a:latin typeface="Verdana"/>
                <a:cs typeface="Verdana"/>
              </a:rPr>
              <a:t>a</a:t>
            </a:r>
            <a:r>
              <a:rPr sz="1900" spc="45" dirty="0">
                <a:solidFill>
                  <a:srgbClr val="FFFFFF"/>
                </a:solidFill>
                <a:latin typeface="Times New Roman"/>
                <a:cs typeface="Times New Roman"/>
              </a:rPr>
              <a:t> </a:t>
            </a:r>
            <a:r>
              <a:rPr sz="1900" spc="-240" dirty="0">
                <a:solidFill>
                  <a:srgbClr val="FFFFFF"/>
                </a:solidFill>
                <a:latin typeface="Verdana"/>
                <a:cs typeface="Verdana"/>
              </a:rPr>
              <a:t>r</a:t>
            </a:r>
            <a:r>
              <a:rPr sz="1900" spc="75" dirty="0">
                <a:solidFill>
                  <a:srgbClr val="FFFFFF"/>
                </a:solidFill>
                <a:latin typeface="Verdana"/>
                <a:cs typeface="Verdana"/>
              </a:rPr>
              <a:t>o</a:t>
            </a:r>
            <a:r>
              <a:rPr sz="1900" spc="-20" dirty="0">
                <a:solidFill>
                  <a:srgbClr val="FFFFFF"/>
                </a:solidFill>
                <a:latin typeface="Verdana"/>
                <a:cs typeface="Verdana"/>
              </a:rPr>
              <a:t>ute</a:t>
            </a:r>
            <a:r>
              <a:rPr sz="1900" spc="-245" dirty="0">
                <a:solidFill>
                  <a:srgbClr val="FFFFFF"/>
                </a:solidFill>
                <a:latin typeface="Verdana"/>
                <a:cs typeface="Verdana"/>
              </a:rPr>
              <a:t>r</a:t>
            </a:r>
            <a:r>
              <a:rPr sz="1900" spc="70" dirty="0">
                <a:solidFill>
                  <a:srgbClr val="FFFFFF"/>
                </a:solidFill>
                <a:latin typeface="Times New Roman"/>
                <a:cs typeface="Times New Roman"/>
              </a:rPr>
              <a:t> </a:t>
            </a:r>
            <a:r>
              <a:rPr sz="1900" spc="-125" dirty="0">
                <a:solidFill>
                  <a:srgbClr val="FFFFFF"/>
                </a:solidFill>
                <a:latin typeface="Verdana"/>
                <a:cs typeface="Verdana"/>
              </a:rPr>
              <a:t>f</a:t>
            </a:r>
            <a:r>
              <a:rPr sz="1900" spc="-80" dirty="0">
                <a:solidFill>
                  <a:srgbClr val="FFFFFF"/>
                </a:solidFill>
                <a:latin typeface="Verdana"/>
                <a:cs typeface="Verdana"/>
              </a:rPr>
              <a:t>i</a:t>
            </a:r>
            <a:r>
              <a:rPr sz="1900" spc="30" dirty="0">
                <a:solidFill>
                  <a:srgbClr val="FFFFFF"/>
                </a:solidFill>
                <a:latin typeface="Verdana"/>
                <a:cs typeface="Verdana"/>
              </a:rPr>
              <a:t>n</a:t>
            </a:r>
            <a:r>
              <a:rPr sz="1900" spc="20" dirty="0">
                <a:solidFill>
                  <a:srgbClr val="FFFFFF"/>
                </a:solidFill>
                <a:latin typeface="Verdana"/>
                <a:cs typeface="Verdana"/>
              </a:rPr>
              <a:t>d</a:t>
            </a:r>
            <a:r>
              <a:rPr sz="1900" spc="-254" dirty="0">
                <a:solidFill>
                  <a:srgbClr val="FFFFFF"/>
                </a:solidFill>
                <a:latin typeface="Verdana"/>
                <a:cs typeface="Verdana"/>
              </a:rPr>
              <a:t>s</a:t>
            </a:r>
            <a:r>
              <a:rPr sz="1900" spc="35" dirty="0">
                <a:solidFill>
                  <a:srgbClr val="FFFFFF"/>
                </a:solidFill>
                <a:latin typeface="Times New Roman"/>
                <a:cs typeface="Times New Roman"/>
              </a:rPr>
              <a:t> </a:t>
            </a:r>
            <a:r>
              <a:rPr sz="1900" spc="150" dirty="0">
                <a:solidFill>
                  <a:srgbClr val="FFFFFF"/>
                </a:solidFill>
                <a:latin typeface="Verdana"/>
                <a:cs typeface="Verdana"/>
              </a:rPr>
              <a:t>a</a:t>
            </a:r>
            <a:r>
              <a:rPr sz="1900" spc="45" dirty="0">
                <a:solidFill>
                  <a:srgbClr val="FFFFFF"/>
                </a:solidFill>
                <a:latin typeface="Times New Roman"/>
                <a:cs typeface="Times New Roman"/>
              </a:rPr>
              <a:t> </a:t>
            </a:r>
            <a:r>
              <a:rPr sz="1900" spc="70" dirty="0">
                <a:solidFill>
                  <a:srgbClr val="FFFFFF"/>
                </a:solidFill>
                <a:latin typeface="Verdana"/>
                <a:cs typeface="Verdana"/>
              </a:rPr>
              <a:t>cha</a:t>
            </a:r>
            <a:r>
              <a:rPr sz="1900" spc="65" dirty="0">
                <a:solidFill>
                  <a:srgbClr val="FFFFFF"/>
                </a:solidFill>
                <a:latin typeface="Verdana"/>
                <a:cs typeface="Verdana"/>
              </a:rPr>
              <a:t>n</a:t>
            </a:r>
            <a:r>
              <a:rPr sz="1900" spc="95" dirty="0">
                <a:solidFill>
                  <a:srgbClr val="FFFFFF"/>
                </a:solidFill>
                <a:latin typeface="Verdana"/>
                <a:cs typeface="Verdana"/>
              </a:rPr>
              <a:t>ge</a:t>
            </a:r>
            <a:r>
              <a:rPr sz="1900" spc="85" dirty="0">
                <a:solidFill>
                  <a:srgbClr val="FFFFFF"/>
                </a:solidFill>
                <a:latin typeface="Times New Roman"/>
                <a:cs typeface="Times New Roman"/>
              </a:rPr>
              <a:t> </a:t>
            </a:r>
            <a:r>
              <a:rPr sz="1900" spc="-135" dirty="0">
                <a:solidFill>
                  <a:srgbClr val="FFFFFF"/>
                </a:solidFill>
                <a:latin typeface="Verdana"/>
                <a:cs typeface="Verdana"/>
              </a:rPr>
              <a:t>i</a:t>
            </a:r>
            <a:r>
              <a:rPr sz="1900" spc="-50" dirty="0">
                <a:solidFill>
                  <a:srgbClr val="FFFFFF"/>
                </a:solidFill>
                <a:latin typeface="Verdana"/>
                <a:cs typeface="Verdana"/>
              </a:rPr>
              <a:t>n</a:t>
            </a:r>
            <a:r>
              <a:rPr sz="1900" spc="35" dirty="0">
                <a:solidFill>
                  <a:srgbClr val="FFFFFF"/>
                </a:solidFill>
                <a:latin typeface="Times New Roman"/>
                <a:cs typeface="Times New Roman"/>
              </a:rPr>
              <a:t> </a:t>
            </a:r>
            <a:r>
              <a:rPr sz="1900" spc="-20" dirty="0">
                <a:solidFill>
                  <a:srgbClr val="FFFFFF"/>
                </a:solidFill>
                <a:latin typeface="Verdana"/>
                <a:cs typeface="Verdana"/>
              </a:rPr>
              <a:t>the</a:t>
            </a:r>
            <a:r>
              <a:rPr sz="1900" spc="65" dirty="0">
                <a:solidFill>
                  <a:srgbClr val="FFFFFF"/>
                </a:solidFill>
                <a:latin typeface="Times New Roman"/>
                <a:cs typeface="Times New Roman"/>
              </a:rPr>
              <a:t> </a:t>
            </a:r>
            <a:r>
              <a:rPr sz="1900" spc="5" dirty="0">
                <a:solidFill>
                  <a:srgbClr val="FFFFFF"/>
                </a:solidFill>
                <a:latin typeface="Verdana"/>
                <a:cs typeface="Verdana"/>
              </a:rPr>
              <a:t>topo</a:t>
            </a:r>
            <a:r>
              <a:rPr sz="1900" spc="-15" dirty="0">
                <a:solidFill>
                  <a:srgbClr val="FFFFFF"/>
                </a:solidFill>
                <a:latin typeface="Verdana"/>
                <a:cs typeface="Verdana"/>
              </a:rPr>
              <a:t>l</a:t>
            </a:r>
            <a:r>
              <a:rPr sz="1900" spc="75" dirty="0">
                <a:solidFill>
                  <a:srgbClr val="FFFFFF"/>
                </a:solidFill>
                <a:latin typeface="Verdana"/>
                <a:cs typeface="Verdana"/>
              </a:rPr>
              <a:t>o</a:t>
            </a:r>
            <a:r>
              <a:rPr sz="1900" spc="-10" dirty="0">
                <a:solidFill>
                  <a:srgbClr val="FFFFFF"/>
                </a:solidFill>
                <a:latin typeface="Verdana"/>
                <a:cs typeface="Verdana"/>
              </a:rPr>
              <a:t>gy</a:t>
            </a:r>
            <a:r>
              <a:rPr sz="1900" spc="85" dirty="0">
                <a:solidFill>
                  <a:srgbClr val="FFFFFF"/>
                </a:solidFill>
                <a:latin typeface="Times New Roman"/>
                <a:cs typeface="Times New Roman"/>
              </a:rPr>
              <a:t> </a:t>
            </a:r>
            <a:r>
              <a:rPr sz="1900" spc="-25" dirty="0">
                <a:solidFill>
                  <a:srgbClr val="FFFFFF"/>
                </a:solidFill>
                <a:latin typeface="Verdana"/>
                <a:cs typeface="Verdana"/>
              </a:rPr>
              <a:t>then</a:t>
            </a:r>
            <a:r>
              <a:rPr sz="1900" spc="75" dirty="0">
                <a:solidFill>
                  <a:srgbClr val="FFFFFF"/>
                </a:solidFill>
                <a:latin typeface="Times New Roman"/>
                <a:cs typeface="Times New Roman"/>
              </a:rPr>
              <a:t> </a:t>
            </a:r>
            <a:r>
              <a:rPr sz="1900" spc="-45" dirty="0">
                <a:solidFill>
                  <a:srgbClr val="FFFFFF"/>
                </a:solidFill>
                <a:latin typeface="Verdana"/>
                <a:cs typeface="Verdana"/>
              </a:rPr>
              <a:t>route</a:t>
            </a:r>
            <a:r>
              <a:rPr sz="1900" spc="-245" dirty="0">
                <a:solidFill>
                  <a:srgbClr val="FFFFFF"/>
                </a:solidFill>
                <a:latin typeface="Verdana"/>
                <a:cs typeface="Verdana"/>
              </a:rPr>
              <a:t>r</a:t>
            </a:r>
            <a:r>
              <a:rPr sz="1900" spc="70" dirty="0">
                <a:solidFill>
                  <a:srgbClr val="FFFFFF"/>
                </a:solidFill>
                <a:latin typeface="Times New Roman"/>
                <a:cs typeface="Times New Roman"/>
              </a:rPr>
              <a:t> </a:t>
            </a:r>
            <a:r>
              <a:rPr sz="1900" spc="60" dirty="0">
                <a:solidFill>
                  <a:srgbClr val="FFFFFF"/>
                </a:solidFill>
                <a:latin typeface="Verdana"/>
                <a:cs typeface="Verdana"/>
              </a:rPr>
              <a:t>ad</a:t>
            </a:r>
            <a:r>
              <a:rPr sz="1900" spc="70" dirty="0">
                <a:solidFill>
                  <a:srgbClr val="FFFFFF"/>
                </a:solidFill>
                <a:latin typeface="Verdana"/>
                <a:cs typeface="Verdana"/>
              </a:rPr>
              <a:t>v</a:t>
            </a:r>
            <a:r>
              <a:rPr sz="1900" spc="-85" dirty="0">
                <a:solidFill>
                  <a:srgbClr val="FFFFFF"/>
                </a:solidFill>
                <a:latin typeface="Verdana"/>
                <a:cs typeface="Verdana"/>
              </a:rPr>
              <a:t>e</a:t>
            </a:r>
            <a:r>
              <a:rPr sz="1900" spc="-55" dirty="0">
                <a:solidFill>
                  <a:srgbClr val="FFFFFF"/>
                </a:solidFill>
                <a:latin typeface="Verdana"/>
                <a:cs typeface="Verdana"/>
              </a:rPr>
              <a:t>r</a:t>
            </a:r>
            <a:r>
              <a:rPr sz="1900" spc="-150" dirty="0">
                <a:solidFill>
                  <a:srgbClr val="FFFFFF"/>
                </a:solidFill>
                <a:latin typeface="Verdana"/>
                <a:cs typeface="Verdana"/>
              </a:rPr>
              <a:t>t</a:t>
            </a:r>
            <a:r>
              <a:rPr sz="1900" spc="-85" dirty="0">
                <a:solidFill>
                  <a:srgbClr val="FFFFFF"/>
                </a:solidFill>
                <a:latin typeface="Verdana"/>
                <a:cs typeface="Verdana"/>
              </a:rPr>
              <a:t>i</a:t>
            </a:r>
            <a:r>
              <a:rPr sz="1900" spc="-145" dirty="0">
                <a:solidFill>
                  <a:srgbClr val="FFFFFF"/>
                </a:solidFill>
                <a:latin typeface="Verdana"/>
                <a:cs typeface="Verdana"/>
              </a:rPr>
              <a:t>se</a:t>
            </a:r>
            <a:r>
              <a:rPr sz="1900" spc="-130" dirty="0">
                <a:solidFill>
                  <a:srgbClr val="FFFFFF"/>
                </a:solidFill>
                <a:latin typeface="Verdana"/>
                <a:cs typeface="Verdana"/>
              </a:rPr>
              <a:t>s</a:t>
            </a:r>
            <a:r>
              <a:rPr sz="1900" spc="20" dirty="0">
                <a:solidFill>
                  <a:srgbClr val="FFFFFF"/>
                </a:solidFill>
                <a:latin typeface="Times New Roman"/>
                <a:cs typeface="Times New Roman"/>
              </a:rPr>
              <a:t> </a:t>
            </a:r>
            <a:r>
              <a:rPr sz="1900" spc="-135" dirty="0">
                <a:solidFill>
                  <a:srgbClr val="FFFFFF"/>
                </a:solidFill>
                <a:latin typeface="Verdana"/>
                <a:cs typeface="Verdana"/>
              </a:rPr>
              <a:t>i</a:t>
            </a:r>
            <a:r>
              <a:rPr sz="1900" spc="-105" dirty="0">
                <a:solidFill>
                  <a:srgbClr val="FFFFFF"/>
                </a:solidFill>
                <a:latin typeface="Verdana"/>
                <a:cs typeface="Verdana"/>
              </a:rPr>
              <a:t>t </a:t>
            </a:r>
            <a:r>
              <a:rPr sz="1900" spc="-70" dirty="0">
                <a:solidFill>
                  <a:srgbClr val="FFFFFF"/>
                </a:solidFill>
                <a:latin typeface="Times New Roman"/>
                <a:cs typeface="Times New Roman"/>
              </a:rPr>
              <a:t> </a:t>
            </a:r>
            <a:r>
              <a:rPr sz="1900" spc="-10" dirty="0">
                <a:solidFill>
                  <a:srgbClr val="FFFFFF"/>
                </a:solidFill>
                <a:latin typeface="Verdana"/>
                <a:cs typeface="Verdana"/>
              </a:rPr>
              <a:t>to</a:t>
            </a:r>
            <a:r>
              <a:rPr sz="1900" spc="60" dirty="0">
                <a:solidFill>
                  <a:srgbClr val="FFFFFF"/>
                </a:solidFill>
                <a:latin typeface="Times New Roman"/>
                <a:cs typeface="Times New Roman"/>
              </a:rPr>
              <a:t> </a:t>
            </a:r>
            <a:r>
              <a:rPr sz="1900" dirty="0">
                <a:solidFill>
                  <a:srgbClr val="FFFFFF"/>
                </a:solidFill>
                <a:latin typeface="Verdana"/>
                <a:cs typeface="Verdana"/>
              </a:rPr>
              <a:t>a</a:t>
            </a:r>
            <a:r>
              <a:rPr sz="1900" spc="-10" dirty="0">
                <a:solidFill>
                  <a:srgbClr val="FFFFFF"/>
                </a:solidFill>
                <a:latin typeface="Verdana"/>
                <a:cs typeface="Verdana"/>
              </a:rPr>
              <a:t>l</a:t>
            </a:r>
            <a:r>
              <a:rPr sz="1900" spc="-145" dirty="0">
                <a:solidFill>
                  <a:srgbClr val="FFFFFF"/>
                </a:solidFill>
                <a:latin typeface="Verdana"/>
                <a:cs typeface="Verdana"/>
              </a:rPr>
              <a:t>l</a:t>
            </a:r>
            <a:r>
              <a:rPr sz="1900" spc="55" dirty="0">
                <a:solidFill>
                  <a:srgbClr val="FFFFFF"/>
                </a:solidFill>
                <a:latin typeface="Times New Roman"/>
                <a:cs typeface="Times New Roman"/>
              </a:rPr>
              <a:t> </a:t>
            </a:r>
            <a:r>
              <a:rPr sz="1900" spc="75" dirty="0">
                <a:solidFill>
                  <a:srgbClr val="FFFFFF"/>
                </a:solidFill>
                <a:latin typeface="Verdana"/>
                <a:cs typeface="Verdana"/>
              </a:rPr>
              <a:t>o</a:t>
            </a:r>
            <a:r>
              <a:rPr sz="1900" spc="-75" dirty="0">
                <a:solidFill>
                  <a:srgbClr val="FFFFFF"/>
                </a:solidFill>
                <a:latin typeface="Verdana"/>
                <a:cs typeface="Verdana"/>
              </a:rPr>
              <a:t>ther</a:t>
            </a:r>
            <a:r>
              <a:rPr sz="1900" spc="80" dirty="0">
                <a:solidFill>
                  <a:srgbClr val="FFFFFF"/>
                </a:solidFill>
                <a:latin typeface="Times New Roman"/>
                <a:cs typeface="Times New Roman"/>
              </a:rPr>
              <a:t> </a:t>
            </a:r>
            <a:r>
              <a:rPr sz="1900" spc="-45" dirty="0">
                <a:solidFill>
                  <a:srgbClr val="FFFFFF"/>
                </a:solidFill>
                <a:latin typeface="Verdana"/>
                <a:cs typeface="Verdana"/>
              </a:rPr>
              <a:t>route</a:t>
            </a:r>
            <a:r>
              <a:rPr sz="1900" spc="-250" dirty="0">
                <a:solidFill>
                  <a:srgbClr val="FFFFFF"/>
                </a:solidFill>
                <a:latin typeface="Verdana"/>
                <a:cs typeface="Verdana"/>
              </a:rPr>
              <a:t>rs</a:t>
            </a:r>
            <a:r>
              <a:rPr sz="1900" spc="65" dirty="0">
                <a:solidFill>
                  <a:srgbClr val="FFFFFF"/>
                </a:solidFill>
                <a:latin typeface="Times New Roman"/>
                <a:cs typeface="Times New Roman"/>
              </a:rPr>
              <a:t> </a:t>
            </a:r>
            <a:r>
              <a:rPr sz="1900" spc="-70" dirty="0">
                <a:solidFill>
                  <a:srgbClr val="FFFFFF"/>
                </a:solidFill>
                <a:latin typeface="Verdana"/>
                <a:cs typeface="Verdana"/>
              </a:rPr>
              <a:t>network.</a:t>
            </a:r>
            <a:endParaRPr sz="19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33</a:t>
            </a:r>
            <a:endParaRPr sz="2800">
              <a:latin typeface="Verdana"/>
              <a:cs typeface="Verdana"/>
            </a:endParaRPr>
          </a:p>
        </p:txBody>
      </p:sp>
      <p:sp>
        <p:nvSpPr>
          <p:cNvPr id="5" name="Slide Number Placeholder 4">
            <a:extLst>
              <a:ext uri="{FF2B5EF4-FFF2-40B4-BE49-F238E27FC236}">
                <a16:creationId xmlns:a16="http://schemas.microsoft.com/office/drawing/2014/main" id="{AA53D1D1-BFF9-46FC-6B36-9427EFD04962}"/>
              </a:ext>
            </a:extLst>
          </p:cNvPr>
          <p:cNvSpPr>
            <a:spLocks noGrp="1"/>
          </p:cNvSpPr>
          <p:nvPr>
            <p:ph type="sldNum" sz="quarter" idx="12"/>
          </p:nvPr>
        </p:nvSpPr>
        <p:spPr/>
        <p:txBody>
          <a:bodyPr/>
          <a:lstStyle/>
          <a:p>
            <a:fld id="{CC35A254-4A35-4A19-8176-D3942D5E59E5}"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3230245" cy="665480"/>
          </a:xfrm>
          <a:prstGeom prst="rect">
            <a:avLst/>
          </a:prstGeom>
        </p:spPr>
        <p:txBody>
          <a:bodyPr vert="horz" wrap="square" lIns="0" tIns="12700" rIns="0" bIns="0" rtlCol="0">
            <a:spAutoFit/>
          </a:bodyPr>
          <a:lstStyle/>
          <a:p>
            <a:pPr marL="12700">
              <a:lnSpc>
                <a:spcPct val="100000"/>
              </a:lnSpc>
              <a:spcBef>
                <a:spcPts val="100"/>
              </a:spcBef>
            </a:pPr>
            <a:r>
              <a:rPr spc="55" dirty="0"/>
              <a:t>Advantages</a:t>
            </a:r>
          </a:p>
        </p:txBody>
      </p:sp>
      <p:sp>
        <p:nvSpPr>
          <p:cNvPr id="3" name="object 3"/>
          <p:cNvSpPr txBox="1"/>
          <p:nvPr/>
        </p:nvSpPr>
        <p:spPr>
          <a:xfrm>
            <a:off x="1182116" y="1954500"/>
            <a:ext cx="8432800" cy="119316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110" dirty="0">
                <a:solidFill>
                  <a:srgbClr val="FFFFFF"/>
                </a:solidFill>
                <a:latin typeface="Verdana"/>
                <a:cs typeface="Verdana"/>
              </a:rPr>
              <a:t>Ea</a:t>
            </a:r>
            <a:r>
              <a:rPr sz="2000" spc="-85" dirty="0">
                <a:solidFill>
                  <a:srgbClr val="FFFFFF"/>
                </a:solidFill>
                <a:latin typeface="Verdana"/>
                <a:cs typeface="Verdana"/>
              </a:rPr>
              <a:t>s</a:t>
            </a:r>
            <a:r>
              <a:rPr sz="2000" spc="-110" dirty="0">
                <a:solidFill>
                  <a:srgbClr val="FFFFFF"/>
                </a:solidFill>
                <a:latin typeface="Verdana"/>
                <a:cs typeface="Verdana"/>
              </a:rPr>
              <a:t>y</a:t>
            </a:r>
            <a:r>
              <a:rPr sz="2000" spc="30" dirty="0">
                <a:solidFill>
                  <a:srgbClr val="FFFFFF"/>
                </a:solidFill>
                <a:latin typeface="Times New Roman"/>
                <a:cs typeface="Times New Roman"/>
              </a:rPr>
              <a:t> </a:t>
            </a:r>
            <a:r>
              <a:rPr sz="2000" spc="-100" dirty="0">
                <a:solidFill>
                  <a:srgbClr val="FFFFFF"/>
                </a:solidFill>
                <a:latin typeface="Verdana"/>
                <a:cs typeface="Verdana"/>
              </a:rPr>
              <a:t>t</a:t>
            </a:r>
            <a:r>
              <a:rPr sz="2000" spc="95" dirty="0">
                <a:solidFill>
                  <a:srgbClr val="FFFFFF"/>
                </a:solidFill>
                <a:latin typeface="Verdana"/>
                <a:cs typeface="Verdana"/>
              </a:rPr>
              <a:t>o</a:t>
            </a:r>
            <a:r>
              <a:rPr sz="2000" spc="35" dirty="0">
                <a:solidFill>
                  <a:srgbClr val="FFFFFF"/>
                </a:solidFill>
                <a:latin typeface="Times New Roman"/>
                <a:cs typeface="Times New Roman"/>
              </a:rPr>
              <a:t> </a:t>
            </a:r>
            <a:r>
              <a:rPr sz="2000" spc="65" dirty="0">
                <a:solidFill>
                  <a:srgbClr val="FFFFFF"/>
                </a:solidFill>
                <a:latin typeface="Verdana"/>
                <a:cs typeface="Verdana"/>
              </a:rPr>
              <a:t>con</a:t>
            </a:r>
            <a:r>
              <a:rPr sz="2000" spc="25" dirty="0">
                <a:solidFill>
                  <a:srgbClr val="FFFFFF"/>
                </a:solidFill>
                <a:latin typeface="Verdana"/>
                <a:cs typeface="Verdana"/>
              </a:rPr>
              <a:t>f</a:t>
            </a:r>
            <a:r>
              <a:rPr sz="2000" spc="-20" dirty="0">
                <a:solidFill>
                  <a:srgbClr val="FFFFFF"/>
                </a:solidFill>
                <a:latin typeface="Verdana"/>
                <a:cs typeface="Verdana"/>
              </a:rPr>
              <a:t>i</a:t>
            </a:r>
            <a:r>
              <a:rPr sz="2000" spc="-50" dirty="0">
                <a:solidFill>
                  <a:srgbClr val="FFFFFF"/>
                </a:solidFill>
                <a:latin typeface="Verdana"/>
                <a:cs typeface="Verdana"/>
              </a:rPr>
              <a:t>g</a:t>
            </a:r>
            <a:r>
              <a:rPr sz="2000" spc="-60" dirty="0">
                <a:solidFill>
                  <a:srgbClr val="FFFFFF"/>
                </a:solidFill>
                <a:latin typeface="Verdana"/>
                <a:cs typeface="Verdana"/>
              </a:rPr>
              <a:t>ur</a:t>
            </a:r>
            <a:r>
              <a:rPr sz="2000" spc="-65" dirty="0">
                <a:solidFill>
                  <a:srgbClr val="FFFFFF"/>
                </a:solidFill>
                <a:latin typeface="Verdana"/>
                <a:cs typeface="Verdana"/>
              </a:rPr>
              <a:t>e</a:t>
            </a:r>
            <a:r>
              <a:rPr sz="2000" spc="-175" dirty="0">
                <a:solidFill>
                  <a:srgbClr val="FFFFFF"/>
                </a:solidFill>
                <a:latin typeface="Verdana"/>
                <a:cs typeface="Verdana"/>
              </a:rPr>
              <a:t>.</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25" dirty="0">
                <a:solidFill>
                  <a:srgbClr val="FFFFFF"/>
                </a:solidFill>
                <a:latin typeface="Verdana"/>
                <a:cs typeface="Verdana"/>
              </a:rPr>
              <a:t>More</a:t>
            </a:r>
            <a:r>
              <a:rPr sz="2000" spc="-145" dirty="0">
                <a:solidFill>
                  <a:srgbClr val="FFFFFF"/>
                </a:solidFill>
                <a:latin typeface="Verdana"/>
                <a:cs typeface="Verdana"/>
              </a:rPr>
              <a:t> </a:t>
            </a:r>
            <a:r>
              <a:rPr sz="2000" spc="10" dirty="0">
                <a:solidFill>
                  <a:srgbClr val="FFFFFF"/>
                </a:solidFill>
                <a:latin typeface="Verdana"/>
                <a:cs typeface="Verdana"/>
              </a:rPr>
              <a:t>effective</a:t>
            </a:r>
            <a:r>
              <a:rPr sz="2000" spc="-190" dirty="0">
                <a:solidFill>
                  <a:srgbClr val="FFFFFF"/>
                </a:solidFill>
                <a:latin typeface="Verdana"/>
                <a:cs typeface="Verdana"/>
              </a:rPr>
              <a:t> </a:t>
            </a:r>
            <a:r>
              <a:rPr sz="2000" spc="25" dirty="0">
                <a:solidFill>
                  <a:srgbClr val="FFFFFF"/>
                </a:solidFill>
                <a:latin typeface="Verdana"/>
                <a:cs typeface="Verdana"/>
              </a:rPr>
              <a:t>at</a:t>
            </a:r>
            <a:r>
              <a:rPr sz="2000" spc="-155" dirty="0">
                <a:solidFill>
                  <a:srgbClr val="FFFFFF"/>
                </a:solidFill>
                <a:latin typeface="Verdana"/>
                <a:cs typeface="Verdana"/>
              </a:rPr>
              <a:t> </a:t>
            </a:r>
            <a:r>
              <a:rPr sz="2000" spc="-15" dirty="0">
                <a:solidFill>
                  <a:srgbClr val="FFFFFF"/>
                </a:solidFill>
                <a:latin typeface="Verdana"/>
                <a:cs typeface="Verdana"/>
              </a:rPr>
              <a:t>selecting</a:t>
            </a:r>
            <a:r>
              <a:rPr sz="2000" spc="-185" dirty="0">
                <a:solidFill>
                  <a:srgbClr val="FFFFFF"/>
                </a:solidFill>
                <a:latin typeface="Verdana"/>
                <a:cs typeface="Verdana"/>
              </a:rPr>
              <a:t> </a:t>
            </a:r>
            <a:r>
              <a:rPr sz="2000" spc="-15" dirty="0">
                <a:solidFill>
                  <a:srgbClr val="FFFFFF"/>
                </a:solidFill>
                <a:latin typeface="Verdana"/>
                <a:cs typeface="Verdana"/>
              </a:rPr>
              <a:t>the</a:t>
            </a:r>
            <a:r>
              <a:rPr sz="2000" spc="-185" dirty="0">
                <a:solidFill>
                  <a:srgbClr val="FFFFFF"/>
                </a:solidFill>
                <a:latin typeface="Verdana"/>
                <a:cs typeface="Verdana"/>
              </a:rPr>
              <a:t> </a:t>
            </a:r>
            <a:r>
              <a:rPr sz="2000" spc="-40" dirty="0">
                <a:solidFill>
                  <a:srgbClr val="FFFFFF"/>
                </a:solidFill>
                <a:latin typeface="Verdana"/>
                <a:cs typeface="Verdana"/>
              </a:rPr>
              <a:t>best</a:t>
            </a:r>
            <a:r>
              <a:rPr sz="2000" spc="-165" dirty="0">
                <a:solidFill>
                  <a:srgbClr val="FFFFFF"/>
                </a:solidFill>
                <a:latin typeface="Verdana"/>
                <a:cs typeface="Verdana"/>
              </a:rPr>
              <a:t> </a:t>
            </a:r>
            <a:r>
              <a:rPr sz="2000" spc="-40" dirty="0">
                <a:solidFill>
                  <a:srgbClr val="FFFFFF"/>
                </a:solidFill>
                <a:latin typeface="Verdana"/>
                <a:cs typeface="Verdana"/>
              </a:rPr>
              <a:t>route</a:t>
            </a:r>
            <a:r>
              <a:rPr sz="2000" spc="-180" dirty="0">
                <a:solidFill>
                  <a:srgbClr val="FFFFFF"/>
                </a:solidFill>
                <a:latin typeface="Verdana"/>
                <a:cs typeface="Verdana"/>
              </a:rPr>
              <a:t> </a:t>
            </a:r>
            <a:r>
              <a:rPr sz="2000" spc="-5" dirty="0">
                <a:solidFill>
                  <a:srgbClr val="FFFFFF"/>
                </a:solidFill>
                <a:latin typeface="Verdana"/>
                <a:cs typeface="Verdana"/>
              </a:rPr>
              <a:t>to</a:t>
            </a:r>
            <a:r>
              <a:rPr sz="2000" spc="-180" dirty="0">
                <a:solidFill>
                  <a:srgbClr val="FFFFFF"/>
                </a:solidFill>
                <a:latin typeface="Verdana"/>
                <a:cs typeface="Verdana"/>
              </a:rPr>
              <a:t> </a:t>
            </a:r>
            <a:r>
              <a:rPr sz="2000" spc="165" dirty="0">
                <a:solidFill>
                  <a:srgbClr val="FFFFFF"/>
                </a:solidFill>
                <a:latin typeface="Verdana"/>
                <a:cs typeface="Verdana"/>
              </a:rPr>
              <a:t>a</a:t>
            </a:r>
            <a:r>
              <a:rPr sz="2000" spc="-145" dirty="0">
                <a:solidFill>
                  <a:srgbClr val="FFFFFF"/>
                </a:solidFill>
                <a:latin typeface="Verdana"/>
                <a:cs typeface="Verdana"/>
              </a:rPr>
              <a:t> </a:t>
            </a:r>
            <a:r>
              <a:rPr sz="2000" spc="-40" dirty="0">
                <a:solidFill>
                  <a:srgbClr val="FFFFFF"/>
                </a:solidFill>
                <a:latin typeface="Verdana"/>
                <a:cs typeface="Verdana"/>
              </a:rPr>
              <a:t>destination</a:t>
            </a:r>
            <a:r>
              <a:rPr sz="2000" spc="-185" dirty="0">
                <a:solidFill>
                  <a:srgbClr val="FFFFFF"/>
                </a:solidFill>
                <a:latin typeface="Verdana"/>
                <a:cs typeface="Verdana"/>
              </a:rPr>
              <a:t> </a:t>
            </a:r>
            <a:r>
              <a:rPr sz="2000" spc="-20" dirty="0">
                <a:solidFill>
                  <a:srgbClr val="FFFFFF"/>
                </a:solidFill>
                <a:latin typeface="Verdana"/>
                <a:cs typeface="Verdana"/>
              </a:rPr>
              <a:t>remote</a:t>
            </a:r>
            <a:endParaRPr sz="2000">
              <a:latin typeface="Verdana"/>
              <a:cs typeface="Verdana"/>
            </a:endParaRPr>
          </a:p>
          <a:p>
            <a:pPr marL="355600">
              <a:lnSpc>
                <a:spcPct val="100000"/>
              </a:lnSpc>
            </a:pPr>
            <a:r>
              <a:rPr sz="2000" spc="-15" dirty="0">
                <a:solidFill>
                  <a:srgbClr val="FFFFFF"/>
                </a:solidFill>
                <a:latin typeface="Verdana"/>
                <a:cs typeface="Verdana"/>
              </a:rPr>
              <a:t>ne</a:t>
            </a:r>
            <a:r>
              <a:rPr sz="2000" spc="5" dirty="0">
                <a:solidFill>
                  <a:srgbClr val="FFFFFF"/>
                </a:solidFill>
                <a:latin typeface="Verdana"/>
                <a:cs typeface="Verdana"/>
              </a:rPr>
              <a:t>t</a:t>
            </a:r>
            <a:r>
              <a:rPr sz="2000" spc="-55" dirty="0">
                <a:solidFill>
                  <a:srgbClr val="FFFFFF"/>
                </a:solidFill>
                <a:latin typeface="Verdana"/>
                <a:cs typeface="Verdana"/>
              </a:rPr>
              <a:t>wo</a:t>
            </a:r>
            <a:r>
              <a:rPr sz="2000" spc="-45" dirty="0">
                <a:solidFill>
                  <a:srgbClr val="FFFFFF"/>
                </a:solidFill>
                <a:latin typeface="Verdana"/>
                <a:cs typeface="Verdana"/>
              </a:rPr>
              <a:t>r</a:t>
            </a:r>
            <a:r>
              <a:rPr sz="2000" spc="-180" dirty="0">
                <a:solidFill>
                  <a:srgbClr val="FFFFFF"/>
                </a:solidFill>
                <a:latin typeface="Verdana"/>
                <a:cs typeface="Verdana"/>
              </a:rPr>
              <a:t>k</a:t>
            </a:r>
            <a:r>
              <a:rPr sz="2000" spc="15" dirty="0">
                <a:solidFill>
                  <a:srgbClr val="FFFFFF"/>
                </a:solidFill>
                <a:latin typeface="Times New Roman"/>
                <a:cs typeface="Times New Roman"/>
              </a:rPr>
              <a:t> </a:t>
            </a:r>
            <a:r>
              <a:rPr sz="2000" spc="80" dirty="0">
                <a:solidFill>
                  <a:srgbClr val="FFFFFF"/>
                </a:solidFill>
                <a:latin typeface="Verdana"/>
                <a:cs typeface="Verdana"/>
              </a:rPr>
              <a:t>an</a:t>
            </a:r>
            <a:r>
              <a:rPr sz="2000" spc="85" dirty="0">
                <a:solidFill>
                  <a:srgbClr val="FFFFFF"/>
                </a:solidFill>
                <a:latin typeface="Verdana"/>
                <a:cs typeface="Verdana"/>
              </a:rPr>
              <a:t>d</a:t>
            </a:r>
            <a:r>
              <a:rPr sz="2000" spc="45" dirty="0">
                <a:solidFill>
                  <a:srgbClr val="FFFFFF"/>
                </a:solidFill>
                <a:latin typeface="Times New Roman"/>
                <a:cs typeface="Times New Roman"/>
              </a:rPr>
              <a:t> </a:t>
            </a:r>
            <a:r>
              <a:rPr sz="2000" spc="155" dirty="0">
                <a:solidFill>
                  <a:srgbClr val="FFFFFF"/>
                </a:solidFill>
                <a:latin typeface="Verdana"/>
                <a:cs typeface="Verdana"/>
              </a:rPr>
              <a:t>a</a:t>
            </a:r>
            <a:r>
              <a:rPr sz="2000" spc="-150" dirty="0">
                <a:solidFill>
                  <a:srgbClr val="FFFFFF"/>
                </a:solidFill>
                <a:latin typeface="Verdana"/>
                <a:cs typeface="Verdana"/>
              </a:rPr>
              <a:t>l</a:t>
            </a:r>
            <a:r>
              <a:rPr sz="2000" spc="-85" dirty="0">
                <a:solidFill>
                  <a:srgbClr val="FFFFFF"/>
                </a:solidFill>
                <a:latin typeface="Verdana"/>
                <a:cs typeface="Verdana"/>
              </a:rPr>
              <a:t>s</a:t>
            </a:r>
            <a:r>
              <a:rPr sz="2000" spc="-90" dirty="0">
                <a:solidFill>
                  <a:srgbClr val="FFFFFF"/>
                </a:solidFill>
                <a:latin typeface="Verdana"/>
                <a:cs typeface="Verdana"/>
              </a:rPr>
              <a:t>o</a:t>
            </a:r>
            <a:r>
              <a:rPr sz="2000" spc="20" dirty="0">
                <a:solidFill>
                  <a:srgbClr val="FFFFFF"/>
                </a:solidFill>
                <a:latin typeface="Times New Roman"/>
                <a:cs typeface="Times New Roman"/>
              </a:rPr>
              <a:t> </a:t>
            </a:r>
            <a:r>
              <a:rPr sz="2000" spc="5" dirty="0">
                <a:solidFill>
                  <a:srgbClr val="FFFFFF"/>
                </a:solidFill>
                <a:latin typeface="Verdana"/>
                <a:cs typeface="Verdana"/>
              </a:rPr>
              <a:t>f</a:t>
            </a:r>
            <a:r>
              <a:rPr sz="2000" dirty="0">
                <a:solidFill>
                  <a:srgbClr val="FFFFFF"/>
                </a:solidFill>
                <a:latin typeface="Verdana"/>
                <a:cs typeface="Verdana"/>
              </a:rPr>
              <a:t>o</a:t>
            </a:r>
            <a:r>
              <a:rPr sz="2000" spc="-250" dirty="0">
                <a:solidFill>
                  <a:srgbClr val="FFFFFF"/>
                </a:solidFill>
                <a:latin typeface="Verdana"/>
                <a:cs typeface="Verdana"/>
              </a:rPr>
              <a:t>r</a:t>
            </a:r>
            <a:r>
              <a:rPr sz="2000" spc="55" dirty="0">
                <a:solidFill>
                  <a:srgbClr val="FFFFFF"/>
                </a:solidFill>
                <a:latin typeface="Times New Roman"/>
                <a:cs typeface="Times New Roman"/>
              </a:rPr>
              <a:t> </a:t>
            </a:r>
            <a:r>
              <a:rPr sz="2000" spc="-20" dirty="0">
                <a:solidFill>
                  <a:srgbClr val="FFFFFF"/>
                </a:solidFill>
                <a:latin typeface="Verdana"/>
                <a:cs typeface="Verdana"/>
              </a:rPr>
              <a:t>di</a:t>
            </a:r>
            <a:r>
              <a:rPr sz="2000" spc="20" dirty="0">
                <a:solidFill>
                  <a:srgbClr val="FFFFFF"/>
                </a:solidFill>
                <a:latin typeface="Verdana"/>
                <a:cs typeface="Verdana"/>
              </a:rPr>
              <a:t>sco</a:t>
            </a:r>
            <a:r>
              <a:rPr sz="2000" spc="-65" dirty="0">
                <a:solidFill>
                  <a:srgbClr val="FFFFFF"/>
                </a:solidFill>
                <a:latin typeface="Verdana"/>
                <a:cs typeface="Verdana"/>
              </a:rPr>
              <a:t>v</a:t>
            </a:r>
            <a:r>
              <a:rPr sz="2000" spc="-45" dirty="0">
                <a:solidFill>
                  <a:srgbClr val="FFFFFF"/>
                </a:solidFill>
                <a:latin typeface="Verdana"/>
                <a:cs typeface="Verdana"/>
              </a:rPr>
              <a:t>ering</a:t>
            </a:r>
            <a:r>
              <a:rPr sz="2000" spc="40" dirty="0">
                <a:solidFill>
                  <a:srgbClr val="FFFFFF"/>
                </a:solidFill>
                <a:latin typeface="Times New Roman"/>
                <a:cs typeface="Times New Roman"/>
              </a:rPr>
              <a:t> </a:t>
            </a:r>
            <a:r>
              <a:rPr sz="2000" spc="-260" dirty="0">
                <a:solidFill>
                  <a:srgbClr val="FFFFFF"/>
                </a:solidFill>
                <a:latin typeface="Verdana"/>
                <a:cs typeface="Verdana"/>
              </a:rPr>
              <a:t>r</a:t>
            </a:r>
            <a:r>
              <a:rPr sz="2000" spc="10" dirty="0">
                <a:solidFill>
                  <a:srgbClr val="FFFFFF"/>
                </a:solidFill>
                <a:latin typeface="Verdana"/>
                <a:cs typeface="Verdana"/>
              </a:rPr>
              <a:t>emo</a:t>
            </a:r>
            <a:r>
              <a:rPr sz="2000" spc="15" dirty="0">
                <a:solidFill>
                  <a:srgbClr val="FFFFFF"/>
                </a:solidFill>
                <a:latin typeface="Verdana"/>
                <a:cs typeface="Verdana"/>
              </a:rPr>
              <a:t>t</a:t>
            </a:r>
            <a:r>
              <a:rPr sz="2000" spc="110" dirty="0">
                <a:solidFill>
                  <a:srgbClr val="FFFFFF"/>
                </a:solidFill>
                <a:latin typeface="Verdana"/>
                <a:cs typeface="Verdana"/>
              </a:rPr>
              <a:t>e</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34</a:t>
            </a:r>
            <a:endParaRPr sz="2800">
              <a:latin typeface="Verdana"/>
              <a:cs typeface="Verdana"/>
            </a:endParaRPr>
          </a:p>
        </p:txBody>
      </p:sp>
      <p:sp>
        <p:nvSpPr>
          <p:cNvPr id="5" name="Slide Number Placeholder 4">
            <a:extLst>
              <a:ext uri="{FF2B5EF4-FFF2-40B4-BE49-F238E27FC236}">
                <a16:creationId xmlns:a16="http://schemas.microsoft.com/office/drawing/2014/main" id="{F733ADEF-731D-8DB9-4E00-1328651AE988}"/>
              </a:ext>
            </a:extLst>
          </p:cNvPr>
          <p:cNvSpPr>
            <a:spLocks noGrp="1"/>
          </p:cNvSpPr>
          <p:nvPr>
            <p:ph type="sldNum" sz="quarter" idx="12"/>
          </p:nvPr>
        </p:nvSpPr>
        <p:spPr/>
        <p:txBody>
          <a:bodyPr/>
          <a:lstStyle/>
          <a:p>
            <a:fld id="{CC35A254-4A35-4A19-8176-D3942D5E59E5}"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6676-36D6-EE59-22AF-CF80C229FB8B}"/>
              </a:ext>
            </a:extLst>
          </p:cNvPr>
          <p:cNvSpPr>
            <a:spLocks noGrp="1"/>
          </p:cNvSpPr>
          <p:nvPr>
            <p:ph type="title"/>
          </p:nvPr>
        </p:nvSpPr>
        <p:spPr/>
        <p:txBody>
          <a:bodyPr/>
          <a:lstStyle/>
          <a:p>
            <a:r>
              <a:rPr lang="en-US" dirty="0"/>
              <a:t>Internetworking</a:t>
            </a:r>
          </a:p>
        </p:txBody>
      </p:sp>
      <p:pic>
        <p:nvPicPr>
          <p:cNvPr id="6" name="Content Placeholder 5">
            <a:extLst>
              <a:ext uri="{FF2B5EF4-FFF2-40B4-BE49-F238E27FC236}">
                <a16:creationId xmlns:a16="http://schemas.microsoft.com/office/drawing/2014/main" id="{F0A53302-630D-1C1B-7E13-49B193D13B12}"/>
              </a:ext>
            </a:extLst>
          </p:cNvPr>
          <p:cNvPicPr>
            <a:picLocks noGrp="1" noChangeAspect="1"/>
          </p:cNvPicPr>
          <p:nvPr>
            <p:ph idx="1"/>
          </p:nvPr>
        </p:nvPicPr>
        <p:blipFill>
          <a:blip r:embed="rId2"/>
          <a:stretch>
            <a:fillRect/>
          </a:stretch>
        </p:blipFill>
        <p:spPr>
          <a:xfrm>
            <a:off x="1852012" y="1456469"/>
            <a:ext cx="7957813" cy="4814917"/>
          </a:xfrm>
        </p:spPr>
      </p:pic>
      <p:sp>
        <p:nvSpPr>
          <p:cNvPr id="7" name="Slide Number Placeholder 6">
            <a:extLst>
              <a:ext uri="{FF2B5EF4-FFF2-40B4-BE49-F238E27FC236}">
                <a16:creationId xmlns:a16="http://schemas.microsoft.com/office/drawing/2014/main" id="{15B0B951-D5B1-6A76-E76B-22359D3DBB9E}"/>
              </a:ext>
            </a:extLst>
          </p:cNvPr>
          <p:cNvSpPr>
            <a:spLocks noGrp="1"/>
          </p:cNvSpPr>
          <p:nvPr>
            <p:ph type="sldNum" sz="quarter" idx="12"/>
          </p:nvPr>
        </p:nvSpPr>
        <p:spPr/>
        <p:txBody>
          <a:bodyPr/>
          <a:lstStyle/>
          <a:p>
            <a:fld id="{CC35A254-4A35-4A19-8176-D3942D5E59E5}" type="slidenum">
              <a:rPr lang="en-US" smtClean="0"/>
              <a:t>4</a:t>
            </a:fld>
            <a:endParaRPr lang="en-US"/>
          </a:p>
        </p:txBody>
      </p:sp>
    </p:spTree>
    <p:extLst>
      <p:ext uri="{BB962C8B-B14F-4D97-AF65-F5344CB8AC3E}">
        <p14:creationId xmlns:p14="http://schemas.microsoft.com/office/powerpoint/2010/main" val="4291580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3906520" cy="665480"/>
          </a:xfrm>
          <a:prstGeom prst="rect">
            <a:avLst/>
          </a:prstGeom>
        </p:spPr>
        <p:txBody>
          <a:bodyPr vert="horz" wrap="square" lIns="0" tIns="12700" rIns="0" bIns="0" rtlCol="0">
            <a:spAutoFit/>
          </a:bodyPr>
          <a:lstStyle/>
          <a:p>
            <a:pPr marL="12700">
              <a:lnSpc>
                <a:spcPct val="100000"/>
              </a:lnSpc>
              <a:spcBef>
                <a:spcPts val="100"/>
              </a:spcBef>
            </a:pPr>
            <a:r>
              <a:rPr spc="-30" dirty="0"/>
              <a:t>Disadvantages</a:t>
            </a:r>
          </a:p>
        </p:txBody>
      </p:sp>
      <p:sp>
        <p:nvSpPr>
          <p:cNvPr id="3" name="object 3"/>
          <p:cNvSpPr txBox="1"/>
          <p:nvPr/>
        </p:nvSpPr>
        <p:spPr>
          <a:xfrm>
            <a:off x="1182116" y="2080383"/>
            <a:ext cx="7516495" cy="1067435"/>
          </a:xfrm>
          <a:prstGeom prst="rect">
            <a:avLst/>
          </a:prstGeom>
        </p:spPr>
        <p:txBody>
          <a:bodyPr vert="horz" wrap="square" lIns="0" tIns="13335" rIns="0" bIns="0" rtlCol="0">
            <a:spAutoFit/>
          </a:bodyPr>
          <a:lstStyle/>
          <a:p>
            <a:pPr marL="355600" marR="5080" indent="-342900">
              <a:lnSpc>
                <a:spcPct val="100000"/>
              </a:lnSpc>
              <a:spcBef>
                <a:spcPts val="105"/>
              </a:spcBef>
              <a:tabLst>
                <a:tab pos="354965" algn="l"/>
              </a:tabLst>
            </a:pPr>
            <a:r>
              <a:rPr sz="1600" spc="-160" dirty="0">
                <a:solidFill>
                  <a:srgbClr val="89D0D6"/>
                </a:solidFill>
                <a:latin typeface="Lucida Sans Unicode"/>
                <a:cs typeface="Lucida Sans Unicode"/>
              </a:rPr>
              <a:t>▶	</a:t>
            </a:r>
            <a:r>
              <a:rPr sz="2000" spc="-5" dirty="0">
                <a:solidFill>
                  <a:srgbClr val="FFFFFF"/>
                </a:solidFill>
                <a:latin typeface="Verdana"/>
                <a:cs typeface="Verdana"/>
              </a:rPr>
              <a:t>Cons</a:t>
            </a:r>
            <a:r>
              <a:rPr sz="2000" dirty="0">
                <a:solidFill>
                  <a:srgbClr val="FFFFFF"/>
                </a:solidFill>
                <a:latin typeface="Verdana"/>
                <a:cs typeface="Verdana"/>
              </a:rPr>
              <a:t>u</a:t>
            </a:r>
            <a:r>
              <a:rPr sz="2000" spc="25" dirty="0">
                <a:solidFill>
                  <a:srgbClr val="FFFFFF"/>
                </a:solidFill>
                <a:latin typeface="Verdana"/>
                <a:cs typeface="Verdana"/>
              </a:rPr>
              <a:t>m</a:t>
            </a:r>
            <a:r>
              <a:rPr sz="2000" spc="20" dirty="0">
                <a:solidFill>
                  <a:srgbClr val="FFFFFF"/>
                </a:solidFill>
                <a:latin typeface="Verdana"/>
                <a:cs typeface="Verdana"/>
              </a:rPr>
              <a:t>e</a:t>
            </a:r>
            <a:r>
              <a:rPr sz="2000" spc="-265" dirty="0">
                <a:solidFill>
                  <a:srgbClr val="FFFFFF"/>
                </a:solidFill>
                <a:latin typeface="Verdana"/>
                <a:cs typeface="Verdana"/>
              </a:rPr>
              <a:t>s</a:t>
            </a:r>
            <a:r>
              <a:rPr sz="2000" spc="5" dirty="0">
                <a:solidFill>
                  <a:srgbClr val="FFFFFF"/>
                </a:solidFill>
                <a:latin typeface="Times New Roman"/>
                <a:cs typeface="Times New Roman"/>
              </a:rPr>
              <a:t> </a:t>
            </a:r>
            <a:r>
              <a:rPr sz="2000" spc="-30" dirty="0">
                <a:solidFill>
                  <a:srgbClr val="FFFFFF"/>
                </a:solidFill>
                <a:latin typeface="Verdana"/>
                <a:cs typeface="Verdana"/>
              </a:rPr>
              <a:t>more</a:t>
            </a:r>
            <a:r>
              <a:rPr sz="2000" spc="40" dirty="0">
                <a:solidFill>
                  <a:srgbClr val="FFFFFF"/>
                </a:solidFill>
                <a:latin typeface="Times New Roman"/>
                <a:cs typeface="Times New Roman"/>
              </a:rPr>
              <a:t> </a:t>
            </a:r>
            <a:r>
              <a:rPr sz="2000" spc="45" dirty="0">
                <a:solidFill>
                  <a:srgbClr val="FFFFFF"/>
                </a:solidFill>
                <a:latin typeface="Verdana"/>
                <a:cs typeface="Verdana"/>
              </a:rPr>
              <a:t>bandwi</a:t>
            </a:r>
            <a:r>
              <a:rPr sz="2000" spc="40" dirty="0">
                <a:solidFill>
                  <a:srgbClr val="FFFFFF"/>
                </a:solidFill>
                <a:latin typeface="Verdana"/>
                <a:cs typeface="Verdana"/>
              </a:rPr>
              <a:t>d</a:t>
            </a:r>
            <a:r>
              <a:rPr sz="2000" spc="-100" dirty="0">
                <a:solidFill>
                  <a:srgbClr val="FFFFFF"/>
                </a:solidFill>
                <a:latin typeface="Verdana"/>
                <a:cs typeface="Verdana"/>
              </a:rPr>
              <a:t>t</a:t>
            </a:r>
            <a:r>
              <a:rPr sz="2000" spc="-45" dirty="0">
                <a:solidFill>
                  <a:srgbClr val="FFFFFF"/>
                </a:solidFill>
                <a:latin typeface="Verdana"/>
                <a:cs typeface="Verdana"/>
              </a:rPr>
              <a:t>h</a:t>
            </a:r>
            <a:r>
              <a:rPr sz="2000" spc="40" dirty="0">
                <a:solidFill>
                  <a:srgbClr val="FFFFFF"/>
                </a:solidFill>
                <a:latin typeface="Times New Roman"/>
                <a:cs typeface="Times New Roman"/>
              </a:rPr>
              <a:t> </a:t>
            </a:r>
            <a:r>
              <a:rPr sz="2000" spc="5" dirty="0">
                <a:solidFill>
                  <a:srgbClr val="FFFFFF"/>
                </a:solidFill>
                <a:latin typeface="Verdana"/>
                <a:cs typeface="Verdana"/>
              </a:rPr>
              <a:t>fo</a:t>
            </a:r>
            <a:r>
              <a:rPr sz="2000" spc="-254" dirty="0">
                <a:solidFill>
                  <a:srgbClr val="FFFFFF"/>
                </a:solidFill>
                <a:latin typeface="Verdana"/>
                <a:cs typeface="Verdana"/>
              </a:rPr>
              <a:t>r</a:t>
            </a:r>
            <a:r>
              <a:rPr sz="2000" spc="50" dirty="0">
                <a:solidFill>
                  <a:srgbClr val="FFFFFF"/>
                </a:solidFill>
                <a:latin typeface="Times New Roman"/>
                <a:cs typeface="Times New Roman"/>
              </a:rPr>
              <a:t> </a:t>
            </a:r>
            <a:r>
              <a:rPr sz="2000" spc="35" dirty="0">
                <a:solidFill>
                  <a:srgbClr val="FFFFFF"/>
                </a:solidFill>
                <a:latin typeface="Verdana"/>
                <a:cs typeface="Verdana"/>
              </a:rPr>
              <a:t>comm</a:t>
            </a:r>
            <a:r>
              <a:rPr sz="2000" spc="30" dirty="0">
                <a:solidFill>
                  <a:srgbClr val="FFFFFF"/>
                </a:solidFill>
                <a:latin typeface="Verdana"/>
                <a:cs typeface="Verdana"/>
              </a:rPr>
              <a:t>u</a:t>
            </a:r>
            <a:r>
              <a:rPr sz="2000" spc="25" dirty="0">
                <a:solidFill>
                  <a:srgbClr val="FFFFFF"/>
                </a:solidFill>
                <a:latin typeface="Verdana"/>
                <a:cs typeface="Verdana"/>
              </a:rPr>
              <a:t>nicat</a:t>
            </a:r>
            <a:r>
              <a:rPr sz="2000" spc="-35" dirty="0">
                <a:solidFill>
                  <a:srgbClr val="FFFFFF"/>
                </a:solidFill>
                <a:latin typeface="Verdana"/>
                <a:cs typeface="Verdana"/>
              </a:rPr>
              <a:t>in</a:t>
            </a:r>
            <a:r>
              <a:rPr sz="2000" spc="-40" dirty="0">
                <a:solidFill>
                  <a:srgbClr val="FFFFFF"/>
                </a:solidFill>
                <a:latin typeface="Verdana"/>
                <a:cs typeface="Verdana"/>
              </a:rPr>
              <a:t>g</a:t>
            </a:r>
            <a:r>
              <a:rPr sz="2000" spc="15" dirty="0">
                <a:solidFill>
                  <a:srgbClr val="FFFFFF"/>
                </a:solidFill>
                <a:latin typeface="Times New Roman"/>
                <a:cs typeface="Times New Roman"/>
              </a:rPr>
              <a:t> </a:t>
            </a:r>
            <a:r>
              <a:rPr sz="2000" spc="-90" dirty="0">
                <a:solidFill>
                  <a:srgbClr val="FFFFFF"/>
                </a:solidFill>
                <a:latin typeface="Verdana"/>
                <a:cs typeface="Verdana"/>
              </a:rPr>
              <a:t>wi</a:t>
            </a:r>
            <a:r>
              <a:rPr sz="2000" spc="-55" dirty="0">
                <a:solidFill>
                  <a:srgbClr val="FFFFFF"/>
                </a:solidFill>
                <a:latin typeface="Verdana"/>
                <a:cs typeface="Verdana"/>
              </a:rPr>
              <a:t>t</a:t>
            </a:r>
            <a:r>
              <a:rPr sz="2000" spc="-45" dirty="0">
                <a:solidFill>
                  <a:srgbClr val="FFFFFF"/>
                </a:solidFill>
                <a:latin typeface="Verdana"/>
                <a:cs typeface="Verdana"/>
              </a:rPr>
              <a:t>h</a:t>
            </a:r>
            <a:r>
              <a:rPr sz="2000" spc="25" dirty="0">
                <a:solidFill>
                  <a:srgbClr val="FFFFFF"/>
                </a:solidFill>
                <a:latin typeface="Times New Roman"/>
                <a:cs typeface="Times New Roman"/>
              </a:rPr>
              <a:t> </a:t>
            </a:r>
            <a:r>
              <a:rPr sz="2000" spc="-10" dirty="0">
                <a:solidFill>
                  <a:srgbClr val="FFFFFF"/>
                </a:solidFill>
                <a:latin typeface="Verdana"/>
                <a:cs typeface="Verdana"/>
              </a:rPr>
              <a:t>o</a:t>
            </a:r>
            <a:r>
              <a:rPr sz="2000" spc="5" dirty="0">
                <a:solidFill>
                  <a:srgbClr val="FFFFFF"/>
                </a:solidFill>
                <a:latin typeface="Verdana"/>
                <a:cs typeface="Verdana"/>
              </a:rPr>
              <a:t>t</a:t>
            </a:r>
            <a:r>
              <a:rPr sz="2000" spc="30" dirty="0">
                <a:solidFill>
                  <a:srgbClr val="FFFFFF"/>
                </a:solidFill>
                <a:latin typeface="Verdana"/>
                <a:cs typeface="Verdana"/>
              </a:rPr>
              <a:t>he</a:t>
            </a:r>
            <a:r>
              <a:rPr sz="2000" spc="-229" dirty="0">
                <a:solidFill>
                  <a:srgbClr val="FFFFFF"/>
                </a:solidFill>
                <a:latin typeface="Verdana"/>
                <a:cs typeface="Verdana"/>
              </a:rPr>
              <a:t>r </a:t>
            </a:r>
            <a:r>
              <a:rPr sz="2000" spc="-150" dirty="0">
                <a:solidFill>
                  <a:srgbClr val="FFFFFF"/>
                </a:solidFill>
                <a:latin typeface="Times New Roman"/>
                <a:cs typeface="Times New Roman"/>
              </a:rPr>
              <a:t> </a:t>
            </a:r>
            <a:r>
              <a:rPr sz="2000" spc="-55" dirty="0">
                <a:solidFill>
                  <a:srgbClr val="FFFFFF"/>
                </a:solidFill>
                <a:latin typeface="Verdana"/>
                <a:cs typeface="Verdana"/>
              </a:rPr>
              <a:t>neighbors.</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55" dirty="0">
                <a:solidFill>
                  <a:srgbClr val="FFFFFF"/>
                </a:solidFill>
                <a:latin typeface="Verdana"/>
                <a:cs typeface="Verdana"/>
              </a:rPr>
              <a:t>Less</a:t>
            </a:r>
            <a:r>
              <a:rPr sz="2000" spc="30" dirty="0">
                <a:solidFill>
                  <a:srgbClr val="FFFFFF"/>
                </a:solidFill>
                <a:latin typeface="Times New Roman"/>
                <a:cs typeface="Times New Roman"/>
              </a:rPr>
              <a:t> </a:t>
            </a:r>
            <a:r>
              <a:rPr sz="2000" spc="5" dirty="0">
                <a:solidFill>
                  <a:srgbClr val="FFFFFF"/>
                </a:solidFill>
                <a:latin typeface="Verdana"/>
                <a:cs typeface="Verdana"/>
              </a:rPr>
              <a:t>sec</a:t>
            </a:r>
            <a:r>
              <a:rPr sz="2000" spc="20" dirty="0">
                <a:solidFill>
                  <a:srgbClr val="FFFFFF"/>
                </a:solidFill>
                <a:latin typeface="Verdana"/>
                <a:cs typeface="Verdana"/>
              </a:rPr>
              <a:t>u</a:t>
            </a:r>
            <a:r>
              <a:rPr sz="2000" spc="-70" dirty="0">
                <a:solidFill>
                  <a:srgbClr val="FFFFFF"/>
                </a:solidFill>
                <a:latin typeface="Verdana"/>
                <a:cs typeface="Verdana"/>
              </a:rPr>
              <a:t>re</a:t>
            </a:r>
            <a:r>
              <a:rPr sz="2000" spc="25" dirty="0">
                <a:solidFill>
                  <a:srgbClr val="FFFFFF"/>
                </a:solidFill>
                <a:latin typeface="Times New Roman"/>
                <a:cs typeface="Times New Roman"/>
              </a:rPr>
              <a:t> </a:t>
            </a:r>
            <a:r>
              <a:rPr sz="2000" spc="-100" dirty="0">
                <a:solidFill>
                  <a:srgbClr val="FFFFFF"/>
                </a:solidFill>
                <a:latin typeface="Verdana"/>
                <a:cs typeface="Verdana"/>
              </a:rPr>
              <a:t>t</a:t>
            </a:r>
            <a:r>
              <a:rPr sz="2000" spc="25" dirty="0">
                <a:solidFill>
                  <a:srgbClr val="FFFFFF"/>
                </a:solidFill>
                <a:latin typeface="Verdana"/>
                <a:cs typeface="Verdana"/>
              </a:rPr>
              <a:t>han</a:t>
            </a:r>
            <a:r>
              <a:rPr sz="2000" spc="25" dirty="0">
                <a:solidFill>
                  <a:srgbClr val="FFFFFF"/>
                </a:solidFill>
                <a:latin typeface="Times New Roman"/>
                <a:cs typeface="Times New Roman"/>
              </a:rPr>
              <a:t> </a:t>
            </a:r>
            <a:r>
              <a:rPr sz="2000" spc="-220" dirty="0">
                <a:solidFill>
                  <a:srgbClr val="FFFFFF"/>
                </a:solidFill>
                <a:latin typeface="Verdana"/>
                <a:cs typeface="Verdana"/>
              </a:rPr>
              <a:t>s</a:t>
            </a:r>
            <a:r>
              <a:rPr sz="2000" spc="-145" dirty="0">
                <a:solidFill>
                  <a:srgbClr val="FFFFFF"/>
                </a:solidFill>
                <a:latin typeface="Verdana"/>
                <a:cs typeface="Verdana"/>
              </a:rPr>
              <a:t>t</a:t>
            </a:r>
            <a:r>
              <a:rPr sz="2000" spc="150" dirty="0">
                <a:solidFill>
                  <a:srgbClr val="FFFFFF"/>
                </a:solidFill>
                <a:latin typeface="Verdana"/>
                <a:cs typeface="Verdana"/>
              </a:rPr>
              <a:t>a</a:t>
            </a:r>
            <a:r>
              <a:rPr sz="2000" dirty="0">
                <a:solidFill>
                  <a:srgbClr val="FFFFFF"/>
                </a:solidFill>
                <a:latin typeface="Verdana"/>
                <a:cs typeface="Verdana"/>
              </a:rPr>
              <a:t>tic</a:t>
            </a:r>
            <a:r>
              <a:rPr sz="2000" spc="20" dirty="0">
                <a:solidFill>
                  <a:srgbClr val="FFFFFF"/>
                </a:solidFill>
                <a:latin typeface="Times New Roman"/>
                <a:cs typeface="Times New Roman"/>
              </a:rPr>
              <a:t> </a:t>
            </a:r>
            <a:r>
              <a:rPr sz="2000" spc="-65" dirty="0">
                <a:solidFill>
                  <a:srgbClr val="FFFFFF"/>
                </a:solidFill>
                <a:latin typeface="Verdana"/>
                <a:cs typeface="Verdana"/>
              </a:rPr>
              <a:t>r</a:t>
            </a:r>
            <a:r>
              <a:rPr sz="2000" spc="-100" dirty="0">
                <a:solidFill>
                  <a:srgbClr val="FFFFFF"/>
                </a:solidFill>
                <a:latin typeface="Verdana"/>
                <a:cs typeface="Verdana"/>
              </a:rPr>
              <a:t>o</a:t>
            </a:r>
            <a:r>
              <a:rPr sz="2000" spc="-95" dirty="0">
                <a:solidFill>
                  <a:srgbClr val="FFFFFF"/>
                </a:solidFill>
                <a:latin typeface="Verdana"/>
                <a:cs typeface="Verdana"/>
              </a:rPr>
              <a:t>u</a:t>
            </a:r>
            <a:r>
              <a:rPr sz="2000" spc="-45" dirty="0">
                <a:solidFill>
                  <a:srgbClr val="FFFFFF"/>
                </a:solidFill>
                <a:latin typeface="Verdana"/>
                <a:cs typeface="Verdana"/>
              </a:rPr>
              <a:t>t</a:t>
            </a:r>
            <a:r>
              <a:rPr sz="2000" spc="-35" dirty="0">
                <a:solidFill>
                  <a:srgbClr val="FFFFFF"/>
                </a:solidFill>
                <a:latin typeface="Verdana"/>
                <a:cs typeface="Verdana"/>
              </a:rPr>
              <a:t>ing</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35</a:t>
            </a:r>
            <a:endParaRPr sz="2800">
              <a:latin typeface="Verdana"/>
              <a:cs typeface="Verdana"/>
            </a:endParaRPr>
          </a:p>
        </p:txBody>
      </p:sp>
      <p:sp>
        <p:nvSpPr>
          <p:cNvPr id="5" name="Slide Number Placeholder 4">
            <a:extLst>
              <a:ext uri="{FF2B5EF4-FFF2-40B4-BE49-F238E27FC236}">
                <a16:creationId xmlns:a16="http://schemas.microsoft.com/office/drawing/2014/main" id="{6F262068-A084-0AD9-083A-336E7B348787}"/>
              </a:ext>
            </a:extLst>
          </p:cNvPr>
          <p:cNvSpPr>
            <a:spLocks noGrp="1"/>
          </p:cNvSpPr>
          <p:nvPr>
            <p:ph type="sldNum" sz="quarter" idx="12"/>
          </p:nvPr>
        </p:nvSpPr>
        <p:spPr/>
        <p:txBody>
          <a:bodyPr/>
          <a:lstStyle/>
          <a:p>
            <a:fld id="{CC35A254-4A35-4A19-8176-D3942D5E59E5}"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4490" y="1475756"/>
            <a:ext cx="11398239" cy="4634240"/>
          </a:xfrm>
          <a:prstGeom prst="rect">
            <a:avLst/>
          </a:prstGeom>
        </p:spPr>
      </p:pic>
      <p:sp>
        <p:nvSpPr>
          <p:cNvPr id="3" name="object 3"/>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36</a:t>
            </a:r>
            <a:endParaRPr sz="2800">
              <a:latin typeface="Verdana"/>
              <a:cs typeface="Verdana"/>
            </a:endParaRPr>
          </a:p>
        </p:txBody>
      </p:sp>
      <p:sp>
        <p:nvSpPr>
          <p:cNvPr id="4" name="Slide Number Placeholder 3">
            <a:extLst>
              <a:ext uri="{FF2B5EF4-FFF2-40B4-BE49-F238E27FC236}">
                <a16:creationId xmlns:a16="http://schemas.microsoft.com/office/drawing/2014/main" id="{878ECEAB-BA8C-A116-5D3D-BE2F21D9C6FE}"/>
              </a:ext>
            </a:extLst>
          </p:cNvPr>
          <p:cNvSpPr>
            <a:spLocks noGrp="1"/>
          </p:cNvSpPr>
          <p:nvPr>
            <p:ph type="sldNum" sz="quarter" idx="12"/>
          </p:nvPr>
        </p:nvSpPr>
        <p:spPr/>
        <p:txBody>
          <a:bodyPr/>
          <a:lstStyle/>
          <a:p>
            <a:fld id="{CC35A254-4A35-4A19-8176-D3942D5E59E5}"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6830695" cy="665480"/>
          </a:xfrm>
          <a:prstGeom prst="rect">
            <a:avLst/>
          </a:prstGeom>
        </p:spPr>
        <p:txBody>
          <a:bodyPr vert="horz" wrap="square" lIns="0" tIns="12700" rIns="0" bIns="0" rtlCol="0">
            <a:spAutoFit/>
          </a:bodyPr>
          <a:lstStyle/>
          <a:p>
            <a:pPr marL="12700">
              <a:lnSpc>
                <a:spcPct val="100000"/>
              </a:lnSpc>
              <a:spcBef>
                <a:spcPts val="100"/>
              </a:spcBef>
            </a:pPr>
            <a:r>
              <a:rPr spc="-35" dirty="0"/>
              <a:t>Distanc</a:t>
            </a:r>
            <a:r>
              <a:rPr spc="-30" dirty="0"/>
              <a:t>e</a:t>
            </a:r>
            <a:r>
              <a:rPr spc="95" dirty="0">
                <a:latin typeface="Times New Roman"/>
                <a:cs typeface="Times New Roman"/>
              </a:rPr>
              <a:t> </a:t>
            </a:r>
            <a:r>
              <a:rPr spc="85" dirty="0"/>
              <a:t>V</a:t>
            </a:r>
            <a:r>
              <a:rPr spc="35" dirty="0"/>
              <a:t>ector</a:t>
            </a:r>
            <a:r>
              <a:rPr spc="100" dirty="0">
                <a:latin typeface="Times New Roman"/>
                <a:cs typeface="Times New Roman"/>
              </a:rPr>
              <a:t> </a:t>
            </a:r>
            <a:r>
              <a:rPr spc="40" dirty="0"/>
              <a:t>Al</a:t>
            </a:r>
            <a:r>
              <a:rPr spc="30" dirty="0"/>
              <a:t>g</a:t>
            </a:r>
            <a:r>
              <a:rPr spc="-190" dirty="0"/>
              <a:t>orithm</a:t>
            </a:r>
          </a:p>
        </p:txBody>
      </p:sp>
      <p:sp>
        <p:nvSpPr>
          <p:cNvPr id="3" name="object 3"/>
          <p:cNvSpPr txBox="1"/>
          <p:nvPr/>
        </p:nvSpPr>
        <p:spPr>
          <a:xfrm>
            <a:off x="1182116" y="2023995"/>
            <a:ext cx="8606155" cy="4168140"/>
          </a:xfrm>
          <a:prstGeom prst="rect">
            <a:avLst/>
          </a:prstGeom>
        </p:spPr>
        <p:txBody>
          <a:bodyPr vert="horz" wrap="square" lIns="0" tIns="68580" rIns="0" bIns="0" rtlCol="0">
            <a:spAutoFit/>
          </a:bodyPr>
          <a:lstStyle/>
          <a:p>
            <a:pPr marL="355600" marR="352425" indent="-342900">
              <a:lnSpc>
                <a:spcPts val="1820"/>
              </a:lnSpc>
              <a:spcBef>
                <a:spcPts val="540"/>
              </a:spcBef>
              <a:tabLst>
                <a:tab pos="354965" algn="l"/>
              </a:tabLst>
            </a:pPr>
            <a:r>
              <a:rPr sz="1500" spc="-130" dirty="0">
                <a:solidFill>
                  <a:srgbClr val="89D0D6"/>
                </a:solidFill>
                <a:latin typeface="Lucida Sans Unicode"/>
                <a:cs typeface="Lucida Sans Unicode"/>
              </a:rPr>
              <a:t>▶	</a:t>
            </a:r>
            <a:r>
              <a:rPr sz="1900" spc="-80" dirty="0">
                <a:solidFill>
                  <a:srgbClr val="FFFFFF"/>
                </a:solidFill>
                <a:latin typeface="Verdana"/>
                <a:cs typeface="Verdana"/>
              </a:rPr>
              <a:t>As</a:t>
            </a:r>
            <a:r>
              <a:rPr sz="1900" spc="-145" dirty="0">
                <a:solidFill>
                  <a:srgbClr val="FFFFFF"/>
                </a:solidFill>
                <a:latin typeface="Verdana"/>
                <a:cs typeface="Verdana"/>
              </a:rPr>
              <a:t> </a:t>
            </a:r>
            <a:r>
              <a:rPr sz="1900" spc="-75" dirty="0">
                <a:solidFill>
                  <a:srgbClr val="FFFFFF"/>
                </a:solidFill>
                <a:latin typeface="Verdana"/>
                <a:cs typeface="Verdana"/>
              </a:rPr>
              <a:t>from</a:t>
            </a:r>
            <a:r>
              <a:rPr sz="1900" spc="-120" dirty="0">
                <a:solidFill>
                  <a:srgbClr val="FFFFFF"/>
                </a:solidFill>
                <a:latin typeface="Verdana"/>
                <a:cs typeface="Verdana"/>
              </a:rPr>
              <a:t> </a:t>
            </a:r>
            <a:r>
              <a:rPr sz="1900" spc="-20" dirty="0">
                <a:solidFill>
                  <a:srgbClr val="FFFFFF"/>
                </a:solidFill>
                <a:latin typeface="Verdana"/>
                <a:cs typeface="Verdana"/>
              </a:rPr>
              <a:t>the</a:t>
            </a:r>
            <a:r>
              <a:rPr sz="1900" spc="-130" dirty="0">
                <a:solidFill>
                  <a:srgbClr val="FFFFFF"/>
                </a:solidFill>
                <a:latin typeface="Verdana"/>
                <a:cs typeface="Verdana"/>
              </a:rPr>
              <a:t> </a:t>
            </a:r>
            <a:r>
              <a:rPr sz="1900" spc="30" dirty="0">
                <a:solidFill>
                  <a:srgbClr val="FFFFFF"/>
                </a:solidFill>
                <a:latin typeface="Verdana"/>
                <a:cs typeface="Verdana"/>
              </a:rPr>
              <a:t>name</a:t>
            </a:r>
            <a:r>
              <a:rPr sz="1900" spc="-114" dirty="0">
                <a:solidFill>
                  <a:srgbClr val="FFFFFF"/>
                </a:solidFill>
                <a:latin typeface="Verdana"/>
                <a:cs typeface="Verdana"/>
              </a:rPr>
              <a:t> </a:t>
            </a:r>
            <a:r>
              <a:rPr sz="1900" spc="-85" dirty="0">
                <a:solidFill>
                  <a:srgbClr val="FFFFFF"/>
                </a:solidFill>
                <a:latin typeface="Verdana"/>
                <a:cs typeface="Verdana"/>
              </a:rPr>
              <a:t>suggests</a:t>
            </a:r>
            <a:r>
              <a:rPr sz="1900" spc="-135" dirty="0">
                <a:solidFill>
                  <a:srgbClr val="FFFFFF"/>
                </a:solidFill>
                <a:latin typeface="Verdana"/>
                <a:cs typeface="Verdana"/>
              </a:rPr>
              <a:t> </a:t>
            </a:r>
            <a:r>
              <a:rPr sz="1900" spc="-120" dirty="0">
                <a:solidFill>
                  <a:srgbClr val="FFFFFF"/>
                </a:solidFill>
                <a:latin typeface="Verdana"/>
                <a:cs typeface="Verdana"/>
              </a:rPr>
              <a:t>it</a:t>
            </a:r>
            <a:r>
              <a:rPr sz="1900" spc="-140" dirty="0">
                <a:solidFill>
                  <a:srgbClr val="FFFFFF"/>
                </a:solidFill>
                <a:latin typeface="Verdana"/>
                <a:cs typeface="Verdana"/>
              </a:rPr>
              <a:t> </a:t>
            </a:r>
            <a:r>
              <a:rPr sz="1900" spc="-120" dirty="0">
                <a:solidFill>
                  <a:srgbClr val="FFFFFF"/>
                </a:solidFill>
                <a:latin typeface="Verdana"/>
                <a:cs typeface="Verdana"/>
              </a:rPr>
              <a:t>uses</a:t>
            </a:r>
            <a:r>
              <a:rPr sz="1900" spc="-145" dirty="0">
                <a:solidFill>
                  <a:srgbClr val="FFFFFF"/>
                </a:solidFill>
                <a:latin typeface="Verdana"/>
                <a:cs typeface="Verdana"/>
              </a:rPr>
              <a:t> </a:t>
            </a:r>
            <a:r>
              <a:rPr sz="1900" spc="5" dirty="0">
                <a:solidFill>
                  <a:srgbClr val="FFFFFF"/>
                </a:solidFill>
                <a:latin typeface="Verdana"/>
                <a:cs typeface="Verdana"/>
              </a:rPr>
              <a:t>distance</a:t>
            </a:r>
            <a:r>
              <a:rPr sz="1900" spc="-130" dirty="0">
                <a:solidFill>
                  <a:srgbClr val="FFFFFF"/>
                </a:solidFill>
                <a:latin typeface="Verdana"/>
                <a:cs typeface="Verdana"/>
              </a:rPr>
              <a:t> </a:t>
            </a:r>
            <a:r>
              <a:rPr sz="1900" spc="70" dirty="0">
                <a:solidFill>
                  <a:srgbClr val="FFFFFF"/>
                </a:solidFill>
                <a:latin typeface="Verdana"/>
                <a:cs typeface="Verdana"/>
              </a:rPr>
              <a:t>and</a:t>
            </a:r>
            <a:r>
              <a:rPr sz="1900" spc="-140" dirty="0">
                <a:solidFill>
                  <a:srgbClr val="FFFFFF"/>
                </a:solidFill>
                <a:latin typeface="Verdana"/>
                <a:cs typeface="Verdana"/>
              </a:rPr>
              <a:t> </a:t>
            </a:r>
            <a:r>
              <a:rPr sz="1900" spc="-15" dirty="0">
                <a:solidFill>
                  <a:srgbClr val="FFFFFF"/>
                </a:solidFill>
                <a:latin typeface="Verdana"/>
                <a:cs typeface="Verdana"/>
              </a:rPr>
              <a:t>direction</a:t>
            </a:r>
            <a:r>
              <a:rPr sz="1900" spc="-155" dirty="0">
                <a:solidFill>
                  <a:srgbClr val="FFFFFF"/>
                </a:solidFill>
                <a:latin typeface="Verdana"/>
                <a:cs typeface="Verdana"/>
              </a:rPr>
              <a:t> </a:t>
            </a:r>
            <a:r>
              <a:rPr sz="1900" spc="-10" dirty="0">
                <a:solidFill>
                  <a:srgbClr val="FFFFFF"/>
                </a:solidFill>
                <a:latin typeface="Verdana"/>
                <a:cs typeface="Verdana"/>
              </a:rPr>
              <a:t>to</a:t>
            </a:r>
            <a:r>
              <a:rPr sz="1900" spc="-130" dirty="0">
                <a:solidFill>
                  <a:srgbClr val="FFFFFF"/>
                </a:solidFill>
                <a:latin typeface="Verdana"/>
                <a:cs typeface="Verdana"/>
              </a:rPr>
              <a:t> </a:t>
            </a:r>
            <a:r>
              <a:rPr sz="1900" spc="-35" dirty="0">
                <a:solidFill>
                  <a:srgbClr val="FFFFFF"/>
                </a:solidFill>
                <a:latin typeface="Verdana"/>
                <a:cs typeface="Verdana"/>
              </a:rPr>
              <a:t>find</a:t>
            </a:r>
            <a:r>
              <a:rPr sz="1900" spc="-165" dirty="0">
                <a:solidFill>
                  <a:srgbClr val="FFFFFF"/>
                </a:solidFill>
                <a:latin typeface="Verdana"/>
                <a:cs typeface="Verdana"/>
              </a:rPr>
              <a:t> </a:t>
            </a:r>
            <a:r>
              <a:rPr sz="1900" spc="-20" dirty="0">
                <a:solidFill>
                  <a:srgbClr val="FFFFFF"/>
                </a:solidFill>
                <a:latin typeface="Verdana"/>
                <a:cs typeface="Verdana"/>
              </a:rPr>
              <a:t>the </a:t>
            </a:r>
            <a:r>
              <a:rPr sz="1900" spc="-650" dirty="0">
                <a:solidFill>
                  <a:srgbClr val="FFFFFF"/>
                </a:solidFill>
                <a:latin typeface="Verdana"/>
                <a:cs typeface="Verdana"/>
              </a:rPr>
              <a:t> </a:t>
            </a:r>
            <a:r>
              <a:rPr sz="1900" spc="100" dirty="0">
                <a:solidFill>
                  <a:srgbClr val="FFFFFF"/>
                </a:solidFill>
                <a:latin typeface="Verdana"/>
                <a:cs typeface="Verdana"/>
              </a:rPr>
              <a:t>be</a:t>
            </a:r>
            <a:r>
              <a:rPr sz="1900" spc="-210" dirty="0">
                <a:solidFill>
                  <a:srgbClr val="FFFFFF"/>
                </a:solidFill>
                <a:latin typeface="Verdana"/>
                <a:cs typeface="Verdana"/>
              </a:rPr>
              <a:t>s</a:t>
            </a:r>
            <a:r>
              <a:rPr sz="1900" spc="-160" dirty="0">
                <a:solidFill>
                  <a:srgbClr val="FFFFFF"/>
                </a:solidFill>
                <a:latin typeface="Verdana"/>
                <a:cs typeface="Verdana"/>
              </a:rPr>
              <a:t>t</a:t>
            </a:r>
            <a:r>
              <a:rPr sz="1900" spc="60" dirty="0">
                <a:solidFill>
                  <a:srgbClr val="FFFFFF"/>
                </a:solidFill>
                <a:latin typeface="Times New Roman"/>
                <a:cs typeface="Times New Roman"/>
              </a:rPr>
              <a:t> </a:t>
            </a:r>
            <a:r>
              <a:rPr sz="1900" spc="50" dirty="0">
                <a:solidFill>
                  <a:srgbClr val="FFFFFF"/>
                </a:solidFill>
                <a:latin typeface="Verdana"/>
                <a:cs typeface="Verdana"/>
              </a:rPr>
              <a:t>pa</a:t>
            </a:r>
            <a:r>
              <a:rPr sz="1900" spc="40" dirty="0">
                <a:solidFill>
                  <a:srgbClr val="FFFFFF"/>
                </a:solidFill>
                <a:latin typeface="Verdana"/>
                <a:cs typeface="Verdana"/>
              </a:rPr>
              <a:t>t</a:t>
            </a:r>
            <a:r>
              <a:rPr sz="1900" spc="-50" dirty="0">
                <a:solidFill>
                  <a:srgbClr val="FFFFFF"/>
                </a:solidFill>
                <a:latin typeface="Verdana"/>
                <a:cs typeface="Verdana"/>
              </a:rPr>
              <a:t>h</a:t>
            </a:r>
            <a:r>
              <a:rPr sz="1900" spc="55" dirty="0">
                <a:solidFill>
                  <a:srgbClr val="FFFFFF"/>
                </a:solidFill>
                <a:latin typeface="Times New Roman"/>
                <a:cs typeface="Times New Roman"/>
              </a:rPr>
              <a:t> </a:t>
            </a:r>
            <a:r>
              <a:rPr sz="1900" spc="-10" dirty="0">
                <a:solidFill>
                  <a:srgbClr val="FFFFFF"/>
                </a:solidFill>
                <a:latin typeface="Verdana"/>
                <a:cs typeface="Verdana"/>
              </a:rPr>
              <a:t>to</a:t>
            </a:r>
            <a:r>
              <a:rPr sz="1900" spc="60" dirty="0">
                <a:solidFill>
                  <a:srgbClr val="FFFFFF"/>
                </a:solidFill>
                <a:latin typeface="Times New Roman"/>
                <a:cs typeface="Times New Roman"/>
              </a:rPr>
              <a:t> </a:t>
            </a:r>
            <a:r>
              <a:rPr sz="1900" spc="-60" dirty="0">
                <a:solidFill>
                  <a:srgbClr val="FFFFFF"/>
                </a:solidFill>
                <a:latin typeface="Verdana"/>
                <a:cs typeface="Verdana"/>
              </a:rPr>
              <a:t>r</a:t>
            </a:r>
            <a:r>
              <a:rPr sz="1900" spc="-80" dirty="0">
                <a:solidFill>
                  <a:srgbClr val="FFFFFF"/>
                </a:solidFill>
                <a:latin typeface="Verdana"/>
                <a:cs typeface="Verdana"/>
              </a:rPr>
              <a:t>e</a:t>
            </a:r>
            <a:r>
              <a:rPr sz="1900" spc="105" dirty="0">
                <a:solidFill>
                  <a:srgbClr val="FFFFFF"/>
                </a:solidFill>
                <a:latin typeface="Verdana"/>
                <a:cs typeface="Verdana"/>
              </a:rPr>
              <a:t>ac</a:t>
            </a:r>
            <a:r>
              <a:rPr sz="1900" spc="120" dirty="0">
                <a:solidFill>
                  <a:srgbClr val="FFFFFF"/>
                </a:solidFill>
                <a:latin typeface="Verdana"/>
                <a:cs typeface="Verdana"/>
              </a:rPr>
              <a:t>h</a:t>
            </a:r>
            <a:r>
              <a:rPr sz="1900" spc="55" dirty="0">
                <a:solidFill>
                  <a:srgbClr val="FFFFFF"/>
                </a:solidFill>
                <a:latin typeface="Times New Roman"/>
                <a:cs typeface="Times New Roman"/>
              </a:rPr>
              <a:t> </a:t>
            </a:r>
            <a:r>
              <a:rPr sz="1900" spc="-20" dirty="0">
                <a:solidFill>
                  <a:srgbClr val="FFFFFF"/>
                </a:solidFill>
                <a:latin typeface="Verdana"/>
                <a:cs typeface="Verdana"/>
              </a:rPr>
              <a:t>the</a:t>
            </a:r>
            <a:r>
              <a:rPr sz="1900" spc="65" dirty="0">
                <a:solidFill>
                  <a:srgbClr val="FFFFFF"/>
                </a:solidFill>
                <a:latin typeface="Times New Roman"/>
                <a:cs typeface="Times New Roman"/>
              </a:rPr>
              <a:t> </a:t>
            </a:r>
            <a:r>
              <a:rPr sz="1900" spc="-70" dirty="0">
                <a:solidFill>
                  <a:srgbClr val="FFFFFF"/>
                </a:solidFill>
                <a:latin typeface="Verdana"/>
                <a:cs typeface="Verdana"/>
              </a:rPr>
              <a:t>dest</a:t>
            </a:r>
            <a:r>
              <a:rPr sz="1900" spc="-20" dirty="0">
                <a:solidFill>
                  <a:srgbClr val="FFFFFF"/>
                </a:solidFill>
                <a:latin typeface="Verdana"/>
                <a:cs typeface="Verdana"/>
              </a:rPr>
              <a:t>i</a:t>
            </a:r>
            <a:r>
              <a:rPr sz="1900" spc="-40" dirty="0">
                <a:solidFill>
                  <a:srgbClr val="FFFFFF"/>
                </a:solidFill>
                <a:latin typeface="Verdana"/>
                <a:cs typeface="Verdana"/>
              </a:rPr>
              <a:t>nat</a:t>
            </a:r>
            <a:r>
              <a:rPr sz="1900" spc="-10" dirty="0">
                <a:solidFill>
                  <a:srgbClr val="FFFFFF"/>
                </a:solidFill>
                <a:latin typeface="Verdana"/>
                <a:cs typeface="Verdana"/>
              </a:rPr>
              <a:t>i</a:t>
            </a:r>
            <a:r>
              <a:rPr sz="1900" spc="75" dirty="0">
                <a:solidFill>
                  <a:srgbClr val="FFFFFF"/>
                </a:solidFill>
                <a:latin typeface="Verdana"/>
                <a:cs typeface="Verdana"/>
              </a:rPr>
              <a:t>o</a:t>
            </a:r>
            <a:r>
              <a:rPr sz="1900" spc="-110" dirty="0">
                <a:solidFill>
                  <a:srgbClr val="FFFFFF"/>
                </a:solidFill>
                <a:latin typeface="Verdana"/>
                <a:cs typeface="Verdana"/>
              </a:rPr>
              <a:t>n.</a:t>
            </a:r>
            <a:endParaRPr sz="1900">
              <a:latin typeface="Verdana"/>
              <a:cs typeface="Verdana"/>
            </a:endParaRPr>
          </a:p>
          <a:p>
            <a:pPr marL="12700">
              <a:lnSpc>
                <a:spcPts val="2055"/>
              </a:lnSpc>
              <a:spcBef>
                <a:spcPts val="560"/>
              </a:spcBef>
              <a:tabLst>
                <a:tab pos="354965" algn="l"/>
              </a:tabLst>
            </a:pPr>
            <a:r>
              <a:rPr sz="1500" spc="-130" dirty="0">
                <a:solidFill>
                  <a:srgbClr val="89D0D6"/>
                </a:solidFill>
                <a:latin typeface="Lucida Sans Unicode"/>
                <a:cs typeface="Lucida Sans Unicode"/>
              </a:rPr>
              <a:t>▶	</a:t>
            </a:r>
            <a:r>
              <a:rPr sz="1900" spc="-110" dirty="0">
                <a:solidFill>
                  <a:srgbClr val="FFFFFF"/>
                </a:solidFill>
                <a:latin typeface="Verdana"/>
                <a:cs typeface="Verdana"/>
              </a:rPr>
              <a:t>The</a:t>
            </a:r>
            <a:r>
              <a:rPr sz="1900" spc="-114" dirty="0">
                <a:solidFill>
                  <a:srgbClr val="FFFFFF"/>
                </a:solidFill>
                <a:latin typeface="Verdana"/>
                <a:cs typeface="Verdana"/>
              </a:rPr>
              <a:t> </a:t>
            </a:r>
            <a:r>
              <a:rPr sz="1900" dirty="0">
                <a:solidFill>
                  <a:srgbClr val="FFFFFF"/>
                </a:solidFill>
                <a:latin typeface="Verdana"/>
                <a:cs typeface="Verdana"/>
              </a:rPr>
              <a:t>distance</a:t>
            </a:r>
            <a:r>
              <a:rPr sz="1900" spc="-125" dirty="0">
                <a:solidFill>
                  <a:srgbClr val="FFFFFF"/>
                </a:solidFill>
                <a:latin typeface="Verdana"/>
                <a:cs typeface="Verdana"/>
              </a:rPr>
              <a:t> </a:t>
            </a:r>
            <a:r>
              <a:rPr sz="1900" spc="-25" dirty="0">
                <a:solidFill>
                  <a:srgbClr val="FFFFFF"/>
                </a:solidFill>
                <a:latin typeface="Verdana"/>
                <a:cs typeface="Verdana"/>
              </a:rPr>
              <a:t>here</a:t>
            </a:r>
            <a:r>
              <a:rPr sz="1900" spc="-120" dirty="0">
                <a:solidFill>
                  <a:srgbClr val="FFFFFF"/>
                </a:solidFill>
                <a:latin typeface="Verdana"/>
                <a:cs typeface="Verdana"/>
              </a:rPr>
              <a:t> </a:t>
            </a:r>
            <a:r>
              <a:rPr sz="1900" spc="-195" dirty="0">
                <a:solidFill>
                  <a:srgbClr val="FFFFFF"/>
                </a:solidFill>
                <a:latin typeface="Verdana"/>
                <a:cs typeface="Verdana"/>
              </a:rPr>
              <a:t>is</a:t>
            </a:r>
            <a:r>
              <a:rPr sz="1900" spc="-165" dirty="0">
                <a:solidFill>
                  <a:srgbClr val="FFFFFF"/>
                </a:solidFill>
                <a:latin typeface="Verdana"/>
                <a:cs typeface="Verdana"/>
              </a:rPr>
              <a:t> </a:t>
            </a:r>
            <a:r>
              <a:rPr sz="1900" spc="-20" dirty="0">
                <a:solidFill>
                  <a:srgbClr val="FFFFFF"/>
                </a:solidFill>
                <a:latin typeface="Verdana"/>
                <a:cs typeface="Verdana"/>
              </a:rPr>
              <a:t>the</a:t>
            </a:r>
            <a:r>
              <a:rPr sz="1900" spc="-120" dirty="0">
                <a:solidFill>
                  <a:srgbClr val="FFFFFF"/>
                </a:solidFill>
                <a:latin typeface="Verdana"/>
                <a:cs typeface="Verdana"/>
              </a:rPr>
              <a:t> </a:t>
            </a:r>
            <a:r>
              <a:rPr sz="1900" spc="-40" dirty="0">
                <a:solidFill>
                  <a:srgbClr val="FFFFFF"/>
                </a:solidFill>
                <a:latin typeface="Verdana"/>
                <a:cs typeface="Verdana"/>
              </a:rPr>
              <a:t>number</a:t>
            </a:r>
            <a:r>
              <a:rPr sz="1900" spc="-105" dirty="0">
                <a:solidFill>
                  <a:srgbClr val="FFFFFF"/>
                </a:solidFill>
                <a:latin typeface="Verdana"/>
                <a:cs typeface="Verdana"/>
              </a:rPr>
              <a:t> </a:t>
            </a:r>
            <a:r>
              <a:rPr sz="1900" dirty="0">
                <a:solidFill>
                  <a:srgbClr val="FFFFFF"/>
                </a:solidFill>
                <a:latin typeface="Verdana"/>
                <a:cs typeface="Verdana"/>
              </a:rPr>
              <a:t>of</a:t>
            </a:r>
            <a:r>
              <a:rPr sz="1900" spc="-120" dirty="0">
                <a:solidFill>
                  <a:srgbClr val="FFFFFF"/>
                </a:solidFill>
                <a:latin typeface="Verdana"/>
                <a:cs typeface="Verdana"/>
              </a:rPr>
              <a:t> </a:t>
            </a:r>
            <a:r>
              <a:rPr sz="1900" spc="-35" dirty="0">
                <a:solidFill>
                  <a:srgbClr val="FFFFFF"/>
                </a:solidFill>
                <a:latin typeface="Verdana"/>
                <a:cs typeface="Verdana"/>
              </a:rPr>
              <a:t>hops</a:t>
            </a:r>
            <a:r>
              <a:rPr sz="1900" spc="-114" dirty="0">
                <a:solidFill>
                  <a:srgbClr val="FFFFFF"/>
                </a:solidFill>
                <a:latin typeface="Verdana"/>
                <a:cs typeface="Verdana"/>
              </a:rPr>
              <a:t> </a:t>
            </a:r>
            <a:r>
              <a:rPr sz="1900" spc="150" dirty="0">
                <a:solidFill>
                  <a:srgbClr val="FFFFFF"/>
                </a:solidFill>
                <a:latin typeface="Verdana"/>
                <a:cs typeface="Verdana"/>
              </a:rPr>
              <a:t>a</a:t>
            </a:r>
            <a:r>
              <a:rPr sz="1900" spc="-140" dirty="0">
                <a:solidFill>
                  <a:srgbClr val="FFFFFF"/>
                </a:solidFill>
                <a:latin typeface="Verdana"/>
                <a:cs typeface="Verdana"/>
              </a:rPr>
              <a:t> </a:t>
            </a:r>
            <a:r>
              <a:rPr sz="1900" spc="50" dirty="0">
                <a:solidFill>
                  <a:srgbClr val="FFFFFF"/>
                </a:solidFill>
                <a:latin typeface="Verdana"/>
                <a:cs typeface="Verdana"/>
              </a:rPr>
              <a:t>packet</a:t>
            </a:r>
            <a:r>
              <a:rPr sz="1900" spc="-120" dirty="0">
                <a:solidFill>
                  <a:srgbClr val="FFFFFF"/>
                </a:solidFill>
                <a:latin typeface="Verdana"/>
                <a:cs typeface="Verdana"/>
              </a:rPr>
              <a:t> </a:t>
            </a:r>
            <a:r>
              <a:rPr sz="1900" spc="-90" dirty="0">
                <a:solidFill>
                  <a:srgbClr val="FFFFFF"/>
                </a:solidFill>
                <a:latin typeface="Verdana"/>
                <a:cs typeface="Verdana"/>
              </a:rPr>
              <a:t>crosses</a:t>
            </a:r>
            <a:r>
              <a:rPr sz="1900" spc="-110" dirty="0">
                <a:solidFill>
                  <a:srgbClr val="FFFFFF"/>
                </a:solidFill>
                <a:latin typeface="Verdana"/>
                <a:cs typeface="Verdana"/>
              </a:rPr>
              <a:t> </a:t>
            </a:r>
            <a:r>
              <a:rPr sz="1900" spc="-10" dirty="0">
                <a:solidFill>
                  <a:srgbClr val="FFFFFF"/>
                </a:solidFill>
                <a:latin typeface="Verdana"/>
                <a:cs typeface="Verdana"/>
              </a:rPr>
              <a:t>to</a:t>
            </a:r>
            <a:r>
              <a:rPr sz="1900" spc="-125" dirty="0">
                <a:solidFill>
                  <a:srgbClr val="FFFFFF"/>
                </a:solidFill>
                <a:latin typeface="Verdana"/>
                <a:cs typeface="Verdana"/>
              </a:rPr>
              <a:t> </a:t>
            </a:r>
            <a:r>
              <a:rPr sz="1900" spc="35" dirty="0">
                <a:solidFill>
                  <a:srgbClr val="FFFFFF"/>
                </a:solidFill>
                <a:latin typeface="Verdana"/>
                <a:cs typeface="Verdana"/>
              </a:rPr>
              <a:t>reach</a:t>
            </a:r>
            <a:r>
              <a:rPr sz="1900" spc="-130" dirty="0">
                <a:solidFill>
                  <a:srgbClr val="FFFFFF"/>
                </a:solidFill>
                <a:latin typeface="Verdana"/>
                <a:cs typeface="Verdana"/>
              </a:rPr>
              <a:t> </a:t>
            </a:r>
            <a:r>
              <a:rPr sz="1900" spc="-20" dirty="0">
                <a:solidFill>
                  <a:srgbClr val="FFFFFF"/>
                </a:solidFill>
                <a:latin typeface="Verdana"/>
                <a:cs typeface="Verdana"/>
              </a:rPr>
              <a:t>the</a:t>
            </a:r>
            <a:endParaRPr sz="1900">
              <a:latin typeface="Verdana"/>
              <a:cs typeface="Verdana"/>
            </a:endParaRPr>
          </a:p>
          <a:p>
            <a:pPr marL="355600">
              <a:lnSpc>
                <a:spcPts val="2055"/>
              </a:lnSpc>
            </a:pPr>
            <a:r>
              <a:rPr sz="1900" spc="-50" dirty="0">
                <a:solidFill>
                  <a:srgbClr val="FFFFFF"/>
                </a:solidFill>
                <a:latin typeface="Verdana"/>
                <a:cs typeface="Verdana"/>
              </a:rPr>
              <a:t>destination.</a:t>
            </a:r>
            <a:r>
              <a:rPr sz="1900" spc="-145" dirty="0">
                <a:solidFill>
                  <a:srgbClr val="FFFFFF"/>
                </a:solidFill>
                <a:latin typeface="Verdana"/>
                <a:cs typeface="Verdana"/>
              </a:rPr>
              <a:t> </a:t>
            </a:r>
            <a:r>
              <a:rPr sz="1900" spc="35" dirty="0">
                <a:solidFill>
                  <a:srgbClr val="FFFFFF"/>
                </a:solidFill>
                <a:latin typeface="Verdana"/>
                <a:cs typeface="Verdana"/>
              </a:rPr>
              <a:t>Each</a:t>
            </a:r>
            <a:r>
              <a:rPr sz="1900" spc="-140" dirty="0">
                <a:solidFill>
                  <a:srgbClr val="FFFFFF"/>
                </a:solidFill>
                <a:latin typeface="Verdana"/>
                <a:cs typeface="Verdana"/>
              </a:rPr>
              <a:t> </a:t>
            </a:r>
            <a:r>
              <a:rPr sz="1900" spc="45" dirty="0">
                <a:solidFill>
                  <a:srgbClr val="FFFFFF"/>
                </a:solidFill>
                <a:latin typeface="Verdana"/>
                <a:cs typeface="Verdana"/>
              </a:rPr>
              <a:t>hop</a:t>
            </a:r>
            <a:r>
              <a:rPr sz="1900" spc="-114" dirty="0">
                <a:solidFill>
                  <a:srgbClr val="FFFFFF"/>
                </a:solidFill>
                <a:latin typeface="Verdana"/>
                <a:cs typeface="Verdana"/>
              </a:rPr>
              <a:t> </a:t>
            </a:r>
            <a:r>
              <a:rPr sz="1900" spc="-105" dirty="0">
                <a:solidFill>
                  <a:srgbClr val="FFFFFF"/>
                </a:solidFill>
                <a:latin typeface="Verdana"/>
                <a:cs typeface="Verdana"/>
              </a:rPr>
              <a:t>refers</a:t>
            </a:r>
            <a:r>
              <a:rPr sz="1900" spc="-140" dirty="0">
                <a:solidFill>
                  <a:srgbClr val="FFFFFF"/>
                </a:solidFill>
                <a:latin typeface="Verdana"/>
                <a:cs typeface="Verdana"/>
              </a:rPr>
              <a:t> </a:t>
            </a:r>
            <a:r>
              <a:rPr sz="1900" spc="-10" dirty="0">
                <a:solidFill>
                  <a:srgbClr val="FFFFFF"/>
                </a:solidFill>
                <a:latin typeface="Verdana"/>
                <a:cs typeface="Verdana"/>
              </a:rPr>
              <a:t>to</a:t>
            </a:r>
            <a:r>
              <a:rPr sz="1900" spc="-140" dirty="0">
                <a:solidFill>
                  <a:srgbClr val="FFFFFF"/>
                </a:solidFill>
                <a:latin typeface="Verdana"/>
                <a:cs typeface="Verdana"/>
              </a:rPr>
              <a:t> </a:t>
            </a:r>
            <a:r>
              <a:rPr sz="1900" spc="155" dirty="0">
                <a:solidFill>
                  <a:srgbClr val="FFFFFF"/>
                </a:solidFill>
                <a:latin typeface="Verdana"/>
                <a:cs typeface="Verdana"/>
              </a:rPr>
              <a:t>a</a:t>
            </a:r>
            <a:r>
              <a:rPr sz="1900" spc="-130" dirty="0">
                <a:solidFill>
                  <a:srgbClr val="FFFFFF"/>
                </a:solidFill>
                <a:latin typeface="Verdana"/>
                <a:cs typeface="Verdana"/>
              </a:rPr>
              <a:t> </a:t>
            </a:r>
            <a:r>
              <a:rPr sz="1900" spc="-75" dirty="0">
                <a:solidFill>
                  <a:srgbClr val="FFFFFF"/>
                </a:solidFill>
                <a:latin typeface="Verdana"/>
                <a:cs typeface="Verdana"/>
              </a:rPr>
              <a:t>router</a:t>
            </a:r>
            <a:r>
              <a:rPr sz="1900" spc="-135" dirty="0">
                <a:solidFill>
                  <a:srgbClr val="FFFFFF"/>
                </a:solidFill>
                <a:latin typeface="Verdana"/>
                <a:cs typeface="Verdana"/>
              </a:rPr>
              <a:t> </a:t>
            </a:r>
            <a:r>
              <a:rPr sz="1900" spc="-50" dirty="0">
                <a:solidFill>
                  <a:srgbClr val="FFFFFF"/>
                </a:solidFill>
                <a:latin typeface="Verdana"/>
                <a:cs typeface="Verdana"/>
              </a:rPr>
              <a:t>across</a:t>
            </a:r>
            <a:r>
              <a:rPr sz="1900" spc="-110" dirty="0">
                <a:solidFill>
                  <a:srgbClr val="FFFFFF"/>
                </a:solidFill>
                <a:latin typeface="Verdana"/>
                <a:cs typeface="Verdana"/>
              </a:rPr>
              <a:t> </a:t>
            </a:r>
            <a:r>
              <a:rPr sz="1900" spc="-20" dirty="0">
                <a:solidFill>
                  <a:srgbClr val="FFFFFF"/>
                </a:solidFill>
                <a:latin typeface="Verdana"/>
                <a:cs typeface="Verdana"/>
              </a:rPr>
              <a:t>the</a:t>
            </a:r>
            <a:r>
              <a:rPr sz="1900" spc="-140" dirty="0">
                <a:solidFill>
                  <a:srgbClr val="FFFFFF"/>
                </a:solidFill>
                <a:latin typeface="Verdana"/>
                <a:cs typeface="Verdana"/>
              </a:rPr>
              <a:t> </a:t>
            </a:r>
            <a:r>
              <a:rPr sz="1900" spc="-15" dirty="0">
                <a:solidFill>
                  <a:srgbClr val="FFFFFF"/>
                </a:solidFill>
                <a:latin typeface="Verdana"/>
                <a:cs typeface="Verdana"/>
              </a:rPr>
              <a:t>path.</a:t>
            </a:r>
            <a:endParaRPr sz="1900">
              <a:latin typeface="Verdana"/>
              <a:cs typeface="Verdana"/>
            </a:endParaRPr>
          </a:p>
          <a:p>
            <a:pPr marL="355600" marR="100330" indent="-342900">
              <a:lnSpc>
                <a:spcPts val="1820"/>
              </a:lnSpc>
              <a:spcBef>
                <a:spcPts val="994"/>
              </a:spcBef>
              <a:tabLst>
                <a:tab pos="354965" algn="l"/>
              </a:tabLst>
            </a:pPr>
            <a:r>
              <a:rPr sz="1500" spc="-130" dirty="0">
                <a:solidFill>
                  <a:srgbClr val="89D0D6"/>
                </a:solidFill>
                <a:latin typeface="Lucida Sans Unicode"/>
                <a:cs typeface="Lucida Sans Unicode"/>
              </a:rPr>
              <a:t>▶	</a:t>
            </a:r>
            <a:r>
              <a:rPr sz="1900" spc="-110" dirty="0">
                <a:solidFill>
                  <a:srgbClr val="FFFFFF"/>
                </a:solidFill>
                <a:latin typeface="Verdana"/>
                <a:cs typeface="Verdana"/>
              </a:rPr>
              <a:t>The </a:t>
            </a:r>
            <a:r>
              <a:rPr sz="1900" spc="-10" dirty="0">
                <a:solidFill>
                  <a:srgbClr val="FFFFFF"/>
                </a:solidFill>
                <a:latin typeface="Verdana"/>
                <a:cs typeface="Verdana"/>
              </a:rPr>
              <a:t>word </a:t>
            </a:r>
            <a:r>
              <a:rPr sz="1900" dirty="0">
                <a:solidFill>
                  <a:srgbClr val="FFFFFF"/>
                </a:solidFill>
                <a:latin typeface="Verdana"/>
                <a:cs typeface="Verdana"/>
              </a:rPr>
              <a:t>vector </a:t>
            </a:r>
            <a:r>
              <a:rPr sz="1900" spc="-100" dirty="0">
                <a:solidFill>
                  <a:srgbClr val="FFFFFF"/>
                </a:solidFill>
                <a:latin typeface="Verdana"/>
                <a:cs typeface="Verdana"/>
              </a:rPr>
              <a:t>refers </a:t>
            </a:r>
            <a:r>
              <a:rPr sz="1900" spc="-10" dirty="0">
                <a:solidFill>
                  <a:srgbClr val="FFFFFF"/>
                </a:solidFill>
                <a:latin typeface="Verdana"/>
                <a:cs typeface="Verdana"/>
              </a:rPr>
              <a:t>to </a:t>
            </a:r>
            <a:r>
              <a:rPr sz="1900" spc="-20" dirty="0">
                <a:solidFill>
                  <a:srgbClr val="FFFFFF"/>
                </a:solidFill>
                <a:latin typeface="Verdana"/>
                <a:cs typeface="Verdana"/>
              </a:rPr>
              <a:t>the </a:t>
            </a:r>
            <a:r>
              <a:rPr sz="1900" spc="-15" dirty="0">
                <a:solidFill>
                  <a:srgbClr val="FFFFFF"/>
                </a:solidFill>
                <a:latin typeface="Verdana"/>
                <a:cs typeface="Verdana"/>
              </a:rPr>
              <a:t>direction </a:t>
            </a:r>
            <a:r>
              <a:rPr sz="1900" dirty="0">
                <a:solidFill>
                  <a:srgbClr val="FFFFFF"/>
                </a:solidFill>
                <a:latin typeface="Verdana"/>
                <a:cs typeface="Verdana"/>
              </a:rPr>
              <a:t>of </a:t>
            </a:r>
            <a:r>
              <a:rPr sz="1900" spc="-20" dirty="0">
                <a:solidFill>
                  <a:srgbClr val="FFFFFF"/>
                </a:solidFill>
                <a:latin typeface="Verdana"/>
                <a:cs typeface="Verdana"/>
              </a:rPr>
              <a:t>the </a:t>
            </a:r>
            <a:r>
              <a:rPr sz="1900" spc="45" dirty="0">
                <a:solidFill>
                  <a:srgbClr val="FFFFFF"/>
                </a:solidFill>
                <a:latin typeface="Verdana"/>
                <a:cs typeface="Verdana"/>
              </a:rPr>
              <a:t>packet </a:t>
            </a:r>
            <a:r>
              <a:rPr sz="1900" spc="-10" dirty="0">
                <a:solidFill>
                  <a:srgbClr val="FFFFFF"/>
                </a:solidFill>
                <a:latin typeface="Verdana"/>
                <a:cs typeface="Verdana"/>
              </a:rPr>
              <a:t>to </a:t>
            </a:r>
            <a:r>
              <a:rPr sz="1900" spc="35" dirty="0">
                <a:solidFill>
                  <a:srgbClr val="FFFFFF"/>
                </a:solidFill>
                <a:latin typeface="Verdana"/>
                <a:cs typeface="Verdana"/>
              </a:rPr>
              <a:t>reach </a:t>
            </a:r>
            <a:r>
              <a:rPr sz="1900" spc="-20" dirty="0">
                <a:solidFill>
                  <a:srgbClr val="FFFFFF"/>
                </a:solidFill>
                <a:latin typeface="Verdana"/>
                <a:cs typeface="Verdana"/>
              </a:rPr>
              <a:t>the </a:t>
            </a:r>
            <a:r>
              <a:rPr sz="1900" spc="-15" dirty="0">
                <a:solidFill>
                  <a:srgbClr val="FFFFFF"/>
                </a:solidFill>
                <a:latin typeface="Verdana"/>
                <a:cs typeface="Verdana"/>
              </a:rPr>
              <a:t> </a:t>
            </a:r>
            <a:r>
              <a:rPr sz="1900" spc="-50" dirty="0">
                <a:solidFill>
                  <a:srgbClr val="FFFFFF"/>
                </a:solidFill>
                <a:latin typeface="Verdana"/>
                <a:cs typeface="Verdana"/>
              </a:rPr>
              <a:t>destination.</a:t>
            </a:r>
            <a:r>
              <a:rPr sz="1900" spc="-140" dirty="0">
                <a:solidFill>
                  <a:srgbClr val="FFFFFF"/>
                </a:solidFill>
                <a:latin typeface="Verdana"/>
                <a:cs typeface="Verdana"/>
              </a:rPr>
              <a:t> </a:t>
            </a:r>
            <a:r>
              <a:rPr sz="1900" spc="-245" dirty="0">
                <a:solidFill>
                  <a:srgbClr val="FFFFFF"/>
                </a:solidFill>
                <a:latin typeface="Verdana"/>
                <a:cs typeface="Verdana"/>
              </a:rPr>
              <a:t>It</a:t>
            </a:r>
            <a:r>
              <a:rPr sz="1900" spc="-120" dirty="0">
                <a:solidFill>
                  <a:srgbClr val="FFFFFF"/>
                </a:solidFill>
                <a:latin typeface="Verdana"/>
                <a:cs typeface="Verdana"/>
              </a:rPr>
              <a:t> </a:t>
            </a:r>
            <a:r>
              <a:rPr sz="1900" spc="-50" dirty="0">
                <a:solidFill>
                  <a:srgbClr val="FFFFFF"/>
                </a:solidFill>
                <a:latin typeface="Verdana"/>
                <a:cs typeface="Verdana"/>
              </a:rPr>
              <a:t>has</a:t>
            </a:r>
            <a:r>
              <a:rPr sz="1900" spc="-130" dirty="0">
                <a:solidFill>
                  <a:srgbClr val="FFFFFF"/>
                </a:solidFill>
                <a:latin typeface="Verdana"/>
                <a:cs typeface="Verdana"/>
              </a:rPr>
              <a:t> </a:t>
            </a:r>
            <a:r>
              <a:rPr sz="1900" spc="-120" dirty="0">
                <a:solidFill>
                  <a:srgbClr val="FFFFFF"/>
                </a:solidFill>
                <a:latin typeface="Verdana"/>
                <a:cs typeface="Verdana"/>
              </a:rPr>
              <a:t>lesser </a:t>
            </a:r>
            <a:r>
              <a:rPr sz="1900" spc="45" dirty="0">
                <a:solidFill>
                  <a:srgbClr val="FFFFFF"/>
                </a:solidFill>
                <a:latin typeface="Verdana"/>
                <a:cs typeface="Verdana"/>
              </a:rPr>
              <a:t>convergence</a:t>
            </a:r>
            <a:r>
              <a:rPr sz="1900" spc="-110" dirty="0">
                <a:solidFill>
                  <a:srgbClr val="FFFFFF"/>
                </a:solidFill>
                <a:latin typeface="Verdana"/>
                <a:cs typeface="Verdana"/>
              </a:rPr>
              <a:t> </a:t>
            </a:r>
            <a:r>
              <a:rPr sz="1900" spc="-50" dirty="0">
                <a:solidFill>
                  <a:srgbClr val="FFFFFF"/>
                </a:solidFill>
                <a:latin typeface="Verdana"/>
                <a:cs typeface="Verdana"/>
              </a:rPr>
              <a:t>time</a:t>
            </a:r>
            <a:r>
              <a:rPr sz="1900" spc="-145" dirty="0">
                <a:solidFill>
                  <a:srgbClr val="FFFFFF"/>
                </a:solidFill>
                <a:latin typeface="Verdana"/>
                <a:cs typeface="Verdana"/>
              </a:rPr>
              <a:t> </a:t>
            </a:r>
            <a:r>
              <a:rPr sz="1900" spc="70" dirty="0">
                <a:solidFill>
                  <a:srgbClr val="FFFFFF"/>
                </a:solidFill>
                <a:latin typeface="Verdana"/>
                <a:cs typeface="Verdana"/>
              </a:rPr>
              <a:t>and</a:t>
            </a:r>
            <a:r>
              <a:rPr sz="1900" spc="-125" dirty="0">
                <a:solidFill>
                  <a:srgbClr val="FFFFFF"/>
                </a:solidFill>
                <a:latin typeface="Verdana"/>
                <a:cs typeface="Verdana"/>
              </a:rPr>
              <a:t> </a:t>
            </a:r>
            <a:r>
              <a:rPr sz="1900" spc="10" dirty="0">
                <a:solidFill>
                  <a:srgbClr val="FFFFFF"/>
                </a:solidFill>
                <a:latin typeface="Verdana"/>
                <a:cs typeface="Verdana"/>
              </a:rPr>
              <a:t>knowledge</a:t>
            </a:r>
            <a:r>
              <a:rPr sz="1900" spc="-100" dirty="0">
                <a:solidFill>
                  <a:srgbClr val="FFFFFF"/>
                </a:solidFill>
                <a:latin typeface="Verdana"/>
                <a:cs typeface="Verdana"/>
              </a:rPr>
              <a:t> </a:t>
            </a:r>
            <a:r>
              <a:rPr sz="1900" spc="35" dirty="0">
                <a:solidFill>
                  <a:srgbClr val="FFFFFF"/>
                </a:solidFill>
                <a:latin typeface="Verdana"/>
                <a:cs typeface="Verdana"/>
              </a:rPr>
              <a:t>about</a:t>
            </a:r>
            <a:r>
              <a:rPr sz="1900" spc="-110" dirty="0">
                <a:solidFill>
                  <a:srgbClr val="FFFFFF"/>
                </a:solidFill>
                <a:latin typeface="Verdana"/>
                <a:cs typeface="Verdana"/>
              </a:rPr>
              <a:t> </a:t>
            </a:r>
            <a:r>
              <a:rPr sz="1900" spc="-20" dirty="0">
                <a:solidFill>
                  <a:srgbClr val="FFFFFF"/>
                </a:solidFill>
                <a:latin typeface="Verdana"/>
                <a:cs typeface="Verdana"/>
              </a:rPr>
              <a:t>the </a:t>
            </a:r>
            <a:r>
              <a:rPr sz="1900" spc="-650" dirty="0">
                <a:solidFill>
                  <a:srgbClr val="FFFFFF"/>
                </a:solidFill>
                <a:latin typeface="Verdana"/>
                <a:cs typeface="Verdana"/>
              </a:rPr>
              <a:t> </a:t>
            </a:r>
            <a:r>
              <a:rPr sz="1900" spc="-5" dirty="0">
                <a:solidFill>
                  <a:srgbClr val="FFFFFF"/>
                </a:solidFill>
                <a:latin typeface="Verdana"/>
                <a:cs typeface="Verdana"/>
              </a:rPr>
              <a:t>whole</a:t>
            </a:r>
            <a:r>
              <a:rPr sz="1900" spc="-120" dirty="0">
                <a:solidFill>
                  <a:srgbClr val="FFFFFF"/>
                </a:solidFill>
                <a:latin typeface="Verdana"/>
                <a:cs typeface="Verdana"/>
              </a:rPr>
              <a:t> </a:t>
            </a:r>
            <a:r>
              <a:rPr sz="1900" spc="-55" dirty="0">
                <a:solidFill>
                  <a:srgbClr val="FFFFFF"/>
                </a:solidFill>
                <a:latin typeface="Verdana"/>
                <a:cs typeface="Verdana"/>
              </a:rPr>
              <a:t>network</a:t>
            </a:r>
            <a:r>
              <a:rPr sz="1900" spc="-110" dirty="0">
                <a:solidFill>
                  <a:srgbClr val="FFFFFF"/>
                </a:solidFill>
                <a:latin typeface="Verdana"/>
                <a:cs typeface="Verdana"/>
              </a:rPr>
              <a:t> </a:t>
            </a:r>
            <a:r>
              <a:rPr sz="1900" dirty="0">
                <a:solidFill>
                  <a:srgbClr val="FFFFFF"/>
                </a:solidFill>
                <a:latin typeface="Verdana"/>
                <a:cs typeface="Verdana"/>
              </a:rPr>
              <a:t>when</a:t>
            </a:r>
            <a:r>
              <a:rPr sz="1900" spc="-114" dirty="0">
                <a:solidFill>
                  <a:srgbClr val="FFFFFF"/>
                </a:solidFill>
                <a:latin typeface="Verdana"/>
                <a:cs typeface="Verdana"/>
              </a:rPr>
              <a:t> </a:t>
            </a:r>
            <a:r>
              <a:rPr sz="1900" spc="60" dirty="0">
                <a:solidFill>
                  <a:srgbClr val="FFFFFF"/>
                </a:solidFill>
                <a:latin typeface="Verdana"/>
                <a:cs typeface="Verdana"/>
              </a:rPr>
              <a:t>compared</a:t>
            </a:r>
            <a:r>
              <a:rPr sz="1900" spc="-110" dirty="0">
                <a:solidFill>
                  <a:srgbClr val="FFFFFF"/>
                </a:solidFill>
                <a:latin typeface="Verdana"/>
                <a:cs typeface="Verdana"/>
              </a:rPr>
              <a:t> </a:t>
            </a:r>
            <a:r>
              <a:rPr sz="1900" spc="-10" dirty="0">
                <a:solidFill>
                  <a:srgbClr val="FFFFFF"/>
                </a:solidFill>
                <a:latin typeface="Verdana"/>
                <a:cs typeface="Verdana"/>
              </a:rPr>
              <a:t>to</a:t>
            </a:r>
            <a:r>
              <a:rPr sz="1900" spc="-130" dirty="0">
                <a:solidFill>
                  <a:srgbClr val="FFFFFF"/>
                </a:solidFill>
                <a:latin typeface="Verdana"/>
                <a:cs typeface="Verdana"/>
              </a:rPr>
              <a:t> link</a:t>
            </a:r>
            <a:r>
              <a:rPr sz="1900" spc="-160" dirty="0">
                <a:solidFill>
                  <a:srgbClr val="FFFFFF"/>
                </a:solidFill>
                <a:latin typeface="Verdana"/>
                <a:cs typeface="Verdana"/>
              </a:rPr>
              <a:t> </a:t>
            </a:r>
            <a:r>
              <a:rPr sz="1900" spc="-45" dirty="0">
                <a:solidFill>
                  <a:srgbClr val="FFFFFF"/>
                </a:solidFill>
                <a:latin typeface="Verdana"/>
                <a:cs typeface="Verdana"/>
              </a:rPr>
              <a:t>state</a:t>
            </a:r>
            <a:r>
              <a:rPr sz="1900" spc="-130" dirty="0">
                <a:solidFill>
                  <a:srgbClr val="FFFFFF"/>
                </a:solidFill>
                <a:latin typeface="Verdana"/>
                <a:cs typeface="Verdana"/>
              </a:rPr>
              <a:t> </a:t>
            </a:r>
            <a:r>
              <a:rPr sz="1900" spc="-60" dirty="0">
                <a:solidFill>
                  <a:srgbClr val="FFFFFF"/>
                </a:solidFill>
                <a:latin typeface="Verdana"/>
                <a:cs typeface="Verdana"/>
              </a:rPr>
              <a:t>routing</a:t>
            </a:r>
            <a:r>
              <a:rPr sz="1900" spc="-150" dirty="0">
                <a:solidFill>
                  <a:srgbClr val="FFFFFF"/>
                </a:solidFill>
                <a:latin typeface="Verdana"/>
                <a:cs typeface="Verdana"/>
              </a:rPr>
              <a:t> </a:t>
            </a:r>
            <a:r>
              <a:rPr sz="1900" spc="-60" dirty="0">
                <a:solidFill>
                  <a:srgbClr val="FFFFFF"/>
                </a:solidFill>
                <a:latin typeface="Verdana"/>
                <a:cs typeface="Verdana"/>
              </a:rPr>
              <a:t>algorithm.</a:t>
            </a:r>
            <a:endParaRPr sz="1900">
              <a:latin typeface="Verdana"/>
              <a:cs typeface="Verdana"/>
            </a:endParaRPr>
          </a:p>
          <a:p>
            <a:pPr marL="12700">
              <a:lnSpc>
                <a:spcPct val="100000"/>
              </a:lnSpc>
              <a:spcBef>
                <a:spcPts val="565"/>
              </a:spcBef>
              <a:tabLst>
                <a:tab pos="354965" algn="l"/>
              </a:tabLst>
            </a:pPr>
            <a:r>
              <a:rPr sz="1500" spc="-130" dirty="0">
                <a:solidFill>
                  <a:srgbClr val="89D0D6"/>
                </a:solidFill>
                <a:latin typeface="Lucida Sans Unicode"/>
                <a:cs typeface="Lucida Sans Unicode"/>
              </a:rPr>
              <a:t>▶	</a:t>
            </a:r>
            <a:r>
              <a:rPr sz="1900" spc="-70" dirty="0">
                <a:solidFill>
                  <a:srgbClr val="FFFFFF"/>
                </a:solidFill>
                <a:latin typeface="Verdana"/>
                <a:cs typeface="Verdana"/>
              </a:rPr>
              <a:t>W</a:t>
            </a:r>
            <a:r>
              <a:rPr sz="1900" spc="75" dirty="0">
                <a:solidFill>
                  <a:srgbClr val="FFFFFF"/>
                </a:solidFill>
                <a:latin typeface="Verdana"/>
                <a:cs typeface="Verdana"/>
              </a:rPr>
              <a:t>o</a:t>
            </a:r>
            <a:r>
              <a:rPr sz="1900" spc="-220" dirty="0">
                <a:solidFill>
                  <a:srgbClr val="FFFFFF"/>
                </a:solidFill>
                <a:latin typeface="Verdana"/>
                <a:cs typeface="Verdana"/>
              </a:rPr>
              <a:t>rk</a:t>
            </a:r>
            <a:r>
              <a:rPr sz="1900" spc="-105" dirty="0">
                <a:solidFill>
                  <a:srgbClr val="FFFFFF"/>
                </a:solidFill>
                <a:latin typeface="Verdana"/>
                <a:cs typeface="Verdana"/>
              </a:rPr>
              <a:t>i</a:t>
            </a:r>
            <a:r>
              <a:rPr sz="1900" spc="20" dirty="0">
                <a:solidFill>
                  <a:srgbClr val="FFFFFF"/>
                </a:solidFill>
                <a:latin typeface="Verdana"/>
                <a:cs typeface="Verdana"/>
              </a:rPr>
              <a:t>ng</a:t>
            </a:r>
            <a:r>
              <a:rPr sz="1900" spc="50" dirty="0">
                <a:solidFill>
                  <a:srgbClr val="FFFFFF"/>
                </a:solidFill>
                <a:latin typeface="Times New Roman"/>
                <a:cs typeface="Times New Roman"/>
              </a:rPr>
              <a:t> </a:t>
            </a:r>
            <a:r>
              <a:rPr sz="1900" spc="55" dirty="0">
                <a:solidFill>
                  <a:srgbClr val="FFFFFF"/>
                </a:solidFill>
                <a:latin typeface="Verdana"/>
                <a:cs typeface="Verdana"/>
              </a:rPr>
              <a:t>mec</a:t>
            </a:r>
            <a:r>
              <a:rPr sz="1900" spc="40" dirty="0">
                <a:solidFill>
                  <a:srgbClr val="FFFFFF"/>
                </a:solidFill>
                <a:latin typeface="Verdana"/>
                <a:cs typeface="Verdana"/>
              </a:rPr>
              <a:t>h</a:t>
            </a:r>
            <a:r>
              <a:rPr sz="1900" spc="-20" dirty="0">
                <a:solidFill>
                  <a:srgbClr val="FFFFFF"/>
                </a:solidFill>
                <a:latin typeface="Verdana"/>
                <a:cs typeface="Verdana"/>
              </a:rPr>
              <a:t>an</a:t>
            </a:r>
            <a:r>
              <a:rPr sz="1900" dirty="0">
                <a:solidFill>
                  <a:srgbClr val="FFFFFF"/>
                </a:solidFill>
                <a:latin typeface="Verdana"/>
                <a:cs typeface="Verdana"/>
              </a:rPr>
              <a:t>i</a:t>
            </a:r>
            <a:r>
              <a:rPr sz="1900" spc="-120" dirty="0">
                <a:solidFill>
                  <a:srgbClr val="FFFFFF"/>
                </a:solidFill>
                <a:latin typeface="Verdana"/>
                <a:cs typeface="Verdana"/>
              </a:rPr>
              <a:t>s</a:t>
            </a:r>
            <a:r>
              <a:rPr sz="1900" spc="-225" dirty="0">
                <a:solidFill>
                  <a:srgbClr val="FFFFFF"/>
                </a:solidFill>
                <a:latin typeface="Verdana"/>
                <a:cs typeface="Verdana"/>
              </a:rPr>
              <a:t>m</a:t>
            </a:r>
            <a:r>
              <a:rPr sz="1900" spc="-340" dirty="0">
                <a:solidFill>
                  <a:srgbClr val="FFFFFF"/>
                </a:solidFill>
                <a:latin typeface="Verdana"/>
                <a:cs typeface="Verdana"/>
              </a:rPr>
              <a:t>:</a:t>
            </a:r>
            <a:endParaRPr sz="1900">
              <a:latin typeface="Verdana"/>
              <a:cs typeface="Verdana"/>
            </a:endParaRPr>
          </a:p>
          <a:p>
            <a:pPr marL="355600" marR="5080" indent="-342900">
              <a:lnSpc>
                <a:spcPts val="1820"/>
              </a:lnSpc>
              <a:spcBef>
                <a:spcPts val="985"/>
              </a:spcBef>
              <a:tabLst>
                <a:tab pos="354965" algn="l"/>
              </a:tabLst>
            </a:pPr>
            <a:r>
              <a:rPr sz="1500" spc="-130" dirty="0">
                <a:solidFill>
                  <a:srgbClr val="89D0D6"/>
                </a:solidFill>
                <a:latin typeface="Lucida Sans Unicode"/>
                <a:cs typeface="Lucida Sans Unicode"/>
              </a:rPr>
              <a:t>▶	</a:t>
            </a:r>
            <a:r>
              <a:rPr sz="1900" spc="-65" dirty="0">
                <a:solidFill>
                  <a:srgbClr val="FFFFFF"/>
                </a:solidFill>
                <a:latin typeface="Verdana"/>
                <a:cs typeface="Verdana"/>
              </a:rPr>
              <a:t>Step</a:t>
            </a:r>
            <a:r>
              <a:rPr sz="1900" spc="-130" dirty="0">
                <a:solidFill>
                  <a:srgbClr val="FFFFFF"/>
                </a:solidFill>
                <a:latin typeface="Verdana"/>
                <a:cs typeface="Verdana"/>
              </a:rPr>
              <a:t> </a:t>
            </a:r>
            <a:r>
              <a:rPr sz="1900" spc="-250" dirty="0">
                <a:solidFill>
                  <a:srgbClr val="FFFFFF"/>
                </a:solidFill>
                <a:latin typeface="Verdana"/>
                <a:cs typeface="Verdana"/>
              </a:rPr>
              <a:t>1:</a:t>
            </a:r>
            <a:r>
              <a:rPr sz="1900" spc="-145" dirty="0">
                <a:solidFill>
                  <a:srgbClr val="FFFFFF"/>
                </a:solidFill>
                <a:latin typeface="Verdana"/>
                <a:cs typeface="Verdana"/>
              </a:rPr>
              <a:t> </a:t>
            </a:r>
            <a:r>
              <a:rPr sz="1900" spc="-215" dirty="0">
                <a:solidFill>
                  <a:srgbClr val="FFFFFF"/>
                </a:solidFill>
                <a:latin typeface="Verdana"/>
                <a:cs typeface="Verdana"/>
              </a:rPr>
              <a:t>In</a:t>
            </a:r>
            <a:r>
              <a:rPr sz="1900" spc="-135" dirty="0">
                <a:solidFill>
                  <a:srgbClr val="FFFFFF"/>
                </a:solidFill>
                <a:latin typeface="Verdana"/>
                <a:cs typeface="Verdana"/>
              </a:rPr>
              <a:t> this</a:t>
            </a:r>
            <a:r>
              <a:rPr sz="1900" spc="-155" dirty="0">
                <a:solidFill>
                  <a:srgbClr val="FFFFFF"/>
                </a:solidFill>
                <a:latin typeface="Verdana"/>
                <a:cs typeface="Verdana"/>
              </a:rPr>
              <a:t> </a:t>
            </a:r>
            <a:r>
              <a:rPr sz="1900" spc="-60" dirty="0">
                <a:solidFill>
                  <a:srgbClr val="FFFFFF"/>
                </a:solidFill>
                <a:latin typeface="Verdana"/>
                <a:cs typeface="Verdana"/>
              </a:rPr>
              <a:t>algorithm,</a:t>
            </a:r>
            <a:r>
              <a:rPr sz="1900" spc="-114" dirty="0">
                <a:solidFill>
                  <a:srgbClr val="FFFFFF"/>
                </a:solidFill>
                <a:latin typeface="Verdana"/>
                <a:cs typeface="Verdana"/>
              </a:rPr>
              <a:t> </a:t>
            </a:r>
            <a:r>
              <a:rPr sz="1900" spc="-20" dirty="0">
                <a:solidFill>
                  <a:srgbClr val="FFFFFF"/>
                </a:solidFill>
                <a:latin typeface="Verdana"/>
                <a:cs typeface="Verdana"/>
              </a:rPr>
              <a:t>the</a:t>
            </a:r>
            <a:r>
              <a:rPr sz="1900" spc="-125" dirty="0">
                <a:solidFill>
                  <a:srgbClr val="FFFFFF"/>
                </a:solidFill>
                <a:latin typeface="Verdana"/>
                <a:cs typeface="Verdana"/>
              </a:rPr>
              <a:t> </a:t>
            </a:r>
            <a:r>
              <a:rPr sz="1900" spc="-50" dirty="0">
                <a:solidFill>
                  <a:srgbClr val="FFFFFF"/>
                </a:solidFill>
                <a:latin typeface="Verdana"/>
                <a:cs typeface="Verdana"/>
              </a:rPr>
              <a:t>information</a:t>
            </a:r>
            <a:r>
              <a:rPr sz="1900" spc="-135" dirty="0">
                <a:solidFill>
                  <a:srgbClr val="FFFFFF"/>
                </a:solidFill>
                <a:latin typeface="Verdana"/>
                <a:cs typeface="Verdana"/>
              </a:rPr>
              <a:t> </a:t>
            </a:r>
            <a:r>
              <a:rPr sz="1900" spc="35" dirty="0">
                <a:solidFill>
                  <a:srgbClr val="FFFFFF"/>
                </a:solidFill>
                <a:latin typeface="Verdana"/>
                <a:cs typeface="Verdana"/>
              </a:rPr>
              <a:t>about</a:t>
            </a:r>
            <a:r>
              <a:rPr sz="1900" spc="-114" dirty="0">
                <a:solidFill>
                  <a:srgbClr val="FFFFFF"/>
                </a:solidFill>
                <a:latin typeface="Verdana"/>
                <a:cs typeface="Verdana"/>
              </a:rPr>
              <a:t> </a:t>
            </a:r>
            <a:r>
              <a:rPr sz="1900" spc="-45" dirty="0">
                <a:solidFill>
                  <a:srgbClr val="FFFFFF"/>
                </a:solidFill>
                <a:latin typeface="Verdana"/>
                <a:cs typeface="Verdana"/>
              </a:rPr>
              <a:t>every</a:t>
            </a:r>
            <a:r>
              <a:rPr sz="1900" spc="-160" dirty="0">
                <a:solidFill>
                  <a:srgbClr val="FFFFFF"/>
                </a:solidFill>
                <a:latin typeface="Verdana"/>
                <a:cs typeface="Verdana"/>
              </a:rPr>
              <a:t> </a:t>
            </a:r>
            <a:r>
              <a:rPr sz="1900" spc="-75" dirty="0">
                <a:solidFill>
                  <a:srgbClr val="FFFFFF"/>
                </a:solidFill>
                <a:latin typeface="Verdana"/>
                <a:cs typeface="Verdana"/>
              </a:rPr>
              <a:t>router</a:t>
            </a:r>
            <a:r>
              <a:rPr sz="1900" spc="-120" dirty="0">
                <a:solidFill>
                  <a:srgbClr val="FFFFFF"/>
                </a:solidFill>
                <a:latin typeface="Verdana"/>
                <a:cs typeface="Verdana"/>
              </a:rPr>
              <a:t> </a:t>
            </a:r>
            <a:r>
              <a:rPr sz="1900" spc="70" dirty="0">
                <a:solidFill>
                  <a:srgbClr val="FFFFFF"/>
                </a:solidFill>
                <a:latin typeface="Verdana"/>
                <a:cs typeface="Verdana"/>
              </a:rPr>
              <a:t>connected </a:t>
            </a:r>
            <a:r>
              <a:rPr sz="1900" spc="-655" dirty="0">
                <a:solidFill>
                  <a:srgbClr val="FFFFFF"/>
                </a:solidFill>
                <a:latin typeface="Verdana"/>
                <a:cs typeface="Verdana"/>
              </a:rPr>
              <a:t> </a:t>
            </a:r>
            <a:r>
              <a:rPr sz="1900" spc="-35" dirty="0">
                <a:solidFill>
                  <a:srgbClr val="FFFFFF"/>
                </a:solidFill>
                <a:latin typeface="Verdana"/>
                <a:cs typeface="Verdana"/>
              </a:rPr>
              <a:t>directly</a:t>
            </a:r>
            <a:r>
              <a:rPr sz="1900" spc="-170" dirty="0">
                <a:solidFill>
                  <a:srgbClr val="FFFFFF"/>
                </a:solidFill>
                <a:latin typeface="Verdana"/>
                <a:cs typeface="Verdana"/>
              </a:rPr>
              <a:t> </a:t>
            </a:r>
            <a:r>
              <a:rPr sz="1900" spc="70" dirty="0">
                <a:solidFill>
                  <a:srgbClr val="FFFFFF"/>
                </a:solidFill>
                <a:latin typeface="Verdana"/>
                <a:cs typeface="Verdana"/>
              </a:rPr>
              <a:t>and</a:t>
            </a:r>
            <a:r>
              <a:rPr sz="1900" spc="-125" dirty="0">
                <a:solidFill>
                  <a:srgbClr val="FFFFFF"/>
                </a:solidFill>
                <a:latin typeface="Verdana"/>
                <a:cs typeface="Verdana"/>
              </a:rPr>
              <a:t> </a:t>
            </a:r>
            <a:r>
              <a:rPr sz="1900" spc="-60" dirty="0">
                <a:solidFill>
                  <a:srgbClr val="FFFFFF"/>
                </a:solidFill>
                <a:latin typeface="Verdana"/>
                <a:cs typeface="Verdana"/>
              </a:rPr>
              <a:t>routing</a:t>
            </a:r>
            <a:r>
              <a:rPr sz="1900" spc="-150" dirty="0">
                <a:solidFill>
                  <a:srgbClr val="FFFFFF"/>
                </a:solidFill>
                <a:latin typeface="Verdana"/>
                <a:cs typeface="Verdana"/>
              </a:rPr>
              <a:t> </a:t>
            </a:r>
            <a:r>
              <a:rPr sz="1900" spc="10" dirty="0">
                <a:solidFill>
                  <a:srgbClr val="FFFFFF"/>
                </a:solidFill>
                <a:latin typeface="Verdana"/>
                <a:cs typeface="Verdana"/>
              </a:rPr>
              <a:t>updates</a:t>
            </a:r>
            <a:r>
              <a:rPr sz="1900" spc="-130" dirty="0">
                <a:solidFill>
                  <a:srgbClr val="FFFFFF"/>
                </a:solidFill>
                <a:latin typeface="Verdana"/>
                <a:cs typeface="Verdana"/>
              </a:rPr>
              <a:t> </a:t>
            </a:r>
            <a:r>
              <a:rPr sz="1900" spc="-105" dirty="0">
                <a:solidFill>
                  <a:srgbClr val="FFFFFF"/>
                </a:solidFill>
                <a:latin typeface="Verdana"/>
                <a:cs typeface="Verdana"/>
              </a:rPr>
              <a:t>will</a:t>
            </a:r>
            <a:r>
              <a:rPr sz="1900" spc="-160" dirty="0">
                <a:solidFill>
                  <a:srgbClr val="FFFFFF"/>
                </a:solidFill>
                <a:latin typeface="Verdana"/>
                <a:cs typeface="Verdana"/>
              </a:rPr>
              <a:t> </a:t>
            </a:r>
            <a:r>
              <a:rPr sz="1900" spc="100" dirty="0">
                <a:solidFill>
                  <a:srgbClr val="FFFFFF"/>
                </a:solidFill>
                <a:latin typeface="Verdana"/>
                <a:cs typeface="Verdana"/>
              </a:rPr>
              <a:t>be</a:t>
            </a:r>
            <a:r>
              <a:rPr sz="1900" spc="-140" dirty="0">
                <a:solidFill>
                  <a:srgbClr val="FFFFFF"/>
                </a:solidFill>
                <a:latin typeface="Verdana"/>
                <a:cs typeface="Verdana"/>
              </a:rPr>
              <a:t> </a:t>
            </a:r>
            <a:r>
              <a:rPr sz="1900" spc="20" dirty="0">
                <a:solidFill>
                  <a:srgbClr val="FFFFFF"/>
                </a:solidFill>
                <a:latin typeface="Verdana"/>
                <a:cs typeface="Verdana"/>
              </a:rPr>
              <a:t>gathered</a:t>
            </a:r>
            <a:r>
              <a:rPr sz="1900" spc="-114" dirty="0">
                <a:solidFill>
                  <a:srgbClr val="FFFFFF"/>
                </a:solidFill>
                <a:latin typeface="Verdana"/>
                <a:cs typeface="Verdana"/>
              </a:rPr>
              <a:t> </a:t>
            </a:r>
            <a:r>
              <a:rPr sz="1900" spc="-5" dirty="0">
                <a:solidFill>
                  <a:srgbClr val="FFFFFF"/>
                </a:solidFill>
                <a:latin typeface="Verdana"/>
                <a:cs typeface="Verdana"/>
              </a:rPr>
              <a:t>by</a:t>
            </a:r>
            <a:r>
              <a:rPr sz="1900" spc="-145" dirty="0">
                <a:solidFill>
                  <a:srgbClr val="FFFFFF"/>
                </a:solidFill>
                <a:latin typeface="Verdana"/>
                <a:cs typeface="Verdana"/>
              </a:rPr>
              <a:t> </a:t>
            </a:r>
            <a:r>
              <a:rPr sz="1900" spc="-45" dirty="0">
                <a:solidFill>
                  <a:srgbClr val="FFFFFF"/>
                </a:solidFill>
                <a:latin typeface="Verdana"/>
                <a:cs typeface="Verdana"/>
              </a:rPr>
              <a:t>every</a:t>
            </a:r>
            <a:r>
              <a:rPr sz="1900" spc="-165" dirty="0">
                <a:solidFill>
                  <a:srgbClr val="FFFFFF"/>
                </a:solidFill>
                <a:latin typeface="Verdana"/>
                <a:cs typeface="Verdana"/>
              </a:rPr>
              <a:t> </a:t>
            </a:r>
            <a:r>
              <a:rPr sz="1900" spc="-70" dirty="0">
                <a:solidFill>
                  <a:srgbClr val="FFFFFF"/>
                </a:solidFill>
                <a:latin typeface="Verdana"/>
                <a:cs typeface="Verdana"/>
              </a:rPr>
              <a:t>single</a:t>
            </a:r>
            <a:r>
              <a:rPr sz="1900" spc="-140" dirty="0">
                <a:solidFill>
                  <a:srgbClr val="FFFFFF"/>
                </a:solidFill>
                <a:latin typeface="Verdana"/>
                <a:cs typeface="Verdana"/>
              </a:rPr>
              <a:t> </a:t>
            </a:r>
            <a:r>
              <a:rPr sz="1900" spc="-90" dirty="0">
                <a:solidFill>
                  <a:srgbClr val="FFFFFF"/>
                </a:solidFill>
                <a:latin typeface="Verdana"/>
                <a:cs typeface="Verdana"/>
              </a:rPr>
              <a:t>router.</a:t>
            </a:r>
            <a:endParaRPr sz="1900">
              <a:latin typeface="Verdana"/>
              <a:cs typeface="Verdana"/>
            </a:endParaRPr>
          </a:p>
          <a:p>
            <a:pPr marL="355600" marR="237490" indent="-342900">
              <a:lnSpc>
                <a:spcPts val="1820"/>
              </a:lnSpc>
              <a:spcBef>
                <a:spcPts val="1015"/>
              </a:spcBef>
              <a:tabLst>
                <a:tab pos="354965" algn="l"/>
              </a:tabLst>
            </a:pPr>
            <a:r>
              <a:rPr sz="1500" spc="-130" dirty="0">
                <a:solidFill>
                  <a:srgbClr val="89D0D6"/>
                </a:solidFill>
                <a:latin typeface="Lucida Sans Unicode"/>
                <a:cs typeface="Lucida Sans Unicode"/>
              </a:rPr>
              <a:t>▶	</a:t>
            </a:r>
            <a:r>
              <a:rPr sz="1900" spc="110" dirty="0">
                <a:solidFill>
                  <a:srgbClr val="FFFFFF"/>
                </a:solidFill>
                <a:latin typeface="Verdana"/>
                <a:cs typeface="Verdana"/>
              </a:rPr>
              <a:t>each</a:t>
            </a:r>
            <a:r>
              <a:rPr sz="1900" spc="-130" dirty="0">
                <a:solidFill>
                  <a:srgbClr val="FFFFFF"/>
                </a:solidFill>
                <a:latin typeface="Verdana"/>
                <a:cs typeface="Verdana"/>
              </a:rPr>
              <a:t> </a:t>
            </a:r>
            <a:r>
              <a:rPr sz="1900" spc="-75" dirty="0">
                <a:solidFill>
                  <a:srgbClr val="FFFFFF"/>
                </a:solidFill>
                <a:latin typeface="Verdana"/>
                <a:cs typeface="Verdana"/>
              </a:rPr>
              <a:t>router</a:t>
            </a:r>
            <a:r>
              <a:rPr sz="1900" spc="-120" dirty="0">
                <a:solidFill>
                  <a:srgbClr val="FFFFFF"/>
                </a:solidFill>
                <a:latin typeface="Verdana"/>
                <a:cs typeface="Verdana"/>
              </a:rPr>
              <a:t> </a:t>
            </a:r>
            <a:r>
              <a:rPr sz="1900" spc="-25" dirty="0">
                <a:solidFill>
                  <a:srgbClr val="FFFFFF"/>
                </a:solidFill>
                <a:latin typeface="Verdana"/>
                <a:cs typeface="Verdana"/>
              </a:rPr>
              <a:t>prepares</a:t>
            </a:r>
            <a:r>
              <a:rPr sz="1900" spc="-125" dirty="0">
                <a:solidFill>
                  <a:srgbClr val="FFFFFF"/>
                </a:solidFill>
                <a:latin typeface="Verdana"/>
                <a:cs typeface="Verdana"/>
              </a:rPr>
              <a:t> </a:t>
            </a:r>
            <a:r>
              <a:rPr sz="1900" spc="-165" dirty="0">
                <a:solidFill>
                  <a:srgbClr val="FFFFFF"/>
                </a:solidFill>
                <a:latin typeface="Verdana"/>
                <a:cs typeface="Verdana"/>
              </a:rPr>
              <a:t>its</a:t>
            </a:r>
            <a:r>
              <a:rPr sz="1900" spc="-150" dirty="0">
                <a:solidFill>
                  <a:srgbClr val="FFFFFF"/>
                </a:solidFill>
                <a:latin typeface="Verdana"/>
                <a:cs typeface="Verdana"/>
              </a:rPr>
              <a:t> </a:t>
            </a:r>
            <a:r>
              <a:rPr sz="1900" spc="-60" dirty="0">
                <a:solidFill>
                  <a:srgbClr val="FFFFFF"/>
                </a:solidFill>
                <a:latin typeface="Verdana"/>
                <a:cs typeface="Verdana"/>
              </a:rPr>
              <a:t>routing</a:t>
            </a:r>
            <a:r>
              <a:rPr sz="1900" spc="-150" dirty="0">
                <a:solidFill>
                  <a:srgbClr val="FFFFFF"/>
                </a:solidFill>
                <a:latin typeface="Verdana"/>
                <a:cs typeface="Verdana"/>
              </a:rPr>
              <a:t> </a:t>
            </a:r>
            <a:r>
              <a:rPr sz="1900" spc="20" dirty="0">
                <a:solidFill>
                  <a:srgbClr val="FFFFFF"/>
                </a:solidFill>
                <a:latin typeface="Verdana"/>
                <a:cs typeface="Verdana"/>
              </a:rPr>
              <a:t>table</a:t>
            </a:r>
            <a:r>
              <a:rPr sz="1900" spc="-125" dirty="0">
                <a:solidFill>
                  <a:srgbClr val="FFFFFF"/>
                </a:solidFill>
                <a:latin typeface="Verdana"/>
                <a:cs typeface="Verdana"/>
              </a:rPr>
              <a:t> </a:t>
            </a:r>
            <a:r>
              <a:rPr sz="1900" spc="-5" dirty="0">
                <a:solidFill>
                  <a:srgbClr val="FFFFFF"/>
                </a:solidFill>
                <a:latin typeface="Verdana"/>
                <a:cs typeface="Verdana"/>
              </a:rPr>
              <a:t>by</a:t>
            </a:r>
            <a:r>
              <a:rPr sz="1900" spc="-135" dirty="0">
                <a:solidFill>
                  <a:srgbClr val="FFFFFF"/>
                </a:solidFill>
                <a:latin typeface="Verdana"/>
                <a:cs typeface="Verdana"/>
              </a:rPr>
              <a:t> </a:t>
            </a:r>
            <a:r>
              <a:rPr sz="1900" spc="-85" dirty="0">
                <a:solidFill>
                  <a:srgbClr val="FFFFFF"/>
                </a:solidFill>
                <a:latin typeface="Verdana"/>
                <a:cs typeface="Verdana"/>
              </a:rPr>
              <a:t>their</a:t>
            </a:r>
            <a:r>
              <a:rPr sz="1900" spc="-135" dirty="0">
                <a:solidFill>
                  <a:srgbClr val="FFFFFF"/>
                </a:solidFill>
                <a:latin typeface="Verdana"/>
                <a:cs typeface="Verdana"/>
              </a:rPr>
              <a:t> </a:t>
            </a:r>
            <a:r>
              <a:rPr sz="1900" spc="30" dirty="0">
                <a:solidFill>
                  <a:srgbClr val="FFFFFF"/>
                </a:solidFill>
                <a:latin typeface="Verdana"/>
                <a:cs typeface="Verdana"/>
              </a:rPr>
              <a:t>local</a:t>
            </a:r>
            <a:r>
              <a:rPr sz="1900" spc="-125" dirty="0">
                <a:solidFill>
                  <a:srgbClr val="FFFFFF"/>
                </a:solidFill>
                <a:latin typeface="Verdana"/>
                <a:cs typeface="Verdana"/>
              </a:rPr>
              <a:t> </a:t>
            </a:r>
            <a:r>
              <a:rPr sz="1900" spc="10" dirty="0">
                <a:solidFill>
                  <a:srgbClr val="FFFFFF"/>
                </a:solidFill>
                <a:latin typeface="Verdana"/>
                <a:cs typeface="Verdana"/>
              </a:rPr>
              <a:t>knowledge</a:t>
            </a:r>
            <a:r>
              <a:rPr sz="1900" spc="-105" dirty="0">
                <a:solidFill>
                  <a:srgbClr val="FFFFFF"/>
                </a:solidFill>
                <a:latin typeface="Verdana"/>
                <a:cs typeface="Verdana"/>
              </a:rPr>
              <a:t> </a:t>
            </a:r>
            <a:r>
              <a:rPr sz="1900" spc="110" dirty="0">
                <a:solidFill>
                  <a:srgbClr val="FFFFFF"/>
                </a:solidFill>
                <a:latin typeface="Verdana"/>
                <a:cs typeface="Verdana"/>
              </a:rPr>
              <a:t>each </a:t>
            </a:r>
            <a:r>
              <a:rPr sz="1900" spc="-650" dirty="0">
                <a:solidFill>
                  <a:srgbClr val="FFFFFF"/>
                </a:solidFill>
                <a:latin typeface="Verdana"/>
                <a:cs typeface="Verdana"/>
              </a:rPr>
              <a:t> </a:t>
            </a:r>
            <a:r>
              <a:rPr sz="1900" spc="-45" dirty="0">
                <a:solidFill>
                  <a:srgbClr val="FFFFFF"/>
                </a:solidFill>
                <a:latin typeface="Verdana"/>
                <a:cs typeface="Verdana"/>
              </a:rPr>
              <a:t>route</a:t>
            </a:r>
            <a:r>
              <a:rPr sz="1900" spc="-245" dirty="0">
                <a:solidFill>
                  <a:srgbClr val="FFFFFF"/>
                </a:solidFill>
                <a:latin typeface="Verdana"/>
                <a:cs typeface="Verdana"/>
              </a:rPr>
              <a:t>r</a:t>
            </a:r>
            <a:r>
              <a:rPr sz="1900" spc="70" dirty="0">
                <a:solidFill>
                  <a:srgbClr val="FFFFFF"/>
                </a:solidFill>
                <a:latin typeface="Times New Roman"/>
                <a:cs typeface="Times New Roman"/>
              </a:rPr>
              <a:t> </a:t>
            </a:r>
            <a:r>
              <a:rPr sz="1900" spc="-110" dirty="0">
                <a:solidFill>
                  <a:srgbClr val="FFFFFF"/>
                </a:solidFill>
                <a:latin typeface="Verdana"/>
                <a:cs typeface="Verdana"/>
              </a:rPr>
              <a:t>k</a:t>
            </a:r>
            <a:r>
              <a:rPr sz="1900" spc="-125" dirty="0">
                <a:solidFill>
                  <a:srgbClr val="FFFFFF"/>
                </a:solidFill>
                <a:latin typeface="Verdana"/>
                <a:cs typeface="Verdana"/>
              </a:rPr>
              <a:t>n</a:t>
            </a:r>
            <a:r>
              <a:rPr sz="1900" spc="75" dirty="0">
                <a:solidFill>
                  <a:srgbClr val="FFFFFF"/>
                </a:solidFill>
                <a:latin typeface="Verdana"/>
                <a:cs typeface="Verdana"/>
              </a:rPr>
              <a:t>o</a:t>
            </a:r>
            <a:r>
              <a:rPr sz="1900" spc="-150" dirty="0">
                <a:solidFill>
                  <a:srgbClr val="FFFFFF"/>
                </a:solidFill>
                <a:latin typeface="Verdana"/>
                <a:cs typeface="Verdana"/>
              </a:rPr>
              <a:t>w</a:t>
            </a:r>
            <a:r>
              <a:rPr sz="1900" spc="-95" dirty="0">
                <a:solidFill>
                  <a:srgbClr val="FFFFFF"/>
                </a:solidFill>
                <a:latin typeface="Verdana"/>
                <a:cs typeface="Verdana"/>
              </a:rPr>
              <a:t>s</a:t>
            </a:r>
            <a:r>
              <a:rPr sz="1900" spc="75" dirty="0">
                <a:solidFill>
                  <a:srgbClr val="FFFFFF"/>
                </a:solidFill>
                <a:latin typeface="Times New Roman"/>
                <a:cs typeface="Times New Roman"/>
              </a:rPr>
              <a:t> </a:t>
            </a:r>
            <a:r>
              <a:rPr sz="1900" spc="30" dirty="0">
                <a:solidFill>
                  <a:srgbClr val="FFFFFF"/>
                </a:solidFill>
                <a:latin typeface="Verdana"/>
                <a:cs typeface="Verdana"/>
              </a:rPr>
              <a:t>about</a:t>
            </a:r>
            <a:endParaRPr sz="1900">
              <a:latin typeface="Verdana"/>
              <a:cs typeface="Verdana"/>
            </a:endParaRPr>
          </a:p>
          <a:p>
            <a:pPr marL="469900">
              <a:lnSpc>
                <a:spcPct val="100000"/>
              </a:lnSpc>
              <a:spcBef>
                <a:spcPts val="620"/>
              </a:spcBef>
              <a:tabLst>
                <a:tab pos="756285" algn="l"/>
              </a:tabLst>
            </a:pPr>
            <a:r>
              <a:rPr sz="1350" spc="-125" dirty="0">
                <a:solidFill>
                  <a:srgbClr val="89D0D6"/>
                </a:solidFill>
                <a:latin typeface="Lucida Sans Unicode"/>
                <a:cs typeface="Lucida Sans Unicode"/>
              </a:rPr>
              <a:t>▶	</a:t>
            </a:r>
            <a:r>
              <a:rPr sz="1700" spc="114" dirty="0">
                <a:solidFill>
                  <a:srgbClr val="FFFFFF"/>
                </a:solidFill>
                <a:latin typeface="Verdana"/>
                <a:cs typeface="Verdana"/>
              </a:rPr>
              <a:t>A</a:t>
            </a:r>
            <a:r>
              <a:rPr sz="1700" spc="-125" dirty="0">
                <a:solidFill>
                  <a:srgbClr val="FFFFFF"/>
                </a:solidFill>
                <a:latin typeface="Verdana"/>
                <a:cs typeface="Verdana"/>
              </a:rPr>
              <a:t>ll</a:t>
            </a:r>
            <a:r>
              <a:rPr sz="1700" spc="40" dirty="0">
                <a:solidFill>
                  <a:srgbClr val="FFFFFF"/>
                </a:solidFill>
                <a:latin typeface="Times New Roman"/>
                <a:cs typeface="Times New Roman"/>
              </a:rPr>
              <a:t> </a:t>
            </a:r>
            <a:r>
              <a:rPr sz="1700" spc="-114" dirty="0">
                <a:solidFill>
                  <a:srgbClr val="FFFFFF"/>
                </a:solidFill>
                <a:latin typeface="Verdana"/>
                <a:cs typeface="Verdana"/>
              </a:rPr>
              <a:t>t</a:t>
            </a:r>
            <a:r>
              <a:rPr sz="1700" spc="30" dirty="0">
                <a:solidFill>
                  <a:srgbClr val="FFFFFF"/>
                </a:solidFill>
                <a:latin typeface="Verdana"/>
                <a:cs typeface="Verdana"/>
              </a:rPr>
              <a:t>he</a:t>
            </a:r>
            <a:r>
              <a:rPr sz="1700" spc="25" dirty="0">
                <a:solidFill>
                  <a:srgbClr val="FFFFFF"/>
                </a:solidFill>
                <a:latin typeface="Times New Roman"/>
                <a:cs typeface="Times New Roman"/>
              </a:rPr>
              <a:t> </a:t>
            </a:r>
            <a:r>
              <a:rPr sz="1700" spc="-70" dirty="0">
                <a:solidFill>
                  <a:srgbClr val="FFFFFF"/>
                </a:solidFill>
                <a:latin typeface="Verdana"/>
                <a:cs typeface="Verdana"/>
              </a:rPr>
              <a:t>rout</a:t>
            </a:r>
            <a:r>
              <a:rPr sz="1700" spc="90" dirty="0">
                <a:solidFill>
                  <a:srgbClr val="FFFFFF"/>
                </a:solidFill>
                <a:latin typeface="Verdana"/>
                <a:cs typeface="Verdana"/>
              </a:rPr>
              <a:t>e</a:t>
            </a:r>
            <a:r>
              <a:rPr sz="1700" spc="-220" dirty="0">
                <a:solidFill>
                  <a:srgbClr val="FFFFFF"/>
                </a:solidFill>
                <a:latin typeface="Verdana"/>
                <a:cs typeface="Verdana"/>
              </a:rPr>
              <a:t>rs</a:t>
            </a:r>
            <a:r>
              <a:rPr sz="1700" spc="50" dirty="0">
                <a:solidFill>
                  <a:srgbClr val="FFFFFF"/>
                </a:solidFill>
                <a:latin typeface="Times New Roman"/>
                <a:cs typeface="Times New Roman"/>
              </a:rPr>
              <a:t> </a:t>
            </a:r>
            <a:r>
              <a:rPr sz="1700" spc="-35" dirty="0">
                <a:solidFill>
                  <a:srgbClr val="FFFFFF"/>
                </a:solidFill>
                <a:latin typeface="Verdana"/>
                <a:cs typeface="Verdana"/>
              </a:rPr>
              <a:t>pres</a:t>
            </a:r>
            <a:r>
              <a:rPr sz="1700" spc="-45" dirty="0">
                <a:solidFill>
                  <a:srgbClr val="FFFFFF"/>
                </a:solidFill>
                <a:latin typeface="Verdana"/>
                <a:cs typeface="Verdana"/>
              </a:rPr>
              <a:t>e</a:t>
            </a:r>
            <a:r>
              <a:rPr sz="1700" spc="-65" dirty="0">
                <a:solidFill>
                  <a:srgbClr val="FFFFFF"/>
                </a:solidFill>
                <a:latin typeface="Verdana"/>
                <a:cs typeface="Verdana"/>
              </a:rPr>
              <a:t>nt</a:t>
            </a:r>
            <a:r>
              <a:rPr sz="1700" spc="35" dirty="0">
                <a:solidFill>
                  <a:srgbClr val="FFFFFF"/>
                </a:solidFill>
                <a:latin typeface="Times New Roman"/>
                <a:cs typeface="Times New Roman"/>
              </a:rPr>
              <a:t> </a:t>
            </a:r>
            <a:r>
              <a:rPr sz="1700" spc="-55" dirty="0">
                <a:solidFill>
                  <a:srgbClr val="FFFFFF"/>
                </a:solidFill>
                <a:latin typeface="Verdana"/>
                <a:cs typeface="Verdana"/>
              </a:rPr>
              <a:t>i</a:t>
            </a:r>
            <a:r>
              <a:rPr sz="1700" spc="-114" dirty="0">
                <a:solidFill>
                  <a:srgbClr val="FFFFFF"/>
                </a:solidFill>
                <a:latin typeface="Verdana"/>
                <a:cs typeface="Verdana"/>
              </a:rPr>
              <a:t>n</a:t>
            </a:r>
            <a:r>
              <a:rPr sz="1700" spc="30" dirty="0">
                <a:solidFill>
                  <a:srgbClr val="FFFFFF"/>
                </a:solidFill>
                <a:latin typeface="Times New Roman"/>
                <a:cs typeface="Times New Roman"/>
              </a:rPr>
              <a:t> </a:t>
            </a:r>
            <a:r>
              <a:rPr sz="1700" spc="-110" dirty="0">
                <a:solidFill>
                  <a:srgbClr val="FFFFFF"/>
                </a:solidFill>
                <a:latin typeface="Verdana"/>
                <a:cs typeface="Verdana"/>
              </a:rPr>
              <a:t>t</a:t>
            </a:r>
            <a:r>
              <a:rPr sz="1700" spc="30" dirty="0">
                <a:solidFill>
                  <a:srgbClr val="FFFFFF"/>
                </a:solidFill>
                <a:latin typeface="Verdana"/>
                <a:cs typeface="Verdana"/>
              </a:rPr>
              <a:t>he</a:t>
            </a:r>
            <a:r>
              <a:rPr sz="1700" spc="50" dirty="0">
                <a:solidFill>
                  <a:srgbClr val="FFFFFF"/>
                </a:solidFill>
                <a:latin typeface="Times New Roman"/>
                <a:cs typeface="Times New Roman"/>
              </a:rPr>
              <a:t> </a:t>
            </a:r>
            <a:r>
              <a:rPr sz="1700" spc="-15" dirty="0">
                <a:solidFill>
                  <a:srgbClr val="FFFFFF"/>
                </a:solidFill>
                <a:latin typeface="Verdana"/>
                <a:cs typeface="Verdana"/>
              </a:rPr>
              <a:t>ne</a:t>
            </a:r>
            <a:r>
              <a:rPr sz="1700" spc="-30" dirty="0">
                <a:solidFill>
                  <a:srgbClr val="FFFFFF"/>
                </a:solidFill>
                <a:latin typeface="Verdana"/>
                <a:cs typeface="Verdana"/>
              </a:rPr>
              <a:t>t</a:t>
            </a:r>
            <a:r>
              <a:rPr sz="1700" spc="-70" dirty="0">
                <a:solidFill>
                  <a:srgbClr val="FFFFFF"/>
                </a:solidFill>
                <a:latin typeface="Verdana"/>
                <a:cs typeface="Verdana"/>
              </a:rPr>
              <a:t>wor</a:t>
            </a:r>
            <a:r>
              <a:rPr sz="1700" spc="-75" dirty="0">
                <a:solidFill>
                  <a:srgbClr val="FFFFFF"/>
                </a:solidFill>
                <a:latin typeface="Verdana"/>
                <a:cs typeface="Verdana"/>
              </a:rPr>
              <a:t>k</a:t>
            </a:r>
            <a:r>
              <a:rPr sz="1700" spc="-150" dirty="0">
                <a:solidFill>
                  <a:srgbClr val="FFFFFF"/>
                </a:solidFill>
                <a:latin typeface="Verdana"/>
                <a:cs typeface="Verdana"/>
              </a:rPr>
              <a:t>.</a:t>
            </a:r>
            <a:endParaRPr sz="1700">
              <a:latin typeface="Verdana"/>
              <a:cs typeface="Verdana"/>
            </a:endParaRPr>
          </a:p>
          <a:p>
            <a:pPr marL="469900">
              <a:lnSpc>
                <a:spcPct val="100000"/>
              </a:lnSpc>
              <a:spcBef>
                <a:spcPts val="590"/>
              </a:spcBef>
              <a:tabLst>
                <a:tab pos="756285" algn="l"/>
              </a:tabLst>
            </a:pPr>
            <a:r>
              <a:rPr sz="1350" spc="-130" dirty="0">
                <a:solidFill>
                  <a:srgbClr val="89D0D6"/>
                </a:solidFill>
                <a:latin typeface="Lucida Sans Unicode"/>
                <a:cs typeface="Lucida Sans Unicode"/>
              </a:rPr>
              <a:t>▶	</a:t>
            </a:r>
            <a:r>
              <a:rPr sz="1700" spc="-130" dirty="0">
                <a:solidFill>
                  <a:srgbClr val="FFFFFF"/>
                </a:solidFill>
                <a:latin typeface="Verdana"/>
                <a:cs typeface="Verdana"/>
              </a:rPr>
              <a:t>D</a:t>
            </a:r>
            <a:r>
              <a:rPr sz="1700" spc="-35" dirty="0">
                <a:solidFill>
                  <a:srgbClr val="FFFFFF"/>
                </a:solidFill>
                <a:latin typeface="Verdana"/>
                <a:cs typeface="Verdana"/>
              </a:rPr>
              <a:t>i</a:t>
            </a:r>
            <a:r>
              <a:rPr sz="1700" spc="-190" dirty="0">
                <a:solidFill>
                  <a:srgbClr val="FFFFFF"/>
                </a:solidFill>
                <a:latin typeface="Verdana"/>
                <a:cs typeface="Verdana"/>
              </a:rPr>
              <a:t>s</a:t>
            </a:r>
            <a:r>
              <a:rPr sz="1700" spc="-160" dirty="0">
                <a:solidFill>
                  <a:srgbClr val="FFFFFF"/>
                </a:solidFill>
                <a:latin typeface="Verdana"/>
                <a:cs typeface="Verdana"/>
              </a:rPr>
              <a:t>t</a:t>
            </a:r>
            <a:r>
              <a:rPr sz="1700" spc="105" dirty="0">
                <a:solidFill>
                  <a:srgbClr val="FFFFFF"/>
                </a:solidFill>
                <a:latin typeface="Verdana"/>
                <a:cs typeface="Verdana"/>
              </a:rPr>
              <a:t>an</a:t>
            </a:r>
            <a:r>
              <a:rPr sz="1700" spc="95" dirty="0">
                <a:solidFill>
                  <a:srgbClr val="FFFFFF"/>
                </a:solidFill>
                <a:latin typeface="Verdana"/>
                <a:cs typeface="Verdana"/>
              </a:rPr>
              <a:t>c</a:t>
            </a:r>
            <a:r>
              <a:rPr sz="1700" spc="90" dirty="0">
                <a:solidFill>
                  <a:srgbClr val="FFFFFF"/>
                </a:solidFill>
                <a:latin typeface="Verdana"/>
                <a:cs typeface="Verdana"/>
              </a:rPr>
              <a:t>e</a:t>
            </a:r>
            <a:r>
              <a:rPr sz="1700" spc="25" dirty="0">
                <a:solidFill>
                  <a:srgbClr val="FFFFFF"/>
                </a:solidFill>
                <a:latin typeface="Times New Roman"/>
                <a:cs typeface="Times New Roman"/>
              </a:rPr>
              <a:t> </a:t>
            </a:r>
            <a:r>
              <a:rPr sz="1700" spc="-110" dirty="0">
                <a:solidFill>
                  <a:srgbClr val="FFFFFF"/>
                </a:solidFill>
                <a:latin typeface="Verdana"/>
                <a:cs typeface="Verdana"/>
              </a:rPr>
              <a:t>t</a:t>
            </a:r>
            <a:r>
              <a:rPr sz="1700" spc="80" dirty="0">
                <a:solidFill>
                  <a:srgbClr val="FFFFFF"/>
                </a:solidFill>
                <a:latin typeface="Verdana"/>
                <a:cs typeface="Verdana"/>
              </a:rPr>
              <a:t>o</a:t>
            </a:r>
            <a:r>
              <a:rPr sz="1700" spc="50" dirty="0">
                <a:solidFill>
                  <a:srgbClr val="FFFFFF"/>
                </a:solidFill>
                <a:latin typeface="Times New Roman"/>
                <a:cs typeface="Times New Roman"/>
              </a:rPr>
              <a:t> </a:t>
            </a:r>
            <a:r>
              <a:rPr sz="1700" spc="-130" dirty="0">
                <a:solidFill>
                  <a:srgbClr val="FFFFFF"/>
                </a:solidFill>
                <a:latin typeface="Verdana"/>
                <a:cs typeface="Verdana"/>
              </a:rPr>
              <a:t>i</a:t>
            </a:r>
            <a:r>
              <a:rPr sz="1700" spc="-110" dirty="0">
                <a:solidFill>
                  <a:srgbClr val="FFFFFF"/>
                </a:solidFill>
                <a:latin typeface="Verdana"/>
                <a:cs typeface="Verdana"/>
              </a:rPr>
              <a:t>t</a:t>
            </a:r>
            <a:r>
              <a:rPr sz="1700" spc="-225" dirty="0">
                <a:solidFill>
                  <a:srgbClr val="FFFFFF"/>
                </a:solidFill>
                <a:latin typeface="Verdana"/>
                <a:cs typeface="Verdana"/>
              </a:rPr>
              <a:t>s</a:t>
            </a:r>
            <a:r>
              <a:rPr sz="1700" spc="50" dirty="0">
                <a:solidFill>
                  <a:srgbClr val="FFFFFF"/>
                </a:solidFill>
                <a:latin typeface="Times New Roman"/>
                <a:cs typeface="Times New Roman"/>
              </a:rPr>
              <a:t> </a:t>
            </a:r>
            <a:r>
              <a:rPr sz="1700" spc="-30" dirty="0">
                <a:solidFill>
                  <a:srgbClr val="FFFFFF"/>
                </a:solidFill>
                <a:latin typeface="Verdana"/>
                <a:cs typeface="Verdana"/>
              </a:rPr>
              <a:t>ne</a:t>
            </a:r>
            <a:r>
              <a:rPr sz="1700" spc="-10" dirty="0">
                <a:solidFill>
                  <a:srgbClr val="FFFFFF"/>
                </a:solidFill>
                <a:latin typeface="Verdana"/>
                <a:cs typeface="Verdana"/>
              </a:rPr>
              <a:t>i</a:t>
            </a:r>
            <a:r>
              <a:rPr sz="1700" spc="85" dirty="0">
                <a:solidFill>
                  <a:srgbClr val="FFFFFF"/>
                </a:solidFill>
                <a:latin typeface="Verdana"/>
                <a:cs typeface="Verdana"/>
              </a:rPr>
              <a:t>g</a:t>
            </a:r>
            <a:r>
              <a:rPr sz="1700" spc="30" dirty="0">
                <a:solidFill>
                  <a:srgbClr val="FFFFFF"/>
                </a:solidFill>
                <a:latin typeface="Verdana"/>
                <a:cs typeface="Verdana"/>
              </a:rPr>
              <a:t>h</a:t>
            </a:r>
            <a:r>
              <a:rPr sz="1700" spc="35" dirty="0">
                <a:solidFill>
                  <a:srgbClr val="FFFFFF"/>
                </a:solidFill>
                <a:latin typeface="Verdana"/>
                <a:cs typeface="Verdana"/>
              </a:rPr>
              <a:t>b</a:t>
            </a:r>
            <a:r>
              <a:rPr sz="1700" spc="-70" dirty="0">
                <a:solidFill>
                  <a:srgbClr val="FFFFFF"/>
                </a:solidFill>
                <a:latin typeface="Verdana"/>
                <a:cs typeface="Verdana"/>
              </a:rPr>
              <a:t>ori</a:t>
            </a:r>
            <a:r>
              <a:rPr sz="1700" spc="-105" dirty="0">
                <a:solidFill>
                  <a:srgbClr val="FFFFFF"/>
                </a:solidFill>
                <a:latin typeface="Verdana"/>
                <a:cs typeface="Verdana"/>
              </a:rPr>
              <a:t>n</a:t>
            </a:r>
            <a:r>
              <a:rPr sz="1700" spc="85" dirty="0">
                <a:solidFill>
                  <a:srgbClr val="FFFFFF"/>
                </a:solidFill>
                <a:latin typeface="Verdana"/>
                <a:cs typeface="Verdana"/>
              </a:rPr>
              <a:t>g</a:t>
            </a:r>
            <a:r>
              <a:rPr sz="1700" spc="20" dirty="0">
                <a:solidFill>
                  <a:srgbClr val="FFFFFF"/>
                </a:solidFill>
                <a:latin typeface="Times New Roman"/>
                <a:cs typeface="Times New Roman"/>
              </a:rPr>
              <a:t> </a:t>
            </a:r>
            <a:r>
              <a:rPr sz="1700" spc="-75" dirty="0">
                <a:solidFill>
                  <a:srgbClr val="FFFFFF"/>
                </a:solidFill>
                <a:latin typeface="Verdana"/>
                <a:cs typeface="Verdana"/>
              </a:rPr>
              <a:t>rou</a:t>
            </a:r>
            <a:r>
              <a:rPr sz="1700" spc="-65" dirty="0">
                <a:solidFill>
                  <a:srgbClr val="FFFFFF"/>
                </a:solidFill>
                <a:latin typeface="Verdana"/>
                <a:cs typeface="Verdana"/>
              </a:rPr>
              <a:t>t</a:t>
            </a:r>
            <a:r>
              <a:rPr sz="1700" spc="-100" dirty="0">
                <a:solidFill>
                  <a:srgbClr val="FFFFFF"/>
                </a:solidFill>
                <a:latin typeface="Verdana"/>
                <a:cs typeface="Verdana"/>
              </a:rPr>
              <a:t>er</a:t>
            </a:r>
            <a:r>
              <a:rPr sz="1700" spc="-90" dirty="0">
                <a:solidFill>
                  <a:srgbClr val="FFFFFF"/>
                </a:solidFill>
                <a:latin typeface="Verdana"/>
                <a:cs typeface="Verdana"/>
              </a:rPr>
              <a:t>.</a:t>
            </a:r>
            <a:r>
              <a:rPr sz="1700" spc="-150" dirty="0">
                <a:solidFill>
                  <a:srgbClr val="FFFFFF"/>
                </a:solidFill>
                <a:latin typeface="Verdana"/>
                <a:cs typeface="Verdana"/>
              </a:rPr>
              <a:t>.</a:t>
            </a:r>
            <a:endParaRPr sz="1700">
              <a:latin typeface="Verdana"/>
              <a:cs typeface="Verdana"/>
            </a:endParaRPr>
          </a:p>
        </p:txBody>
      </p:sp>
      <p:sp>
        <p:nvSpPr>
          <p:cNvPr id="4" name="object 4"/>
          <p:cNvSpPr txBox="1"/>
          <p:nvPr/>
        </p:nvSpPr>
        <p:spPr>
          <a:xfrm>
            <a:off x="10562983"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37</a:t>
            </a:r>
            <a:endParaRPr sz="2800">
              <a:latin typeface="Verdana"/>
              <a:cs typeface="Verdana"/>
            </a:endParaRPr>
          </a:p>
        </p:txBody>
      </p:sp>
      <p:sp>
        <p:nvSpPr>
          <p:cNvPr id="5" name="Slide Number Placeholder 4">
            <a:extLst>
              <a:ext uri="{FF2B5EF4-FFF2-40B4-BE49-F238E27FC236}">
                <a16:creationId xmlns:a16="http://schemas.microsoft.com/office/drawing/2014/main" id="{4E922A31-62C3-B0FA-6608-3FD01996ED2C}"/>
              </a:ext>
            </a:extLst>
          </p:cNvPr>
          <p:cNvSpPr>
            <a:spLocks noGrp="1"/>
          </p:cNvSpPr>
          <p:nvPr>
            <p:ph type="sldNum" sz="quarter" idx="12"/>
          </p:nvPr>
        </p:nvSpPr>
        <p:spPr/>
        <p:txBody>
          <a:bodyPr/>
          <a:lstStyle/>
          <a:p>
            <a:fld id="{CC35A254-4A35-4A19-8176-D3942D5E59E5}"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6830695" cy="665480"/>
          </a:xfrm>
          <a:prstGeom prst="rect">
            <a:avLst/>
          </a:prstGeom>
        </p:spPr>
        <p:txBody>
          <a:bodyPr vert="horz" wrap="square" lIns="0" tIns="12700" rIns="0" bIns="0" rtlCol="0">
            <a:spAutoFit/>
          </a:bodyPr>
          <a:lstStyle/>
          <a:p>
            <a:pPr marL="12700">
              <a:lnSpc>
                <a:spcPct val="100000"/>
              </a:lnSpc>
              <a:spcBef>
                <a:spcPts val="100"/>
              </a:spcBef>
            </a:pPr>
            <a:r>
              <a:rPr spc="-35" dirty="0"/>
              <a:t>Distanc</a:t>
            </a:r>
            <a:r>
              <a:rPr spc="-30" dirty="0"/>
              <a:t>e</a:t>
            </a:r>
            <a:r>
              <a:rPr spc="95" dirty="0">
                <a:latin typeface="Times New Roman"/>
                <a:cs typeface="Times New Roman"/>
              </a:rPr>
              <a:t> </a:t>
            </a:r>
            <a:r>
              <a:rPr spc="85" dirty="0"/>
              <a:t>V</a:t>
            </a:r>
            <a:r>
              <a:rPr spc="35" dirty="0"/>
              <a:t>ector</a:t>
            </a:r>
            <a:r>
              <a:rPr spc="100" dirty="0">
                <a:latin typeface="Times New Roman"/>
                <a:cs typeface="Times New Roman"/>
              </a:rPr>
              <a:t> </a:t>
            </a:r>
            <a:r>
              <a:rPr spc="40" dirty="0"/>
              <a:t>Al</a:t>
            </a:r>
            <a:r>
              <a:rPr spc="30" dirty="0"/>
              <a:t>g</a:t>
            </a:r>
            <a:r>
              <a:rPr spc="-190" dirty="0"/>
              <a:t>orithm</a:t>
            </a:r>
          </a:p>
        </p:txBody>
      </p:sp>
      <p:sp>
        <p:nvSpPr>
          <p:cNvPr id="3" name="object 3"/>
          <p:cNvSpPr txBox="1"/>
          <p:nvPr/>
        </p:nvSpPr>
        <p:spPr>
          <a:xfrm>
            <a:off x="1182116" y="1954805"/>
            <a:ext cx="8784590" cy="3926204"/>
          </a:xfrm>
          <a:prstGeom prst="rect">
            <a:avLst/>
          </a:prstGeom>
        </p:spPr>
        <p:txBody>
          <a:bodyPr vert="horz" wrap="square" lIns="0" tIns="81280" rIns="0" bIns="0" rtlCol="0">
            <a:spAutoFit/>
          </a:bodyPr>
          <a:lstStyle/>
          <a:p>
            <a:pPr marL="12700" algn="just">
              <a:lnSpc>
                <a:spcPct val="100000"/>
              </a:lnSpc>
              <a:spcBef>
                <a:spcPts val="640"/>
              </a:spcBef>
            </a:pPr>
            <a:r>
              <a:rPr sz="1500" spc="-130" dirty="0">
                <a:solidFill>
                  <a:srgbClr val="89D0D6"/>
                </a:solidFill>
                <a:latin typeface="Lucida Sans Unicode"/>
                <a:cs typeface="Lucida Sans Unicode"/>
              </a:rPr>
              <a:t>▶   </a:t>
            </a:r>
            <a:r>
              <a:rPr sz="1500" spc="-10" dirty="0">
                <a:solidFill>
                  <a:srgbClr val="89D0D6"/>
                </a:solidFill>
                <a:latin typeface="Lucida Sans Unicode"/>
                <a:cs typeface="Lucida Sans Unicode"/>
              </a:rPr>
              <a:t> </a:t>
            </a:r>
            <a:r>
              <a:rPr sz="1900" spc="-300" dirty="0">
                <a:solidFill>
                  <a:srgbClr val="FFFFFF"/>
                </a:solidFill>
                <a:latin typeface="Verdana"/>
                <a:cs typeface="Verdana"/>
              </a:rPr>
              <a:t>S</a:t>
            </a:r>
            <a:r>
              <a:rPr sz="1900" spc="-165" dirty="0">
                <a:solidFill>
                  <a:srgbClr val="FFFFFF"/>
                </a:solidFill>
                <a:latin typeface="Verdana"/>
                <a:cs typeface="Verdana"/>
              </a:rPr>
              <a:t>t</a:t>
            </a:r>
            <a:r>
              <a:rPr sz="1900" spc="105" dirty="0">
                <a:solidFill>
                  <a:srgbClr val="FFFFFF"/>
                </a:solidFill>
                <a:latin typeface="Verdana"/>
                <a:cs typeface="Verdana"/>
              </a:rPr>
              <a:t>ep</a:t>
            </a:r>
            <a:r>
              <a:rPr sz="1900" spc="50" dirty="0">
                <a:solidFill>
                  <a:srgbClr val="FFFFFF"/>
                </a:solidFill>
                <a:latin typeface="Times New Roman"/>
                <a:cs typeface="Times New Roman"/>
              </a:rPr>
              <a:t> </a:t>
            </a:r>
            <a:r>
              <a:rPr sz="1900" spc="-155" dirty="0">
                <a:solidFill>
                  <a:srgbClr val="FFFFFF"/>
                </a:solidFill>
                <a:latin typeface="Verdana"/>
                <a:cs typeface="Verdana"/>
              </a:rPr>
              <a:t>2</a:t>
            </a:r>
            <a:r>
              <a:rPr sz="1900" spc="-340" dirty="0">
                <a:solidFill>
                  <a:srgbClr val="FFFFFF"/>
                </a:solidFill>
                <a:latin typeface="Verdana"/>
                <a:cs typeface="Verdana"/>
              </a:rPr>
              <a:t>:</a:t>
            </a:r>
            <a:endParaRPr sz="1900">
              <a:latin typeface="Verdana"/>
              <a:cs typeface="Verdana"/>
            </a:endParaRPr>
          </a:p>
          <a:p>
            <a:pPr marL="355600" marR="5080" indent="-342900" algn="just">
              <a:lnSpc>
                <a:spcPct val="80000"/>
              </a:lnSpc>
              <a:spcBef>
                <a:spcPts val="994"/>
              </a:spcBef>
            </a:pPr>
            <a:r>
              <a:rPr sz="1500" spc="-130" dirty="0">
                <a:solidFill>
                  <a:srgbClr val="89D0D6"/>
                </a:solidFill>
                <a:latin typeface="Lucida Sans Unicode"/>
                <a:cs typeface="Lucida Sans Unicode"/>
              </a:rPr>
              <a:t>▶</a:t>
            </a:r>
            <a:r>
              <a:rPr sz="1500" spc="204" dirty="0">
                <a:solidFill>
                  <a:srgbClr val="89D0D6"/>
                </a:solidFill>
                <a:latin typeface="Lucida Sans Unicode"/>
                <a:cs typeface="Lucida Sans Unicode"/>
              </a:rPr>
              <a:t> </a:t>
            </a:r>
            <a:r>
              <a:rPr sz="1900" spc="-65" dirty="0">
                <a:solidFill>
                  <a:srgbClr val="FFFFFF"/>
                </a:solidFill>
                <a:latin typeface="Verdana"/>
                <a:cs typeface="Verdana"/>
              </a:rPr>
              <a:t>All</a:t>
            </a:r>
            <a:r>
              <a:rPr sz="1900" spc="-155" dirty="0">
                <a:solidFill>
                  <a:srgbClr val="FFFFFF"/>
                </a:solidFill>
                <a:latin typeface="Verdana"/>
                <a:cs typeface="Verdana"/>
              </a:rPr>
              <a:t> </a:t>
            </a:r>
            <a:r>
              <a:rPr sz="1900" spc="-20" dirty="0">
                <a:solidFill>
                  <a:srgbClr val="FFFFFF"/>
                </a:solidFill>
                <a:latin typeface="Verdana"/>
                <a:cs typeface="Verdana"/>
              </a:rPr>
              <a:t>the</a:t>
            </a:r>
            <a:r>
              <a:rPr sz="1900" spc="-130" dirty="0">
                <a:solidFill>
                  <a:srgbClr val="FFFFFF"/>
                </a:solidFill>
                <a:latin typeface="Verdana"/>
                <a:cs typeface="Verdana"/>
              </a:rPr>
              <a:t> </a:t>
            </a:r>
            <a:r>
              <a:rPr sz="1900" spc="-50" dirty="0">
                <a:solidFill>
                  <a:srgbClr val="FFFFFF"/>
                </a:solidFill>
                <a:latin typeface="Verdana"/>
                <a:cs typeface="Verdana"/>
              </a:rPr>
              <a:t>information</a:t>
            </a:r>
            <a:r>
              <a:rPr sz="1900" spc="-120" dirty="0">
                <a:solidFill>
                  <a:srgbClr val="FFFFFF"/>
                </a:solidFill>
                <a:latin typeface="Verdana"/>
                <a:cs typeface="Verdana"/>
              </a:rPr>
              <a:t> </a:t>
            </a:r>
            <a:r>
              <a:rPr sz="1900" spc="50" dirty="0">
                <a:solidFill>
                  <a:srgbClr val="FFFFFF"/>
                </a:solidFill>
                <a:latin typeface="Verdana"/>
                <a:cs typeface="Verdana"/>
              </a:rPr>
              <a:t>collected</a:t>
            </a:r>
            <a:r>
              <a:rPr sz="1900" spc="-114" dirty="0">
                <a:solidFill>
                  <a:srgbClr val="FFFFFF"/>
                </a:solidFill>
                <a:latin typeface="Verdana"/>
                <a:cs typeface="Verdana"/>
              </a:rPr>
              <a:t> </a:t>
            </a:r>
            <a:r>
              <a:rPr sz="1900" spc="-5" dirty="0">
                <a:solidFill>
                  <a:srgbClr val="FFFFFF"/>
                </a:solidFill>
                <a:latin typeface="Verdana"/>
                <a:cs typeface="Verdana"/>
              </a:rPr>
              <a:t>by</a:t>
            </a:r>
            <a:r>
              <a:rPr sz="1900" spc="-145" dirty="0">
                <a:solidFill>
                  <a:srgbClr val="FFFFFF"/>
                </a:solidFill>
                <a:latin typeface="Verdana"/>
                <a:cs typeface="Verdana"/>
              </a:rPr>
              <a:t> </a:t>
            </a:r>
            <a:r>
              <a:rPr sz="1900" spc="150" dirty="0">
                <a:solidFill>
                  <a:srgbClr val="FFFFFF"/>
                </a:solidFill>
                <a:latin typeface="Verdana"/>
                <a:cs typeface="Verdana"/>
              </a:rPr>
              <a:t>a</a:t>
            </a:r>
            <a:r>
              <a:rPr sz="1900" spc="-150" dirty="0">
                <a:solidFill>
                  <a:srgbClr val="FFFFFF"/>
                </a:solidFill>
                <a:latin typeface="Verdana"/>
                <a:cs typeface="Verdana"/>
              </a:rPr>
              <a:t> </a:t>
            </a:r>
            <a:r>
              <a:rPr sz="1900" spc="-70" dirty="0">
                <a:solidFill>
                  <a:srgbClr val="FFFFFF"/>
                </a:solidFill>
                <a:latin typeface="Verdana"/>
                <a:cs typeface="Verdana"/>
              </a:rPr>
              <a:t>single</a:t>
            </a:r>
            <a:r>
              <a:rPr sz="1900" spc="-140" dirty="0">
                <a:solidFill>
                  <a:srgbClr val="FFFFFF"/>
                </a:solidFill>
                <a:latin typeface="Verdana"/>
                <a:cs typeface="Verdana"/>
              </a:rPr>
              <a:t> </a:t>
            </a:r>
            <a:r>
              <a:rPr sz="1900" spc="-75" dirty="0">
                <a:solidFill>
                  <a:srgbClr val="FFFFFF"/>
                </a:solidFill>
                <a:latin typeface="Verdana"/>
                <a:cs typeface="Verdana"/>
              </a:rPr>
              <a:t>router</a:t>
            </a:r>
            <a:r>
              <a:rPr sz="1900" spc="-120" dirty="0">
                <a:solidFill>
                  <a:srgbClr val="FFFFFF"/>
                </a:solidFill>
                <a:latin typeface="Verdana"/>
                <a:cs typeface="Verdana"/>
              </a:rPr>
              <a:t> </a:t>
            </a:r>
            <a:r>
              <a:rPr sz="1900" spc="35" dirty="0">
                <a:solidFill>
                  <a:srgbClr val="FFFFFF"/>
                </a:solidFill>
                <a:latin typeface="Verdana"/>
                <a:cs typeface="Verdana"/>
              </a:rPr>
              <a:t>about</a:t>
            </a:r>
            <a:r>
              <a:rPr sz="1900" spc="-114" dirty="0">
                <a:solidFill>
                  <a:srgbClr val="FFFFFF"/>
                </a:solidFill>
                <a:latin typeface="Verdana"/>
                <a:cs typeface="Verdana"/>
              </a:rPr>
              <a:t> </a:t>
            </a:r>
            <a:r>
              <a:rPr sz="1900" spc="-20" dirty="0">
                <a:solidFill>
                  <a:srgbClr val="FFFFFF"/>
                </a:solidFill>
                <a:latin typeface="Verdana"/>
                <a:cs typeface="Verdana"/>
              </a:rPr>
              <a:t>the</a:t>
            </a:r>
            <a:r>
              <a:rPr sz="1900" spc="-125" dirty="0">
                <a:solidFill>
                  <a:srgbClr val="FFFFFF"/>
                </a:solidFill>
                <a:latin typeface="Verdana"/>
                <a:cs typeface="Verdana"/>
              </a:rPr>
              <a:t> </a:t>
            </a:r>
            <a:r>
              <a:rPr sz="1900" spc="-5" dirty="0">
                <a:solidFill>
                  <a:srgbClr val="FFFFFF"/>
                </a:solidFill>
                <a:latin typeface="Verdana"/>
                <a:cs typeface="Verdana"/>
              </a:rPr>
              <a:t>whole</a:t>
            </a:r>
            <a:r>
              <a:rPr sz="1900" spc="-114" dirty="0">
                <a:solidFill>
                  <a:srgbClr val="FFFFFF"/>
                </a:solidFill>
                <a:latin typeface="Verdana"/>
                <a:cs typeface="Verdana"/>
              </a:rPr>
              <a:t> </a:t>
            </a:r>
            <a:r>
              <a:rPr sz="1900" spc="-55" dirty="0">
                <a:solidFill>
                  <a:srgbClr val="FFFFFF"/>
                </a:solidFill>
                <a:latin typeface="Verdana"/>
                <a:cs typeface="Verdana"/>
              </a:rPr>
              <a:t>network </a:t>
            </a:r>
            <a:r>
              <a:rPr sz="1900" spc="-660" dirty="0">
                <a:solidFill>
                  <a:srgbClr val="FFFFFF"/>
                </a:solidFill>
                <a:latin typeface="Verdana"/>
                <a:cs typeface="Verdana"/>
              </a:rPr>
              <a:t> </a:t>
            </a:r>
            <a:r>
              <a:rPr sz="1900" spc="-105" dirty="0">
                <a:solidFill>
                  <a:srgbClr val="FFFFFF"/>
                </a:solidFill>
                <a:latin typeface="Verdana"/>
                <a:cs typeface="Verdana"/>
              </a:rPr>
              <a:t>will</a:t>
            </a:r>
            <a:r>
              <a:rPr sz="1900" spc="-165" dirty="0">
                <a:solidFill>
                  <a:srgbClr val="FFFFFF"/>
                </a:solidFill>
                <a:latin typeface="Verdana"/>
                <a:cs typeface="Verdana"/>
              </a:rPr>
              <a:t> </a:t>
            </a:r>
            <a:r>
              <a:rPr sz="1900" spc="100" dirty="0">
                <a:solidFill>
                  <a:srgbClr val="FFFFFF"/>
                </a:solidFill>
                <a:latin typeface="Verdana"/>
                <a:cs typeface="Verdana"/>
              </a:rPr>
              <a:t>be</a:t>
            </a:r>
            <a:r>
              <a:rPr sz="1900" spc="-140" dirty="0">
                <a:solidFill>
                  <a:srgbClr val="FFFFFF"/>
                </a:solidFill>
                <a:latin typeface="Verdana"/>
                <a:cs typeface="Verdana"/>
              </a:rPr>
              <a:t> </a:t>
            </a:r>
            <a:r>
              <a:rPr sz="1900" spc="-80" dirty="0">
                <a:solidFill>
                  <a:srgbClr val="FFFFFF"/>
                </a:solidFill>
                <a:latin typeface="Verdana"/>
                <a:cs typeface="Verdana"/>
              </a:rPr>
              <a:t>sent</a:t>
            </a:r>
            <a:r>
              <a:rPr sz="1900" spc="-130" dirty="0">
                <a:solidFill>
                  <a:srgbClr val="FFFFFF"/>
                </a:solidFill>
                <a:latin typeface="Verdana"/>
                <a:cs typeface="Verdana"/>
              </a:rPr>
              <a:t> </a:t>
            </a:r>
            <a:r>
              <a:rPr sz="1900" spc="-60" dirty="0">
                <a:solidFill>
                  <a:srgbClr val="FFFFFF"/>
                </a:solidFill>
                <a:latin typeface="Verdana"/>
                <a:cs typeface="Verdana"/>
              </a:rPr>
              <a:t>only</a:t>
            </a:r>
            <a:r>
              <a:rPr sz="1900" spc="-114" dirty="0">
                <a:solidFill>
                  <a:srgbClr val="FFFFFF"/>
                </a:solidFill>
                <a:latin typeface="Verdana"/>
                <a:cs typeface="Verdana"/>
              </a:rPr>
              <a:t> </a:t>
            </a:r>
            <a:r>
              <a:rPr sz="1900" spc="-10" dirty="0">
                <a:solidFill>
                  <a:srgbClr val="FFFFFF"/>
                </a:solidFill>
                <a:latin typeface="Verdana"/>
                <a:cs typeface="Verdana"/>
              </a:rPr>
              <a:t>to</a:t>
            </a:r>
            <a:r>
              <a:rPr sz="1900" spc="-130" dirty="0">
                <a:solidFill>
                  <a:srgbClr val="FFFFFF"/>
                </a:solidFill>
                <a:latin typeface="Verdana"/>
                <a:cs typeface="Verdana"/>
              </a:rPr>
              <a:t> </a:t>
            </a:r>
            <a:r>
              <a:rPr sz="1900" spc="-165" dirty="0">
                <a:solidFill>
                  <a:srgbClr val="FFFFFF"/>
                </a:solidFill>
                <a:latin typeface="Verdana"/>
                <a:cs typeface="Verdana"/>
              </a:rPr>
              <a:t>its </a:t>
            </a:r>
            <a:r>
              <a:rPr sz="1900" spc="-40" dirty="0">
                <a:solidFill>
                  <a:srgbClr val="FFFFFF"/>
                </a:solidFill>
                <a:latin typeface="Verdana"/>
                <a:cs typeface="Verdana"/>
              </a:rPr>
              <a:t>neighbors</a:t>
            </a:r>
            <a:r>
              <a:rPr sz="1900" spc="-120" dirty="0">
                <a:solidFill>
                  <a:srgbClr val="FFFFFF"/>
                </a:solidFill>
                <a:latin typeface="Verdana"/>
                <a:cs typeface="Verdana"/>
              </a:rPr>
              <a:t> </a:t>
            </a:r>
            <a:r>
              <a:rPr sz="1900" spc="70" dirty="0">
                <a:solidFill>
                  <a:srgbClr val="FFFFFF"/>
                </a:solidFill>
                <a:latin typeface="Verdana"/>
                <a:cs typeface="Verdana"/>
              </a:rPr>
              <a:t>and</a:t>
            </a:r>
            <a:r>
              <a:rPr sz="1900" spc="-125" dirty="0">
                <a:solidFill>
                  <a:srgbClr val="FFFFFF"/>
                </a:solidFill>
                <a:latin typeface="Verdana"/>
                <a:cs typeface="Verdana"/>
              </a:rPr>
              <a:t> </a:t>
            </a:r>
            <a:r>
              <a:rPr sz="1900" spc="-30" dirty="0">
                <a:solidFill>
                  <a:srgbClr val="FFFFFF"/>
                </a:solidFill>
                <a:latin typeface="Verdana"/>
                <a:cs typeface="Verdana"/>
              </a:rPr>
              <a:t>not</a:t>
            </a:r>
            <a:r>
              <a:rPr sz="1900" spc="-114" dirty="0">
                <a:solidFill>
                  <a:srgbClr val="FFFFFF"/>
                </a:solidFill>
                <a:latin typeface="Verdana"/>
                <a:cs typeface="Verdana"/>
              </a:rPr>
              <a:t> </a:t>
            </a:r>
            <a:r>
              <a:rPr sz="1900" spc="-10" dirty="0">
                <a:solidFill>
                  <a:srgbClr val="FFFFFF"/>
                </a:solidFill>
                <a:latin typeface="Verdana"/>
                <a:cs typeface="Verdana"/>
              </a:rPr>
              <a:t>to</a:t>
            </a:r>
            <a:r>
              <a:rPr sz="1900" spc="-130" dirty="0">
                <a:solidFill>
                  <a:srgbClr val="FFFFFF"/>
                </a:solidFill>
                <a:latin typeface="Verdana"/>
                <a:cs typeface="Verdana"/>
              </a:rPr>
              <a:t> </a:t>
            </a:r>
            <a:r>
              <a:rPr sz="1900" spc="-50" dirty="0">
                <a:solidFill>
                  <a:srgbClr val="FFFFFF"/>
                </a:solidFill>
                <a:latin typeface="Verdana"/>
                <a:cs typeface="Verdana"/>
              </a:rPr>
              <a:t>all</a:t>
            </a:r>
            <a:r>
              <a:rPr sz="1900" spc="-150" dirty="0">
                <a:solidFill>
                  <a:srgbClr val="FFFFFF"/>
                </a:solidFill>
                <a:latin typeface="Verdana"/>
                <a:cs typeface="Verdana"/>
              </a:rPr>
              <a:t> </a:t>
            </a:r>
            <a:r>
              <a:rPr sz="1900" spc="-45" dirty="0">
                <a:solidFill>
                  <a:srgbClr val="FFFFFF"/>
                </a:solidFill>
                <a:latin typeface="Verdana"/>
                <a:cs typeface="Verdana"/>
              </a:rPr>
              <a:t>other</a:t>
            </a:r>
            <a:r>
              <a:rPr sz="1900" spc="-114" dirty="0">
                <a:solidFill>
                  <a:srgbClr val="FFFFFF"/>
                </a:solidFill>
                <a:latin typeface="Verdana"/>
                <a:cs typeface="Verdana"/>
              </a:rPr>
              <a:t> </a:t>
            </a:r>
            <a:r>
              <a:rPr sz="1900" spc="-100" dirty="0">
                <a:solidFill>
                  <a:srgbClr val="FFFFFF"/>
                </a:solidFill>
                <a:latin typeface="Verdana"/>
                <a:cs typeface="Verdana"/>
              </a:rPr>
              <a:t>routers</a:t>
            </a:r>
            <a:r>
              <a:rPr sz="1900" spc="-125" dirty="0">
                <a:solidFill>
                  <a:srgbClr val="FFFFFF"/>
                </a:solidFill>
                <a:latin typeface="Verdana"/>
                <a:cs typeface="Verdana"/>
              </a:rPr>
              <a:t> </a:t>
            </a:r>
            <a:r>
              <a:rPr sz="1900" spc="-90" dirty="0">
                <a:solidFill>
                  <a:srgbClr val="FFFFFF"/>
                </a:solidFill>
                <a:latin typeface="Verdana"/>
                <a:cs typeface="Verdana"/>
              </a:rPr>
              <a:t>in</a:t>
            </a:r>
            <a:r>
              <a:rPr sz="1900" spc="-160" dirty="0">
                <a:solidFill>
                  <a:srgbClr val="FFFFFF"/>
                </a:solidFill>
                <a:latin typeface="Verdana"/>
                <a:cs typeface="Verdana"/>
              </a:rPr>
              <a:t> </a:t>
            </a:r>
            <a:r>
              <a:rPr sz="1900" spc="-20" dirty="0">
                <a:solidFill>
                  <a:srgbClr val="FFFFFF"/>
                </a:solidFill>
                <a:latin typeface="Verdana"/>
                <a:cs typeface="Verdana"/>
              </a:rPr>
              <a:t>the</a:t>
            </a:r>
            <a:r>
              <a:rPr sz="1900" spc="-130" dirty="0">
                <a:solidFill>
                  <a:srgbClr val="FFFFFF"/>
                </a:solidFill>
                <a:latin typeface="Verdana"/>
                <a:cs typeface="Verdana"/>
              </a:rPr>
              <a:t> </a:t>
            </a:r>
            <a:r>
              <a:rPr sz="1900" spc="-60" dirty="0">
                <a:solidFill>
                  <a:srgbClr val="FFFFFF"/>
                </a:solidFill>
                <a:latin typeface="Verdana"/>
                <a:cs typeface="Verdana"/>
              </a:rPr>
              <a:t>routing </a:t>
            </a:r>
            <a:r>
              <a:rPr sz="1900" spc="-655" dirty="0">
                <a:solidFill>
                  <a:srgbClr val="FFFFFF"/>
                </a:solidFill>
                <a:latin typeface="Verdana"/>
                <a:cs typeface="Verdana"/>
              </a:rPr>
              <a:t> </a:t>
            </a:r>
            <a:r>
              <a:rPr sz="1900" spc="-10" dirty="0">
                <a:solidFill>
                  <a:srgbClr val="FFFFFF"/>
                </a:solidFill>
                <a:latin typeface="Verdana"/>
                <a:cs typeface="Verdana"/>
              </a:rPr>
              <a:t>table.</a:t>
            </a:r>
            <a:endParaRPr sz="1900">
              <a:latin typeface="Verdana"/>
              <a:cs typeface="Verdana"/>
            </a:endParaRPr>
          </a:p>
          <a:p>
            <a:pPr marL="355600" marR="71755" indent="-342900">
              <a:lnSpc>
                <a:spcPts val="1820"/>
              </a:lnSpc>
              <a:spcBef>
                <a:spcPts val="994"/>
              </a:spcBef>
              <a:tabLst>
                <a:tab pos="354965" algn="l"/>
              </a:tabLst>
            </a:pPr>
            <a:r>
              <a:rPr sz="1500" spc="-130" dirty="0">
                <a:solidFill>
                  <a:srgbClr val="89D0D6"/>
                </a:solidFill>
                <a:latin typeface="Lucida Sans Unicode"/>
                <a:cs typeface="Lucida Sans Unicode"/>
              </a:rPr>
              <a:t>▶	</a:t>
            </a:r>
            <a:r>
              <a:rPr sz="1900" spc="-229" dirty="0">
                <a:solidFill>
                  <a:srgbClr val="FFFFFF"/>
                </a:solidFill>
                <a:latin typeface="Verdana"/>
                <a:cs typeface="Verdana"/>
              </a:rPr>
              <a:t>If</a:t>
            </a:r>
            <a:r>
              <a:rPr sz="1900" spc="-135" dirty="0">
                <a:solidFill>
                  <a:srgbClr val="FFFFFF"/>
                </a:solidFill>
                <a:latin typeface="Verdana"/>
                <a:cs typeface="Verdana"/>
              </a:rPr>
              <a:t> </a:t>
            </a:r>
            <a:r>
              <a:rPr sz="1900" spc="-40" dirty="0">
                <a:solidFill>
                  <a:srgbClr val="FFFFFF"/>
                </a:solidFill>
                <a:latin typeface="Verdana"/>
                <a:cs typeface="Verdana"/>
              </a:rPr>
              <a:t>there</a:t>
            </a:r>
            <a:r>
              <a:rPr sz="1900" spc="-125" dirty="0">
                <a:solidFill>
                  <a:srgbClr val="FFFFFF"/>
                </a:solidFill>
                <a:latin typeface="Verdana"/>
                <a:cs typeface="Verdana"/>
              </a:rPr>
              <a:t> </a:t>
            </a:r>
            <a:r>
              <a:rPr sz="1900" spc="-195" dirty="0">
                <a:solidFill>
                  <a:srgbClr val="FFFFFF"/>
                </a:solidFill>
                <a:latin typeface="Verdana"/>
                <a:cs typeface="Verdana"/>
              </a:rPr>
              <a:t>is</a:t>
            </a:r>
            <a:r>
              <a:rPr sz="1900" spc="-160" dirty="0">
                <a:solidFill>
                  <a:srgbClr val="FFFFFF"/>
                </a:solidFill>
                <a:latin typeface="Verdana"/>
                <a:cs typeface="Verdana"/>
              </a:rPr>
              <a:t> </a:t>
            </a:r>
            <a:r>
              <a:rPr sz="1900" spc="-5" dirty="0">
                <a:solidFill>
                  <a:srgbClr val="FFFFFF"/>
                </a:solidFill>
                <a:latin typeface="Verdana"/>
                <a:cs typeface="Verdana"/>
              </a:rPr>
              <a:t>any</a:t>
            </a:r>
            <a:r>
              <a:rPr sz="1900" spc="-140" dirty="0">
                <a:solidFill>
                  <a:srgbClr val="FFFFFF"/>
                </a:solidFill>
                <a:latin typeface="Verdana"/>
                <a:cs typeface="Verdana"/>
              </a:rPr>
              <a:t> </a:t>
            </a:r>
            <a:r>
              <a:rPr sz="1900" spc="75" dirty="0">
                <a:solidFill>
                  <a:srgbClr val="FFFFFF"/>
                </a:solidFill>
                <a:latin typeface="Verdana"/>
                <a:cs typeface="Verdana"/>
              </a:rPr>
              <a:t>change</a:t>
            </a:r>
            <a:r>
              <a:rPr sz="1900" spc="-114" dirty="0">
                <a:solidFill>
                  <a:srgbClr val="FFFFFF"/>
                </a:solidFill>
                <a:latin typeface="Verdana"/>
                <a:cs typeface="Verdana"/>
              </a:rPr>
              <a:t> </a:t>
            </a:r>
            <a:r>
              <a:rPr sz="1900" spc="-90" dirty="0">
                <a:solidFill>
                  <a:srgbClr val="FFFFFF"/>
                </a:solidFill>
                <a:latin typeface="Verdana"/>
                <a:cs typeface="Verdana"/>
              </a:rPr>
              <a:t>in</a:t>
            </a:r>
            <a:r>
              <a:rPr sz="1900" spc="-155" dirty="0">
                <a:solidFill>
                  <a:srgbClr val="FFFFFF"/>
                </a:solidFill>
                <a:latin typeface="Verdana"/>
                <a:cs typeface="Verdana"/>
              </a:rPr>
              <a:t> </a:t>
            </a:r>
            <a:r>
              <a:rPr sz="1900" spc="-20" dirty="0">
                <a:solidFill>
                  <a:srgbClr val="FFFFFF"/>
                </a:solidFill>
                <a:latin typeface="Verdana"/>
                <a:cs typeface="Verdana"/>
              </a:rPr>
              <a:t>the</a:t>
            </a:r>
            <a:r>
              <a:rPr sz="1900" spc="-125" dirty="0">
                <a:solidFill>
                  <a:srgbClr val="FFFFFF"/>
                </a:solidFill>
                <a:latin typeface="Verdana"/>
                <a:cs typeface="Verdana"/>
              </a:rPr>
              <a:t> </a:t>
            </a:r>
            <a:r>
              <a:rPr sz="1900" spc="45" dirty="0">
                <a:solidFill>
                  <a:srgbClr val="FFFFFF"/>
                </a:solidFill>
                <a:latin typeface="Verdana"/>
                <a:cs typeface="Verdana"/>
              </a:rPr>
              <a:t>hop</a:t>
            </a:r>
            <a:r>
              <a:rPr sz="1900" spc="-114" dirty="0">
                <a:solidFill>
                  <a:srgbClr val="FFFFFF"/>
                </a:solidFill>
                <a:latin typeface="Verdana"/>
                <a:cs typeface="Verdana"/>
              </a:rPr>
              <a:t> </a:t>
            </a:r>
            <a:r>
              <a:rPr sz="1900" spc="20" dirty="0">
                <a:solidFill>
                  <a:srgbClr val="FFFFFF"/>
                </a:solidFill>
                <a:latin typeface="Verdana"/>
                <a:cs typeface="Verdana"/>
              </a:rPr>
              <a:t>count</a:t>
            </a:r>
            <a:r>
              <a:rPr sz="1900" spc="-110" dirty="0">
                <a:solidFill>
                  <a:srgbClr val="FFFFFF"/>
                </a:solidFill>
                <a:latin typeface="Verdana"/>
                <a:cs typeface="Verdana"/>
              </a:rPr>
              <a:t> </a:t>
            </a:r>
            <a:r>
              <a:rPr sz="1900" spc="-85" dirty="0">
                <a:solidFill>
                  <a:srgbClr val="FFFFFF"/>
                </a:solidFill>
                <a:latin typeface="Verdana"/>
                <a:cs typeface="Verdana"/>
              </a:rPr>
              <a:t>or</a:t>
            </a:r>
            <a:r>
              <a:rPr sz="1900" spc="-120" dirty="0">
                <a:solidFill>
                  <a:srgbClr val="FFFFFF"/>
                </a:solidFill>
                <a:latin typeface="Verdana"/>
                <a:cs typeface="Verdana"/>
              </a:rPr>
              <a:t> </a:t>
            </a:r>
            <a:r>
              <a:rPr sz="1900" dirty="0">
                <a:solidFill>
                  <a:srgbClr val="FFFFFF"/>
                </a:solidFill>
                <a:latin typeface="Verdana"/>
                <a:cs typeface="Verdana"/>
              </a:rPr>
              <a:t>disabled</a:t>
            </a:r>
            <a:r>
              <a:rPr sz="1900" spc="-140" dirty="0">
                <a:solidFill>
                  <a:srgbClr val="FFFFFF"/>
                </a:solidFill>
                <a:latin typeface="Verdana"/>
                <a:cs typeface="Verdana"/>
              </a:rPr>
              <a:t> </a:t>
            </a:r>
            <a:r>
              <a:rPr sz="1900" spc="-30" dirty="0">
                <a:solidFill>
                  <a:srgbClr val="FFFFFF"/>
                </a:solidFill>
                <a:latin typeface="Verdana"/>
                <a:cs typeface="Verdana"/>
              </a:rPr>
              <a:t>paths</a:t>
            </a:r>
            <a:r>
              <a:rPr sz="1900" spc="-125" dirty="0">
                <a:solidFill>
                  <a:srgbClr val="FFFFFF"/>
                </a:solidFill>
                <a:latin typeface="Verdana"/>
                <a:cs typeface="Verdana"/>
              </a:rPr>
              <a:t> </a:t>
            </a:r>
            <a:r>
              <a:rPr sz="1900" spc="-120" dirty="0">
                <a:solidFill>
                  <a:srgbClr val="FFFFFF"/>
                </a:solidFill>
                <a:latin typeface="Verdana"/>
                <a:cs typeface="Verdana"/>
              </a:rPr>
              <a:t>it</a:t>
            </a:r>
            <a:r>
              <a:rPr sz="1900" spc="-160" dirty="0">
                <a:solidFill>
                  <a:srgbClr val="FFFFFF"/>
                </a:solidFill>
                <a:latin typeface="Verdana"/>
                <a:cs typeface="Verdana"/>
              </a:rPr>
              <a:t> </a:t>
            </a:r>
            <a:r>
              <a:rPr sz="1900" spc="-105" dirty="0">
                <a:solidFill>
                  <a:srgbClr val="FFFFFF"/>
                </a:solidFill>
                <a:latin typeface="Verdana"/>
                <a:cs typeface="Verdana"/>
              </a:rPr>
              <a:t>will</a:t>
            </a:r>
            <a:r>
              <a:rPr sz="1900" spc="-160" dirty="0">
                <a:solidFill>
                  <a:srgbClr val="FFFFFF"/>
                </a:solidFill>
                <a:latin typeface="Verdana"/>
                <a:cs typeface="Verdana"/>
              </a:rPr>
              <a:t> </a:t>
            </a:r>
            <a:r>
              <a:rPr sz="1900" spc="60" dirty="0">
                <a:solidFill>
                  <a:srgbClr val="FFFFFF"/>
                </a:solidFill>
                <a:latin typeface="Verdana"/>
                <a:cs typeface="Verdana"/>
              </a:rPr>
              <a:t>updated </a:t>
            </a:r>
            <a:r>
              <a:rPr sz="1900" spc="-650" dirty="0">
                <a:solidFill>
                  <a:srgbClr val="FFFFFF"/>
                </a:solidFill>
                <a:latin typeface="Verdana"/>
                <a:cs typeface="Verdana"/>
              </a:rPr>
              <a:t> </a:t>
            </a:r>
            <a:r>
              <a:rPr sz="1900" spc="-60" dirty="0">
                <a:solidFill>
                  <a:srgbClr val="FFFFFF"/>
                </a:solidFill>
                <a:latin typeface="Verdana"/>
                <a:cs typeface="Verdana"/>
              </a:rPr>
              <a:t>only</a:t>
            </a:r>
            <a:r>
              <a:rPr sz="1900" spc="-130" dirty="0">
                <a:solidFill>
                  <a:srgbClr val="FFFFFF"/>
                </a:solidFill>
                <a:latin typeface="Verdana"/>
                <a:cs typeface="Verdana"/>
              </a:rPr>
              <a:t> </a:t>
            </a:r>
            <a:r>
              <a:rPr sz="1900" spc="-10" dirty="0">
                <a:solidFill>
                  <a:srgbClr val="FFFFFF"/>
                </a:solidFill>
                <a:latin typeface="Verdana"/>
                <a:cs typeface="Verdana"/>
              </a:rPr>
              <a:t>to</a:t>
            </a:r>
            <a:r>
              <a:rPr sz="1900" spc="-130" dirty="0">
                <a:solidFill>
                  <a:srgbClr val="FFFFFF"/>
                </a:solidFill>
                <a:latin typeface="Verdana"/>
                <a:cs typeface="Verdana"/>
              </a:rPr>
              <a:t> </a:t>
            </a:r>
            <a:r>
              <a:rPr sz="1900" spc="-165" dirty="0">
                <a:solidFill>
                  <a:srgbClr val="FFFFFF"/>
                </a:solidFill>
                <a:latin typeface="Verdana"/>
                <a:cs typeface="Verdana"/>
              </a:rPr>
              <a:t>its</a:t>
            </a:r>
            <a:r>
              <a:rPr sz="1900" spc="-150" dirty="0">
                <a:solidFill>
                  <a:srgbClr val="FFFFFF"/>
                </a:solidFill>
                <a:latin typeface="Verdana"/>
                <a:cs typeface="Verdana"/>
              </a:rPr>
              <a:t> </a:t>
            </a:r>
            <a:r>
              <a:rPr sz="1900" spc="-40" dirty="0">
                <a:solidFill>
                  <a:srgbClr val="FFFFFF"/>
                </a:solidFill>
                <a:latin typeface="Verdana"/>
                <a:cs typeface="Verdana"/>
              </a:rPr>
              <a:t>neighbors</a:t>
            </a:r>
            <a:r>
              <a:rPr sz="1900" spc="-120" dirty="0">
                <a:solidFill>
                  <a:srgbClr val="FFFFFF"/>
                </a:solidFill>
                <a:latin typeface="Verdana"/>
                <a:cs typeface="Verdana"/>
              </a:rPr>
              <a:t> </a:t>
            </a:r>
            <a:r>
              <a:rPr sz="1900" dirty="0">
                <a:solidFill>
                  <a:srgbClr val="FFFFFF"/>
                </a:solidFill>
                <a:latin typeface="Verdana"/>
                <a:cs typeface="Verdana"/>
              </a:rPr>
              <a:t>which</a:t>
            </a:r>
            <a:r>
              <a:rPr sz="1900" spc="-155" dirty="0">
                <a:solidFill>
                  <a:srgbClr val="FFFFFF"/>
                </a:solidFill>
                <a:latin typeface="Verdana"/>
                <a:cs typeface="Verdana"/>
              </a:rPr>
              <a:t> </a:t>
            </a:r>
            <a:r>
              <a:rPr sz="1900" spc="-90" dirty="0">
                <a:solidFill>
                  <a:srgbClr val="FFFFFF"/>
                </a:solidFill>
                <a:latin typeface="Verdana"/>
                <a:cs typeface="Verdana"/>
              </a:rPr>
              <a:t>in</a:t>
            </a:r>
            <a:r>
              <a:rPr sz="1900" spc="-155" dirty="0">
                <a:solidFill>
                  <a:srgbClr val="FFFFFF"/>
                </a:solidFill>
                <a:latin typeface="Verdana"/>
                <a:cs typeface="Verdana"/>
              </a:rPr>
              <a:t> </a:t>
            </a:r>
            <a:r>
              <a:rPr sz="1900" spc="-110" dirty="0">
                <a:solidFill>
                  <a:srgbClr val="FFFFFF"/>
                </a:solidFill>
                <a:latin typeface="Verdana"/>
                <a:cs typeface="Verdana"/>
              </a:rPr>
              <a:t>turn</a:t>
            </a:r>
            <a:r>
              <a:rPr sz="1900" spc="-135" dirty="0">
                <a:solidFill>
                  <a:srgbClr val="FFFFFF"/>
                </a:solidFill>
                <a:latin typeface="Verdana"/>
                <a:cs typeface="Verdana"/>
              </a:rPr>
              <a:t> </a:t>
            </a:r>
            <a:r>
              <a:rPr sz="1900" spc="-35" dirty="0">
                <a:solidFill>
                  <a:srgbClr val="FFFFFF"/>
                </a:solidFill>
                <a:latin typeface="Verdana"/>
                <a:cs typeface="Verdana"/>
              </a:rPr>
              <a:t>after</a:t>
            </a:r>
            <a:r>
              <a:rPr sz="1900" spc="-135" dirty="0">
                <a:solidFill>
                  <a:srgbClr val="FFFFFF"/>
                </a:solidFill>
                <a:latin typeface="Verdana"/>
                <a:cs typeface="Verdana"/>
              </a:rPr>
              <a:t> </a:t>
            </a:r>
            <a:r>
              <a:rPr sz="1900" spc="150" dirty="0">
                <a:solidFill>
                  <a:srgbClr val="FFFFFF"/>
                </a:solidFill>
                <a:latin typeface="Verdana"/>
                <a:cs typeface="Verdana"/>
              </a:rPr>
              <a:t>a</a:t>
            </a:r>
            <a:r>
              <a:rPr sz="1900" spc="-150" dirty="0">
                <a:solidFill>
                  <a:srgbClr val="FFFFFF"/>
                </a:solidFill>
                <a:latin typeface="Verdana"/>
                <a:cs typeface="Verdana"/>
              </a:rPr>
              <a:t> </a:t>
            </a:r>
            <a:r>
              <a:rPr sz="1900" spc="5" dirty="0">
                <a:solidFill>
                  <a:srgbClr val="FFFFFF"/>
                </a:solidFill>
                <a:latin typeface="Verdana"/>
                <a:cs typeface="Verdana"/>
              </a:rPr>
              <a:t>period</a:t>
            </a:r>
            <a:r>
              <a:rPr sz="1900" spc="-140" dirty="0">
                <a:solidFill>
                  <a:srgbClr val="FFFFFF"/>
                </a:solidFill>
                <a:latin typeface="Verdana"/>
                <a:cs typeface="Verdana"/>
              </a:rPr>
              <a:t> </a:t>
            </a:r>
            <a:r>
              <a:rPr sz="1900" spc="-75" dirty="0">
                <a:solidFill>
                  <a:srgbClr val="FFFFFF"/>
                </a:solidFill>
                <a:latin typeface="Verdana"/>
                <a:cs typeface="Verdana"/>
              </a:rPr>
              <a:t>passes</a:t>
            </a:r>
            <a:r>
              <a:rPr sz="1900" spc="-120" dirty="0">
                <a:solidFill>
                  <a:srgbClr val="FFFFFF"/>
                </a:solidFill>
                <a:latin typeface="Verdana"/>
                <a:cs typeface="Verdana"/>
              </a:rPr>
              <a:t> </a:t>
            </a:r>
            <a:r>
              <a:rPr sz="1900" spc="-10" dirty="0">
                <a:solidFill>
                  <a:srgbClr val="FFFFFF"/>
                </a:solidFill>
                <a:latin typeface="Verdana"/>
                <a:cs typeface="Verdana"/>
              </a:rPr>
              <a:t>to</a:t>
            </a:r>
            <a:r>
              <a:rPr sz="1900" spc="-130" dirty="0">
                <a:solidFill>
                  <a:srgbClr val="FFFFFF"/>
                </a:solidFill>
                <a:latin typeface="Verdana"/>
                <a:cs typeface="Verdana"/>
              </a:rPr>
              <a:t> </a:t>
            </a:r>
            <a:r>
              <a:rPr sz="1900" spc="-165" dirty="0">
                <a:solidFill>
                  <a:srgbClr val="FFFFFF"/>
                </a:solidFill>
                <a:latin typeface="Verdana"/>
                <a:cs typeface="Verdana"/>
              </a:rPr>
              <a:t>its</a:t>
            </a:r>
            <a:r>
              <a:rPr sz="1900" spc="-155" dirty="0">
                <a:solidFill>
                  <a:srgbClr val="FFFFFF"/>
                </a:solidFill>
                <a:latin typeface="Verdana"/>
                <a:cs typeface="Verdana"/>
              </a:rPr>
              <a:t> </a:t>
            </a:r>
            <a:r>
              <a:rPr sz="1900" spc="-55" dirty="0">
                <a:solidFill>
                  <a:srgbClr val="FFFFFF"/>
                </a:solidFill>
                <a:latin typeface="Verdana"/>
                <a:cs typeface="Verdana"/>
              </a:rPr>
              <a:t>neighbors.</a:t>
            </a:r>
            <a:endParaRPr sz="1900">
              <a:latin typeface="Verdana"/>
              <a:cs typeface="Verdana"/>
            </a:endParaRPr>
          </a:p>
          <a:p>
            <a:pPr>
              <a:lnSpc>
                <a:spcPct val="100000"/>
              </a:lnSpc>
              <a:spcBef>
                <a:spcPts val="40"/>
              </a:spcBef>
            </a:pPr>
            <a:endParaRPr sz="2750">
              <a:latin typeface="Verdana"/>
              <a:cs typeface="Verdana"/>
            </a:endParaRPr>
          </a:p>
          <a:p>
            <a:pPr marL="12700" algn="just">
              <a:lnSpc>
                <a:spcPct val="100000"/>
              </a:lnSpc>
            </a:pPr>
            <a:r>
              <a:rPr sz="1500" spc="-130" dirty="0">
                <a:solidFill>
                  <a:srgbClr val="89D0D6"/>
                </a:solidFill>
                <a:latin typeface="Lucida Sans Unicode"/>
                <a:cs typeface="Lucida Sans Unicode"/>
              </a:rPr>
              <a:t>▶  </a:t>
            </a:r>
            <a:r>
              <a:rPr sz="1500" spc="-70" dirty="0">
                <a:solidFill>
                  <a:srgbClr val="89D0D6"/>
                </a:solidFill>
                <a:latin typeface="Lucida Sans Unicode"/>
                <a:cs typeface="Lucida Sans Unicode"/>
              </a:rPr>
              <a:t> </a:t>
            </a:r>
            <a:r>
              <a:rPr sz="1900" spc="-300" dirty="0">
                <a:solidFill>
                  <a:srgbClr val="FFFFFF"/>
                </a:solidFill>
                <a:latin typeface="Verdana"/>
                <a:cs typeface="Verdana"/>
              </a:rPr>
              <a:t>S</a:t>
            </a:r>
            <a:r>
              <a:rPr sz="1900" spc="-165" dirty="0">
                <a:solidFill>
                  <a:srgbClr val="FFFFFF"/>
                </a:solidFill>
                <a:latin typeface="Verdana"/>
                <a:cs typeface="Verdana"/>
              </a:rPr>
              <a:t>t</a:t>
            </a:r>
            <a:r>
              <a:rPr sz="1900" spc="105" dirty="0">
                <a:solidFill>
                  <a:srgbClr val="FFFFFF"/>
                </a:solidFill>
                <a:latin typeface="Verdana"/>
                <a:cs typeface="Verdana"/>
              </a:rPr>
              <a:t>ep</a:t>
            </a:r>
            <a:r>
              <a:rPr sz="1900" spc="65" dirty="0">
                <a:solidFill>
                  <a:srgbClr val="FFFFFF"/>
                </a:solidFill>
                <a:latin typeface="Times New Roman"/>
                <a:cs typeface="Times New Roman"/>
              </a:rPr>
              <a:t> </a:t>
            </a:r>
            <a:r>
              <a:rPr sz="1900" spc="-254" dirty="0">
                <a:solidFill>
                  <a:srgbClr val="FFFFFF"/>
                </a:solidFill>
                <a:latin typeface="Verdana"/>
                <a:cs typeface="Verdana"/>
              </a:rPr>
              <a:t>3:</a:t>
            </a:r>
            <a:endParaRPr sz="1900">
              <a:latin typeface="Verdana"/>
              <a:cs typeface="Verdana"/>
            </a:endParaRPr>
          </a:p>
          <a:p>
            <a:pPr marL="355600" marR="245745" indent="-342900">
              <a:lnSpc>
                <a:spcPts val="1820"/>
              </a:lnSpc>
              <a:spcBef>
                <a:spcPts val="1000"/>
              </a:spcBef>
              <a:tabLst>
                <a:tab pos="354965" algn="l"/>
              </a:tabLst>
            </a:pPr>
            <a:r>
              <a:rPr sz="1500" spc="-130" dirty="0">
                <a:solidFill>
                  <a:srgbClr val="89D0D6"/>
                </a:solidFill>
                <a:latin typeface="Lucida Sans Unicode"/>
                <a:cs typeface="Lucida Sans Unicode"/>
              </a:rPr>
              <a:t>▶	</a:t>
            </a:r>
            <a:r>
              <a:rPr sz="1900" spc="-110" dirty="0">
                <a:solidFill>
                  <a:srgbClr val="FFFFFF"/>
                </a:solidFill>
                <a:latin typeface="Verdana"/>
                <a:cs typeface="Verdana"/>
              </a:rPr>
              <a:t>The</a:t>
            </a:r>
            <a:r>
              <a:rPr sz="1900" spc="-114" dirty="0">
                <a:solidFill>
                  <a:srgbClr val="FFFFFF"/>
                </a:solidFill>
                <a:latin typeface="Verdana"/>
                <a:cs typeface="Verdana"/>
              </a:rPr>
              <a:t> </a:t>
            </a:r>
            <a:r>
              <a:rPr sz="1900" spc="70" dirty="0">
                <a:solidFill>
                  <a:srgbClr val="FFFFFF"/>
                </a:solidFill>
                <a:latin typeface="Verdana"/>
                <a:cs typeface="Verdana"/>
              </a:rPr>
              <a:t>above</a:t>
            </a:r>
            <a:r>
              <a:rPr sz="1900" spc="-120" dirty="0">
                <a:solidFill>
                  <a:srgbClr val="FFFFFF"/>
                </a:solidFill>
                <a:latin typeface="Verdana"/>
                <a:cs typeface="Verdana"/>
              </a:rPr>
              <a:t> </a:t>
            </a:r>
            <a:r>
              <a:rPr sz="1900" dirty="0">
                <a:solidFill>
                  <a:srgbClr val="FFFFFF"/>
                </a:solidFill>
                <a:latin typeface="Verdana"/>
                <a:cs typeface="Verdana"/>
              </a:rPr>
              <a:t>explained</a:t>
            </a:r>
            <a:r>
              <a:rPr sz="1900" spc="-135" dirty="0">
                <a:solidFill>
                  <a:srgbClr val="FFFFFF"/>
                </a:solidFill>
                <a:latin typeface="Verdana"/>
                <a:cs typeface="Verdana"/>
              </a:rPr>
              <a:t> </a:t>
            </a:r>
            <a:r>
              <a:rPr sz="1900" spc="-75" dirty="0">
                <a:solidFill>
                  <a:srgbClr val="FFFFFF"/>
                </a:solidFill>
                <a:latin typeface="Verdana"/>
                <a:cs typeface="Verdana"/>
              </a:rPr>
              <a:t>sharing</a:t>
            </a:r>
            <a:r>
              <a:rPr sz="1900" spc="-135" dirty="0">
                <a:solidFill>
                  <a:srgbClr val="FFFFFF"/>
                </a:solidFill>
                <a:latin typeface="Verdana"/>
                <a:cs typeface="Verdana"/>
              </a:rPr>
              <a:t> </a:t>
            </a:r>
            <a:r>
              <a:rPr sz="1900" dirty="0">
                <a:solidFill>
                  <a:srgbClr val="FFFFFF"/>
                </a:solidFill>
                <a:latin typeface="Verdana"/>
                <a:cs typeface="Verdana"/>
              </a:rPr>
              <a:t>of</a:t>
            </a:r>
            <a:r>
              <a:rPr sz="1900" spc="-125" dirty="0">
                <a:solidFill>
                  <a:srgbClr val="FFFFFF"/>
                </a:solidFill>
                <a:latin typeface="Verdana"/>
                <a:cs typeface="Verdana"/>
              </a:rPr>
              <a:t> </a:t>
            </a:r>
            <a:r>
              <a:rPr sz="1900" spc="-50" dirty="0">
                <a:solidFill>
                  <a:srgbClr val="FFFFFF"/>
                </a:solidFill>
                <a:latin typeface="Verdana"/>
                <a:cs typeface="Verdana"/>
              </a:rPr>
              <a:t>information</a:t>
            </a:r>
            <a:r>
              <a:rPr sz="1900" spc="-130" dirty="0">
                <a:solidFill>
                  <a:srgbClr val="FFFFFF"/>
                </a:solidFill>
                <a:latin typeface="Verdana"/>
                <a:cs typeface="Verdana"/>
              </a:rPr>
              <a:t> </a:t>
            </a:r>
            <a:r>
              <a:rPr sz="1900" spc="-105" dirty="0">
                <a:solidFill>
                  <a:srgbClr val="FFFFFF"/>
                </a:solidFill>
                <a:latin typeface="Verdana"/>
                <a:cs typeface="Verdana"/>
              </a:rPr>
              <a:t>will</a:t>
            </a:r>
            <a:r>
              <a:rPr sz="1900" spc="-155" dirty="0">
                <a:solidFill>
                  <a:srgbClr val="FFFFFF"/>
                </a:solidFill>
                <a:latin typeface="Verdana"/>
                <a:cs typeface="Verdana"/>
              </a:rPr>
              <a:t> </a:t>
            </a:r>
            <a:r>
              <a:rPr sz="1900" spc="-10" dirty="0">
                <a:solidFill>
                  <a:srgbClr val="FFFFFF"/>
                </a:solidFill>
                <a:latin typeface="Verdana"/>
                <a:cs typeface="Verdana"/>
              </a:rPr>
              <a:t>take</a:t>
            </a:r>
            <a:r>
              <a:rPr sz="1900" spc="-125" dirty="0">
                <a:solidFill>
                  <a:srgbClr val="FFFFFF"/>
                </a:solidFill>
                <a:latin typeface="Verdana"/>
                <a:cs typeface="Verdana"/>
              </a:rPr>
              <a:t> </a:t>
            </a:r>
            <a:r>
              <a:rPr sz="1900" spc="85" dirty="0">
                <a:solidFill>
                  <a:srgbClr val="FFFFFF"/>
                </a:solidFill>
                <a:latin typeface="Verdana"/>
                <a:cs typeface="Verdana"/>
              </a:rPr>
              <a:t>place</a:t>
            </a:r>
            <a:r>
              <a:rPr sz="1900" spc="-125" dirty="0">
                <a:solidFill>
                  <a:srgbClr val="FFFFFF"/>
                </a:solidFill>
                <a:latin typeface="Verdana"/>
                <a:cs typeface="Verdana"/>
              </a:rPr>
              <a:t> </a:t>
            </a:r>
            <a:r>
              <a:rPr sz="1900" spc="-90" dirty="0">
                <a:solidFill>
                  <a:srgbClr val="FFFFFF"/>
                </a:solidFill>
                <a:latin typeface="Verdana"/>
                <a:cs typeface="Verdana"/>
              </a:rPr>
              <a:t>in</a:t>
            </a:r>
            <a:r>
              <a:rPr sz="1900" spc="-165" dirty="0">
                <a:solidFill>
                  <a:srgbClr val="FFFFFF"/>
                </a:solidFill>
                <a:latin typeface="Verdana"/>
                <a:cs typeface="Verdana"/>
              </a:rPr>
              <a:t> </a:t>
            </a:r>
            <a:r>
              <a:rPr sz="1900" spc="150" dirty="0">
                <a:solidFill>
                  <a:srgbClr val="FFFFFF"/>
                </a:solidFill>
                <a:latin typeface="Verdana"/>
                <a:cs typeface="Verdana"/>
              </a:rPr>
              <a:t>a</a:t>
            </a:r>
            <a:r>
              <a:rPr sz="1900" spc="-125" dirty="0">
                <a:solidFill>
                  <a:srgbClr val="FFFFFF"/>
                </a:solidFill>
                <a:latin typeface="Verdana"/>
                <a:cs typeface="Verdana"/>
              </a:rPr>
              <a:t> </a:t>
            </a:r>
            <a:r>
              <a:rPr sz="1900" spc="5" dirty="0">
                <a:solidFill>
                  <a:srgbClr val="FFFFFF"/>
                </a:solidFill>
                <a:latin typeface="Verdana"/>
                <a:cs typeface="Verdana"/>
              </a:rPr>
              <a:t>period </a:t>
            </a:r>
            <a:r>
              <a:rPr sz="1900" spc="-655" dirty="0">
                <a:solidFill>
                  <a:srgbClr val="FFFFFF"/>
                </a:solidFill>
                <a:latin typeface="Verdana"/>
                <a:cs typeface="Verdana"/>
              </a:rPr>
              <a:t> </a:t>
            </a:r>
            <a:r>
              <a:rPr sz="1900" dirty="0">
                <a:solidFill>
                  <a:srgbClr val="FFFFFF"/>
                </a:solidFill>
                <a:latin typeface="Verdana"/>
                <a:cs typeface="Verdana"/>
              </a:rPr>
              <a:t>of</a:t>
            </a:r>
            <a:r>
              <a:rPr sz="1900" spc="-130" dirty="0">
                <a:solidFill>
                  <a:srgbClr val="FFFFFF"/>
                </a:solidFill>
                <a:latin typeface="Verdana"/>
                <a:cs typeface="Verdana"/>
              </a:rPr>
              <a:t> </a:t>
            </a:r>
            <a:r>
              <a:rPr sz="1900" spc="-160" dirty="0">
                <a:solidFill>
                  <a:srgbClr val="FFFFFF"/>
                </a:solidFill>
                <a:latin typeface="Verdana"/>
                <a:cs typeface="Verdana"/>
              </a:rPr>
              <a:t>30</a:t>
            </a:r>
            <a:r>
              <a:rPr sz="1900" spc="-150" dirty="0">
                <a:solidFill>
                  <a:srgbClr val="FFFFFF"/>
                </a:solidFill>
                <a:latin typeface="Verdana"/>
                <a:cs typeface="Verdana"/>
              </a:rPr>
              <a:t> </a:t>
            </a:r>
            <a:r>
              <a:rPr sz="1900" spc="-30" dirty="0">
                <a:solidFill>
                  <a:srgbClr val="FFFFFF"/>
                </a:solidFill>
                <a:latin typeface="Verdana"/>
                <a:cs typeface="Verdana"/>
              </a:rPr>
              <a:t>seconds.</a:t>
            </a:r>
            <a:endParaRPr sz="1900">
              <a:latin typeface="Verdana"/>
              <a:cs typeface="Verdana"/>
            </a:endParaRPr>
          </a:p>
          <a:p>
            <a:pPr marL="355600" marR="115570" indent="-342900">
              <a:lnSpc>
                <a:spcPct val="80000"/>
              </a:lnSpc>
              <a:spcBef>
                <a:spcPts val="1015"/>
              </a:spcBef>
              <a:tabLst>
                <a:tab pos="354965" algn="l"/>
              </a:tabLst>
            </a:pPr>
            <a:r>
              <a:rPr sz="1500" spc="-130" dirty="0">
                <a:solidFill>
                  <a:srgbClr val="89D0D6"/>
                </a:solidFill>
                <a:latin typeface="Lucida Sans Unicode"/>
                <a:cs typeface="Lucida Sans Unicode"/>
              </a:rPr>
              <a:t>▶	</a:t>
            </a:r>
            <a:r>
              <a:rPr sz="1900" spc="-229" dirty="0">
                <a:solidFill>
                  <a:srgbClr val="FFFFFF"/>
                </a:solidFill>
                <a:latin typeface="Verdana"/>
                <a:cs typeface="Verdana"/>
              </a:rPr>
              <a:t>If</a:t>
            </a:r>
            <a:r>
              <a:rPr sz="1900" spc="-135" dirty="0">
                <a:solidFill>
                  <a:srgbClr val="FFFFFF"/>
                </a:solidFill>
                <a:latin typeface="Verdana"/>
                <a:cs typeface="Verdana"/>
              </a:rPr>
              <a:t> </a:t>
            </a:r>
            <a:r>
              <a:rPr sz="1900" spc="-40" dirty="0">
                <a:solidFill>
                  <a:srgbClr val="FFFFFF"/>
                </a:solidFill>
                <a:latin typeface="Verdana"/>
                <a:cs typeface="Verdana"/>
              </a:rPr>
              <a:t>there</a:t>
            </a:r>
            <a:r>
              <a:rPr sz="1900" spc="-125" dirty="0">
                <a:solidFill>
                  <a:srgbClr val="FFFFFF"/>
                </a:solidFill>
                <a:latin typeface="Verdana"/>
                <a:cs typeface="Verdana"/>
              </a:rPr>
              <a:t> </a:t>
            </a:r>
            <a:r>
              <a:rPr sz="1900" spc="-195" dirty="0">
                <a:solidFill>
                  <a:srgbClr val="FFFFFF"/>
                </a:solidFill>
                <a:latin typeface="Verdana"/>
                <a:cs typeface="Verdana"/>
              </a:rPr>
              <a:t>is</a:t>
            </a:r>
            <a:r>
              <a:rPr sz="1900" spc="-155" dirty="0">
                <a:solidFill>
                  <a:srgbClr val="FFFFFF"/>
                </a:solidFill>
                <a:latin typeface="Verdana"/>
                <a:cs typeface="Verdana"/>
              </a:rPr>
              <a:t> </a:t>
            </a:r>
            <a:r>
              <a:rPr sz="1900" spc="150" dirty="0">
                <a:solidFill>
                  <a:srgbClr val="FFFFFF"/>
                </a:solidFill>
                <a:latin typeface="Verdana"/>
                <a:cs typeface="Verdana"/>
              </a:rPr>
              <a:t>a</a:t>
            </a:r>
            <a:r>
              <a:rPr sz="1900" spc="-150" dirty="0">
                <a:solidFill>
                  <a:srgbClr val="FFFFFF"/>
                </a:solidFill>
                <a:latin typeface="Verdana"/>
                <a:cs typeface="Verdana"/>
              </a:rPr>
              <a:t> </a:t>
            </a:r>
            <a:r>
              <a:rPr sz="1900" spc="80" dirty="0">
                <a:solidFill>
                  <a:srgbClr val="FFFFFF"/>
                </a:solidFill>
                <a:latin typeface="Verdana"/>
                <a:cs typeface="Verdana"/>
              </a:rPr>
              <a:t>change</a:t>
            </a:r>
            <a:r>
              <a:rPr sz="1900" spc="-110" dirty="0">
                <a:solidFill>
                  <a:srgbClr val="FFFFFF"/>
                </a:solidFill>
                <a:latin typeface="Verdana"/>
                <a:cs typeface="Verdana"/>
              </a:rPr>
              <a:t> </a:t>
            </a:r>
            <a:r>
              <a:rPr sz="1900" spc="-90" dirty="0">
                <a:solidFill>
                  <a:srgbClr val="FFFFFF"/>
                </a:solidFill>
                <a:latin typeface="Verdana"/>
                <a:cs typeface="Verdana"/>
              </a:rPr>
              <a:t>in</a:t>
            </a:r>
            <a:r>
              <a:rPr sz="1900" spc="-160" dirty="0">
                <a:solidFill>
                  <a:srgbClr val="FFFFFF"/>
                </a:solidFill>
                <a:latin typeface="Verdana"/>
                <a:cs typeface="Verdana"/>
              </a:rPr>
              <a:t> </a:t>
            </a:r>
            <a:r>
              <a:rPr sz="1900" spc="-20" dirty="0">
                <a:solidFill>
                  <a:srgbClr val="FFFFFF"/>
                </a:solidFill>
                <a:latin typeface="Verdana"/>
                <a:cs typeface="Verdana"/>
              </a:rPr>
              <a:t>the</a:t>
            </a:r>
            <a:r>
              <a:rPr sz="1900" spc="-120" dirty="0">
                <a:solidFill>
                  <a:srgbClr val="FFFFFF"/>
                </a:solidFill>
                <a:latin typeface="Verdana"/>
                <a:cs typeface="Verdana"/>
              </a:rPr>
              <a:t> </a:t>
            </a:r>
            <a:r>
              <a:rPr sz="1900" spc="-55" dirty="0">
                <a:solidFill>
                  <a:srgbClr val="FFFFFF"/>
                </a:solidFill>
                <a:latin typeface="Verdana"/>
                <a:cs typeface="Verdana"/>
              </a:rPr>
              <a:t>network</a:t>
            </a:r>
            <a:r>
              <a:rPr sz="1900" spc="-120" dirty="0">
                <a:solidFill>
                  <a:srgbClr val="FFFFFF"/>
                </a:solidFill>
                <a:latin typeface="Verdana"/>
                <a:cs typeface="Verdana"/>
              </a:rPr>
              <a:t> </a:t>
            </a:r>
            <a:r>
              <a:rPr sz="1900" spc="-90" dirty="0">
                <a:solidFill>
                  <a:srgbClr val="FFFFFF"/>
                </a:solidFill>
                <a:latin typeface="Verdana"/>
                <a:cs typeface="Verdana"/>
              </a:rPr>
              <a:t>like</a:t>
            </a:r>
            <a:r>
              <a:rPr sz="1900" spc="-150" dirty="0">
                <a:solidFill>
                  <a:srgbClr val="FFFFFF"/>
                </a:solidFill>
                <a:latin typeface="Verdana"/>
                <a:cs typeface="Verdana"/>
              </a:rPr>
              <a:t> </a:t>
            </a:r>
            <a:r>
              <a:rPr sz="1900" spc="-105" dirty="0">
                <a:solidFill>
                  <a:srgbClr val="FFFFFF"/>
                </a:solidFill>
                <a:latin typeface="Verdana"/>
                <a:cs typeface="Verdana"/>
              </a:rPr>
              <a:t>if</a:t>
            </a:r>
            <a:r>
              <a:rPr sz="1900" spc="-165" dirty="0">
                <a:solidFill>
                  <a:srgbClr val="FFFFFF"/>
                </a:solidFill>
                <a:latin typeface="Verdana"/>
                <a:cs typeface="Verdana"/>
              </a:rPr>
              <a:t> </a:t>
            </a:r>
            <a:r>
              <a:rPr sz="1900" spc="150" dirty="0">
                <a:solidFill>
                  <a:srgbClr val="FFFFFF"/>
                </a:solidFill>
                <a:latin typeface="Verdana"/>
                <a:cs typeface="Verdana"/>
              </a:rPr>
              <a:t>a</a:t>
            </a:r>
            <a:r>
              <a:rPr sz="1900" spc="-145" dirty="0">
                <a:solidFill>
                  <a:srgbClr val="FFFFFF"/>
                </a:solidFill>
                <a:latin typeface="Verdana"/>
                <a:cs typeface="Verdana"/>
              </a:rPr>
              <a:t> </a:t>
            </a:r>
            <a:r>
              <a:rPr sz="1900" spc="-55" dirty="0">
                <a:solidFill>
                  <a:srgbClr val="FFFFFF"/>
                </a:solidFill>
                <a:latin typeface="Verdana"/>
                <a:cs typeface="Verdana"/>
              </a:rPr>
              <a:t>network</a:t>
            </a:r>
            <a:r>
              <a:rPr sz="1900" spc="-114" dirty="0">
                <a:solidFill>
                  <a:srgbClr val="FFFFFF"/>
                </a:solidFill>
                <a:latin typeface="Verdana"/>
                <a:cs typeface="Verdana"/>
              </a:rPr>
              <a:t> </a:t>
            </a:r>
            <a:r>
              <a:rPr sz="1900" spc="-95" dirty="0">
                <a:solidFill>
                  <a:srgbClr val="FFFFFF"/>
                </a:solidFill>
                <a:latin typeface="Verdana"/>
                <a:cs typeface="Verdana"/>
              </a:rPr>
              <a:t>fails</a:t>
            </a:r>
            <a:r>
              <a:rPr sz="1900" spc="-155" dirty="0">
                <a:solidFill>
                  <a:srgbClr val="FFFFFF"/>
                </a:solidFill>
                <a:latin typeface="Verdana"/>
                <a:cs typeface="Verdana"/>
              </a:rPr>
              <a:t> </a:t>
            </a:r>
            <a:r>
              <a:rPr sz="1900" spc="-85" dirty="0">
                <a:solidFill>
                  <a:srgbClr val="FFFFFF"/>
                </a:solidFill>
                <a:latin typeface="Verdana"/>
                <a:cs typeface="Verdana"/>
              </a:rPr>
              <a:t>or</a:t>
            </a:r>
            <a:r>
              <a:rPr sz="1900" spc="-120" dirty="0">
                <a:solidFill>
                  <a:srgbClr val="FFFFFF"/>
                </a:solidFill>
                <a:latin typeface="Verdana"/>
                <a:cs typeface="Verdana"/>
              </a:rPr>
              <a:t> </a:t>
            </a:r>
            <a:r>
              <a:rPr sz="1900" spc="-20" dirty="0">
                <a:solidFill>
                  <a:srgbClr val="FFFFFF"/>
                </a:solidFill>
                <a:latin typeface="Verdana"/>
                <a:cs typeface="Verdana"/>
              </a:rPr>
              <a:t>additionally</a:t>
            </a:r>
            <a:r>
              <a:rPr sz="1900" spc="-135" dirty="0">
                <a:solidFill>
                  <a:srgbClr val="FFFFFF"/>
                </a:solidFill>
                <a:latin typeface="Verdana"/>
                <a:cs typeface="Verdana"/>
              </a:rPr>
              <a:t> </a:t>
            </a:r>
            <a:r>
              <a:rPr sz="1900" spc="150" dirty="0">
                <a:solidFill>
                  <a:srgbClr val="FFFFFF"/>
                </a:solidFill>
                <a:latin typeface="Verdana"/>
                <a:cs typeface="Verdana"/>
              </a:rPr>
              <a:t>a </a:t>
            </a:r>
            <a:r>
              <a:rPr sz="1900" spc="-650" dirty="0">
                <a:solidFill>
                  <a:srgbClr val="FFFFFF"/>
                </a:solidFill>
                <a:latin typeface="Verdana"/>
                <a:cs typeface="Verdana"/>
              </a:rPr>
              <a:t> </a:t>
            </a:r>
            <a:r>
              <a:rPr sz="1900" spc="-75" dirty="0">
                <a:solidFill>
                  <a:srgbClr val="FFFFFF"/>
                </a:solidFill>
                <a:latin typeface="Verdana"/>
                <a:cs typeface="Verdana"/>
              </a:rPr>
              <a:t>router </a:t>
            </a:r>
            <a:r>
              <a:rPr sz="1900" spc="-195" dirty="0">
                <a:solidFill>
                  <a:srgbClr val="FFFFFF"/>
                </a:solidFill>
                <a:latin typeface="Verdana"/>
                <a:cs typeface="Verdana"/>
              </a:rPr>
              <a:t>is </a:t>
            </a:r>
            <a:r>
              <a:rPr sz="1900" spc="114" dirty="0">
                <a:solidFill>
                  <a:srgbClr val="FFFFFF"/>
                </a:solidFill>
                <a:latin typeface="Verdana"/>
                <a:cs typeface="Verdana"/>
              </a:rPr>
              <a:t>added </a:t>
            </a:r>
            <a:r>
              <a:rPr sz="1900" spc="-10" dirty="0">
                <a:solidFill>
                  <a:srgbClr val="FFFFFF"/>
                </a:solidFill>
                <a:latin typeface="Verdana"/>
                <a:cs typeface="Verdana"/>
              </a:rPr>
              <a:t>to </a:t>
            </a:r>
            <a:r>
              <a:rPr sz="1900" spc="-20" dirty="0">
                <a:solidFill>
                  <a:srgbClr val="FFFFFF"/>
                </a:solidFill>
                <a:latin typeface="Verdana"/>
                <a:cs typeface="Verdana"/>
              </a:rPr>
              <a:t>the </a:t>
            </a:r>
            <a:r>
              <a:rPr sz="1900" spc="-70" dirty="0">
                <a:solidFill>
                  <a:srgbClr val="FFFFFF"/>
                </a:solidFill>
                <a:latin typeface="Verdana"/>
                <a:cs typeface="Verdana"/>
              </a:rPr>
              <a:t>network, </a:t>
            </a:r>
            <a:r>
              <a:rPr sz="1900" spc="-20" dirty="0">
                <a:solidFill>
                  <a:srgbClr val="FFFFFF"/>
                </a:solidFill>
                <a:latin typeface="Verdana"/>
                <a:cs typeface="Verdana"/>
              </a:rPr>
              <a:t>the </a:t>
            </a:r>
            <a:r>
              <a:rPr sz="1900" spc="80" dirty="0">
                <a:solidFill>
                  <a:srgbClr val="FFFFFF"/>
                </a:solidFill>
                <a:latin typeface="Verdana"/>
                <a:cs typeface="Verdana"/>
              </a:rPr>
              <a:t>changed </a:t>
            </a:r>
            <a:r>
              <a:rPr sz="1900" spc="-50" dirty="0">
                <a:solidFill>
                  <a:srgbClr val="FFFFFF"/>
                </a:solidFill>
                <a:latin typeface="Verdana"/>
                <a:cs typeface="Verdana"/>
              </a:rPr>
              <a:t>information </a:t>
            </a:r>
            <a:r>
              <a:rPr sz="1900" spc="-105" dirty="0">
                <a:solidFill>
                  <a:srgbClr val="FFFFFF"/>
                </a:solidFill>
                <a:latin typeface="Verdana"/>
                <a:cs typeface="Verdana"/>
              </a:rPr>
              <a:t>will </a:t>
            </a:r>
            <a:r>
              <a:rPr sz="1900" spc="100" dirty="0">
                <a:solidFill>
                  <a:srgbClr val="FFFFFF"/>
                </a:solidFill>
                <a:latin typeface="Verdana"/>
                <a:cs typeface="Verdana"/>
              </a:rPr>
              <a:t>be </a:t>
            </a:r>
            <a:r>
              <a:rPr sz="1900" spc="105" dirty="0">
                <a:solidFill>
                  <a:srgbClr val="FFFFFF"/>
                </a:solidFill>
                <a:latin typeface="Verdana"/>
                <a:cs typeface="Verdana"/>
              </a:rPr>
              <a:t> </a:t>
            </a:r>
            <a:r>
              <a:rPr sz="1900" spc="40" dirty="0">
                <a:solidFill>
                  <a:srgbClr val="FFFFFF"/>
                </a:solidFill>
                <a:latin typeface="Verdana"/>
                <a:cs typeface="Verdana"/>
              </a:rPr>
              <a:t>updat</a:t>
            </a:r>
            <a:r>
              <a:rPr sz="1900" spc="105" dirty="0">
                <a:solidFill>
                  <a:srgbClr val="FFFFFF"/>
                </a:solidFill>
                <a:latin typeface="Verdana"/>
                <a:cs typeface="Verdana"/>
              </a:rPr>
              <a:t>ed</a:t>
            </a:r>
            <a:r>
              <a:rPr sz="1900" spc="60" dirty="0">
                <a:solidFill>
                  <a:srgbClr val="FFFFFF"/>
                </a:solidFill>
                <a:latin typeface="Times New Roman"/>
                <a:cs typeface="Times New Roman"/>
              </a:rPr>
              <a:t> </a:t>
            </a:r>
            <a:r>
              <a:rPr sz="1900" spc="75" dirty="0">
                <a:solidFill>
                  <a:srgbClr val="FFFFFF"/>
                </a:solidFill>
                <a:latin typeface="Verdana"/>
                <a:cs typeface="Verdana"/>
              </a:rPr>
              <a:t>o</a:t>
            </a:r>
            <a:r>
              <a:rPr sz="1900" spc="-135" dirty="0">
                <a:solidFill>
                  <a:srgbClr val="FFFFFF"/>
                </a:solidFill>
                <a:latin typeface="Verdana"/>
                <a:cs typeface="Verdana"/>
              </a:rPr>
              <a:t>n</a:t>
            </a:r>
            <a:r>
              <a:rPr sz="1900" spc="-75" dirty="0">
                <a:solidFill>
                  <a:srgbClr val="FFFFFF"/>
                </a:solidFill>
                <a:latin typeface="Verdana"/>
                <a:cs typeface="Verdana"/>
              </a:rPr>
              <a:t>l</a:t>
            </a:r>
            <a:r>
              <a:rPr sz="1900" spc="-110" dirty="0">
                <a:solidFill>
                  <a:srgbClr val="FFFFFF"/>
                </a:solidFill>
                <a:latin typeface="Verdana"/>
                <a:cs typeface="Verdana"/>
              </a:rPr>
              <a:t>y</a:t>
            </a:r>
            <a:r>
              <a:rPr sz="1900" spc="75" dirty="0">
                <a:solidFill>
                  <a:srgbClr val="FFFFFF"/>
                </a:solidFill>
                <a:latin typeface="Times New Roman"/>
                <a:cs typeface="Times New Roman"/>
              </a:rPr>
              <a:t> </a:t>
            </a:r>
            <a:r>
              <a:rPr sz="1900" spc="45" dirty="0">
                <a:solidFill>
                  <a:srgbClr val="FFFFFF"/>
                </a:solidFill>
                <a:latin typeface="Verdana"/>
                <a:cs typeface="Verdana"/>
              </a:rPr>
              <a:t>a</a:t>
            </a:r>
            <a:r>
              <a:rPr sz="1900" spc="30" dirty="0">
                <a:solidFill>
                  <a:srgbClr val="FFFFFF"/>
                </a:solidFill>
                <a:latin typeface="Verdana"/>
                <a:cs typeface="Verdana"/>
              </a:rPr>
              <a:t>f</a:t>
            </a:r>
            <a:r>
              <a:rPr sz="1900" spc="-5" dirty="0">
                <a:solidFill>
                  <a:srgbClr val="FFFFFF"/>
                </a:solidFill>
                <a:latin typeface="Verdana"/>
                <a:cs typeface="Verdana"/>
              </a:rPr>
              <a:t>t</a:t>
            </a:r>
            <a:r>
              <a:rPr sz="1900" dirty="0">
                <a:solidFill>
                  <a:srgbClr val="FFFFFF"/>
                </a:solidFill>
                <a:latin typeface="Verdana"/>
                <a:cs typeface="Verdana"/>
              </a:rPr>
              <a:t>e</a:t>
            </a:r>
            <a:r>
              <a:rPr sz="1900" spc="-245" dirty="0">
                <a:solidFill>
                  <a:srgbClr val="FFFFFF"/>
                </a:solidFill>
                <a:latin typeface="Verdana"/>
                <a:cs typeface="Verdana"/>
              </a:rPr>
              <a:t>r</a:t>
            </a:r>
            <a:r>
              <a:rPr sz="1900" spc="55" dirty="0">
                <a:solidFill>
                  <a:srgbClr val="FFFFFF"/>
                </a:solidFill>
                <a:latin typeface="Times New Roman"/>
                <a:cs typeface="Times New Roman"/>
              </a:rPr>
              <a:t> </a:t>
            </a:r>
            <a:r>
              <a:rPr sz="1900" spc="-30" dirty="0">
                <a:solidFill>
                  <a:srgbClr val="FFFFFF"/>
                </a:solidFill>
                <a:latin typeface="Verdana"/>
                <a:cs typeface="Verdana"/>
              </a:rPr>
              <a:t>that</a:t>
            </a:r>
            <a:r>
              <a:rPr sz="1900" spc="65" dirty="0">
                <a:solidFill>
                  <a:srgbClr val="FFFFFF"/>
                </a:solidFill>
                <a:latin typeface="Times New Roman"/>
                <a:cs typeface="Times New Roman"/>
              </a:rPr>
              <a:t> </a:t>
            </a:r>
            <a:r>
              <a:rPr sz="1900" spc="-150" dirty="0">
                <a:solidFill>
                  <a:srgbClr val="FFFFFF"/>
                </a:solidFill>
                <a:latin typeface="Verdana"/>
                <a:cs typeface="Verdana"/>
              </a:rPr>
              <a:t>t</a:t>
            </a:r>
            <a:r>
              <a:rPr sz="1900" spc="-85" dirty="0">
                <a:solidFill>
                  <a:srgbClr val="FFFFFF"/>
                </a:solidFill>
                <a:latin typeface="Verdana"/>
                <a:cs typeface="Verdana"/>
              </a:rPr>
              <a:t>i</a:t>
            </a:r>
            <a:r>
              <a:rPr sz="1900" spc="15" dirty="0">
                <a:solidFill>
                  <a:srgbClr val="FFFFFF"/>
                </a:solidFill>
                <a:latin typeface="Verdana"/>
                <a:cs typeface="Verdana"/>
              </a:rPr>
              <a:t>me</a:t>
            </a:r>
            <a:r>
              <a:rPr sz="1900" spc="40" dirty="0">
                <a:solidFill>
                  <a:srgbClr val="FFFFFF"/>
                </a:solidFill>
                <a:latin typeface="Times New Roman"/>
                <a:cs typeface="Times New Roman"/>
              </a:rPr>
              <a:t> </a:t>
            </a:r>
            <a:r>
              <a:rPr sz="1900" spc="100" dirty="0">
                <a:solidFill>
                  <a:srgbClr val="FFFFFF"/>
                </a:solidFill>
                <a:latin typeface="Verdana"/>
                <a:cs typeface="Verdana"/>
              </a:rPr>
              <a:t>pe</a:t>
            </a:r>
            <a:r>
              <a:rPr sz="1900" spc="-235" dirty="0">
                <a:solidFill>
                  <a:srgbClr val="FFFFFF"/>
                </a:solidFill>
                <a:latin typeface="Verdana"/>
                <a:cs typeface="Verdana"/>
              </a:rPr>
              <a:t>r</a:t>
            </a:r>
            <a:r>
              <a:rPr sz="1900" spc="-130" dirty="0">
                <a:solidFill>
                  <a:srgbClr val="FFFFFF"/>
                </a:solidFill>
                <a:latin typeface="Verdana"/>
                <a:cs typeface="Verdana"/>
              </a:rPr>
              <a:t>i</a:t>
            </a:r>
            <a:r>
              <a:rPr sz="1900" spc="75" dirty="0">
                <a:solidFill>
                  <a:srgbClr val="FFFFFF"/>
                </a:solidFill>
                <a:latin typeface="Verdana"/>
                <a:cs typeface="Verdana"/>
              </a:rPr>
              <a:t>o</a:t>
            </a:r>
            <a:r>
              <a:rPr sz="1900" spc="114" dirty="0">
                <a:solidFill>
                  <a:srgbClr val="FFFFFF"/>
                </a:solidFill>
                <a:latin typeface="Verdana"/>
                <a:cs typeface="Verdana"/>
              </a:rPr>
              <a:t>d</a:t>
            </a:r>
            <a:endParaRPr sz="19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38</a:t>
            </a:r>
            <a:endParaRPr sz="2800">
              <a:latin typeface="Verdana"/>
              <a:cs typeface="Verdana"/>
            </a:endParaRPr>
          </a:p>
        </p:txBody>
      </p:sp>
      <p:sp>
        <p:nvSpPr>
          <p:cNvPr id="5" name="Slide Number Placeholder 4">
            <a:extLst>
              <a:ext uri="{FF2B5EF4-FFF2-40B4-BE49-F238E27FC236}">
                <a16:creationId xmlns:a16="http://schemas.microsoft.com/office/drawing/2014/main" id="{FE678109-E297-3144-83DF-AAE336B3A2CB}"/>
              </a:ext>
            </a:extLst>
          </p:cNvPr>
          <p:cNvSpPr>
            <a:spLocks noGrp="1"/>
          </p:cNvSpPr>
          <p:nvPr>
            <p:ph type="sldNum" sz="quarter" idx="12"/>
          </p:nvPr>
        </p:nvSpPr>
        <p:spPr/>
        <p:txBody>
          <a:bodyPr/>
          <a:lstStyle/>
          <a:p>
            <a:fld id="{CC35A254-4A35-4A19-8176-D3942D5E59E5}"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72997" y="956617"/>
            <a:ext cx="11618976" cy="5448665"/>
          </a:xfrm>
          <a:prstGeom prst="rect">
            <a:avLst/>
          </a:prstGeom>
        </p:spPr>
      </p:pic>
      <p:sp>
        <p:nvSpPr>
          <p:cNvPr id="3" name="object 3"/>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39</a:t>
            </a:r>
            <a:endParaRPr sz="2800">
              <a:latin typeface="Verdana"/>
              <a:cs typeface="Verdana"/>
            </a:endParaRPr>
          </a:p>
        </p:txBody>
      </p:sp>
      <p:sp>
        <p:nvSpPr>
          <p:cNvPr id="4" name="Slide Number Placeholder 3">
            <a:extLst>
              <a:ext uri="{FF2B5EF4-FFF2-40B4-BE49-F238E27FC236}">
                <a16:creationId xmlns:a16="http://schemas.microsoft.com/office/drawing/2014/main" id="{4AA9220F-D52C-680A-F6D0-0555BC8E757A}"/>
              </a:ext>
            </a:extLst>
          </p:cNvPr>
          <p:cNvSpPr>
            <a:spLocks noGrp="1"/>
          </p:cNvSpPr>
          <p:nvPr>
            <p:ph type="sldNum" sz="quarter" idx="12"/>
          </p:nvPr>
        </p:nvSpPr>
        <p:spPr/>
        <p:txBody>
          <a:bodyPr/>
          <a:lstStyle/>
          <a:p>
            <a:fld id="{CC35A254-4A35-4A19-8176-D3942D5E59E5}"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6112" y="641067"/>
            <a:ext cx="11126845" cy="5972799"/>
          </a:xfrm>
          <a:prstGeom prst="rect">
            <a:avLst/>
          </a:prstGeom>
        </p:spPr>
      </p:pic>
      <p:sp>
        <p:nvSpPr>
          <p:cNvPr id="3" name="Slide Number Placeholder 2">
            <a:extLst>
              <a:ext uri="{FF2B5EF4-FFF2-40B4-BE49-F238E27FC236}">
                <a16:creationId xmlns:a16="http://schemas.microsoft.com/office/drawing/2014/main" id="{74F7612F-B97E-0A1F-3BEC-8B30FD303925}"/>
              </a:ext>
            </a:extLst>
          </p:cNvPr>
          <p:cNvSpPr>
            <a:spLocks noGrp="1"/>
          </p:cNvSpPr>
          <p:nvPr>
            <p:ph type="sldNum" sz="quarter" idx="12"/>
          </p:nvPr>
        </p:nvSpPr>
        <p:spPr/>
        <p:txBody>
          <a:bodyPr/>
          <a:lstStyle/>
          <a:p>
            <a:fld id="{CC35A254-4A35-4A19-8176-D3942D5E59E5}"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8546465" cy="665480"/>
          </a:xfrm>
          <a:prstGeom prst="rect">
            <a:avLst/>
          </a:prstGeom>
        </p:spPr>
        <p:txBody>
          <a:bodyPr vert="horz" wrap="square" lIns="0" tIns="12700" rIns="0" bIns="0" rtlCol="0">
            <a:spAutoFit/>
          </a:bodyPr>
          <a:lstStyle/>
          <a:p>
            <a:pPr marL="12700">
              <a:lnSpc>
                <a:spcPct val="100000"/>
              </a:lnSpc>
              <a:spcBef>
                <a:spcPts val="100"/>
              </a:spcBef>
            </a:pPr>
            <a:r>
              <a:rPr spc="-105" dirty="0"/>
              <a:t>Routing</a:t>
            </a:r>
            <a:r>
              <a:rPr spc="100" dirty="0">
                <a:latin typeface="Times New Roman"/>
                <a:cs typeface="Times New Roman"/>
              </a:rPr>
              <a:t> </a:t>
            </a:r>
            <a:r>
              <a:rPr spc="-155" dirty="0"/>
              <a:t>Informatio</a:t>
            </a:r>
            <a:r>
              <a:rPr spc="-180" dirty="0"/>
              <a:t>n</a:t>
            </a:r>
            <a:r>
              <a:rPr spc="110" dirty="0">
                <a:latin typeface="Times New Roman"/>
                <a:cs typeface="Times New Roman"/>
              </a:rPr>
              <a:t> </a:t>
            </a:r>
            <a:r>
              <a:rPr spc="45" dirty="0"/>
              <a:t>Protoc</a:t>
            </a:r>
            <a:r>
              <a:rPr spc="35" dirty="0"/>
              <a:t>o</a:t>
            </a:r>
            <a:r>
              <a:rPr spc="-385" dirty="0"/>
              <a:t>l(RIP)</a:t>
            </a:r>
          </a:p>
        </p:txBody>
      </p:sp>
      <p:sp>
        <p:nvSpPr>
          <p:cNvPr id="3" name="object 3"/>
          <p:cNvSpPr txBox="1"/>
          <p:nvPr/>
        </p:nvSpPr>
        <p:spPr>
          <a:xfrm>
            <a:off x="1182116" y="2052951"/>
            <a:ext cx="8678545" cy="4084320"/>
          </a:xfrm>
          <a:prstGeom prst="rect">
            <a:avLst/>
          </a:prstGeom>
        </p:spPr>
        <p:txBody>
          <a:bodyPr vert="horz" wrap="square" lIns="0" tIns="45085" rIns="0" bIns="0" rtlCol="0">
            <a:spAutoFit/>
          </a:bodyPr>
          <a:lstStyle/>
          <a:p>
            <a:pPr marL="355600" marR="130175" indent="-342900">
              <a:lnSpc>
                <a:spcPts val="2050"/>
              </a:lnSpc>
              <a:spcBef>
                <a:spcPts val="355"/>
              </a:spcBef>
              <a:tabLst>
                <a:tab pos="354965" algn="l"/>
              </a:tabLst>
            </a:pPr>
            <a:r>
              <a:rPr sz="1500" spc="-130" dirty="0">
                <a:solidFill>
                  <a:srgbClr val="89D0D6"/>
                </a:solidFill>
                <a:latin typeface="Lucida Sans Unicode"/>
                <a:cs typeface="Lucida Sans Unicode"/>
              </a:rPr>
              <a:t>▶	</a:t>
            </a:r>
            <a:r>
              <a:rPr sz="1900" spc="-50" dirty="0">
                <a:solidFill>
                  <a:srgbClr val="FFFFFF"/>
                </a:solidFill>
                <a:latin typeface="Verdana"/>
                <a:cs typeface="Verdana"/>
              </a:rPr>
              <a:t>Routing</a:t>
            </a:r>
            <a:r>
              <a:rPr sz="1900" spc="-145" dirty="0">
                <a:solidFill>
                  <a:srgbClr val="FFFFFF"/>
                </a:solidFill>
                <a:latin typeface="Verdana"/>
                <a:cs typeface="Verdana"/>
              </a:rPr>
              <a:t> </a:t>
            </a:r>
            <a:r>
              <a:rPr sz="1900" spc="-75" dirty="0">
                <a:solidFill>
                  <a:srgbClr val="FFFFFF"/>
                </a:solidFill>
                <a:latin typeface="Verdana"/>
                <a:cs typeface="Verdana"/>
              </a:rPr>
              <a:t>Information</a:t>
            </a:r>
            <a:r>
              <a:rPr sz="1900" spc="-90" dirty="0">
                <a:solidFill>
                  <a:srgbClr val="FFFFFF"/>
                </a:solidFill>
                <a:latin typeface="Verdana"/>
                <a:cs typeface="Verdana"/>
              </a:rPr>
              <a:t> </a:t>
            </a:r>
            <a:r>
              <a:rPr sz="1900" spc="-5" dirty="0">
                <a:solidFill>
                  <a:srgbClr val="FFFFFF"/>
                </a:solidFill>
                <a:latin typeface="Verdana"/>
                <a:cs typeface="Verdana"/>
              </a:rPr>
              <a:t>Protocol</a:t>
            </a:r>
            <a:r>
              <a:rPr sz="1900" spc="-105" dirty="0">
                <a:solidFill>
                  <a:srgbClr val="FFFFFF"/>
                </a:solidFill>
                <a:latin typeface="Verdana"/>
                <a:cs typeface="Verdana"/>
              </a:rPr>
              <a:t> </a:t>
            </a:r>
            <a:r>
              <a:rPr sz="1900" spc="-190" dirty="0">
                <a:solidFill>
                  <a:srgbClr val="FFFFFF"/>
                </a:solidFill>
                <a:latin typeface="Verdana"/>
                <a:cs typeface="Verdana"/>
              </a:rPr>
              <a:t>(RIP)</a:t>
            </a:r>
            <a:r>
              <a:rPr sz="1900" spc="-95" dirty="0">
                <a:solidFill>
                  <a:srgbClr val="FFFFFF"/>
                </a:solidFill>
                <a:latin typeface="Verdana"/>
                <a:cs typeface="Verdana"/>
              </a:rPr>
              <a:t> </a:t>
            </a:r>
            <a:r>
              <a:rPr sz="1900" spc="-195" dirty="0">
                <a:solidFill>
                  <a:srgbClr val="FFFFFF"/>
                </a:solidFill>
                <a:latin typeface="Verdana"/>
                <a:cs typeface="Verdana"/>
              </a:rPr>
              <a:t>is</a:t>
            </a:r>
            <a:r>
              <a:rPr sz="1900" spc="-160" dirty="0">
                <a:solidFill>
                  <a:srgbClr val="FFFFFF"/>
                </a:solidFill>
                <a:latin typeface="Verdana"/>
                <a:cs typeface="Verdana"/>
              </a:rPr>
              <a:t> </a:t>
            </a:r>
            <a:r>
              <a:rPr sz="1900" spc="150" dirty="0">
                <a:solidFill>
                  <a:srgbClr val="FFFFFF"/>
                </a:solidFill>
                <a:latin typeface="Verdana"/>
                <a:cs typeface="Verdana"/>
              </a:rPr>
              <a:t>a</a:t>
            </a:r>
            <a:r>
              <a:rPr sz="1900" spc="-140" dirty="0">
                <a:solidFill>
                  <a:srgbClr val="FFFFFF"/>
                </a:solidFill>
                <a:latin typeface="Verdana"/>
                <a:cs typeface="Verdana"/>
              </a:rPr>
              <a:t> </a:t>
            </a:r>
            <a:r>
              <a:rPr sz="1900" spc="15" dirty="0">
                <a:solidFill>
                  <a:srgbClr val="FFFFFF"/>
                </a:solidFill>
                <a:latin typeface="Verdana"/>
                <a:cs typeface="Verdana"/>
              </a:rPr>
              <a:t>dynamic</a:t>
            </a:r>
            <a:r>
              <a:rPr sz="1900" spc="-125" dirty="0">
                <a:solidFill>
                  <a:srgbClr val="FFFFFF"/>
                </a:solidFill>
                <a:latin typeface="Verdana"/>
                <a:cs typeface="Verdana"/>
              </a:rPr>
              <a:t> </a:t>
            </a:r>
            <a:r>
              <a:rPr sz="1900" spc="-60" dirty="0">
                <a:solidFill>
                  <a:srgbClr val="FFFFFF"/>
                </a:solidFill>
                <a:latin typeface="Verdana"/>
                <a:cs typeface="Verdana"/>
              </a:rPr>
              <a:t>routing</a:t>
            </a:r>
            <a:r>
              <a:rPr sz="1900" spc="-130" dirty="0">
                <a:solidFill>
                  <a:srgbClr val="FFFFFF"/>
                </a:solidFill>
                <a:latin typeface="Verdana"/>
                <a:cs typeface="Verdana"/>
              </a:rPr>
              <a:t> </a:t>
            </a:r>
            <a:r>
              <a:rPr sz="1900" spc="10" dirty="0">
                <a:solidFill>
                  <a:srgbClr val="FFFFFF"/>
                </a:solidFill>
                <a:latin typeface="Verdana"/>
                <a:cs typeface="Verdana"/>
              </a:rPr>
              <a:t>protocol</a:t>
            </a:r>
            <a:r>
              <a:rPr sz="1900" spc="-90" dirty="0">
                <a:solidFill>
                  <a:srgbClr val="FFFFFF"/>
                </a:solidFill>
                <a:latin typeface="Verdana"/>
                <a:cs typeface="Verdana"/>
              </a:rPr>
              <a:t> </a:t>
            </a:r>
            <a:r>
              <a:rPr sz="1900" dirty="0">
                <a:solidFill>
                  <a:srgbClr val="FFFFFF"/>
                </a:solidFill>
                <a:latin typeface="Verdana"/>
                <a:cs typeface="Verdana"/>
              </a:rPr>
              <a:t>which </a:t>
            </a:r>
            <a:r>
              <a:rPr sz="1900" spc="-655" dirty="0">
                <a:solidFill>
                  <a:srgbClr val="FFFFFF"/>
                </a:solidFill>
                <a:latin typeface="Verdana"/>
                <a:cs typeface="Verdana"/>
              </a:rPr>
              <a:t> </a:t>
            </a:r>
            <a:r>
              <a:rPr sz="1900" spc="-114" dirty="0">
                <a:solidFill>
                  <a:srgbClr val="FFFFFF"/>
                </a:solidFill>
                <a:latin typeface="Verdana"/>
                <a:cs typeface="Verdana"/>
              </a:rPr>
              <a:t>uses</a:t>
            </a:r>
            <a:r>
              <a:rPr sz="1900" spc="-140" dirty="0">
                <a:solidFill>
                  <a:srgbClr val="FFFFFF"/>
                </a:solidFill>
                <a:latin typeface="Verdana"/>
                <a:cs typeface="Verdana"/>
              </a:rPr>
              <a:t> </a:t>
            </a:r>
            <a:r>
              <a:rPr sz="1900" spc="45" dirty="0">
                <a:solidFill>
                  <a:srgbClr val="FFFFFF"/>
                </a:solidFill>
                <a:latin typeface="Verdana"/>
                <a:cs typeface="Verdana"/>
              </a:rPr>
              <a:t>hop</a:t>
            </a:r>
            <a:r>
              <a:rPr sz="1900" spc="-114" dirty="0">
                <a:solidFill>
                  <a:srgbClr val="FFFFFF"/>
                </a:solidFill>
                <a:latin typeface="Verdana"/>
                <a:cs typeface="Verdana"/>
              </a:rPr>
              <a:t> </a:t>
            </a:r>
            <a:r>
              <a:rPr sz="1900" spc="20" dirty="0">
                <a:solidFill>
                  <a:srgbClr val="FFFFFF"/>
                </a:solidFill>
                <a:latin typeface="Verdana"/>
                <a:cs typeface="Verdana"/>
              </a:rPr>
              <a:t>count</a:t>
            </a:r>
            <a:r>
              <a:rPr sz="1900" spc="-114" dirty="0">
                <a:solidFill>
                  <a:srgbClr val="FFFFFF"/>
                </a:solidFill>
                <a:latin typeface="Verdana"/>
                <a:cs typeface="Verdana"/>
              </a:rPr>
              <a:t> </a:t>
            </a:r>
            <a:r>
              <a:rPr sz="1900" spc="-55" dirty="0">
                <a:solidFill>
                  <a:srgbClr val="FFFFFF"/>
                </a:solidFill>
                <a:latin typeface="Verdana"/>
                <a:cs typeface="Verdana"/>
              </a:rPr>
              <a:t>as</a:t>
            </a:r>
            <a:r>
              <a:rPr sz="1900" spc="-145" dirty="0">
                <a:solidFill>
                  <a:srgbClr val="FFFFFF"/>
                </a:solidFill>
                <a:latin typeface="Verdana"/>
                <a:cs typeface="Verdana"/>
              </a:rPr>
              <a:t> </a:t>
            </a:r>
            <a:r>
              <a:rPr sz="1900" spc="150" dirty="0">
                <a:solidFill>
                  <a:srgbClr val="FFFFFF"/>
                </a:solidFill>
                <a:latin typeface="Verdana"/>
                <a:cs typeface="Verdana"/>
              </a:rPr>
              <a:t>a</a:t>
            </a:r>
            <a:r>
              <a:rPr sz="1900" spc="-145" dirty="0">
                <a:solidFill>
                  <a:srgbClr val="FFFFFF"/>
                </a:solidFill>
                <a:latin typeface="Verdana"/>
                <a:cs typeface="Verdana"/>
              </a:rPr>
              <a:t> </a:t>
            </a:r>
            <a:r>
              <a:rPr sz="1900" spc="-60" dirty="0">
                <a:solidFill>
                  <a:srgbClr val="FFFFFF"/>
                </a:solidFill>
                <a:latin typeface="Verdana"/>
                <a:cs typeface="Verdana"/>
              </a:rPr>
              <a:t>routing</a:t>
            </a:r>
            <a:r>
              <a:rPr sz="1900" spc="-150" dirty="0">
                <a:solidFill>
                  <a:srgbClr val="FFFFFF"/>
                </a:solidFill>
                <a:latin typeface="Verdana"/>
                <a:cs typeface="Verdana"/>
              </a:rPr>
              <a:t> </a:t>
            </a:r>
            <a:r>
              <a:rPr sz="1900" spc="-35" dirty="0">
                <a:solidFill>
                  <a:srgbClr val="FFFFFF"/>
                </a:solidFill>
                <a:latin typeface="Verdana"/>
                <a:cs typeface="Verdana"/>
              </a:rPr>
              <a:t>metric</a:t>
            </a:r>
            <a:r>
              <a:rPr sz="1900" spc="-140" dirty="0">
                <a:solidFill>
                  <a:srgbClr val="FFFFFF"/>
                </a:solidFill>
                <a:latin typeface="Verdana"/>
                <a:cs typeface="Verdana"/>
              </a:rPr>
              <a:t> </a:t>
            </a:r>
            <a:r>
              <a:rPr sz="1900" spc="-10" dirty="0">
                <a:solidFill>
                  <a:srgbClr val="FFFFFF"/>
                </a:solidFill>
                <a:latin typeface="Verdana"/>
                <a:cs typeface="Verdana"/>
              </a:rPr>
              <a:t>to</a:t>
            </a:r>
            <a:r>
              <a:rPr sz="1900" spc="-130" dirty="0">
                <a:solidFill>
                  <a:srgbClr val="FFFFFF"/>
                </a:solidFill>
                <a:latin typeface="Verdana"/>
                <a:cs typeface="Verdana"/>
              </a:rPr>
              <a:t> </a:t>
            </a:r>
            <a:r>
              <a:rPr sz="1900" spc="-35" dirty="0">
                <a:solidFill>
                  <a:srgbClr val="FFFFFF"/>
                </a:solidFill>
                <a:latin typeface="Verdana"/>
                <a:cs typeface="Verdana"/>
              </a:rPr>
              <a:t>find</a:t>
            </a:r>
            <a:r>
              <a:rPr sz="1900" spc="-165" dirty="0">
                <a:solidFill>
                  <a:srgbClr val="FFFFFF"/>
                </a:solidFill>
                <a:latin typeface="Verdana"/>
                <a:cs typeface="Verdana"/>
              </a:rPr>
              <a:t> </a:t>
            </a:r>
            <a:r>
              <a:rPr sz="1900" spc="-20" dirty="0">
                <a:solidFill>
                  <a:srgbClr val="FFFFFF"/>
                </a:solidFill>
                <a:latin typeface="Verdana"/>
                <a:cs typeface="Verdana"/>
              </a:rPr>
              <a:t>the</a:t>
            </a:r>
            <a:r>
              <a:rPr sz="1900" spc="-125" dirty="0">
                <a:solidFill>
                  <a:srgbClr val="FFFFFF"/>
                </a:solidFill>
                <a:latin typeface="Verdana"/>
                <a:cs typeface="Verdana"/>
              </a:rPr>
              <a:t> </a:t>
            </a:r>
            <a:r>
              <a:rPr sz="1900" spc="-40" dirty="0">
                <a:solidFill>
                  <a:srgbClr val="FFFFFF"/>
                </a:solidFill>
                <a:latin typeface="Verdana"/>
                <a:cs typeface="Verdana"/>
              </a:rPr>
              <a:t>best</a:t>
            </a:r>
            <a:r>
              <a:rPr sz="1900" spc="-130" dirty="0">
                <a:solidFill>
                  <a:srgbClr val="FFFFFF"/>
                </a:solidFill>
                <a:latin typeface="Verdana"/>
                <a:cs typeface="Verdana"/>
              </a:rPr>
              <a:t> </a:t>
            </a:r>
            <a:r>
              <a:rPr sz="1900" spc="25" dirty="0">
                <a:solidFill>
                  <a:srgbClr val="FFFFFF"/>
                </a:solidFill>
                <a:latin typeface="Verdana"/>
                <a:cs typeface="Verdana"/>
              </a:rPr>
              <a:t>path</a:t>
            </a:r>
            <a:r>
              <a:rPr sz="1900" spc="-135" dirty="0">
                <a:solidFill>
                  <a:srgbClr val="FFFFFF"/>
                </a:solidFill>
                <a:latin typeface="Verdana"/>
                <a:cs typeface="Verdana"/>
              </a:rPr>
              <a:t> </a:t>
            </a:r>
            <a:r>
              <a:rPr sz="1900" spc="35" dirty="0">
                <a:solidFill>
                  <a:srgbClr val="FFFFFF"/>
                </a:solidFill>
                <a:latin typeface="Verdana"/>
                <a:cs typeface="Verdana"/>
              </a:rPr>
              <a:t>between</a:t>
            </a:r>
            <a:r>
              <a:rPr sz="1900" spc="-120" dirty="0">
                <a:solidFill>
                  <a:srgbClr val="FFFFFF"/>
                </a:solidFill>
                <a:latin typeface="Verdana"/>
                <a:cs typeface="Verdana"/>
              </a:rPr>
              <a:t> </a:t>
            </a:r>
            <a:r>
              <a:rPr sz="1900" spc="-20" dirty="0">
                <a:solidFill>
                  <a:srgbClr val="FFFFFF"/>
                </a:solidFill>
                <a:latin typeface="Verdana"/>
                <a:cs typeface="Verdana"/>
              </a:rPr>
              <a:t>the </a:t>
            </a:r>
            <a:r>
              <a:rPr sz="1900" spc="-15" dirty="0">
                <a:solidFill>
                  <a:srgbClr val="FFFFFF"/>
                </a:solidFill>
                <a:latin typeface="Verdana"/>
                <a:cs typeface="Verdana"/>
              </a:rPr>
              <a:t> </a:t>
            </a:r>
            <a:r>
              <a:rPr sz="1900" spc="-85" dirty="0">
                <a:solidFill>
                  <a:srgbClr val="FFFFFF"/>
                </a:solidFill>
                <a:latin typeface="Verdana"/>
                <a:cs typeface="Verdana"/>
              </a:rPr>
              <a:t>s</a:t>
            </a:r>
            <a:r>
              <a:rPr sz="1900" spc="-100" dirty="0">
                <a:solidFill>
                  <a:srgbClr val="FFFFFF"/>
                </a:solidFill>
                <a:latin typeface="Verdana"/>
                <a:cs typeface="Verdana"/>
              </a:rPr>
              <a:t>o</a:t>
            </a:r>
            <a:r>
              <a:rPr sz="1900" spc="10" dirty="0">
                <a:solidFill>
                  <a:srgbClr val="FFFFFF"/>
                </a:solidFill>
                <a:latin typeface="Verdana"/>
                <a:cs typeface="Verdana"/>
              </a:rPr>
              <a:t>urce</a:t>
            </a:r>
            <a:r>
              <a:rPr sz="1900" spc="65" dirty="0">
                <a:solidFill>
                  <a:srgbClr val="FFFFFF"/>
                </a:solidFill>
                <a:latin typeface="Times New Roman"/>
                <a:cs typeface="Times New Roman"/>
              </a:rPr>
              <a:t> </a:t>
            </a:r>
            <a:r>
              <a:rPr sz="1900" spc="65" dirty="0">
                <a:solidFill>
                  <a:srgbClr val="FFFFFF"/>
                </a:solidFill>
                <a:latin typeface="Verdana"/>
                <a:cs typeface="Verdana"/>
              </a:rPr>
              <a:t>an</a:t>
            </a:r>
            <a:r>
              <a:rPr sz="1900" spc="70" dirty="0">
                <a:solidFill>
                  <a:srgbClr val="FFFFFF"/>
                </a:solidFill>
                <a:latin typeface="Verdana"/>
                <a:cs typeface="Verdana"/>
              </a:rPr>
              <a:t>d</a:t>
            </a:r>
            <a:r>
              <a:rPr sz="1900" spc="65" dirty="0">
                <a:solidFill>
                  <a:srgbClr val="FFFFFF"/>
                </a:solidFill>
                <a:latin typeface="Times New Roman"/>
                <a:cs typeface="Times New Roman"/>
              </a:rPr>
              <a:t> </a:t>
            </a:r>
            <a:r>
              <a:rPr sz="1900" spc="-20" dirty="0">
                <a:solidFill>
                  <a:srgbClr val="FFFFFF"/>
                </a:solidFill>
                <a:latin typeface="Verdana"/>
                <a:cs typeface="Verdana"/>
              </a:rPr>
              <a:t>the</a:t>
            </a:r>
            <a:r>
              <a:rPr sz="1900" spc="65" dirty="0">
                <a:solidFill>
                  <a:srgbClr val="FFFFFF"/>
                </a:solidFill>
                <a:latin typeface="Times New Roman"/>
                <a:cs typeface="Times New Roman"/>
              </a:rPr>
              <a:t> </a:t>
            </a:r>
            <a:r>
              <a:rPr sz="1900" spc="-70" dirty="0">
                <a:solidFill>
                  <a:srgbClr val="FFFFFF"/>
                </a:solidFill>
                <a:latin typeface="Verdana"/>
                <a:cs typeface="Verdana"/>
              </a:rPr>
              <a:t>dest</a:t>
            </a:r>
            <a:r>
              <a:rPr sz="1900" spc="-20" dirty="0">
                <a:solidFill>
                  <a:srgbClr val="FFFFFF"/>
                </a:solidFill>
                <a:latin typeface="Verdana"/>
                <a:cs typeface="Verdana"/>
              </a:rPr>
              <a:t>i</a:t>
            </a:r>
            <a:r>
              <a:rPr sz="1900" spc="-40" dirty="0">
                <a:solidFill>
                  <a:srgbClr val="FFFFFF"/>
                </a:solidFill>
                <a:latin typeface="Verdana"/>
                <a:cs typeface="Verdana"/>
              </a:rPr>
              <a:t>nat</a:t>
            </a:r>
            <a:r>
              <a:rPr sz="1900" spc="-10" dirty="0">
                <a:solidFill>
                  <a:srgbClr val="FFFFFF"/>
                </a:solidFill>
                <a:latin typeface="Verdana"/>
                <a:cs typeface="Verdana"/>
              </a:rPr>
              <a:t>i</a:t>
            </a:r>
            <a:r>
              <a:rPr sz="1900" spc="75" dirty="0">
                <a:solidFill>
                  <a:srgbClr val="FFFFFF"/>
                </a:solidFill>
                <a:latin typeface="Verdana"/>
                <a:cs typeface="Verdana"/>
              </a:rPr>
              <a:t>o</a:t>
            </a:r>
            <a:r>
              <a:rPr sz="1900" spc="-50" dirty="0">
                <a:solidFill>
                  <a:srgbClr val="FFFFFF"/>
                </a:solidFill>
                <a:latin typeface="Verdana"/>
                <a:cs typeface="Verdana"/>
              </a:rPr>
              <a:t>n</a:t>
            </a:r>
            <a:r>
              <a:rPr sz="1900" spc="50" dirty="0">
                <a:solidFill>
                  <a:srgbClr val="FFFFFF"/>
                </a:solidFill>
                <a:latin typeface="Times New Roman"/>
                <a:cs typeface="Times New Roman"/>
              </a:rPr>
              <a:t> </a:t>
            </a:r>
            <a:r>
              <a:rPr sz="1900" spc="-60" dirty="0">
                <a:solidFill>
                  <a:srgbClr val="FFFFFF"/>
                </a:solidFill>
                <a:latin typeface="Verdana"/>
                <a:cs typeface="Verdana"/>
              </a:rPr>
              <a:t>n</a:t>
            </a:r>
            <a:r>
              <a:rPr sz="1900" spc="-5" dirty="0">
                <a:solidFill>
                  <a:srgbClr val="FFFFFF"/>
                </a:solidFill>
                <a:latin typeface="Verdana"/>
                <a:cs typeface="Verdana"/>
              </a:rPr>
              <a:t>e</a:t>
            </a:r>
            <a:r>
              <a:rPr sz="1900" dirty="0">
                <a:solidFill>
                  <a:srgbClr val="FFFFFF"/>
                </a:solidFill>
                <a:latin typeface="Verdana"/>
                <a:cs typeface="Verdana"/>
              </a:rPr>
              <a:t>t</a:t>
            </a:r>
            <a:r>
              <a:rPr sz="1900" spc="55" dirty="0">
                <a:solidFill>
                  <a:srgbClr val="FFFFFF"/>
                </a:solidFill>
                <a:latin typeface="Verdana"/>
                <a:cs typeface="Verdana"/>
              </a:rPr>
              <a:t>w</a:t>
            </a:r>
            <a:r>
              <a:rPr sz="1900" spc="35" dirty="0">
                <a:solidFill>
                  <a:srgbClr val="FFFFFF"/>
                </a:solidFill>
                <a:latin typeface="Verdana"/>
                <a:cs typeface="Verdana"/>
              </a:rPr>
              <a:t>o</a:t>
            </a:r>
            <a:r>
              <a:rPr sz="1900" spc="-195" dirty="0">
                <a:solidFill>
                  <a:srgbClr val="FFFFFF"/>
                </a:solidFill>
                <a:latin typeface="Verdana"/>
                <a:cs typeface="Verdana"/>
              </a:rPr>
              <a:t>rk.</a:t>
            </a:r>
            <a:endParaRPr sz="1900">
              <a:latin typeface="Verdana"/>
              <a:cs typeface="Verdana"/>
            </a:endParaRPr>
          </a:p>
          <a:p>
            <a:pPr marL="12700">
              <a:lnSpc>
                <a:spcPts val="2165"/>
              </a:lnSpc>
              <a:spcBef>
                <a:spcPts val="745"/>
              </a:spcBef>
              <a:tabLst>
                <a:tab pos="354965" algn="l"/>
              </a:tabLst>
            </a:pPr>
            <a:r>
              <a:rPr sz="1500" spc="-130" dirty="0">
                <a:solidFill>
                  <a:srgbClr val="89D0D6"/>
                </a:solidFill>
                <a:latin typeface="Lucida Sans Unicode"/>
                <a:cs typeface="Lucida Sans Unicode"/>
              </a:rPr>
              <a:t>▶	</a:t>
            </a:r>
            <a:r>
              <a:rPr sz="1900" spc="-245" dirty="0">
                <a:solidFill>
                  <a:srgbClr val="FFFFFF"/>
                </a:solidFill>
                <a:latin typeface="Verdana"/>
                <a:cs typeface="Verdana"/>
              </a:rPr>
              <a:t>It</a:t>
            </a:r>
            <a:r>
              <a:rPr sz="1900" spc="-135" dirty="0">
                <a:solidFill>
                  <a:srgbClr val="FFFFFF"/>
                </a:solidFill>
                <a:latin typeface="Verdana"/>
                <a:cs typeface="Verdana"/>
              </a:rPr>
              <a:t> </a:t>
            </a:r>
            <a:r>
              <a:rPr sz="1900" spc="-195" dirty="0">
                <a:solidFill>
                  <a:srgbClr val="FFFFFF"/>
                </a:solidFill>
                <a:latin typeface="Verdana"/>
                <a:cs typeface="Verdana"/>
              </a:rPr>
              <a:t>is</a:t>
            </a:r>
            <a:r>
              <a:rPr sz="1900" spc="-155" dirty="0">
                <a:solidFill>
                  <a:srgbClr val="FFFFFF"/>
                </a:solidFill>
                <a:latin typeface="Verdana"/>
                <a:cs typeface="Verdana"/>
              </a:rPr>
              <a:t> </a:t>
            </a:r>
            <a:r>
              <a:rPr sz="1900" spc="155" dirty="0">
                <a:solidFill>
                  <a:srgbClr val="FFFFFF"/>
                </a:solidFill>
                <a:latin typeface="Verdana"/>
                <a:cs typeface="Verdana"/>
              </a:rPr>
              <a:t>a</a:t>
            </a:r>
            <a:r>
              <a:rPr sz="1900" spc="-140" dirty="0">
                <a:solidFill>
                  <a:srgbClr val="FFFFFF"/>
                </a:solidFill>
                <a:latin typeface="Verdana"/>
                <a:cs typeface="Verdana"/>
              </a:rPr>
              <a:t> </a:t>
            </a:r>
            <a:r>
              <a:rPr sz="1900" spc="5" dirty="0">
                <a:solidFill>
                  <a:srgbClr val="FFFFFF"/>
                </a:solidFill>
                <a:latin typeface="Verdana"/>
                <a:cs typeface="Verdana"/>
              </a:rPr>
              <a:t>distance</a:t>
            </a:r>
            <a:r>
              <a:rPr sz="1900" spc="-135" dirty="0">
                <a:solidFill>
                  <a:srgbClr val="FFFFFF"/>
                </a:solidFill>
                <a:latin typeface="Verdana"/>
                <a:cs typeface="Verdana"/>
              </a:rPr>
              <a:t> </a:t>
            </a:r>
            <a:r>
              <a:rPr sz="1900" dirty="0">
                <a:solidFill>
                  <a:srgbClr val="FFFFFF"/>
                </a:solidFill>
                <a:latin typeface="Verdana"/>
                <a:cs typeface="Verdana"/>
              </a:rPr>
              <a:t>vector</a:t>
            </a:r>
            <a:r>
              <a:rPr sz="1900" spc="-140" dirty="0">
                <a:solidFill>
                  <a:srgbClr val="FFFFFF"/>
                </a:solidFill>
                <a:latin typeface="Verdana"/>
                <a:cs typeface="Verdana"/>
              </a:rPr>
              <a:t> </a:t>
            </a:r>
            <a:r>
              <a:rPr sz="1900" spc="-60" dirty="0">
                <a:solidFill>
                  <a:srgbClr val="FFFFFF"/>
                </a:solidFill>
                <a:latin typeface="Verdana"/>
                <a:cs typeface="Verdana"/>
              </a:rPr>
              <a:t>routing</a:t>
            </a:r>
            <a:r>
              <a:rPr sz="1900" spc="-140" dirty="0">
                <a:solidFill>
                  <a:srgbClr val="FFFFFF"/>
                </a:solidFill>
                <a:latin typeface="Verdana"/>
                <a:cs typeface="Verdana"/>
              </a:rPr>
              <a:t> </a:t>
            </a:r>
            <a:r>
              <a:rPr sz="1900" spc="10" dirty="0">
                <a:solidFill>
                  <a:srgbClr val="FFFFFF"/>
                </a:solidFill>
                <a:latin typeface="Verdana"/>
                <a:cs typeface="Verdana"/>
              </a:rPr>
              <a:t>protocol</a:t>
            </a:r>
            <a:r>
              <a:rPr sz="1900" spc="-95" dirty="0">
                <a:solidFill>
                  <a:srgbClr val="FFFFFF"/>
                </a:solidFill>
                <a:latin typeface="Verdana"/>
                <a:cs typeface="Verdana"/>
              </a:rPr>
              <a:t> </a:t>
            </a:r>
            <a:r>
              <a:rPr sz="1900" dirty="0">
                <a:solidFill>
                  <a:srgbClr val="FFFFFF"/>
                </a:solidFill>
                <a:latin typeface="Verdana"/>
                <a:cs typeface="Verdana"/>
              </a:rPr>
              <a:t>which</a:t>
            </a:r>
            <a:r>
              <a:rPr sz="1900" spc="-150" dirty="0">
                <a:solidFill>
                  <a:srgbClr val="FFFFFF"/>
                </a:solidFill>
                <a:latin typeface="Verdana"/>
                <a:cs typeface="Verdana"/>
              </a:rPr>
              <a:t> </a:t>
            </a:r>
            <a:r>
              <a:rPr sz="1900" spc="-50" dirty="0">
                <a:solidFill>
                  <a:srgbClr val="FFFFFF"/>
                </a:solidFill>
                <a:latin typeface="Verdana"/>
                <a:cs typeface="Verdana"/>
              </a:rPr>
              <a:t>has</a:t>
            </a:r>
            <a:r>
              <a:rPr sz="1900" spc="-125" dirty="0">
                <a:solidFill>
                  <a:srgbClr val="FFFFFF"/>
                </a:solidFill>
                <a:latin typeface="Verdana"/>
                <a:cs typeface="Verdana"/>
              </a:rPr>
              <a:t> </a:t>
            </a:r>
            <a:r>
              <a:rPr sz="1900" spc="25" dirty="0">
                <a:solidFill>
                  <a:srgbClr val="FFFFFF"/>
                </a:solidFill>
                <a:latin typeface="Verdana"/>
                <a:cs typeface="Verdana"/>
              </a:rPr>
              <a:t>AD</a:t>
            </a:r>
            <a:r>
              <a:rPr sz="1900" spc="-145" dirty="0">
                <a:solidFill>
                  <a:srgbClr val="FFFFFF"/>
                </a:solidFill>
                <a:latin typeface="Verdana"/>
                <a:cs typeface="Verdana"/>
              </a:rPr>
              <a:t> </a:t>
            </a:r>
            <a:r>
              <a:rPr sz="1900" spc="-5" dirty="0">
                <a:solidFill>
                  <a:srgbClr val="FFFFFF"/>
                </a:solidFill>
                <a:latin typeface="Verdana"/>
                <a:cs typeface="Verdana"/>
              </a:rPr>
              <a:t>value</a:t>
            </a:r>
            <a:r>
              <a:rPr sz="1900" spc="-150" dirty="0">
                <a:solidFill>
                  <a:srgbClr val="FFFFFF"/>
                </a:solidFill>
                <a:latin typeface="Verdana"/>
                <a:cs typeface="Verdana"/>
              </a:rPr>
              <a:t> </a:t>
            </a:r>
            <a:r>
              <a:rPr sz="1900" spc="-160" dirty="0">
                <a:solidFill>
                  <a:srgbClr val="FFFFFF"/>
                </a:solidFill>
                <a:latin typeface="Verdana"/>
                <a:cs typeface="Verdana"/>
              </a:rPr>
              <a:t>120 </a:t>
            </a:r>
            <a:r>
              <a:rPr sz="1900" spc="-190" dirty="0">
                <a:solidFill>
                  <a:srgbClr val="FFFFFF"/>
                </a:solidFill>
                <a:latin typeface="Verdana"/>
                <a:cs typeface="Verdana"/>
              </a:rPr>
              <a:t>.RIP</a:t>
            </a:r>
            <a:r>
              <a:rPr sz="1900" spc="-135" dirty="0">
                <a:solidFill>
                  <a:srgbClr val="FFFFFF"/>
                </a:solidFill>
                <a:latin typeface="Verdana"/>
                <a:cs typeface="Verdana"/>
              </a:rPr>
              <a:t> </a:t>
            </a:r>
            <a:r>
              <a:rPr sz="1900" spc="-120" dirty="0">
                <a:solidFill>
                  <a:srgbClr val="FFFFFF"/>
                </a:solidFill>
                <a:latin typeface="Verdana"/>
                <a:cs typeface="Verdana"/>
              </a:rPr>
              <a:t>uses</a:t>
            </a:r>
            <a:endParaRPr sz="1900">
              <a:latin typeface="Verdana"/>
              <a:cs typeface="Verdana"/>
            </a:endParaRPr>
          </a:p>
          <a:p>
            <a:pPr marL="355600">
              <a:lnSpc>
                <a:spcPts val="2165"/>
              </a:lnSpc>
            </a:pPr>
            <a:r>
              <a:rPr sz="1900" spc="-50" dirty="0">
                <a:solidFill>
                  <a:srgbClr val="FFFFFF"/>
                </a:solidFill>
                <a:latin typeface="Verdana"/>
                <a:cs typeface="Verdana"/>
              </a:rPr>
              <a:t>por</a:t>
            </a:r>
            <a:r>
              <a:rPr sz="1900" spc="-30" dirty="0">
                <a:solidFill>
                  <a:srgbClr val="FFFFFF"/>
                </a:solidFill>
                <a:latin typeface="Verdana"/>
                <a:cs typeface="Verdana"/>
              </a:rPr>
              <a:t>t</a:t>
            </a:r>
            <a:r>
              <a:rPr sz="1900" spc="65" dirty="0">
                <a:solidFill>
                  <a:srgbClr val="FFFFFF"/>
                </a:solidFill>
                <a:latin typeface="Times New Roman"/>
                <a:cs typeface="Times New Roman"/>
              </a:rPr>
              <a:t> </a:t>
            </a:r>
            <a:r>
              <a:rPr sz="1900" spc="-50" dirty="0">
                <a:solidFill>
                  <a:srgbClr val="FFFFFF"/>
                </a:solidFill>
                <a:latin typeface="Verdana"/>
                <a:cs typeface="Verdana"/>
              </a:rPr>
              <a:t>nu</a:t>
            </a:r>
            <a:r>
              <a:rPr sz="1900" spc="-85" dirty="0">
                <a:solidFill>
                  <a:srgbClr val="FFFFFF"/>
                </a:solidFill>
                <a:latin typeface="Verdana"/>
                <a:cs typeface="Verdana"/>
              </a:rPr>
              <a:t>m</a:t>
            </a:r>
            <a:r>
              <a:rPr sz="1900" spc="100" dirty="0">
                <a:solidFill>
                  <a:srgbClr val="FFFFFF"/>
                </a:solidFill>
                <a:latin typeface="Verdana"/>
                <a:cs typeface="Verdana"/>
              </a:rPr>
              <a:t>be</a:t>
            </a:r>
            <a:r>
              <a:rPr sz="1900" spc="-245" dirty="0">
                <a:solidFill>
                  <a:srgbClr val="FFFFFF"/>
                </a:solidFill>
                <a:latin typeface="Verdana"/>
                <a:cs typeface="Verdana"/>
              </a:rPr>
              <a:t>r</a:t>
            </a:r>
            <a:r>
              <a:rPr sz="1900" spc="80" dirty="0">
                <a:solidFill>
                  <a:srgbClr val="FFFFFF"/>
                </a:solidFill>
                <a:latin typeface="Times New Roman"/>
                <a:cs typeface="Times New Roman"/>
              </a:rPr>
              <a:t> </a:t>
            </a:r>
            <a:r>
              <a:rPr sz="1900" spc="-165" dirty="0">
                <a:solidFill>
                  <a:srgbClr val="FFFFFF"/>
                </a:solidFill>
                <a:latin typeface="Verdana"/>
                <a:cs typeface="Verdana"/>
              </a:rPr>
              <a:t>5</a:t>
            </a:r>
            <a:r>
              <a:rPr sz="1900" spc="-155" dirty="0">
                <a:solidFill>
                  <a:srgbClr val="FFFFFF"/>
                </a:solidFill>
                <a:latin typeface="Verdana"/>
                <a:cs typeface="Verdana"/>
              </a:rPr>
              <a:t>2</a:t>
            </a:r>
            <a:r>
              <a:rPr sz="1900" spc="-170" dirty="0">
                <a:solidFill>
                  <a:srgbClr val="FFFFFF"/>
                </a:solidFill>
                <a:latin typeface="Verdana"/>
                <a:cs typeface="Verdana"/>
              </a:rPr>
              <a:t>0.</a:t>
            </a:r>
            <a:endParaRPr sz="1900">
              <a:latin typeface="Verdana"/>
              <a:cs typeface="Verdana"/>
            </a:endParaRPr>
          </a:p>
          <a:p>
            <a:pPr marL="355600" marR="51435" indent="-342900">
              <a:lnSpc>
                <a:spcPct val="90100"/>
              </a:lnSpc>
              <a:spcBef>
                <a:spcPts val="1005"/>
              </a:spcBef>
              <a:tabLst>
                <a:tab pos="354965" algn="l"/>
              </a:tabLst>
            </a:pPr>
            <a:r>
              <a:rPr sz="1500" spc="-130" dirty="0">
                <a:solidFill>
                  <a:srgbClr val="89D0D6"/>
                </a:solidFill>
                <a:latin typeface="Lucida Sans Unicode"/>
                <a:cs typeface="Lucida Sans Unicode"/>
              </a:rPr>
              <a:t>▶	</a:t>
            </a:r>
            <a:r>
              <a:rPr sz="1900" spc="-245" dirty="0">
                <a:solidFill>
                  <a:srgbClr val="FFFFFF"/>
                </a:solidFill>
                <a:latin typeface="Verdana"/>
                <a:cs typeface="Verdana"/>
              </a:rPr>
              <a:t>It </a:t>
            </a:r>
            <a:r>
              <a:rPr sz="1900" spc="30" dirty="0">
                <a:solidFill>
                  <a:srgbClr val="FFFFFF"/>
                </a:solidFill>
                <a:latin typeface="Verdana"/>
                <a:cs typeface="Verdana"/>
              </a:rPr>
              <a:t>faces </a:t>
            </a:r>
            <a:r>
              <a:rPr sz="1900" spc="150" dirty="0">
                <a:solidFill>
                  <a:srgbClr val="FFFFFF"/>
                </a:solidFill>
                <a:latin typeface="Verdana"/>
                <a:cs typeface="Verdana"/>
              </a:rPr>
              <a:t>a </a:t>
            </a:r>
            <a:r>
              <a:rPr sz="1900" spc="-10" dirty="0">
                <a:solidFill>
                  <a:srgbClr val="FFFFFF"/>
                </a:solidFill>
                <a:latin typeface="Verdana"/>
                <a:cs typeface="Verdana"/>
              </a:rPr>
              <a:t>problem </a:t>
            </a:r>
            <a:r>
              <a:rPr sz="1900" dirty="0">
                <a:solidFill>
                  <a:srgbClr val="FFFFFF"/>
                </a:solidFill>
                <a:latin typeface="Verdana"/>
                <a:cs typeface="Verdana"/>
              </a:rPr>
              <a:t>of </a:t>
            </a:r>
            <a:r>
              <a:rPr sz="1900" spc="-105" dirty="0">
                <a:solidFill>
                  <a:srgbClr val="FFFFFF"/>
                </a:solidFill>
                <a:latin typeface="Verdana"/>
                <a:cs typeface="Verdana"/>
              </a:rPr>
              <a:t>Slow </a:t>
            </a:r>
            <a:r>
              <a:rPr sz="1900" spc="30" dirty="0">
                <a:solidFill>
                  <a:srgbClr val="FFFFFF"/>
                </a:solidFill>
                <a:latin typeface="Verdana"/>
                <a:cs typeface="Verdana"/>
              </a:rPr>
              <a:t>convergence. </a:t>
            </a:r>
            <a:r>
              <a:rPr sz="1900" spc="-25" dirty="0">
                <a:solidFill>
                  <a:srgbClr val="FFFFFF"/>
                </a:solidFill>
                <a:latin typeface="Verdana"/>
                <a:cs typeface="Verdana"/>
              </a:rPr>
              <a:t>Whenever </a:t>
            </a:r>
            <a:r>
              <a:rPr sz="1900" spc="-20" dirty="0">
                <a:solidFill>
                  <a:srgbClr val="FFFFFF"/>
                </a:solidFill>
                <a:latin typeface="Verdana"/>
                <a:cs typeface="Verdana"/>
              </a:rPr>
              <a:t>the </a:t>
            </a:r>
            <a:r>
              <a:rPr sz="1900" spc="-75" dirty="0">
                <a:solidFill>
                  <a:srgbClr val="FFFFFF"/>
                </a:solidFill>
                <a:latin typeface="Verdana"/>
                <a:cs typeface="Verdana"/>
              </a:rPr>
              <a:t>router </a:t>
            </a:r>
            <a:r>
              <a:rPr sz="1900" spc="-85" dirty="0">
                <a:solidFill>
                  <a:srgbClr val="FFFFFF"/>
                </a:solidFill>
                <a:latin typeface="Verdana"/>
                <a:cs typeface="Verdana"/>
              </a:rPr>
              <a:t>or </a:t>
            </a:r>
            <a:r>
              <a:rPr sz="1900" spc="-130" dirty="0">
                <a:solidFill>
                  <a:srgbClr val="FFFFFF"/>
                </a:solidFill>
                <a:latin typeface="Verdana"/>
                <a:cs typeface="Verdana"/>
              </a:rPr>
              <a:t>link </a:t>
            </a:r>
            <a:r>
              <a:rPr sz="1900" spc="-125" dirty="0">
                <a:solidFill>
                  <a:srgbClr val="FFFFFF"/>
                </a:solidFill>
                <a:latin typeface="Verdana"/>
                <a:cs typeface="Verdana"/>
              </a:rPr>
              <a:t> </a:t>
            </a:r>
            <a:r>
              <a:rPr sz="1900" spc="-105" dirty="0">
                <a:solidFill>
                  <a:srgbClr val="FFFFFF"/>
                </a:solidFill>
                <a:latin typeface="Verdana"/>
                <a:cs typeface="Verdana"/>
              </a:rPr>
              <a:t>fails,</a:t>
            </a:r>
            <a:r>
              <a:rPr sz="1900" spc="-155" dirty="0">
                <a:solidFill>
                  <a:srgbClr val="FFFFFF"/>
                </a:solidFill>
                <a:latin typeface="Verdana"/>
                <a:cs typeface="Verdana"/>
              </a:rPr>
              <a:t> </a:t>
            </a:r>
            <a:r>
              <a:rPr sz="1900" spc="-25" dirty="0">
                <a:solidFill>
                  <a:srgbClr val="FFFFFF"/>
                </a:solidFill>
                <a:latin typeface="Verdana"/>
                <a:cs typeface="Verdana"/>
              </a:rPr>
              <a:t>then</a:t>
            </a:r>
            <a:r>
              <a:rPr sz="1900" spc="-125" dirty="0">
                <a:solidFill>
                  <a:srgbClr val="FFFFFF"/>
                </a:solidFill>
                <a:latin typeface="Verdana"/>
                <a:cs typeface="Verdana"/>
              </a:rPr>
              <a:t> </a:t>
            </a:r>
            <a:r>
              <a:rPr sz="1900" spc="-120" dirty="0">
                <a:solidFill>
                  <a:srgbClr val="FFFFFF"/>
                </a:solidFill>
                <a:latin typeface="Verdana"/>
                <a:cs typeface="Verdana"/>
              </a:rPr>
              <a:t>it</a:t>
            </a:r>
            <a:r>
              <a:rPr sz="1900" spc="-150" dirty="0">
                <a:solidFill>
                  <a:srgbClr val="FFFFFF"/>
                </a:solidFill>
                <a:latin typeface="Verdana"/>
                <a:cs typeface="Verdana"/>
              </a:rPr>
              <a:t> </a:t>
            </a:r>
            <a:r>
              <a:rPr sz="1900" spc="-10" dirty="0">
                <a:solidFill>
                  <a:srgbClr val="FFFFFF"/>
                </a:solidFill>
                <a:latin typeface="Verdana"/>
                <a:cs typeface="Verdana"/>
              </a:rPr>
              <a:t>often</a:t>
            </a:r>
            <a:r>
              <a:rPr sz="1900" spc="-114" dirty="0">
                <a:solidFill>
                  <a:srgbClr val="FFFFFF"/>
                </a:solidFill>
                <a:latin typeface="Verdana"/>
                <a:cs typeface="Verdana"/>
              </a:rPr>
              <a:t> </a:t>
            </a:r>
            <a:r>
              <a:rPr sz="1900" spc="-60" dirty="0">
                <a:solidFill>
                  <a:srgbClr val="FFFFFF"/>
                </a:solidFill>
                <a:latin typeface="Verdana"/>
                <a:cs typeface="Verdana"/>
              </a:rPr>
              <a:t>takes</a:t>
            </a:r>
            <a:r>
              <a:rPr sz="1900" spc="-130" dirty="0">
                <a:solidFill>
                  <a:srgbClr val="FFFFFF"/>
                </a:solidFill>
                <a:latin typeface="Verdana"/>
                <a:cs typeface="Verdana"/>
              </a:rPr>
              <a:t> </a:t>
            </a:r>
            <a:r>
              <a:rPr sz="1900" spc="-80" dirty="0">
                <a:solidFill>
                  <a:srgbClr val="FFFFFF"/>
                </a:solidFill>
                <a:latin typeface="Verdana"/>
                <a:cs typeface="Verdana"/>
              </a:rPr>
              <a:t>minutes</a:t>
            </a:r>
            <a:r>
              <a:rPr sz="1900" spc="-140" dirty="0">
                <a:solidFill>
                  <a:srgbClr val="FFFFFF"/>
                </a:solidFill>
                <a:latin typeface="Verdana"/>
                <a:cs typeface="Verdana"/>
              </a:rPr>
              <a:t> </a:t>
            </a:r>
            <a:r>
              <a:rPr sz="1900" spc="-10" dirty="0">
                <a:solidFill>
                  <a:srgbClr val="FFFFFF"/>
                </a:solidFill>
                <a:latin typeface="Verdana"/>
                <a:cs typeface="Verdana"/>
              </a:rPr>
              <a:t>to</a:t>
            </a:r>
            <a:r>
              <a:rPr sz="1900" spc="-130" dirty="0">
                <a:solidFill>
                  <a:srgbClr val="FFFFFF"/>
                </a:solidFill>
                <a:latin typeface="Verdana"/>
                <a:cs typeface="Verdana"/>
              </a:rPr>
              <a:t> </a:t>
            </a:r>
            <a:r>
              <a:rPr sz="1900" spc="-70" dirty="0">
                <a:solidFill>
                  <a:srgbClr val="FFFFFF"/>
                </a:solidFill>
                <a:latin typeface="Verdana"/>
                <a:cs typeface="Verdana"/>
              </a:rPr>
              <a:t>stabilize</a:t>
            </a:r>
            <a:r>
              <a:rPr sz="1900" spc="-150" dirty="0">
                <a:solidFill>
                  <a:srgbClr val="FFFFFF"/>
                </a:solidFill>
                <a:latin typeface="Verdana"/>
                <a:cs typeface="Verdana"/>
              </a:rPr>
              <a:t> </a:t>
            </a:r>
            <a:r>
              <a:rPr sz="1900" spc="-85" dirty="0">
                <a:solidFill>
                  <a:srgbClr val="FFFFFF"/>
                </a:solidFill>
                <a:latin typeface="Verdana"/>
                <a:cs typeface="Verdana"/>
              </a:rPr>
              <a:t>or</a:t>
            </a:r>
            <a:r>
              <a:rPr sz="1900" spc="-114" dirty="0">
                <a:solidFill>
                  <a:srgbClr val="FFFFFF"/>
                </a:solidFill>
                <a:latin typeface="Verdana"/>
                <a:cs typeface="Verdana"/>
              </a:rPr>
              <a:t> </a:t>
            </a:r>
            <a:r>
              <a:rPr sz="1900" spc="-10" dirty="0">
                <a:solidFill>
                  <a:srgbClr val="FFFFFF"/>
                </a:solidFill>
                <a:latin typeface="Verdana"/>
                <a:cs typeface="Verdana"/>
              </a:rPr>
              <a:t>take</a:t>
            </a:r>
            <a:r>
              <a:rPr sz="1900" spc="-140" dirty="0">
                <a:solidFill>
                  <a:srgbClr val="FFFFFF"/>
                </a:solidFill>
                <a:latin typeface="Verdana"/>
                <a:cs typeface="Verdana"/>
              </a:rPr>
              <a:t> </a:t>
            </a:r>
            <a:r>
              <a:rPr sz="1900" spc="50" dirty="0">
                <a:solidFill>
                  <a:srgbClr val="FFFFFF"/>
                </a:solidFill>
                <a:latin typeface="Verdana"/>
                <a:cs typeface="Verdana"/>
              </a:rPr>
              <a:t>an</a:t>
            </a:r>
            <a:r>
              <a:rPr sz="1900" spc="-125" dirty="0">
                <a:solidFill>
                  <a:srgbClr val="FFFFFF"/>
                </a:solidFill>
                <a:latin typeface="Verdana"/>
                <a:cs typeface="Verdana"/>
              </a:rPr>
              <a:t> </a:t>
            </a:r>
            <a:r>
              <a:rPr sz="1900" spc="-35" dirty="0">
                <a:solidFill>
                  <a:srgbClr val="FFFFFF"/>
                </a:solidFill>
                <a:latin typeface="Verdana"/>
                <a:cs typeface="Verdana"/>
              </a:rPr>
              <a:t>alternative</a:t>
            </a:r>
            <a:r>
              <a:rPr sz="1900" spc="-140" dirty="0">
                <a:solidFill>
                  <a:srgbClr val="FFFFFF"/>
                </a:solidFill>
                <a:latin typeface="Verdana"/>
                <a:cs typeface="Verdana"/>
              </a:rPr>
              <a:t> </a:t>
            </a:r>
            <a:r>
              <a:rPr sz="1900" spc="-95" dirty="0">
                <a:solidFill>
                  <a:srgbClr val="FFFFFF"/>
                </a:solidFill>
                <a:latin typeface="Verdana"/>
                <a:cs typeface="Verdana"/>
              </a:rPr>
              <a:t>route; </a:t>
            </a:r>
            <a:r>
              <a:rPr sz="1900" spc="-650" dirty="0">
                <a:solidFill>
                  <a:srgbClr val="FFFFFF"/>
                </a:solidFill>
                <a:latin typeface="Verdana"/>
                <a:cs typeface="Verdana"/>
              </a:rPr>
              <a:t> </a:t>
            </a:r>
            <a:r>
              <a:rPr sz="1900" spc="-210" dirty="0">
                <a:solidFill>
                  <a:srgbClr val="FFFFFF"/>
                </a:solidFill>
                <a:latin typeface="Verdana"/>
                <a:cs typeface="Verdana"/>
              </a:rPr>
              <a:t>This</a:t>
            </a:r>
            <a:r>
              <a:rPr sz="1900" spc="-140" dirty="0">
                <a:solidFill>
                  <a:srgbClr val="FFFFFF"/>
                </a:solidFill>
                <a:latin typeface="Verdana"/>
                <a:cs typeface="Verdana"/>
              </a:rPr>
              <a:t> </a:t>
            </a:r>
            <a:r>
              <a:rPr sz="1900" spc="-10" dirty="0">
                <a:solidFill>
                  <a:srgbClr val="FFFFFF"/>
                </a:solidFill>
                <a:latin typeface="Verdana"/>
                <a:cs typeface="Verdana"/>
              </a:rPr>
              <a:t>problem</a:t>
            </a:r>
            <a:r>
              <a:rPr sz="1900" spc="-110" dirty="0">
                <a:solidFill>
                  <a:srgbClr val="FFFFFF"/>
                </a:solidFill>
                <a:latin typeface="Verdana"/>
                <a:cs typeface="Verdana"/>
              </a:rPr>
              <a:t> </a:t>
            </a:r>
            <a:r>
              <a:rPr sz="1900" spc="-195" dirty="0">
                <a:solidFill>
                  <a:srgbClr val="FFFFFF"/>
                </a:solidFill>
                <a:latin typeface="Verdana"/>
                <a:cs typeface="Verdana"/>
              </a:rPr>
              <a:t>is</a:t>
            </a:r>
            <a:r>
              <a:rPr sz="1900" spc="-170" dirty="0">
                <a:solidFill>
                  <a:srgbClr val="FFFFFF"/>
                </a:solidFill>
                <a:latin typeface="Verdana"/>
                <a:cs typeface="Verdana"/>
              </a:rPr>
              <a:t> </a:t>
            </a:r>
            <a:r>
              <a:rPr sz="1900" spc="-40" dirty="0">
                <a:solidFill>
                  <a:srgbClr val="FFFFFF"/>
                </a:solidFill>
                <a:latin typeface="Verdana"/>
                <a:cs typeface="Verdana"/>
              </a:rPr>
              <a:t>known</a:t>
            </a:r>
            <a:r>
              <a:rPr sz="1900" spc="-120" dirty="0">
                <a:solidFill>
                  <a:srgbClr val="FFFFFF"/>
                </a:solidFill>
                <a:latin typeface="Verdana"/>
                <a:cs typeface="Verdana"/>
              </a:rPr>
              <a:t> </a:t>
            </a:r>
            <a:r>
              <a:rPr sz="1900" spc="-55" dirty="0">
                <a:solidFill>
                  <a:srgbClr val="FFFFFF"/>
                </a:solidFill>
                <a:latin typeface="Verdana"/>
                <a:cs typeface="Verdana"/>
              </a:rPr>
              <a:t>as</a:t>
            </a:r>
            <a:r>
              <a:rPr sz="1900" spc="-135" dirty="0">
                <a:solidFill>
                  <a:srgbClr val="FFFFFF"/>
                </a:solidFill>
                <a:latin typeface="Verdana"/>
                <a:cs typeface="Verdana"/>
              </a:rPr>
              <a:t> </a:t>
            </a:r>
            <a:r>
              <a:rPr sz="1900" spc="-105" dirty="0">
                <a:solidFill>
                  <a:srgbClr val="FFFFFF"/>
                </a:solidFill>
                <a:latin typeface="Verdana"/>
                <a:cs typeface="Verdana"/>
              </a:rPr>
              <a:t>Slow</a:t>
            </a:r>
            <a:r>
              <a:rPr sz="1900" spc="-130" dirty="0">
                <a:solidFill>
                  <a:srgbClr val="FFFFFF"/>
                </a:solidFill>
                <a:latin typeface="Verdana"/>
                <a:cs typeface="Verdana"/>
              </a:rPr>
              <a:t> </a:t>
            </a:r>
            <a:r>
              <a:rPr sz="1900" spc="45" dirty="0">
                <a:solidFill>
                  <a:srgbClr val="FFFFFF"/>
                </a:solidFill>
                <a:latin typeface="Verdana"/>
                <a:cs typeface="Verdana"/>
              </a:rPr>
              <a:t>convergence</a:t>
            </a:r>
            <a:endParaRPr sz="1900">
              <a:latin typeface="Verdana"/>
              <a:cs typeface="Verdana"/>
            </a:endParaRPr>
          </a:p>
          <a:p>
            <a:pPr marL="355600" marR="74930" indent="-342900">
              <a:lnSpc>
                <a:spcPct val="90000"/>
              </a:lnSpc>
              <a:spcBef>
                <a:spcPts val="994"/>
              </a:spcBef>
              <a:tabLst>
                <a:tab pos="354965" algn="l"/>
              </a:tabLst>
            </a:pPr>
            <a:r>
              <a:rPr sz="1500" spc="-130" dirty="0">
                <a:solidFill>
                  <a:srgbClr val="89D0D6"/>
                </a:solidFill>
                <a:latin typeface="Lucida Sans Unicode"/>
                <a:cs typeface="Lucida Sans Unicode"/>
              </a:rPr>
              <a:t>▶	</a:t>
            </a:r>
            <a:r>
              <a:rPr sz="1900" spc="-75" dirty="0">
                <a:solidFill>
                  <a:srgbClr val="FFFFFF"/>
                </a:solidFill>
                <a:latin typeface="Verdana"/>
                <a:cs typeface="Verdana"/>
              </a:rPr>
              <a:t>sends </a:t>
            </a:r>
            <a:r>
              <a:rPr sz="1900" spc="-60" dirty="0">
                <a:solidFill>
                  <a:srgbClr val="FFFFFF"/>
                </a:solidFill>
                <a:latin typeface="Verdana"/>
                <a:cs typeface="Verdana"/>
              </a:rPr>
              <a:t>routing </a:t>
            </a:r>
            <a:r>
              <a:rPr sz="1900" spc="-50" dirty="0">
                <a:solidFill>
                  <a:srgbClr val="FFFFFF"/>
                </a:solidFill>
                <a:latin typeface="Verdana"/>
                <a:cs typeface="Verdana"/>
              </a:rPr>
              <a:t>information </a:t>
            </a:r>
            <a:r>
              <a:rPr sz="1900" spc="5" dirty="0">
                <a:solidFill>
                  <a:srgbClr val="FFFFFF"/>
                </a:solidFill>
                <a:latin typeface="Verdana"/>
                <a:cs typeface="Verdana"/>
              </a:rPr>
              <a:t>updates </a:t>
            </a:r>
            <a:r>
              <a:rPr sz="1900" spc="-45" dirty="0">
                <a:solidFill>
                  <a:srgbClr val="FFFFFF"/>
                </a:solidFill>
                <a:latin typeface="Verdana"/>
                <a:cs typeface="Verdana"/>
              </a:rPr>
              <a:t>every </a:t>
            </a:r>
            <a:r>
              <a:rPr sz="1900" spc="-160" dirty="0">
                <a:solidFill>
                  <a:srgbClr val="FFFFFF"/>
                </a:solidFill>
                <a:latin typeface="Verdana"/>
                <a:cs typeface="Verdana"/>
              </a:rPr>
              <a:t>30 </a:t>
            </a:r>
            <a:r>
              <a:rPr sz="1900" spc="-5" dirty="0">
                <a:solidFill>
                  <a:srgbClr val="FFFFFF"/>
                </a:solidFill>
                <a:latin typeface="Verdana"/>
                <a:cs typeface="Verdana"/>
              </a:rPr>
              <a:t>seconds(Update </a:t>
            </a:r>
            <a:r>
              <a:rPr sz="1900" spc="-114" dirty="0">
                <a:solidFill>
                  <a:srgbClr val="FFFFFF"/>
                </a:solidFill>
                <a:latin typeface="Verdana"/>
                <a:cs typeface="Verdana"/>
              </a:rPr>
              <a:t>timer), </a:t>
            </a:r>
            <a:r>
              <a:rPr sz="1900" spc="-110" dirty="0">
                <a:solidFill>
                  <a:srgbClr val="FFFFFF"/>
                </a:solidFill>
                <a:latin typeface="Verdana"/>
                <a:cs typeface="Verdana"/>
              </a:rPr>
              <a:t> </a:t>
            </a:r>
            <a:r>
              <a:rPr sz="1900" dirty="0">
                <a:solidFill>
                  <a:srgbClr val="FFFFFF"/>
                </a:solidFill>
                <a:latin typeface="Verdana"/>
                <a:cs typeface="Verdana"/>
              </a:rPr>
              <a:t>which </a:t>
            </a:r>
            <a:r>
              <a:rPr sz="1900" spc="-195" dirty="0">
                <a:solidFill>
                  <a:srgbClr val="FFFFFF"/>
                </a:solidFill>
                <a:latin typeface="Verdana"/>
                <a:cs typeface="Verdana"/>
              </a:rPr>
              <a:t>is </a:t>
            </a:r>
            <a:r>
              <a:rPr sz="1900" spc="-20" dirty="0">
                <a:solidFill>
                  <a:srgbClr val="FFFFFF"/>
                </a:solidFill>
                <a:latin typeface="Verdana"/>
                <a:cs typeface="Verdana"/>
              </a:rPr>
              <a:t>termed </a:t>
            </a:r>
            <a:r>
              <a:rPr sz="1900" spc="-60" dirty="0">
                <a:solidFill>
                  <a:srgbClr val="FFFFFF"/>
                </a:solidFill>
                <a:latin typeface="Verdana"/>
                <a:cs typeface="Verdana"/>
              </a:rPr>
              <a:t>advertising. </a:t>
            </a:r>
            <a:r>
              <a:rPr sz="1900" spc="-229" dirty="0">
                <a:solidFill>
                  <a:srgbClr val="FFFFFF"/>
                </a:solidFill>
                <a:latin typeface="Verdana"/>
                <a:cs typeface="Verdana"/>
              </a:rPr>
              <a:t>If </a:t>
            </a:r>
            <a:r>
              <a:rPr sz="1900" spc="150" dirty="0">
                <a:solidFill>
                  <a:srgbClr val="FFFFFF"/>
                </a:solidFill>
                <a:latin typeface="Verdana"/>
                <a:cs typeface="Verdana"/>
              </a:rPr>
              <a:t>a </a:t>
            </a:r>
            <a:r>
              <a:rPr sz="1900" spc="55" dirty="0">
                <a:solidFill>
                  <a:srgbClr val="FFFFFF"/>
                </a:solidFill>
                <a:latin typeface="Verdana"/>
                <a:cs typeface="Verdana"/>
              </a:rPr>
              <a:t>device </a:t>
            </a:r>
            <a:r>
              <a:rPr sz="1900" spc="5" dirty="0">
                <a:solidFill>
                  <a:srgbClr val="FFFFFF"/>
                </a:solidFill>
                <a:latin typeface="Verdana"/>
                <a:cs typeface="Verdana"/>
              </a:rPr>
              <a:t>does </a:t>
            </a:r>
            <a:r>
              <a:rPr sz="1900" spc="-30" dirty="0">
                <a:solidFill>
                  <a:srgbClr val="FFFFFF"/>
                </a:solidFill>
                <a:latin typeface="Verdana"/>
                <a:cs typeface="Verdana"/>
              </a:rPr>
              <a:t>not </a:t>
            </a:r>
            <a:r>
              <a:rPr sz="1900" spc="15" dirty="0">
                <a:solidFill>
                  <a:srgbClr val="FFFFFF"/>
                </a:solidFill>
                <a:latin typeface="Verdana"/>
                <a:cs typeface="Verdana"/>
              </a:rPr>
              <a:t>receive </a:t>
            </a:r>
            <a:r>
              <a:rPr sz="1900" spc="50" dirty="0">
                <a:solidFill>
                  <a:srgbClr val="FFFFFF"/>
                </a:solidFill>
                <a:latin typeface="Verdana"/>
                <a:cs typeface="Verdana"/>
              </a:rPr>
              <a:t>an update </a:t>
            </a:r>
            <a:r>
              <a:rPr sz="1900" spc="55" dirty="0">
                <a:solidFill>
                  <a:srgbClr val="FFFFFF"/>
                </a:solidFill>
                <a:latin typeface="Verdana"/>
                <a:cs typeface="Verdana"/>
              </a:rPr>
              <a:t> </a:t>
            </a:r>
            <a:r>
              <a:rPr sz="1900" spc="-75" dirty="0">
                <a:solidFill>
                  <a:srgbClr val="FFFFFF"/>
                </a:solidFill>
                <a:latin typeface="Verdana"/>
                <a:cs typeface="Verdana"/>
              </a:rPr>
              <a:t>from </a:t>
            </a:r>
            <a:r>
              <a:rPr sz="1900" spc="-20" dirty="0">
                <a:solidFill>
                  <a:srgbClr val="FFFFFF"/>
                </a:solidFill>
                <a:latin typeface="Verdana"/>
                <a:cs typeface="Verdana"/>
              </a:rPr>
              <a:t>another </a:t>
            </a:r>
            <a:r>
              <a:rPr sz="1900" spc="55" dirty="0">
                <a:solidFill>
                  <a:srgbClr val="FFFFFF"/>
                </a:solidFill>
                <a:latin typeface="Verdana"/>
                <a:cs typeface="Verdana"/>
              </a:rPr>
              <a:t>device </a:t>
            </a:r>
            <a:r>
              <a:rPr sz="1900" spc="-75" dirty="0">
                <a:solidFill>
                  <a:srgbClr val="FFFFFF"/>
                </a:solidFill>
                <a:latin typeface="Verdana"/>
                <a:cs typeface="Verdana"/>
              </a:rPr>
              <a:t>for </a:t>
            </a:r>
            <a:r>
              <a:rPr sz="1900" spc="-160" dirty="0">
                <a:solidFill>
                  <a:srgbClr val="FFFFFF"/>
                </a:solidFill>
                <a:latin typeface="Verdana"/>
                <a:cs typeface="Verdana"/>
              </a:rPr>
              <a:t>180 </a:t>
            </a:r>
            <a:r>
              <a:rPr sz="1900" spc="-10" dirty="0">
                <a:solidFill>
                  <a:srgbClr val="FFFFFF"/>
                </a:solidFill>
                <a:latin typeface="Verdana"/>
                <a:cs typeface="Verdana"/>
              </a:rPr>
              <a:t>seconds </a:t>
            </a:r>
            <a:r>
              <a:rPr sz="1900" spc="-85" dirty="0">
                <a:solidFill>
                  <a:srgbClr val="FFFFFF"/>
                </a:solidFill>
                <a:latin typeface="Verdana"/>
                <a:cs typeface="Verdana"/>
              </a:rPr>
              <a:t>or </a:t>
            </a:r>
            <a:r>
              <a:rPr sz="1900" spc="-35" dirty="0">
                <a:solidFill>
                  <a:srgbClr val="FFFFFF"/>
                </a:solidFill>
                <a:latin typeface="Verdana"/>
                <a:cs typeface="Verdana"/>
              </a:rPr>
              <a:t>more(hold </a:t>
            </a:r>
            <a:r>
              <a:rPr sz="1900" spc="35" dirty="0">
                <a:solidFill>
                  <a:srgbClr val="FFFFFF"/>
                </a:solidFill>
                <a:latin typeface="Verdana"/>
                <a:cs typeface="Verdana"/>
              </a:rPr>
              <a:t>down </a:t>
            </a:r>
            <a:r>
              <a:rPr sz="1900" spc="-114" dirty="0">
                <a:solidFill>
                  <a:srgbClr val="FFFFFF"/>
                </a:solidFill>
                <a:latin typeface="Verdana"/>
                <a:cs typeface="Verdana"/>
              </a:rPr>
              <a:t>timer), </a:t>
            </a:r>
            <a:r>
              <a:rPr sz="1900" spc="-20" dirty="0">
                <a:solidFill>
                  <a:srgbClr val="FFFFFF"/>
                </a:solidFill>
                <a:latin typeface="Verdana"/>
                <a:cs typeface="Verdana"/>
              </a:rPr>
              <a:t>the </a:t>
            </a:r>
            <a:r>
              <a:rPr sz="1900" spc="-15" dirty="0">
                <a:solidFill>
                  <a:srgbClr val="FFFFFF"/>
                </a:solidFill>
                <a:latin typeface="Verdana"/>
                <a:cs typeface="Verdana"/>
              </a:rPr>
              <a:t> receiving</a:t>
            </a:r>
            <a:r>
              <a:rPr sz="1900" spc="-165" dirty="0">
                <a:solidFill>
                  <a:srgbClr val="FFFFFF"/>
                </a:solidFill>
                <a:latin typeface="Verdana"/>
                <a:cs typeface="Verdana"/>
              </a:rPr>
              <a:t> </a:t>
            </a:r>
            <a:r>
              <a:rPr sz="1900" spc="55" dirty="0">
                <a:solidFill>
                  <a:srgbClr val="FFFFFF"/>
                </a:solidFill>
                <a:latin typeface="Verdana"/>
                <a:cs typeface="Verdana"/>
              </a:rPr>
              <a:t>device</a:t>
            </a:r>
            <a:r>
              <a:rPr sz="1900" spc="-170" dirty="0">
                <a:solidFill>
                  <a:srgbClr val="FFFFFF"/>
                </a:solidFill>
                <a:latin typeface="Verdana"/>
                <a:cs typeface="Verdana"/>
              </a:rPr>
              <a:t> </a:t>
            </a:r>
            <a:r>
              <a:rPr sz="1900" spc="-120" dirty="0">
                <a:solidFill>
                  <a:srgbClr val="FFFFFF"/>
                </a:solidFill>
                <a:latin typeface="Verdana"/>
                <a:cs typeface="Verdana"/>
              </a:rPr>
              <a:t>marks</a:t>
            </a:r>
            <a:r>
              <a:rPr sz="1900" spc="-114" dirty="0">
                <a:solidFill>
                  <a:srgbClr val="FFFFFF"/>
                </a:solidFill>
                <a:latin typeface="Verdana"/>
                <a:cs typeface="Verdana"/>
              </a:rPr>
              <a:t> </a:t>
            </a:r>
            <a:r>
              <a:rPr sz="1900" spc="-20" dirty="0">
                <a:solidFill>
                  <a:srgbClr val="FFFFFF"/>
                </a:solidFill>
                <a:latin typeface="Verdana"/>
                <a:cs typeface="Verdana"/>
              </a:rPr>
              <a:t>the</a:t>
            </a:r>
            <a:r>
              <a:rPr sz="1900" spc="-120" dirty="0">
                <a:solidFill>
                  <a:srgbClr val="FFFFFF"/>
                </a:solidFill>
                <a:latin typeface="Verdana"/>
                <a:cs typeface="Verdana"/>
              </a:rPr>
              <a:t> </a:t>
            </a:r>
            <a:r>
              <a:rPr sz="1900" spc="-80" dirty="0">
                <a:solidFill>
                  <a:srgbClr val="FFFFFF"/>
                </a:solidFill>
                <a:latin typeface="Verdana"/>
                <a:cs typeface="Verdana"/>
              </a:rPr>
              <a:t>routes</a:t>
            </a:r>
            <a:r>
              <a:rPr sz="1900" spc="-130" dirty="0">
                <a:solidFill>
                  <a:srgbClr val="FFFFFF"/>
                </a:solidFill>
                <a:latin typeface="Verdana"/>
                <a:cs typeface="Verdana"/>
              </a:rPr>
              <a:t> </a:t>
            </a:r>
            <a:r>
              <a:rPr sz="1900" spc="-45" dirty="0">
                <a:solidFill>
                  <a:srgbClr val="FFFFFF"/>
                </a:solidFill>
                <a:latin typeface="Verdana"/>
                <a:cs typeface="Verdana"/>
              </a:rPr>
              <a:t>served</a:t>
            </a:r>
            <a:r>
              <a:rPr sz="1900" spc="-145" dirty="0">
                <a:solidFill>
                  <a:srgbClr val="FFFFFF"/>
                </a:solidFill>
                <a:latin typeface="Verdana"/>
                <a:cs typeface="Verdana"/>
              </a:rPr>
              <a:t> </a:t>
            </a:r>
            <a:r>
              <a:rPr sz="1900" spc="-5" dirty="0">
                <a:solidFill>
                  <a:srgbClr val="FFFFFF"/>
                </a:solidFill>
                <a:latin typeface="Verdana"/>
                <a:cs typeface="Verdana"/>
              </a:rPr>
              <a:t>by</a:t>
            </a:r>
            <a:r>
              <a:rPr sz="1900" spc="-130" dirty="0">
                <a:solidFill>
                  <a:srgbClr val="FFFFFF"/>
                </a:solidFill>
                <a:latin typeface="Verdana"/>
                <a:cs typeface="Verdana"/>
              </a:rPr>
              <a:t> </a:t>
            </a:r>
            <a:r>
              <a:rPr sz="1900" spc="-20" dirty="0">
                <a:solidFill>
                  <a:srgbClr val="FFFFFF"/>
                </a:solidFill>
                <a:latin typeface="Verdana"/>
                <a:cs typeface="Verdana"/>
              </a:rPr>
              <a:t>the</a:t>
            </a:r>
            <a:r>
              <a:rPr sz="1900" spc="-120" dirty="0">
                <a:solidFill>
                  <a:srgbClr val="FFFFFF"/>
                </a:solidFill>
                <a:latin typeface="Verdana"/>
                <a:cs typeface="Verdana"/>
              </a:rPr>
              <a:t> </a:t>
            </a:r>
            <a:r>
              <a:rPr sz="1900" spc="-10" dirty="0">
                <a:solidFill>
                  <a:srgbClr val="FFFFFF"/>
                </a:solidFill>
                <a:latin typeface="Verdana"/>
                <a:cs typeface="Verdana"/>
              </a:rPr>
              <a:t>non</a:t>
            </a:r>
            <a:r>
              <a:rPr sz="1900" spc="-110" dirty="0">
                <a:solidFill>
                  <a:srgbClr val="FFFFFF"/>
                </a:solidFill>
                <a:latin typeface="Verdana"/>
                <a:cs typeface="Verdana"/>
              </a:rPr>
              <a:t> </a:t>
            </a:r>
            <a:r>
              <a:rPr sz="1900" spc="15" dirty="0">
                <a:solidFill>
                  <a:srgbClr val="FFFFFF"/>
                </a:solidFill>
                <a:latin typeface="Verdana"/>
                <a:cs typeface="Verdana"/>
              </a:rPr>
              <a:t>updating</a:t>
            </a:r>
            <a:r>
              <a:rPr sz="1900" spc="-135" dirty="0">
                <a:solidFill>
                  <a:srgbClr val="FFFFFF"/>
                </a:solidFill>
                <a:latin typeface="Verdana"/>
                <a:cs typeface="Verdana"/>
              </a:rPr>
              <a:t> </a:t>
            </a:r>
            <a:r>
              <a:rPr sz="1900" spc="55" dirty="0">
                <a:solidFill>
                  <a:srgbClr val="FFFFFF"/>
                </a:solidFill>
                <a:latin typeface="Verdana"/>
                <a:cs typeface="Verdana"/>
              </a:rPr>
              <a:t>device </a:t>
            </a:r>
            <a:r>
              <a:rPr sz="1900" spc="60" dirty="0">
                <a:solidFill>
                  <a:srgbClr val="FFFFFF"/>
                </a:solidFill>
                <a:latin typeface="Verdana"/>
                <a:cs typeface="Verdana"/>
              </a:rPr>
              <a:t> </a:t>
            </a:r>
            <a:r>
              <a:rPr sz="1900" spc="-55" dirty="0">
                <a:solidFill>
                  <a:srgbClr val="FFFFFF"/>
                </a:solidFill>
                <a:latin typeface="Verdana"/>
                <a:cs typeface="Verdana"/>
              </a:rPr>
              <a:t>as</a:t>
            </a:r>
            <a:r>
              <a:rPr sz="1900" spc="-135" dirty="0">
                <a:solidFill>
                  <a:srgbClr val="FFFFFF"/>
                </a:solidFill>
                <a:latin typeface="Verdana"/>
                <a:cs typeface="Verdana"/>
              </a:rPr>
              <a:t> </a:t>
            </a:r>
            <a:r>
              <a:rPr sz="1900" spc="-45" dirty="0">
                <a:solidFill>
                  <a:srgbClr val="FFFFFF"/>
                </a:solidFill>
                <a:latin typeface="Verdana"/>
                <a:cs typeface="Verdana"/>
              </a:rPr>
              <a:t>unusable.</a:t>
            </a:r>
            <a:r>
              <a:rPr sz="1900" spc="-120" dirty="0">
                <a:solidFill>
                  <a:srgbClr val="FFFFFF"/>
                </a:solidFill>
                <a:latin typeface="Verdana"/>
                <a:cs typeface="Verdana"/>
              </a:rPr>
              <a:t> </a:t>
            </a:r>
            <a:r>
              <a:rPr sz="1900" spc="-229" dirty="0">
                <a:solidFill>
                  <a:srgbClr val="FFFFFF"/>
                </a:solidFill>
                <a:latin typeface="Verdana"/>
                <a:cs typeface="Verdana"/>
              </a:rPr>
              <a:t>If</a:t>
            </a:r>
            <a:r>
              <a:rPr sz="1900" spc="-135" dirty="0">
                <a:solidFill>
                  <a:srgbClr val="FFFFFF"/>
                </a:solidFill>
                <a:latin typeface="Verdana"/>
                <a:cs typeface="Verdana"/>
              </a:rPr>
              <a:t> </a:t>
            </a:r>
            <a:r>
              <a:rPr sz="1900" spc="-40" dirty="0">
                <a:solidFill>
                  <a:srgbClr val="FFFFFF"/>
                </a:solidFill>
                <a:latin typeface="Verdana"/>
                <a:cs typeface="Verdana"/>
              </a:rPr>
              <a:t>there</a:t>
            </a:r>
            <a:r>
              <a:rPr sz="1900" spc="-120" dirty="0">
                <a:solidFill>
                  <a:srgbClr val="FFFFFF"/>
                </a:solidFill>
                <a:latin typeface="Verdana"/>
                <a:cs typeface="Verdana"/>
              </a:rPr>
              <a:t> </a:t>
            </a:r>
            <a:r>
              <a:rPr sz="1900" spc="-195" dirty="0">
                <a:solidFill>
                  <a:srgbClr val="FFFFFF"/>
                </a:solidFill>
                <a:latin typeface="Verdana"/>
                <a:cs typeface="Verdana"/>
              </a:rPr>
              <a:t>is</a:t>
            </a:r>
            <a:r>
              <a:rPr sz="1900" spc="-150" dirty="0">
                <a:solidFill>
                  <a:srgbClr val="FFFFFF"/>
                </a:solidFill>
                <a:latin typeface="Verdana"/>
                <a:cs typeface="Verdana"/>
              </a:rPr>
              <a:t> </a:t>
            </a:r>
            <a:r>
              <a:rPr sz="1900" spc="-160" dirty="0">
                <a:solidFill>
                  <a:srgbClr val="FFFFFF"/>
                </a:solidFill>
                <a:latin typeface="Verdana"/>
                <a:cs typeface="Verdana"/>
              </a:rPr>
              <a:t>still </a:t>
            </a:r>
            <a:r>
              <a:rPr sz="1900" spc="15" dirty="0">
                <a:solidFill>
                  <a:srgbClr val="FFFFFF"/>
                </a:solidFill>
                <a:latin typeface="Verdana"/>
                <a:cs typeface="Verdana"/>
              </a:rPr>
              <a:t>no</a:t>
            </a:r>
            <a:r>
              <a:rPr sz="1900" spc="-120" dirty="0">
                <a:solidFill>
                  <a:srgbClr val="FFFFFF"/>
                </a:solidFill>
                <a:latin typeface="Verdana"/>
                <a:cs typeface="Verdana"/>
              </a:rPr>
              <a:t> </a:t>
            </a:r>
            <a:r>
              <a:rPr sz="1900" spc="50" dirty="0">
                <a:solidFill>
                  <a:srgbClr val="FFFFFF"/>
                </a:solidFill>
                <a:latin typeface="Verdana"/>
                <a:cs typeface="Verdana"/>
              </a:rPr>
              <a:t>update</a:t>
            </a:r>
            <a:r>
              <a:rPr sz="1900" spc="-135" dirty="0">
                <a:solidFill>
                  <a:srgbClr val="FFFFFF"/>
                </a:solidFill>
                <a:latin typeface="Verdana"/>
                <a:cs typeface="Verdana"/>
              </a:rPr>
              <a:t> </a:t>
            </a:r>
            <a:r>
              <a:rPr sz="1900" spc="-35" dirty="0">
                <a:solidFill>
                  <a:srgbClr val="FFFFFF"/>
                </a:solidFill>
                <a:latin typeface="Verdana"/>
                <a:cs typeface="Verdana"/>
              </a:rPr>
              <a:t>after</a:t>
            </a:r>
            <a:r>
              <a:rPr sz="1900" spc="-120" dirty="0">
                <a:solidFill>
                  <a:srgbClr val="FFFFFF"/>
                </a:solidFill>
                <a:latin typeface="Verdana"/>
                <a:cs typeface="Verdana"/>
              </a:rPr>
              <a:t> </a:t>
            </a:r>
            <a:r>
              <a:rPr sz="1900" spc="-160" dirty="0">
                <a:solidFill>
                  <a:srgbClr val="FFFFFF"/>
                </a:solidFill>
                <a:latin typeface="Verdana"/>
                <a:cs typeface="Verdana"/>
              </a:rPr>
              <a:t>240</a:t>
            </a:r>
            <a:r>
              <a:rPr sz="1900" spc="-155" dirty="0">
                <a:solidFill>
                  <a:srgbClr val="FFFFFF"/>
                </a:solidFill>
                <a:latin typeface="Verdana"/>
                <a:cs typeface="Verdana"/>
              </a:rPr>
              <a:t> </a:t>
            </a:r>
            <a:r>
              <a:rPr sz="1900" spc="-65" dirty="0">
                <a:solidFill>
                  <a:srgbClr val="FFFFFF"/>
                </a:solidFill>
                <a:latin typeface="Verdana"/>
                <a:cs typeface="Verdana"/>
              </a:rPr>
              <a:t>seconds(flush</a:t>
            </a:r>
            <a:r>
              <a:rPr sz="1900" spc="-80" dirty="0">
                <a:solidFill>
                  <a:srgbClr val="FFFFFF"/>
                </a:solidFill>
                <a:latin typeface="Verdana"/>
                <a:cs typeface="Verdana"/>
              </a:rPr>
              <a:t> </a:t>
            </a:r>
            <a:r>
              <a:rPr sz="1900" spc="-114" dirty="0">
                <a:solidFill>
                  <a:srgbClr val="FFFFFF"/>
                </a:solidFill>
                <a:latin typeface="Verdana"/>
                <a:cs typeface="Verdana"/>
              </a:rPr>
              <a:t>timer),</a:t>
            </a:r>
            <a:r>
              <a:rPr sz="1900" spc="-120" dirty="0">
                <a:solidFill>
                  <a:srgbClr val="FFFFFF"/>
                </a:solidFill>
                <a:latin typeface="Verdana"/>
                <a:cs typeface="Verdana"/>
              </a:rPr>
              <a:t> </a:t>
            </a:r>
            <a:r>
              <a:rPr sz="1900" spc="-20" dirty="0">
                <a:solidFill>
                  <a:srgbClr val="FFFFFF"/>
                </a:solidFill>
                <a:latin typeface="Verdana"/>
                <a:cs typeface="Verdana"/>
              </a:rPr>
              <a:t>the </a:t>
            </a:r>
            <a:r>
              <a:rPr sz="1900" spc="-655" dirty="0">
                <a:solidFill>
                  <a:srgbClr val="FFFFFF"/>
                </a:solidFill>
                <a:latin typeface="Verdana"/>
                <a:cs typeface="Verdana"/>
              </a:rPr>
              <a:t> </a:t>
            </a:r>
            <a:r>
              <a:rPr sz="1900" spc="55" dirty="0">
                <a:solidFill>
                  <a:srgbClr val="FFFFFF"/>
                </a:solidFill>
                <a:latin typeface="Verdana"/>
                <a:cs typeface="Verdana"/>
              </a:rPr>
              <a:t>device</a:t>
            </a:r>
            <a:r>
              <a:rPr sz="1900" spc="-175" dirty="0">
                <a:solidFill>
                  <a:srgbClr val="FFFFFF"/>
                </a:solidFill>
                <a:latin typeface="Verdana"/>
                <a:cs typeface="Verdana"/>
              </a:rPr>
              <a:t> </a:t>
            </a:r>
            <a:r>
              <a:rPr sz="1900" spc="-50" dirty="0">
                <a:solidFill>
                  <a:srgbClr val="FFFFFF"/>
                </a:solidFill>
                <a:latin typeface="Verdana"/>
                <a:cs typeface="Verdana"/>
              </a:rPr>
              <a:t>removes</a:t>
            </a:r>
            <a:r>
              <a:rPr sz="1900" spc="-130" dirty="0">
                <a:solidFill>
                  <a:srgbClr val="FFFFFF"/>
                </a:solidFill>
                <a:latin typeface="Verdana"/>
                <a:cs typeface="Verdana"/>
              </a:rPr>
              <a:t> </a:t>
            </a:r>
            <a:r>
              <a:rPr sz="1900" spc="-50" dirty="0">
                <a:solidFill>
                  <a:srgbClr val="FFFFFF"/>
                </a:solidFill>
                <a:latin typeface="Verdana"/>
                <a:cs typeface="Verdana"/>
              </a:rPr>
              <a:t>all</a:t>
            </a:r>
            <a:r>
              <a:rPr sz="1900" spc="-135" dirty="0">
                <a:solidFill>
                  <a:srgbClr val="FFFFFF"/>
                </a:solidFill>
                <a:latin typeface="Verdana"/>
                <a:cs typeface="Verdana"/>
              </a:rPr>
              <a:t> </a:t>
            </a:r>
            <a:r>
              <a:rPr sz="1900" spc="-60" dirty="0">
                <a:solidFill>
                  <a:srgbClr val="FFFFFF"/>
                </a:solidFill>
                <a:latin typeface="Verdana"/>
                <a:cs typeface="Verdana"/>
              </a:rPr>
              <a:t>routing</a:t>
            </a:r>
            <a:r>
              <a:rPr sz="1900" spc="-150" dirty="0">
                <a:solidFill>
                  <a:srgbClr val="FFFFFF"/>
                </a:solidFill>
                <a:latin typeface="Verdana"/>
                <a:cs typeface="Verdana"/>
              </a:rPr>
              <a:t> </a:t>
            </a:r>
            <a:r>
              <a:rPr sz="1900" spc="20" dirty="0">
                <a:solidFill>
                  <a:srgbClr val="FFFFFF"/>
                </a:solidFill>
                <a:latin typeface="Verdana"/>
                <a:cs typeface="Verdana"/>
              </a:rPr>
              <a:t>table</a:t>
            </a:r>
            <a:r>
              <a:rPr sz="1900" spc="-130" dirty="0">
                <a:solidFill>
                  <a:srgbClr val="FFFFFF"/>
                </a:solidFill>
                <a:latin typeface="Verdana"/>
                <a:cs typeface="Verdana"/>
              </a:rPr>
              <a:t> </a:t>
            </a:r>
            <a:r>
              <a:rPr sz="1900" spc="-85" dirty="0">
                <a:solidFill>
                  <a:srgbClr val="FFFFFF"/>
                </a:solidFill>
                <a:latin typeface="Verdana"/>
                <a:cs typeface="Verdana"/>
              </a:rPr>
              <a:t>entries</a:t>
            </a:r>
            <a:r>
              <a:rPr sz="1900" spc="-140" dirty="0">
                <a:solidFill>
                  <a:srgbClr val="FFFFFF"/>
                </a:solidFill>
                <a:latin typeface="Verdana"/>
                <a:cs typeface="Verdana"/>
              </a:rPr>
              <a:t> </a:t>
            </a:r>
            <a:r>
              <a:rPr sz="1900" spc="-80" dirty="0">
                <a:solidFill>
                  <a:srgbClr val="FFFFFF"/>
                </a:solidFill>
                <a:latin typeface="Verdana"/>
                <a:cs typeface="Verdana"/>
              </a:rPr>
              <a:t>for</a:t>
            </a:r>
            <a:r>
              <a:rPr sz="1900" spc="-130" dirty="0">
                <a:solidFill>
                  <a:srgbClr val="FFFFFF"/>
                </a:solidFill>
                <a:latin typeface="Verdana"/>
                <a:cs typeface="Verdana"/>
              </a:rPr>
              <a:t> </a:t>
            </a:r>
            <a:r>
              <a:rPr sz="1900" spc="-20" dirty="0">
                <a:solidFill>
                  <a:srgbClr val="FFFFFF"/>
                </a:solidFill>
                <a:latin typeface="Verdana"/>
                <a:cs typeface="Verdana"/>
              </a:rPr>
              <a:t>the</a:t>
            </a:r>
            <a:r>
              <a:rPr sz="1900" spc="-125" dirty="0">
                <a:solidFill>
                  <a:srgbClr val="FFFFFF"/>
                </a:solidFill>
                <a:latin typeface="Verdana"/>
                <a:cs typeface="Verdana"/>
              </a:rPr>
              <a:t> </a:t>
            </a:r>
            <a:r>
              <a:rPr sz="1900" spc="-10" dirty="0">
                <a:solidFill>
                  <a:srgbClr val="FFFFFF"/>
                </a:solidFill>
                <a:latin typeface="Verdana"/>
                <a:cs typeface="Verdana"/>
              </a:rPr>
              <a:t>non</a:t>
            </a:r>
            <a:r>
              <a:rPr sz="1900" spc="-110" dirty="0">
                <a:solidFill>
                  <a:srgbClr val="FFFFFF"/>
                </a:solidFill>
                <a:latin typeface="Verdana"/>
                <a:cs typeface="Verdana"/>
              </a:rPr>
              <a:t> </a:t>
            </a:r>
            <a:r>
              <a:rPr sz="1900" spc="15" dirty="0">
                <a:solidFill>
                  <a:srgbClr val="FFFFFF"/>
                </a:solidFill>
                <a:latin typeface="Verdana"/>
                <a:cs typeface="Verdana"/>
              </a:rPr>
              <a:t>updating</a:t>
            </a:r>
            <a:r>
              <a:rPr sz="1900" spc="-150" dirty="0">
                <a:solidFill>
                  <a:srgbClr val="FFFFFF"/>
                </a:solidFill>
                <a:latin typeface="Verdana"/>
                <a:cs typeface="Verdana"/>
              </a:rPr>
              <a:t> </a:t>
            </a:r>
            <a:r>
              <a:rPr sz="1900" spc="25" dirty="0">
                <a:solidFill>
                  <a:srgbClr val="FFFFFF"/>
                </a:solidFill>
                <a:latin typeface="Verdana"/>
                <a:cs typeface="Verdana"/>
              </a:rPr>
              <a:t>device.</a:t>
            </a:r>
            <a:endParaRPr sz="19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41</a:t>
            </a:r>
            <a:endParaRPr sz="2800">
              <a:latin typeface="Verdana"/>
              <a:cs typeface="Verdana"/>
            </a:endParaRPr>
          </a:p>
        </p:txBody>
      </p:sp>
      <p:sp>
        <p:nvSpPr>
          <p:cNvPr id="5" name="Slide Number Placeholder 4">
            <a:extLst>
              <a:ext uri="{FF2B5EF4-FFF2-40B4-BE49-F238E27FC236}">
                <a16:creationId xmlns:a16="http://schemas.microsoft.com/office/drawing/2014/main" id="{A3AC3049-61D7-3CC1-15DA-39EF0983F6A9}"/>
              </a:ext>
            </a:extLst>
          </p:cNvPr>
          <p:cNvSpPr>
            <a:spLocks noGrp="1"/>
          </p:cNvSpPr>
          <p:nvPr>
            <p:ph type="sldNum" sz="quarter" idx="12"/>
          </p:nvPr>
        </p:nvSpPr>
        <p:spPr/>
        <p:txBody>
          <a:bodyPr/>
          <a:lstStyle/>
          <a:p>
            <a:fld id="{CC35A254-4A35-4A19-8176-D3942D5E59E5}"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785495" cy="665480"/>
          </a:xfrm>
          <a:prstGeom prst="rect">
            <a:avLst/>
          </a:prstGeom>
        </p:spPr>
        <p:txBody>
          <a:bodyPr vert="horz" wrap="square" lIns="0" tIns="12700" rIns="0" bIns="0" rtlCol="0">
            <a:spAutoFit/>
          </a:bodyPr>
          <a:lstStyle/>
          <a:p>
            <a:pPr marL="12700">
              <a:lnSpc>
                <a:spcPct val="100000"/>
              </a:lnSpc>
              <a:spcBef>
                <a:spcPts val="100"/>
              </a:spcBef>
            </a:pPr>
            <a:r>
              <a:rPr spc="-415" dirty="0"/>
              <a:t>RIP</a:t>
            </a:r>
          </a:p>
        </p:txBody>
      </p:sp>
      <p:sp>
        <p:nvSpPr>
          <p:cNvPr id="3" name="object 3"/>
          <p:cNvSpPr txBox="1"/>
          <p:nvPr/>
        </p:nvSpPr>
        <p:spPr>
          <a:xfrm>
            <a:off x="1182116" y="1956024"/>
            <a:ext cx="8672195" cy="3943350"/>
          </a:xfrm>
          <a:prstGeom prst="rect">
            <a:avLst/>
          </a:prstGeom>
        </p:spPr>
        <p:txBody>
          <a:bodyPr vert="horz" wrap="square" lIns="0" tIns="86995" rIns="0" bIns="0" rtlCol="0">
            <a:spAutoFit/>
          </a:bodyPr>
          <a:lstStyle/>
          <a:p>
            <a:pPr marL="12700">
              <a:lnSpc>
                <a:spcPct val="100000"/>
              </a:lnSpc>
              <a:spcBef>
                <a:spcPts val="685"/>
              </a:spcBef>
              <a:tabLst>
                <a:tab pos="354965" algn="l"/>
              </a:tabLst>
            </a:pPr>
            <a:r>
              <a:rPr sz="1350" spc="-130" dirty="0">
                <a:solidFill>
                  <a:srgbClr val="89D0D6"/>
                </a:solidFill>
                <a:latin typeface="Lucida Sans Unicode"/>
                <a:cs typeface="Lucida Sans Unicode"/>
              </a:rPr>
              <a:t>▶	</a:t>
            </a:r>
            <a:r>
              <a:rPr sz="1700" spc="20" dirty="0">
                <a:solidFill>
                  <a:srgbClr val="FFFFFF"/>
                </a:solidFill>
                <a:latin typeface="Verdana"/>
                <a:cs typeface="Verdana"/>
              </a:rPr>
              <a:t>Hop</a:t>
            </a:r>
            <a:r>
              <a:rPr sz="1700" spc="45" dirty="0">
                <a:solidFill>
                  <a:srgbClr val="FFFFFF"/>
                </a:solidFill>
                <a:latin typeface="Times New Roman"/>
                <a:cs typeface="Times New Roman"/>
              </a:rPr>
              <a:t> </a:t>
            </a:r>
            <a:r>
              <a:rPr sz="1700" spc="185" dirty="0">
                <a:solidFill>
                  <a:srgbClr val="FFFFFF"/>
                </a:solidFill>
                <a:latin typeface="Verdana"/>
                <a:cs typeface="Verdana"/>
              </a:rPr>
              <a:t>C</a:t>
            </a:r>
            <a:r>
              <a:rPr sz="1700" spc="-25" dirty="0">
                <a:solidFill>
                  <a:srgbClr val="FFFFFF"/>
                </a:solidFill>
                <a:latin typeface="Verdana"/>
                <a:cs typeface="Verdana"/>
              </a:rPr>
              <a:t>ount</a:t>
            </a:r>
            <a:r>
              <a:rPr sz="1700" spc="50" dirty="0">
                <a:solidFill>
                  <a:srgbClr val="FFFFFF"/>
                </a:solidFill>
                <a:latin typeface="Times New Roman"/>
                <a:cs typeface="Times New Roman"/>
              </a:rPr>
              <a:t> </a:t>
            </a:r>
            <a:r>
              <a:rPr sz="1700" spc="-305" dirty="0">
                <a:solidFill>
                  <a:srgbClr val="FFFFFF"/>
                </a:solidFill>
                <a:latin typeface="Verdana"/>
                <a:cs typeface="Verdana"/>
              </a:rPr>
              <a:t>:</a:t>
            </a:r>
            <a:endParaRPr sz="1700">
              <a:latin typeface="Verdana"/>
              <a:cs typeface="Verdana"/>
            </a:endParaRPr>
          </a:p>
          <a:p>
            <a:pPr marL="355600" marR="316230" indent="-342900">
              <a:lnSpc>
                <a:spcPts val="1630"/>
              </a:lnSpc>
              <a:spcBef>
                <a:spcPts val="985"/>
              </a:spcBef>
              <a:tabLst>
                <a:tab pos="354965" algn="l"/>
              </a:tabLst>
            </a:pPr>
            <a:r>
              <a:rPr sz="1350" spc="-130" dirty="0">
                <a:solidFill>
                  <a:srgbClr val="89D0D6"/>
                </a:solidFill>
                <a:latin typeface="Lucida Sans Unicode"/>
                <a:cs typeface="Lucida Sans Unicode"/>
              </a:rPr>
              <a:t>▶	</a:t>
            </a:r>
            <a:r>
              <a:rPr sz="1700" spc="20" dirty="0">
                <a:solidFill>
                  <a:srgbClr val="FFFFFF"/>
                </a:solidFill>
                <a:latin typeface="Verdana"/>
                <a:cs typeface="Verdana"/>
              </a:rPr>
              <a:t>Hop </a:t>
            </a:r>
            <a:r>
              <a:rPr sz="1700" spc="25" dirty="0">
                <a:solidFill>
                  <a:srgbClr val="FFFFFF"/>
                </a:solidFill>
                <a:latin typeface="Verdana"/>
                <a:cs typeface="Verdana"/>
              </a:rPr>
              <a:t>count </a:t>
            </a:r>
            <a:r>
              <a:rPr sz="1700" spc="-175" dirty="0">
                <a:solidFill>
                  <a:srgbClr val="FFFFFF"/>
                </a:solidFill>
                <a:latin typeface="Verdana"/>
                <a:cs typeface="Verdana"/>
              </a:rPr>
              <a:t>is </a:t>
            </a:r>
            <a:r>
              <a:rPr sz="1700" spc="-20" dirty="0">
                <a:solidFill>
                  <a:srgbClr val="FFFFFF"/>
                </a:solidFill>
                <a:latin typeface="Verdana"/>
                <a:cs typeface="Verdana"/>
              </a:rPr>
              <a:t>the </a:t>
            </a:r>
            <a:r>
              <a:rPr sz="1700" spc="-30" dirty="0">
                <a:solidFill>
                  <a:srgbClr val="FFFFFF"/>
                </a:solidFill>
                <a:latin typeface="Verdana"/>
                <a:cs typeface="Verdana"/>
              </a:rPr>
              <a:t>number </a:t>
            </a:r>
            <a:r>
              <a:rPr sz="1700" spc="10" dirty="0">
                <a:solidFill>
                  <a:srgbClr val="FFFFFF"/>
                </a:solidFill>
                <a:latin typeface="Verdana"/>
                <a:cs typeface="Verdana"/>
              </a:rPr>
              <a:t>of </a:t>
            </a:r>
            <a:r>
              <a:rPr sz="1700" spc="-90" dirty="0">
                <a:solidFill>
                  <a:srgbClr val="FFFFFF"/>
                </a:solidFill>
                <a:latin typeface="Verdana"/>
                <a:cs typeface="Verdana"/>
              </a:rPr>
              <a:t>routers </a:t>
            </a:r>
            <a:r>
              <a:rPr sz="1700" spc="-5" dirty="0">
                <a:solidFill>
                  <a:srgbClr val="FFFFFF"/>
                </a:solidFill>
                <a:latin typeface="Verdana"/>
                <a:cs typeface="Verdana"/>
              </a:rPr>
              <a:t>occurring </a:t>
            </a:r>
            <a:r>
              <a:rPr sz="1700" spc="-85" dirty="0">
                <a:solidFill>
                  <a:srgbClr val="FFFFFF"/>
                </a:solidFill>
                <a:latin typeface="Verdana"/>
                <a:cs typeface="Verdana"/>
              </a:rPr>
              <a:t>in </a:t>
            </a:r>
            <a:r>
              <a:rPr sz="1700" spc="30" dirty="0">
                <a:solidFill>
                  <a:srgbClr val="FFFFFF"/>
                </a:solidFill>
                <a:latin typeface="Verdana"/>
                <a:cs typeface="Verdana"/>
              </a:rPr>
              <a:t>between </a:t>
            </a:r>
            <a:r>
              <a:rPr sz="1700" spc="-20" dirty="0">
                <a:solidFill>
                  <a:srgbClr val="FFFFFF"/>
                </a:solidFill>
                <a:latin typeface="Verdana"/>
                <a:cs typeface="Verdana"/>
              </a:rPr>
              <a:t>the source </a:t>
            </a:r>
            <a:r>
              <a:rPr sz="1700" spc="65" dirty="0">
                <a:solidFill>
                  <a:srgbClr val="FFFFFF"/>
                </a:solidFill>
                <a:latin typeface="Verdana"/>
                <a:cs typeface="Verdana"/>
              </a:rPr>
              <a:t>and </a:t>
            </a:r>
            <a:r>
              <a:rPr sz="1700" spc="70" dirty="0">
                <a:solidFill>
                  <a:srgbClr val="FFFFFF"/>
                </a:solidFill>
                <a:latin typeface="Verdana"/>
                <a:cs typeface="Verdana"/>
              </a:rPr>
              <a:t> </a:t>
            </a:r>
            <a:r>
              <a:rPr sz="1700" spc="-35" dirty="0">
                <a:solidFill>
                  <a:srgbClr val="FFFFFF"/>
                </a:solidFill>
                <a:latin typeface="Verdana"/>
                <a:cs typeface="Verdana"/>
              </a:rPr>
              <a:t>destination</a:t>
            </a:r>
            <a:r>
              <a:rPr sz="1700" spc="-135" dirty="0">
                <a:solidFill>
                  <a:srgbClr val="FFFFFF"/>
                </a:solidFill>
                <a:latin typeface="Verdana"/>
                <a:cs typeface="Verdana"/>
              </a:rPr>
              <a:t> </a:t>
            </a:r>
            <a:r>
              <a:rPr sz="1700" spc="-60" dirty="0">
                <a:solidFill>
                  <a:srgbClr val="FFFFFF"/>
                </a:solidFill>
                <a:latin typeface="Verdana"/>
                <a:cs typeface="Verdana"/>
              </a:rPr>
              <a:t>network.</a:t>
            </a:r>
            <a:r>
              <a:rPr sz="1700" spc="-130" dirty="0">
                <a:solidFill>
                  <a:srgbClr val="FFFFFF"/>
                </a:solidFill>
                <a:latin typeface="Verdana"/>
                <a:cs typeface="Verdana"/>
              </a:rPr>
              <a:t> </a:t>
            </a:r>
            <a:r>
              <a:rPr sz="1700" spc="-90" dirty="0">
                <a:solidFill>
                  <a:srgbClr val="FFFFFF"/>
                </a:solidFill>
                <a:latin typeface="Verdana"/>
                <a:cs typeface="Verdana"/>
              </a:rPr>
              <a:t>The</a:t>
            </a:r>
            <a:r>
              <a:rPr sz="1700" spc="-135" dirty="0">
                <a:solidFill>
                  <a:srgbClr val="FFFFFF"/>
                </a:solidFill>
                <a:latin typeface="Verdana"/>
                <a:cs typeface="Verdana"/>
              </a:rPr>
              <a:t> </a:t>
            </a:r>
            <a:r>
              <a:rPr sz="1700" spc="20" dirty="0">
                <a:solidFill>
                  <a:srgbClr val="FFFFFF"/>
                </a:solidFill>
                <a:latin typeface="Verdana"/>
                <a:cs typeface="Verdana"/>
              </a:rPr>
              <a:t>path</a:t>
            </a:r>
            <a:r>
              <a:rPr sz="1700" spc="-114" dirty="0">
                <a:solidFill>
                  <a:srgbClr val="FFFFFF"/>
                </a:solidFill>
                <a:latin typeface="Verdana"/>
                <a:cs typeface="Verdana"/>
              </a:rPr>
              <a:t> </a:t>
            </a:r>
            <a:r>
              <a:rPr sz="1700" spc="-65" dirty="0">
                <a:solidFill>
                  <a:srgbClr val="FFFFFF"/>
                </a:solidFill>
                <a:latin typeface="Verdana"/>
                <a:cs typeface="Verdana"/>
              </a:rPr>
              <a:t>with</a:t>
            </a:r>
            <a:r>
              <a:rPr sz="1700" spc="-120" dirty="0">
                <a:solidFill>
                  <a:srgbClr val="FFFFFF"/>
                </a:solidFill>
                <a:latin typeface="Verdana"/>
                <a:cs typeface="Verdana"/>
              </a:rPr>
              <a:t> </a:t>
            </a:r>
            <a:r>
              <a:rPr sz="1700" spc="-20" dirty="0">
                <a:solidFill>
                  <a:srgbClr val="FFFFFF"/>
                </a:solidFill>
                <a:latin typeface="Verdana"/>
                <a:cs typeface="Verdana"/>
              </a:rPr>
              <a:t>the</a:t>
            </a:r>
            <a:r>
              <a:rPr sz="1700" spc="-120" dirty="0">
                <a:solidFill>
                  <a:srgbClr val="FFFFFF"/>
                </a:solidFill>
                <a:latin typeface="Verdana"/>
                <a:cs typeface="Verdana"/>
              </a:rPr>
              <a:t> </a:t>
            </a:r>
            <a:r>
              <a:rPr sz="1700" spc="-40" dirty="0">
                <a:solidFill>
                  <a:srgbClr val="FFFFFF"/>
                </a:solidFill>
                <a:latin typeface="Verdana"/>
                <a:cs typeface="Verdana"/>
              </a:rPr>
              <a:t>lowest</a:t>
            </a:r>
            <a:r>
              <a:rPr sz="1700" spc="-155" dirty="0">
                <a:solidFill>
                  <a:srgbClr val="FFFFFF"/>
                </a:solidFill>
                <a:latin typeface="Verdana"/>
                <a:cs typeface="Verdana"/>
              </a:rPr>
              <a:t> </a:t>
            </a:r>
            <a:r>
              <a:rPr sz="1700" spc="50" dirty="0">
                <a:solidFill>
                  <a:srgbClr val="FFFFFF"/>
                </a:solidFill>
                <a:latin typeface="Verdana"/>
                <a:cs typeface="Verdana"/>
              </a:rPr>
              <a:t>hop</a:t>
            </a:r>
            <a:r>
              <a:rPr sz="1700" spc="-120" dirty="0">
                <a:solidFill>
                  <a:srgbClr val="FFFFFF"/>
                </a:solidFill>
                <a:latin typeface="Verdana"/>
                <a:cs typeface="Verdana"/>
              </a:rPr>
              <a:t> </a:t>
            </a:r>
            <a:r>
              <a:rPr sz="1700" spc="20" dirty="0">
                <a:solidFill>
                  <a:srgbClr val="FFFFFF"/>
                </a:solidFill>
                <a:latin typeface="Verdana"/>
                <a:cs typeface="Verdana"/>
              </a:rPr>
              <a:t>count</a:t>
            </a:r>
            <a:r>
              <a:rPr sz="1700" spc="-120" dirty="0">
                <a:solidFill>
                  <a:srgbClr val="FFFFFF"/>
                </a:solidFill>
                <a:latin typeface="Verdana"/>
                <a:cs typeface="Verdana"/>
              </a:rPr>
              <a:t> </a:t>
            </a:r>
            <a:r>
              <a:rPr sz="1700" spc="-175" dirty="0">
                <a:solidFill>
                  <a:srgbClr val="FFFFFF"/>
                </a:solidFill>
                <a:latin typeface="Verdana"/>
                <a:cs typeface="Verdana"/>
              </a:rPr>
              <a:t>is</a:t>
            </a:r>
            <a:r>
              <a:rPr sz="1700" spc="-125" dirty="0">
                <a:solidFill>
                  <a:srgbClr val="FFFFFF"/>
                </a:solidFill>
                <a:latin typeface="Verdana"/>
                <a:cs typeface="Verdana"/>
              </a:rPr>
              <a:t> </a:t>
            </a:r>
            <a:r>
              <a:rPr sz="1700" spc="5" dirty="0">
                <a:solidFill>
                  <a:srgbClr val="FFFFFF"/>
                </a:solidFill>
                <a:latin typeface="Verdana"/>
                <a:cs typeface="Verdana"/>
              </a:rPr>
              <a:t>considered</a:t>
            </a:r>
            <a:r>
              <a:rPr sz="1700" spc="-170" dirty="0">
                <a:solidFill>
                  <a:srgbClr val="FFFFFF"/>
                </a:solidFill>
                <a:latin typeface="Verdana"/>
                <a:cs typeface="Verdana"/>
              </a:rPr>
              <a:t> </a:t>
            </a:r>
            <a:r>
              <a:rPr sz="1700" spc="-45" dirty="0">
                <a:solidFill>
                  <a:srgbClr val="FFFFFF"/>
                </a:solidFill>
                <a:latin typeface="Verdana"/>
                <a:cs typeface="Verdana"/>
              </a:rPr>
              <a:t>as</a:t>
            </a:r>
            <a:r>
              <a:rPr sz="1700" spc="-114" dirty="0">
                <a:solidFill>
                  <a:srgbClr val="FFFFFF"/>
                </a:solidFill>
                <a:latin typeface="Verdana"/>
                <a:cs typeface="Verdana"/>
              </a:rPr>
              <a:t> </a:t>
            </a:r>
            <a:r>
              <a:rPr sz="1700" spc="-20" dirty="0">
                <a:solidFill>
                  <a:srgbClr val="FFFFFF"/>
                </a:solidFill>
                <a:latin typeface="Verdana"/>
                <a:cs typeface="Verdana"/>
              </a:rPr>
              <a:t>the </a:t>
            </a:r>
            <a:r>
              <a:rPr sz="1700" spc="-580" dirty="0">
                <a:solidFill>
                  <a:srgbClr val="FFFFFF"/>
                </a:solidFill>
                <a:latin typeface="Verdana"/>
                <a:cs typeface="Verdana"/>
              </a:rPr>
              <a:t> </a:t>
            </a:r>
            <a:r>
              <a:rPr sz="1700" spc="-35" dirty="0">
                <a:solidFill>
                  <a:srgbClr val="FFFFFF"/>
                </a:solidFill>
                <a:latin typeface="Verdana"/>
                <a:cs typeface="Verdana"/>
              </a:rPr>
              <a:t>best</a:t>
            </a:r>
            <a:r>
              <a:rPr sz="1700" spc="-135" dirty="0">
                <a:solidFill>
                  <a:srgbClr val="FFFFFF"/>
                </a:solidFill>
                <a:latin typeface="Verdana"/>
                <a:cs typeface="Verdana"/>
              </a:rPr>
              <a:t> </a:t>
            </a:r>
            <a:r>
              <a:rPr sz="1700" spc="-40" dirty="0">
                <a:solidFill>
                  <a:srgbClr val="FFFFFF"/>
                </a:solidFill>
                <a:latin typeface="Verdana"/>
                <a:cs typeface="Verdana"/>
              </a:rPr>
              <a:t>route</a:t>
            </a:r>
            <a:r>
              <a:rPr sz="1700" spc="-125" dirty="0">
                <a:solidFill>
                  <a:srgbClr val="FFFFFF"/>
                </a:solidFill>
                <a:latin typeface="Verdana"/>
                <a:cs typeface="Verdana"/>
              </a:rPr>
              <a:t> </a:t>
            </a:r>
            <a:r>
              <a:rPr sz="1700" spc="-15" dirty="0">
                <a:solidFill>
                  <a:srgbClr val="FFFFFF"/>
                </a:solidFill>
                <a:latin typeface="Verdana"/>
                <a:cs typeface="Verdana"/>
              </a:rPr>
              <a:t>to</a:t>
            </a:r>
            <a:r>
              <a:rPr sz="1700" spc="-120" dirty="0">
                <a:solidFill>
                  <a:srgbClr val="FFFFFF"/>
                </a:solidFill>
                <a:latin typeface="Verdana"/>
                <a:cs typeface="Verdana"/>
              </a:rPr>
              <a:t> </a:t>
            </a:r>
            <a:r>
              <a:rPr sz="1700" spc="40" dirty="0">
                <a:solidFill>
                  <a:srgbClr val="FFFFFF"/>
                </a:solidFill>
                <a:latin typeface="Verdana"/>
                <a:cs typeface="Verdana"/>
              </a:rPr>
              <a:t>reach</a:t>
            </a:r>
            <a:r>
              <a:rPr sz="1700" spc="-140" dirty="0">
                <a:solidFill>
                  <a:srgbClr val="FFFFFF"/>
                </a:solidFill>
                <a:latin typeface="Verdana"/>
                <a:cs typeface="Verdana"/>
              </a:rPr>
              <a:t> </a:t>
            </a:r>
            <a:r>
              <a:rPr sz="1700" spc="140" dirty="0">
                <a:solidFill>
                  <a:srgbClr val="FFFFFF"/>
                </a:solidFill>
                <a:latin typeface="Verdana"/>
                <a:cs typeface="Verdana"/>
              </a:rPr>
              <a:t>a</a:t>
            </a:r>
            <a:r>
              <a:rPr sz="1700" spc="-120" dirty="0">
                <a:solidFill>
                  <a:srgbClr val="FFFFFF"/>
                </a:solidFill>
                <a:latin typeface="Verdana"/>
                <a:cs typeface="Verdana"/>
              </a:rPr>
              <a:t> </a:t>
            </a:r>
            <a:r>
              <a:rPr sz="1700" spc="-45" dirty="0">
                <a:solidFill>
                  <a:srgbClr val="FFFFFF"/>
                </a:solidFill>
                <a:latin typeface="Verdana"/>
                <a:cs typeface="Verdana"/>
              </a:rPr>
              <a:t>network</a:t>
            </a:r>
            <a:r>
              <a:rPr sz="1700" spc="-130" dirty="0">
                <a:solidFill>
                  <a:srgbClr val="FFFFFF"/>
                </a:solidFill>
                <a:latin typeface="Verdana"/>
                <a:cs typeface="Verdana"/>
              </a:rPr>
              <a:t> </a:t>
            </a:r>
            <a:r>
              <a:rPr sz="1700" spc="65" dirty="0">
                <a:solidFill>
                  <a:srgbClr val="FFFFFF"/>
                </a:solidFill>
                <a:latin typeface="Verdana"/>
                <a:cs typeface="Verdana"/>
              </a:rPr>
              <a:t>and</a:t>
            </a:r>
            <a:r>
              <a:rPr sz="1700" spc="-145" dirty="0">
                <a:solidFill>
                  <a:srgbClr val="FFFFFF"/>
                </a:solidFill>
                <a:latin typeface="Verdana"/>
                <a:cs typeface="Verdana"/>
              </a:rPr>
              <a:t> </a:t>
            </a:r>
            <a:r>
              <a:rPr sz="1700" spc="-30" dirty="0">
                <a:solidFill>
                  <a:srgbClr val="FFFFFF"/>
                </a:solidFill>
                <a:latin typeface="Verdana"/>
                <a:cs typeface="Verdana"/>
              </a:rPr>
              <a:t>therefore</a:t>
            </a:r>
            <a:r>
              <a:rPr sz="1700" spc="-145" dirty="0">
                <a:solidFill>
                  <a:srgbClr val="FFFFFF"/>
                </a:solidFill>
                <a:latin typeface="Verdana"/>
                <a:cs typeface="Verdana"/>
              </a:rPr>
              <a:t> </a:t>
            </a:r>
            <a:r>
              <a:rPr sz="1700" spc="85" dirty="0">
                <a:solidFill>
                  <a:srgbClr val="FFFFFF"/>
                </a:solidFill>
                <a:latin typeface="Verdana"/>
                <a:cs typeface="Verdana"/>
              </a:rPr>
              <a:t>placed</a:t>
            </a:r>
            <a:r>
              <a:rPr sz="1700" spc="-160" dirty="0">
                <a:solidFill>
                  <a:srgbClr val="FFFFFF"/>
                </a:solidFill>
                <a:latin typeface="Verdana"/>
                <a:cs typeface="Verdana"/>
              </a:rPr>
              <a:t> </a:t>
            </a:r>
            <a:r>
              <a:rPr sz="1700" spc="-80" dirty="0">
                <a:solidFill>
                  <a:srgbClr val="FFFFFF"/>
                </a:solidFill>
                <a:latin typeface="Verdana"/>
                <a:cs typeface="Verdana"/>
              </a:rPr>
              <a:t>in</a:t>
            </a:r>
            <a:r>
              <a:rPr sz="1700" spc="-140" dirty="0">
                <a:solidFill>
                  <a:srgbClr val="FFFFFF"/>
                </a:solidFill>
                <a:latin typeface="Verdana"/>
                <a:cs typeface="Verdana"/>
              </a:rPr>
              <a:t> </a:t>
            </a:r>
            <a:r>
              <a:rPr sz="1700" spc="-20" dirty="0">
                <a:solidFill>
                  <a:srgbClr val="FFFFFF"/>
                </a:solidFill>
                <a:latin typeface="Verdana"/>
                <a:cs typeface="Verdana"/>
              </a:rPr>
              <a:t>the</a:t>
            </a:r>
            <a:r>
              <a:rPr sz="1700" spc="-120" dirty="0">
                <a:solidFill>
                  <a:srgbClr val="FFFFFF"/>
                </a:solidFill>
                <a:latin typeface="Verdana"/>
                <a:cs typeface="Verdana"/>
              </a:rPr>
              <a:t> </a:t>
            </a:r>
            <a:r>
              <a:rPr sz="1700" spc="-50" dirty="0">
                <a:solidFill>
                  <a:srgbClr val="FFFFFF"/>
                </a:solidFill>
                <a:latin typeface="Verdana"/>
                <a:cs typeface="Verdana"/>
              </a:rPr>
              <a:t>routing</a:t>
            </a:r>
            <a:r>
              <a:rPr sz="1700" spc="-135" dirty="0">
                <a:solidFill>
                  <a:srgbClr val="FFFFFF"/>
                </a:solidFill>
                <a:latin typeface="Verdana"/>
                <a:cs typeface="Verdana"/>
              </a:rPr>
              <a:t> </a:t>
            </a:r>
            <a:r>
              <a:rPr sz="1700" spc="-10" dirty="0">
                <a:solidFill>
                  <a:srgbClr val="FFFFFF"/>
                </a:solidFill>
                <a:latin typeface="Verdana"/>
                <a:cs typeface="Verdana"/>
              </a:rPr>
              <a:t>table.</a:t>
            </a:r>
            <a:endParaRPr sz="1700">
              <a:latin typeface="Verdana"/>
              <a:cs typeface="Verdana"/>
            </a:endParaRPr>
          </a:p>
          <a:p>
            <a:pPr marL="355600" marR="48895" indent="-342900">
              <a:lnSpc>
                <a:spcPts val="1630"/>
              </a:lnSpc>
              <a:spcBef>
                <a:spcPts val="1005"/>
              </a:spcBef>
              <a:tabLst>
                <a:tab pos="354965" algn="l"/>
              </a:tabLst>
            </a:pPr>
            <a:r>
              <a:rPr sz="1350" spc="-130" dirty="0">
                <a:solidFill>
                  <a:srgbClr val="89D0D6"/>
                </a:solidFill>
                <a:latin typeface="Lucida Sans Unicode"/>
                <a:cs typeface="Lucida Sans Unicode"/>
              </a:rPr>
              <a:t>▶	</a:t>
            </a:r>
            <a:r>
              <a:rPr sz="1700" spc="-155" dirty="0">
                <a:solidFill>
                  <a:srgbClr val="FFFFFF"/>
                </a:solidFill>
                <a:latin typeface="Verdana"/>
                <a:cs typeface="Verdana"/>
              </a:rPr>
              <a:t>RIP </a:t>
            </a:r>
            <a:r>
              <a:rPr sz="1700" spc="-45" dirty="0">
                <a:solidFill>
                  <a:srgbClr val="FFFFFF"/>
                </a:solidFill>
                <a:latin typeface="Verdana"/>
                <a:cs typeface="Verdana"/>
              </a:rPr>
              <a:t>prevents </a:t>
            </a:r>
            <a:r>
              <a:rPr sz="1700" spc="-55" dirty="0">
                <a:solidFill>
                  <a:srgbClr val="FFFFFF"/>
                </a:solidFill>
                <a:latin typeface="Verdana"/>
                <a:cs typeface="Verdana"/>
              </a:rPr>
              <a:t>routing </a:t>
            </a:r>
            <a:r>
              <a:rPr sz="1700" spc="-15" dirty="0">
                <a:solidFill>
                  <a:srgbClr val="FFFFFF"/>
                </a:solidFill>
                <a:latin typeface="Verdana"/>
                <a:cs typeface="Verdana"/>
              </a:rPr>
              <a:t>loops </a:t>
            </a:r>
            <a:r>
              <a:rPr sz="1700" dirty="0">
                <a:solidFill>
                  <a:srgbClr val="FFFFFF"/>
                </a:solidFill>
                <a:latin typeface="Verdana"/>
                <a:cs typeface="Verdana"/>
              </a:rPr>
              <a:t>by </a:t>
            </a:r>
            <a:r>
              <a:rPr sz="1700" spc="-75" dirty="0">
                <a:solidFill>
                  <a:srgbClr val="FFFFFF"/>
                </a:solidFill>
                <a:latin typeface="Verdana"/>
                <a:cs typeface="Verdana"/>
              </a:rPr>
              <a:t>limiting </a:t>
            </a:r>
            <a:r>
              <a:rPr sz="1700" spc="-20" dirty="0">
                <a:solidFill>
                  <a:srgbClr val="FFFFFF"/>
                </a:solidFill>
                <a:latin typeface="Verdana"/>
                <a:cs typeface="Verdana"/>
              </a:rPr>
              <a:t>the </a:t>
            </a:r>
            <a:r>
              <a:rPr sz="1700" spc="-25" dirty="0">
                <a:solidFill>
                  <a:srgbClr val="FFFFFF"/>
                </a:solidFill>
                <a:latin typeface="Verdana"/>
                <a:cs typeface="Verdana"/>
              </a:rPr>
              <a:t>number </a:t>
            </a:r>
            <a:r>
              <a:rPr sz="1700" spc="10" dirty="0">
                <a:solidFill>
                  <a:srgbClr val="FFFFFF"/>
                </a:solidFill>
                <a:latin typeface="Verdana"/>
                <a:cs typeface="Verdana"/>
              </a:rPr>
              <a:t>of </a:t>
            </a:r>
            <a:r>
              <a:rPr sz="1700" dirty="0">
                <a:solidFill>
                  <a:srgbClr val="FFFFFF"/>
                </a:solidFill>
                <a:latin typeface="Verdana"/>
                <a:cs typeface="Verdana"/>
              </a:rPr>
              <a:t>hopes </a:t>
            </a:r>
            <a:r>
              <a:rPr sz="1700" spc="30" dirty="0">
                <a:solidFill>
                  <a:srgbClr val="FFFFFF"/>
                </a:solidFill>
                <a:latin typeface="Verdana"/>
                <a:cs typeface="Verdana"/>
              </a:rPr>
              <a:t>allowed </a:t>
            </a:r>
            <a:r>
              <a:rPr sz="1700" spc="-85" dirty="0">
                <a:solidFill>
                  <a:srgbClr val="FFFFFF"/>
                </a:solidFill>
                <a:latin typeface="Verdana"/>
                <a:cs typeface="Verdana"/>
              </a:rPr>
              <a:t>in </a:t>
            </a:r>
            <a:r>
              <a:rPr sz="1700" spc="140" dirty="0">
                <a:solidFill>
                  <a:srgbClr val="FFFFFF"/>
                </a:solidFill>
                <a:latin typeface="Verdana"/>
                <a:cs typeface="Verdana"/>
              </a:rPr>
              <a:t>a </a:t>
            </a:r>
            <a:r>
              <a:rPr sz="1700" spc="20" dirty="0">
                <a:solidFill>
                  <a:srgbClr val="FFFFFF"/>
                </a:solidFill>
                <a:latin typeface="Verdana"/>
                <a:cs typeface="Verdana"/>
              </a:rPr>
              <a:t>path </a:t>
            </a:r>
            <a:r>
              <a:rPr sz="1700" spc="25" dirty="0">
                <a:solidFill>
                  <a:srgbClr val="FFFFFF"/>
                </a:solidFill>
                <a:latin typeface="Verdana"/>
                <a:cs typeface="Verdana"/>
              </a:rPr>
              <a:t> </a:t>
            </a:r>
            <a:r>
              <a:rPr sz="1700" spc="-65" dirty="0">
                <a:solidFill>
                  <a:srgbClr val="FFFFFF"/>
                </a:solidFill>
                <a:latin typeface="Verdana"/>
                <a:cs typeface="Verdana"/>
              </a:rPr>
              <a:t>from</a:t>
            </a:r>
            <a:r>
              <a:rPr sz="1700" spc="-130" dirty="0">
                <a:solidFill>
                  <a:srgbClr val="FFFFFF"/>
                </a:solidFill>
                <a:latin typeface="Verdana"/>
                <a:cs typeface="Verdana"/>
              </a:rPr>
              <a:t> </a:t>
            </a:r>
            <a:r>
              <a:rPr sz="1700" spc="-20" dirty="0">
                <a:solidFill>
                  <a:srgbClr val="FFFFFF"/>
                </a:solidFill>
                <a:latin typeface="Verdana"/>
                <a:cs typeface="Verdana"/>
              </a:rPr>
              <a:t>source</a:t>
            </a:r>
            <a:r>
              <a:rPr sz="1700" spc="-125" dirty="0">
                <a:solidFill>
                  <a:srgbClr val="FFFFFF"/>
                </a:solidFill>
                <a:latin typeface="Verdana"/>
                <a:cs typeface="Verdana"/>
              </a:rPr>
              <a:t> </a:t>
            </a:r>
            <a:r>
              <a:rPr sz="1700" spc="65" dirty="0">
                <a:solidFill>
                  <a:srgbClr val="FFFFFF"/>
                </a:solidFill>
                <a:latin typeface="Verdana"/>
                <a:cs typeface="Verdana"/>
              </a:rPr>
              <a:t>and</a:t>
            </a:r>
            <a:r>
              <a:rPr sz="1700" spc="-130" dirty="0">
                <a:solidFill>
                  <a:srgbClr val="FFFFFF"/>
                </a:solidFill>
                <a:latin typeface="Verdana"/>
                <a:cs typeface="Verdana"/>
              </a:rPr>
              <a:t> </a:t>
            </a:r>
            <a:r>
              <a:rPr sz="1700" spc="-45" dirty="0">
                <a:solidFill>
                  <a:srgbClr val="FFFFFF"/>
                </a:solidFill>
                <a:latin typeface="Verdana"/>
                <a:cs typeface="Verdana"/>
              </a:rPr>
              <a:t>destination.</a:t>
            </a:r>
            <a:r>
              <a:rPr sz="1700" spc="-130" dirty="0">
                <a:solidFill>
                  <a:srgbClr val="FFFFFF"/>
                </a:solidFill>
                <a:latin typeface="Verdana"/>
                <a:cs typeface="Verdana"/>
              </a:rPr>
              <a:t> </a:t>
            </a:r>
            <a:r>
              <a:rPr sz="1700" spc="-90" dirty="0">
                <a:solidFill>
                  <a:srgbClr val="FFFFFF"/>
                </a:solidFill>
                <a:latin typeface="Verdana"/>
                <a:cs typeface="Verdana"/>
              </a:rPr>
              <a:t>The</a:t>
            </a:r>
            <a:r>
              <a:rPr sz="1700" spc="-130" dirty="0">
                <a:solidFill>
                  <a:srgbClr val="FFFFFF"/>
                </a:solidFill>
                <a:latin typeface="Verdana"/>
                <a:cs typeface="Verdana"/>
              </a:rPr>
              <a:t> </a:t>
            </a:r>
            <a:r>
              <a:rPr sz="1700" spc="-55" dirty="0">
                <a:solidFill>
                  <a:srgbClr val="FFFFFF"/>
                </a:solidFill>
                <a:latin typeface="Verdana"/>
                <a:cs typeface="Verdana"/>
              </a:rPr>
              <a:t>maximum</a:t>
            </a:r>
            <a:r>
              <a:rPr sz="1700" spc="-130" dirty="0">
                <a:solidFill>
                  <a:srgbClr val="FFFFFF"/>
                </a:solidFill>
                <a:latin typeface="Verdana"/>
                <a:cs typeface="Verdana"/>
              </a:rPr>
              <a:t> </a:t>
            </a:r>
            <a:r>
              <a:rPr sz="1700" spc="50" dirty="0">
                <a:solidFill>
                  <a:srgbClr val="FFFFFF"/>
                </a:solidFill>
                <a:latin typeface="Verdana"/>
                <a:cs typeface="Verdana"/>
              </a:rPr>
              <a:t>hop</a:t>
            </a:r>
            <a:r>
              <a:rPr sz="1700" spc="-125" dirty="0">
                <a:solidFill>
                  <a:srgbClr val="FFFFFF"/>
                </a:solidFill>
                <a:latin typeface="Verdana"/>
                <a:cs typeface="Verdana"/>
              </a:rPr>
              <a:t> </a:t>
            </a:r>
            <a:r>
              <a:rPr sz="1700" spc="25" dirty="0">
                <a:solidFill>
                  <a:srgbClr val="FFFFFF"/>
                </a:solidFill>
                <a:latin typeface="Verdana"/>
                <a:cs typeface="Verdana"/>
              </a:rPr>
              <a:t>count</a:t>
            </a:r>
            <a:r>
              <a:rPr sz="1700" spc="-125" dirty="0">
                <a:solidFill>
                  <a:srgbClr val="FFFFFF"/>
                </a:solidFill>
                <a:latin typeface="Verdana"/>
                <a:cs typeface="Verdana"/>
              </a:rPr>
              <a:t> </a:t>
            </a:r>
            <a:r>
              <a:rPr sz="1700" spc="25" dirty="0">
                <a:solidFill>
                  <a:srgbClr val="FFFFFF"/>
                </a:solidFill>
                <a:latin typeface="Verdana"/>
                <a:cs typeface="Verdana"/>
              </a:rPr>
              <a:t>allowed</a:t>
            </a:r>
            <a:r>
              <a:rPr sz="1700" spc="-170" dirty="0">
                <a:solidFill>
                  <a:srgbClr val="FFFFFF"/>
                </a:solidFill>
                <a:latin typeface="Verdana"/>
                <a:cs typeface="Verdana"/>
              </a:rPr>
              <a:t> </a:t>
            </a:r>
            <a:r>
              <a:rPr sz="1700" spc="-65" dirty="0">
                <a:solidFill>
                  <a:srgbClr val="FFFFFF"/>
                </a:solidFill>
                <a:latin typeface="Verdana"/>
                <a:cs typeface="Verdana"/>
              </a:rPr>
              <a:t>for</a:t>
            </a:r>
            <a:r>
              <a:rPr sz="1700" spc="-120" dirty="0">
                <a:solidFill>
                  <a:srgbClr val="FFFFFF"/>
                </a:solidFill>
                <a:latin typeface="Verdana"/>
                <a:cs typeface="Verdana"/>
              </a:rPr>
              <a:t> </a:t>
            </a:r>
            <a:r>
              <a:rPr sz="1700" spc="-160" dirty="0">
                <a:solidFill>
                  <a:srgbClr val="FFFFFF"/>
                </a:solidFill>
                <a:latin typeface="Verdana"/>
                <a:cs typeface="Verdana"/>
              </a:rPr>
              <a:t>RIP</a:t>
            </a:r>
            <a:r>
              <a:rPr sz="1700" spc="-150" dirty="0">
                <a:solidFill>
                  <a:srgbClr val="FFFFFF"/>
                </a:solidFill>
                <a:latin typeface="Verdana"/>
                <a:cs typeface="Verdana"/>
              </a:rPr>
              <a:t> </a:t>
            </a:r>
            <a:r>
              <a:rPr sz="1700" spc="-175" dirty="0">
                <a:solidFill>
                  <a:srgbClr val="FFFFFF"/>
                </a:solidFill>
                <a:latin typeface="Verdana"/>
                <a:cs typeface="Verdana"/>
              </a:rPr>
              <a:t>is</a:t>
            </a:r>
            <a:r>
              <a:rPr sz="1700" spc="-130" dirty="0">
                <a:solidFill>
                  <a:srgbClr val="FFFFFF"/>
                </a:solidFill>
                <a:latin typeface="Verdana"/>
                <a:cs typeface="Verdana"/>
              </a:rPr>
              <a:t> </a:t>
            </a:r>
            <a:r>
              <a:rPr sz="1700" spc="-140" dirty="0">
                <a:solidFill>
                  <a:srgbClr val="FFFFFF"/>
                </a:solidFill>
                <a:latin typeface="Verdana"/>
                <a:cs typeface="Verdana"/>
              </a:rPr>
              <a:t>15</a:t>
            </a:r>
            <a:r>
              <a:rPr sz="1700" spc="-135" dirty="0">
                <a:solidFill>
                  <a:srgbClr val="FFFFFF"/>
                </a:solidFill>
                <a:latin typeface="Verdana"/>
                <a:cs typeface="Verdana"/>
              </a:rPr>
              <a:t> </a:t>
            </a:r>
            <a:r>
              <a:rPr sz="1700" spc="65" dirty="0">
                <a:solidFill>
                  <a:srgbClr val="FFFFFF"/>
                </a:solidFill>
                <a:latin typeface="Verdana"/>
                <a:cs typeface="Verdana"/>
              </a:rPr>
              <a:t>and </a:t>
            </a:r>
            <a:r>
              <a:rPr sz="1700" spc="-580" dirty="0">
                <a:solidFill>
                  <a:srgbClr val="FFFFFF"/>
                </a:solidFill>
                <a:latin typeface="Verdana"/>
                <a:cs typeface="Verdana"/>
              </a:rPr>
              <a:t> </a:t>
            </a:r>
            <a:r>
              <a:rPr sz="1700" spc="50" dirty="0">
                <a:solidFill>
                  <a:srgbClr val="FFFFFF"/>
                </a:solidFill>
                <a:latin typeface="Verdana"/>
                <a:cs typeface="Verdana"/>
              </a:rPr>
              <a:t>hop</a:t>
            </a:r>
            <a:r>
              <a:rPr sz="1700" spc="-125" dirty="0">
                <a:solidFill>
                  <a:srgbClr val="FFFFFF"/>
                </a:solidFill>
                <a:latin typeface="Verdana"/>
                <a:cs typeface="Verdana"/>
              </a:rPr>
              <a:t> </a:t>
            </a:r>
            <a:r>
              <a:rPr sz="1700" spc="20" dirty="0">
                <a:solidFill>
                  <a:srgbClr val="FFFFFF"/>
                </a:solidFill>
                <a:latin typeface="Verdana"/>
                <a:cs typeface="Verdana"/>
              </a:rPr>
              <a:t>count</a:t>
            </a:r>
            <a:r>
              <a:rPr sz="1700" spc="-135" dirty="0">
                <a:solidFill>
                  <a:srgbClr val="FFFFFF"/>
                </a:solidFill>
                <a:latin typeface="Verdana"/>
                <a:cs typeface="Verdana"/>
              </a:rPr>
              <a:t> </a:t>
            </a:r>
            <a:r>
              <a:rPr sz="1700" spc="10" dirty="0">
                <a:solidFill>
                  <a:srgbClr val="FFFFFF"/>
                </a:solidFill>
                <a:latin typeface="Verdana"/>
                <a:cs typeface="Verdana"/>
              </a:rPr>
              <a:t>of</a:t>
            </a:r>
            <a:r>
              <a:rPr sz="1700" spc="-130" dirty="0">
                <a:solidFill>
                  <a:srgbClr val="FFFFFF"/>
                </a:solidFill>
                <a:latin typeface="Verdana"/>
                <a:cs typeface="Verdana"/>
              </a:rPr>
              <a:t> </a:t>
            </a:r>
            <a:r>
              <a:rPr sz="1700" spc="-140" dirty="0">
                <a:solidFill>
                  <a:srgbClr val="FFFFFF"/>
                </a:solidFill>
                <a:latin typeface="Verdana"/>
                <a:cs typeface="Verdana"/>
              </a:rPr>
              <a:t>16 </a:t>
            </a:r>
            <a:r>
              <a:rPr sz="1700" spc="-175" dirty="0">
                <a:solidFill>
                  <a:srgbClr val="FFFFFF"/>
                </a:solidFill>
                <a:latin typeface="Verdana"/>
                <a:cs typeface="Verdana"/>
              </a:rPr>
              <a:t>is</a:t>
            </a:r>
            <a:r>
              <a:rPr sz="1700" spc="-135" dirty="0">
                <a:solidFill>
                  <a:srgbClr val="FFFFFF"/>
                </a:solidFill>
                <a:latin typeface="Verdana"/>
                <a:cs typeface="Verdana"/>
              </a:rPr>
              <a:t> </a:t>
            </a:r>
            <a:r>
              <a:rPr sz="1700" spc="5" dirty="0">
                <a:solidFill>
                  <a:srgbClr val="FFFFFF"/>
                </a:solidFill>
                <a:latin typeface="Verdana"/>
                <a:cs typeface="Verdana"/>
              </a:rPr>
              <a:t>considered</a:t>
            </a:r>
            <a:r>
              <a:rPr sz="1700" spc="-155" dirty="0">
                <a:solidFill>
                  <a:srgbClr val="FFFFFF"/>
                </a:solidFill>
                <a:latin typeface="Verdana"/>
                <a:cs typeface="Verdana"/>
              </a:rPr>
              <a:t> </a:t>
            </a:r>
            <a:r>
              <a:rPr sz="1700" spc="-45" dirty="0">
                <a:solidFill>
                  <a:srgbClr val="FFFFFF"/>
                </a:solidFill>
                <a:latin typeface="Verdana"/>
                <a:cs typeface="Verdana"/>
              </a:rPr>
              <a:t>as</a:t>
            </a:r>
            <a:r>
              <a:rPr sz="1700" spc="-130" dirty="0">
                <a:solidFill>
                  <a:srgbClr val="FFFFFF"/>
                </a:solidFill>
                <a:latin typeface="Verdana"/>
                <a:cs typeface="Verdana"/>
              </a:rPr>
              <a:t> </a:t>
            </a:r>
            <a:r>
              <a:rPr sz="1700" spc="-50" dirty="0">
                <a:solidFill>
                  <a:srgbClr val="FFFFFF"/>
                </a:solidFill>
                <a:latin typeface="Verdana"/>
                <a:cs typeface="Verdana"/>
              </a:rPr>
              <a:t>network</a:t>
            </a:r>
            <a:r>
              <a:rPr sz="1700" spc="-125" dirty="0">
                <a:solidFill>
                  <a:srgbClr val="FFFFFF"/>
                </a:solidFill>
                <a:latin typeface="Verdana"/>
                <a:cs typeface="Verdana"/>
              </a:rPr>
              <a:t> </a:t>
            </a:r>
            <a:r>
              <a:rPr sz="1700" spc="30" dirty="0">
                <a:solidFill>
                  <a:srgbClr val="FFFFFF"/>
                </a:solidFill>
                <a:latin typeface="Verdana"/>
                <a:cs typeface="Verdana"/>
              </a:rPr>
              <a:t>unreachable</a:t>
            </a:r>
            <a:endParaRPr sz="1700">
              <a:latin typeface="Verdana"/>
              <a:cs typeface="Verdana"/>
            </a:endParaRPr>
          </a:p>
          <a:p>
            <a:pPr marL="12700">
              <a:lnSpc>
                <a:spcPct val="100000"/>
              </a:lnSpc>
              <a:spcBef>
                <a:spcPts val="615"/>
              </a:spcBef>
              <a:tabLst>
                <a:tab pos="354965" algn="l"/>
              </a:tabLst>
            </a:pPr>
            <a:r>
              <a:rPr sz="1350" spc="-130" dirty="0">
                <a:solidFill>
                  <a:srgbClr val="89D0D6"/>
                </a:solidFill>
                <a:latin typeface="Lucida Sans Unicode"/>
                <a:cs typeface="Lucida Sans Unicode"/>
              </a:rPr>
              <a:t>▶	</a:t>
            </a:r>
            <a:r>
              <a:rPr sz="1700" spc="-320" dirty="0">
                <a:solidFill>
                  <a:srgbClr val="FFFFFF"/>
                </a:solidFill>
                <a:latin typeface="Verdana"/>
                <a:cs typeface="Verdana"/>
              </a:rPr>
              <a:t>T</a:t>
            </a:r>
            <a:r>
              <a:rPr sz="1700" spc="55" dirty="0">
                <a:solidFill>
                  <a:srgbClr val="FFFFFF"/>
                </a:solidFill>
                <a:latin typeface="Verdana"/>
                <a:cs typeface="Verdana"/>
              </a:rPr>
              <a:t>w</a:t>
            </a:r>
            <a:r>
              <a:rPr sz="1700" spc="45" dirty="0">
                <a:solidFill>
                  <a:srgbClr val="FFFFFF"/>
                </a:solidFill>
                <a:latin typeface="Verdana"/>
                <a:cs typeface="Verdana"/>
              </a:rPr>
              <a:t>o</a:t>
            </a:r>
            <a:r>
              <a:rPr sz="1700" spc="30" dirty="0">
                <a:solidFill>
                  <a:srgbClr val="FFFFFF"/>
                </a:solidFill>
                <a:latin typeface="Times New Roman"/>
                <a:cs typeface="Times New Roman"/>
              </a:rPr>
              <a:t> </a:t>
            </a:r>
            <a:r>
              <a:rPr sz="1700" spc="-110" dirty="0">
                <a:solidFill>
                  <a:srgbClr val="FFFFFF"/>
                </a:solidFill>
                <a:latin typeface="Verdana"/>
                <a:cs typeface="Verdana"/>
              </a:rPr>
              <a:t>t</a:t>
            </a:r>
            <a:r>
              <a:rPr sz="1700" spc="30" dirty="0">
                <a:solidFill>
                  <a:srgbClr val="FFFFFF"/>
                </a:solidFill>
                <a:latin typeface="Verdana"/>
                <a:cs typeface="Verdana"/>
              </a:rPr>
              <a:t>ype</a:t>
            </a:r>
            <a:r>
              <a:rPr sz="1700" spc="45" dirty="0">
                <a:solidFill>
                  <a:srgbClr val="FFFFFF"/>
                </a:solidFill>
                <a:latin typeface="Times New Roman"/>
                <a:cs typeface="Times New Roman"/>
              </a:rPr>
              <a:t> </a:t>
            </a:r>
            <a:r>
              <a:rPr sz="1700" spc="10" dirty="0">
                <a:solidFill>
                  <a:srgbClr val="FFFFFF"/>
                </a:solidFill>
                <a:latin typeface="Verdana"/>
                <a:cs typeface="Verdana"/>
              </a:rPr>
              <a:t>of</a:t>
            </a:r>
            <a:r>
              <a:rPr sz="1700" spc="60" dirty="0">
                <a:solidFill>
                  <a:srgbClr val="FFFFFF"/>
                </a:solidFill>
                <a:latin typeface="Times New Roman"/>
                <a:cs typeface="Times New Roman"/>
              </a:rPr>
              <a:t> </a:t>
            </a:r>
            <a:r>
              <a:rPr sz="1700" spc="-300" dirty="0">
                <a:solidFill>
                  <a:srgbClr val="FFFFFF"/>
                </a:solidFill>
                <a:latin typeface="Verdana"/>
                <a:cs typeface="Verdana"/>
              </a:rPr>
              <a:t>R</a:t>
            </a:r>
            <a:r>
              <a:rPr sz="1700" spc="-155" dirty="0">
                <a:solidFill>
                  <a:srgbClr val="FFFFFF"/>
                </a:solidFill>
                <a:latin typeface="Verdana"/>
                <a:cs typeface="Verdana"/>
              </a:rPr>
              <a:t>I</a:t>
            </a:r>
            <a:r>
              <a:rPr sz="1700" spc="-20" dirty="0">
                <a:solidFill>
                  <a:srgbClr val="FFFFFF"/>
                </a:solidFill>
                <a:latin typeface="Verdana"/>
                <a:cs typeface="Verdana"/>
              </a:rPr>
              <a:t>P</a:t>
            </a:r>
            <a:r>
              <a:rPr sz="1700" spc="5" dirty="0">
                <a:solidFill>
                  <a:srgbClr val="FFFFFF"/>
                </a:solidFill>
                <a:latin typeface="Times New Roman"/>
                <a:cs typeface="Times New Roman"/>
              </a:rPr>
              <a:t> </a:t>
            </a:r>
            <a:r>
              <a:rPr sz="1700" spc="-75" dirty="0">
                <a:solidFill>
                  <a:srgbClr val="FFFFFF"/>
                </a:solidFill>
                <a:latin typeface="Verdana"/>
                <a:cs typeface="Verdana"/>
              </a:rPr>
              <a:t>are:</a:t>
            </a:r>
            <a:endParaRPr sz="1700">
              <a:latin typeface="Verdana"/>
              <a:cs typeface="Verdana"/>
            </a:endParaRPr>
          </a:p>
          <a:p>
            <a:pPr marL="12700">
              <a:lnSpc>
                <a:spcPts val="1835"/>
              </a:lnSpc>
              <a:spcBef>
                <a:spcPts val="595"/>
              </a:spcBef>
              <a:tabLst>
                <a:tab pos="354965" algn="l"/>
              </a:tabLst>
            </a:pPr>
            <a:r>
              <a:rPr sz="1350" spc="-125" dirty="0">
                <a:solidFill>
                  <a:srgbClr val="89D0D6"/>
                </a:solidFill>
                <a:latin typeface="Lucida Sans Unicode"/>
                <a:cs typeface="Lucida Sans Unicode"/>
              </a:rPr>
              <a:t>▶	</a:t>
            </a:r>
            <a:r>
              <a:rPr sz="1700" spc="-160" dirty="0">
                <a:solidFill>
                  <a:srgbClr val="FFFFFF"/>
                </a:solidFill>
                <a:latin typeface="Verdana"/>
                <a:cs typeface="Verdana"/>
              </a:rPr>
              <a:t>RIP</a:t>
            </a:r>
            <a:r>
              <a:rPr sz="1700" spc="-155" dirty="0">
                <a:solidFill>
                  <a:srgbClr val="FFFFFF"/>
                </a:solidFill>
                <a:latin typeface="Verdana"/>
                <a:cs typeface="Verdana"/>
              </a:rPr>
              <a:t> </a:t>
            </a:r>
            <a:r>
              <a:rPr sz="1700" spc="-95" dirty="0">
                <a:solidFill>
                  <a:srgbClr val="FFFFFF"/>
                </a:solidFill>
                <a:latin typeface="Verdana"/>
                <a:cs typeface="Verdana"/>
              </a:rPr>
              <a:t>v1</a:t>
            </a:r>
            <a:r>
              <a:rPr sz="1700" spc="-160" dirty="0">
                <a:solidFill>
                  <a:srgbClr val="FFFFFF"/>
                </a:solidFill>
                <a:latin typeface="Verdana"/>
                <a:cs typeface="Verdana"/>
              </a:rPr>
              <a:t> </a:t>
            </a:r>
            <a:r>
              <a:rPr sz="1700" spc="-175" dirty="0">
                <a:solidFill>
                  <a:srgbClr val="FFFFFF"/>
                </a:solidFill>
                <a:latin typeface="Verdana"/>
                <a:cs typeface="Verdana"/>
              </a:rPr>
              <a:t>is</a:t>
            </a:r>
            <a:r>
              <a:rPr sz="1700" spc="-135" dirty="0">
                <a:solidFill>
                  <a:srgbClr val="FFFFFF"/>
                </a:solidFill>
                <a:latin typeface="Verdana"/>
                <a:cs typeface="Verdana"/>
              </a:rPr>
              <a:t> </a:t>
            </a:r>
            <a:r>
              <a:rPr sz="1700" spc="-25" dirty="0">
                <a:solidFill>
                  <a:srgbClr val="FFFFFF"/>
                </a:solidFill>
                <a:latin typeface="Verdana"/>
                <a:cs typeface="Verdana"/>
              </a:rPr>
              <a:t>known</a:t>
            </a:r>
            <a:r>
              <a:rPr sz="1700" spc="-135" dirty="0">
                <a:solidFill>
                  <a:srgbClr val="FFFFFF"/>
                </a:solidFill>
                <a:latin typeface="Verdana"/>
                <a:cs typeface="Verdana"/>
              </a:rPr>
              <a:t> </a:t>
            </a:r>
            <a:r>
              <a:rPr sz="1700" spc="-45" dirty="0">
                <a:solidFill>
                  <a:srgbClr val="FFFFFF"/>
                </a:solidFill>
                <a:latin typeface="Verdana"/>
                <a:cs typeface="Verdana"/>
              </a:rPr>
              <a:t>as</a:t>
            </a:r>
            <a:r>
              <a:rPr sz="1700" spc="-130" dirty="0">
                <a:solidFill>
                  <a:srgbClr val="FFFFFF"/>
                </a:solidFill>
                <a:latin typeface="Verdana"/>
                <a:cs typeface="Verdana"/>
              </a:rPr>
              <a:t> </a:t>
            </a:r>
            <a:r>
              <a:rPr sz="1700" spc="-60" dirty="0">
                <a:solidFill>
                  <a:srgbClr val="FFFFFF"/>
                </a:solidFill>
                <a:latin typeface="Verdana"/>
                <a:cs typeface="Verdana"/>
              </a:rPr>
              <a:t>Classful</a:t>
            </a:r>
            <a:r>
              <a:rPr sz="1700" spc="-135" dirty="0">
                <a:solidFill>
                  <a:srgbClr val="FFFFFF"/>
                </a:solidFill>
                <a:latin typeface="Verdana"/>
                <a:cs typeface="Verdana"/>
              </a:rPr>
              <a:t> </a:t>
            </a:r>
            <a:r>
              <a:rPr sz="1700" spc="-45" dirty="0">
                <a:solidFill>
                  <a:srgbClr val="FFFFFF"/>
                </a:solidFill>
                <a:latin typeface="Verdana"/>
                <a:cs typeface="Verdana"/>
              </a:rPr>
              <a:t>Routing</a:t>
            </a:r>
            <a:r>
              <a:rPr sz="1700" spc="-114" dirty="0">
                <a:solidFill>
                  <a:srgbClr val="FFFFFF"/>
                </a:solidFill>
                <a:latin typeface="Verdana"/>
                <a:cs typeface="Verdana"/>
              </a:rPr>
              <a:t> </a:t>
            </a:r>
            <a:r>
              <a:rPr sz="1700" dirty="0">
                <a:solidFill>
                  <a:srgbClr val="FFFFFF"/>
                </a:solidFill>
                <a:latin typeface="Verdana"/>
                <a:cs typeface="Verdana"/>
              </a:rPr>
              <a:t>Protocol</a:t>
            </a:r>
            <a:r>
              <a:rPr sz="1700" spc="-140" dirty="0">
                <a:solidFill>
                  <a:srgbClr val="FFFFFF"/>
                </a:solidFill>
                <a:latin typeface="Verdana"/>
                <a:cs typeface="Verdana"/>
              </a:rPr>
              <a:t> </a:t>
            </a:r>
            <a:r>
              <a:rPr sz="1700" spc="50" dirty="0">
                <a:solidFill>
                  <a:srgbClr val="FFFFFF"/>
                </a:solidFill>
                <a:latin typeface="Verdana"/>
                <a:cs typeface="Verdana"/>
              </a:rPr>
              <a:t>because</a:t>
            </a:r>
            <a:r>
              <a:rPr sz="1700" spc="-130" dirty="0">
                <a:solidFill>
                  <a:srgbClr val="FFFFFF"/>
                </a:solidFill>
                <a:latin typeface="Verdana"/>
                <a:cs typeface="Verdana"/>
              </a:rPr>
              <a:t> </a:t>
            </a:r>
            <a:r>
              <a:rPr sz="1700" spc="-114" dirty="0">
                <a:solidFill>
                  <a:srgbClr val="FFFFFF"/>
                </a:solidFill>
                <a:latin typeface="Verdana"/>
                <a:cs typeface="Verdana"/>
              </a:rPr>
              <a:t>it</a:t>
            </a:r>
            <a:r>
              <a:rPr sz="1700" spc="-140" dirty="0">
                <a:solidFill>
                  <a:srgbClr val="FFFFFF"/>
                </a:solidFill>
                <a:latin typeface="Verdana"/>
                <a:cs typeface="Verdana"/>
              </a:rPr>
              <a:t> </a:t>
            </a:r>
            <a:r>
              <a:rPr sz="1700" spc="5" dirty="0">
                <a:solidFill>
                  <a:srgbClr val="FFFFFF"/>
                </a:solidFill>
                <a:latin typeface="Verdana"/>
                <a:cs typeface="Verdana"/>
              </a:rPr>
              <a:t>doesn’t</a:t>
            </a:r>
            <a:r>
              <a:rPr sz="1700" spc="-130" dirty="0">
                <a:solidFill>
                  <a:srgbClr val="FFFFFF"/>
                </a:solidFill>
                <a:latin typeface="Verdana"/>
                <a:cs typeface="Verdana"/>
              </a:rPr>
              <a:t> </a:t>
            </a:r>
            <a:r>
              <a:rPr sz="1700" spc="-20" dirty="0">
                <a:solidFill>
                  <a:srgbClr val="FFFFFF"/>
                </a:solidFill>
                <a:latin typeface="Verdana"/>
                <a:cs typeface="Verdana"/>
              </a:rPr>
              <a:t>send</a:t>
            </a:r>
            <a:r>
              <a:rPr sz="1700" spc="-130" dirty="0">
                <a:solidFill>
                  <a:srgbClr val="FFFFFF"/>
                </a:solidFill>
                <a:latin typeface="Verdana"/>
                <a:cs typeface="Verdana"/>
              </a:rPr>
              <a:t> </a:t>
            </a:r>
            <a:r>
              <a:rPr sz="1700" spc="-40" dirty="0">
                <a:solidFill>
                  <a:srgbClr val="FFFFFF"/>
                </a:solidFill>
                <a:latin typeface="Verdana"/>
                <a:cs typeface="Verdana"/>
              </a:rPr>
              <a:t>information</a:t>
            </a:r>
            <a:endParaRPr sz="1700">
              <a:latin typeface="Verdana"/>
              <a:cs typeface="Verdana"/>
            </a:endParaRPr>
          </a:p>
          <a:p>
            <a:pPr marL="355600">
              <a:lnSpc>
                <a:spcPts val="1835"/>
              </a:lnSpc>
            </a:pPr>
            <a:r>
              <a:rPr sz="1700" spc="10" dirty="0">
                <a:solidFill>
                  <a:srgbClr val="FFFFFF"/>
                </a:solidFill>
                <a:latin typeface="Verdana"/>
                <a:cs typeface="Verdana"/>
              </a:rPr>
              <a:t>of</a:t>
            </a:r>
            <a:r>
              <a:rPr sz="1700" spc="-130" dirty="0">
                <a:solidFill>
                  <a:srgbClr val="FFFFFF"/>
                </a:solidFill>
                <a:latin typeface="Verdana"/>
                <a:cs typeface="Verdana"/>
              </a:rPr>
              <a:t> </a:t>
            </a:r>
            <a:r>
              <a:rPr sz="1700" spc="-40" dirty="0">
                <a:solidFill>
                  <a:srgbClr val="FFFFFF"/>
                </a:solidFill>
                <a:latin typeface="Verdana"/>
                <a:cs typeface="Verdana"/>
              </a:rPr>
              <a:t>subnet</a:t>
            </a:r>
            <a:r>
              <a:rPr sz="1700" spc="-135" dirty="0">
                <a:solidFill>
                  <a:srgbClr val="FFFFFF"/>
                </a:solidFill>
                <a:latin typeface="Verdana"/>
                <a:cs typeface="Verdana"/>
              </a:rPr>
              <a:t> </a:t>
            </a:r>
            <a:r>
              <a:rPr sz="1700" spc="-75" dirty="0">
                <a:solidFill>
                  <a:srgbClr val="FFFFFF"/>
                </a:solidFill>
                <a:latin typeface="Verdana"/>
                <a:cs typeface="Verdana"/>
              </a:rPr>
              <a:t>mask</a:t>
            </a:r>
            <a:r>
              <a:rPr sz="1700" spc="-130" dirty="0">
                <a:solidFill>
                  <a:srgbClr val="FFFFFF"/>
                </a:solidFill>
                <a:latin typeface="Verdana"/>
                <a:cs typeface="Verdana"/>
              </a:rPr>
              <a:t> </a:t>
            </a:r>
            <a:r>
              <a:rPr sz="1700" spc="-85" dirty="0">
                <a:solidFill>
                  <a:srgbClr val="FFFFFF"/>
                </a:solidFill>
                <a:latin typeface="Verdana"/>
                <a:cs typeface="Verdana"/>
              </a:rPr>
              <a:t>in</a:t>
            </a:r>
            <a:r>
              <a:rPr sz="1700" spc="-135" dirty="0">
                <a:solidFill>
                  <a:srgbClr val="FFFFFF"/>
                </a:solidFill>
                <a:latin typeface="Verdana"/>
                <a:cs typeface="Verdana"/>
              </a:rPr>
              <a:t> </a:t>
            </a:r>
            <a:r>
              <a:rPr sz="1700" spc="-155" dirty="0">
                <a:solidFill>
                  <a:srgbClr val="FFFFFF"/>
                </a:solidFill>
                <a:latin typeface="Verdana"/>
                <a:cs typeface="Verdana"/>
              </a:rPr>
              <a:t>its</a:t>
            </a:r>
            <a:r>
              <a:rPr sz="1700" spc="-125" dirty="0">
                <a:solidFill>
                  <a:srgbClr val="FFFFFF"/>
                </a:solidFill>
                <a:latin typeface="Verdana"/>
                <a:cs typeface="Verdana"/>
              </a:rPr>
              <a:t> </a:t>
            </a:r>
            <a:r>
              <a:rPr sz="1700" spc="-55" dirty="0">
                <a:solidFill>
                  <a:srgbClr val="FFFFFF"/>
                </a:solidFill>
                <a:latin typeface="Verdana"/>
                <a:cs typeface="Verdana"/>
              </a:rPr>
              <a:t>routing</a:t>
            </a:r>
            <a:r>
              <a:rPr sz="1700" spc="-114" dirty="0">
                <a:solidFill>
                  <a:srgbClr val="FFFFFF"/>
                </a:solidFill>
                <a:latin typeface="Verdana"/>
                <a:cs typeface="Verdana"/>
              </a:rPr>
              <a:t> </a:t>
            </a:r>
            <a:r>
              <a:rPr sz="1700" spc="15" dirty="0">
                <a:solidFill>
                  <a:srgbClr val="FFFFFF"/>
                </a:solidFill>
                <a:latin typeface="Verdana"/>
                <a:cs typeface="Verdana"/>
              </a:rPr>
              <a:t>update.</a:t>
            </a:r>
            <a:endParaRPr sz="1700">
              <a:latin typeface="Verdana"/>
              <a:cs typeface="Verdana"/>
            </a:endParaRPr>
          </a:p>
          <a:p>
            <a:pPr marL="12700">
              <a:lnSpc>
                <a:spcPct val="100000"/>
              </a:lnSpc>
              <a:spcBef>
                <a:spcPts val="585"/>
              </a:spcBef>
              <a:tabLst>
                <a:tab pos="354965" algn="l"/>
              </a:tabLst>
            </a:pPr>
            <a:r>
              <a:rPr sz="1350" spc="-130" dirty="0">
                <a:solidFill>
                  <a:srgbClr val="89D0D6"/>
                </a:solidFill>
                <a:latin typeface="Lucida Sans Unicode"/>
                <a:cs typeface="Lucida Sans Unicode"/>
              </a:rPr>
              <a:t>▶	</a:t>
            </a:r>
            <a:r>
              <a:rPr sz="1700" spc="-100" dirty="0">
                <a:solidFill>
                  <a:srgbClr val="FFFFFF"/>
                </a:solidFill>
                <a:latin typeface="Verdana"/>
                <a:cs typeface="Verdana"/>
              </a:rPr>
              <a:t>uses</a:t>
            </a:r>
            <a:r>
              <a:rPr sz="1700" spc="-125" dirty="0">
                <a:solidFill>
                  <a:srgbClr val="FFFFFF"/>
                </a:solidFill>
                <a:latin typeface="Verdana"/>
                <a:cs typeface="Verdana"/>
              </a:rPr>
              <a:t> </a:t>
            </a:r>
            <a:r>
              <a:rPr sz="1700" spc="25" dirty="0">
                <a:solidFill>
                  <a:srgbClr val="FFFFFF"/>
                </a:solidFill>
                <a:latin typeface="Verdana"/>
                <a:cs typeface="Verdana"/>
              </a:rPr>
              <a:t>broadcast</a:t>
            </a:r>
            <a:r>
              <a:rPr sz="1700" spc="-140" dirty="0">
                <a:solidFill>
                  <a:srgbClr val="FFFFFF"/>
                </a:solidFill>
                <a:latin typeface="Verdana"/>
                <a:cs typeface="Verdana"/>
              </a:rPr>
              <a:t> </a:t>
            </a:r>
            <a:r>
              <a:rPr sz="1700" spc="-70" dirty="0">
                <a:solidFill>
                  <a:srgbClr val="FFFFFF"/>
                </a:solidFill>
                <a:latin typeface="Verdana"/>
                <a:cs typeface="Verdana"/>
              </a:rPr>
              <a:t>UDP</a:t>
            </a:r>
            <a:r>
              <a:rPr sz="1700" spc="-125" dirty="0">
                <a:solidFill>
                  <a:srgbClr val="FFFFFF"/>
                </a:solidFill>
                <a:latin typeface="Verdana"/>
                <a:cs typeface="Verdana"/>
              </a:rPr>
              <a:t> </a:t>
            </a:r>
            <a:r>
              <a:rPr sz="1700" spc="65" dirty="0">
                <a:solidFill>
                  <a:srgbClr val="FFFFFF"/>
                </a:solidFill>
                <a:latin typeface="Verdana"/>
                <a:cs typeface="Verdana"/>
              </a:rPr>
              <a:t>data</a:t>
            </a:r>
            <a:r>
              <a:rPr sz="1700" spc="-120" dirty="0">
                <a:solidFill>
                  <a:srgbClr val="FFFFFF"/>
                </a:solidFill>
                <a:latin typeface="Verdana"/>
                <a:cs typeface="Verdana"/>
              </a:rPr>
              <a:t> </a:t>
            </a:r>
            <a:r>
              <a:rPr sz="1700" spc="-15" dirty="0">
                <a:solidFill>
                  <a:srgbClr val="FFFFFF"/>
                </a:solidFill>
                <a:latin typeface="Verdana"/>
                <a:cs typeface="Verdana"/>
              </a:rPr>
              <a:t>packets,</a:t>
            </a:r>
            <a:r>
              <a:rPr sz="1700" spc="-110" dirty="0">
                <a:solidFill>
                  <a:srgbClr val="FFFFFF"/>
                </a:solidFill>
                <a:latin typeface="Verdana"/>
                <a:cs typeface="Verdana"/>
              </a:rPr>
              <a:t> </a:t>
            </a:r>
            <a:r>
              <a:rPr sz="1700" spc="-15" dirty="0">
                <a:solidFill>
                  <a:srgbClr val="FFFFFF"/>
                </a:solidFill>
                <a:latin typeface="Verdana"/>
                <a:cs typeface="Verdana"/>
              </a:rPr>
              <a:t>to</a:t>
            </a:r>
            <a:r>
              <a:rPr sz="1700" spc="-120" dirty="0">
                <a:solidFill>
                  <a:srgbClr val="FFFFFF"/>
                </a:solidFill>
                <a:latin typeface="Verdana"/>
                <a:cs typeface="Verdana"/>
              </a:rPr>
              <a:t> </a:t>
            </a:r>
            <a:r>
              <a:rPr sz="1700" spc="45" dirty="0">
                <a:solidFill>
                  <a:srgbClr val="FFFFFF"/>
                </a:solidFill>
                <a:latin typeface="Verdana"/>
                <a:cs typeface="Verdana"/>
              </a:rPr>
              <a:t>exchange</a:t>
            </a:r>
            <a:r>
              <a:rPr sz="1700" spc="-155" dirty="0">
                <a:solidFill>
                  <a:srgbClr val="FFFFFF"/>
                </a:solidFill>
                <a:latin typeface="Verdana"/>
                <a:cs typeface="Verdana"/>
              </a:rPr>
              <a:t> </a:t>
            </a:r>
            <a:r>
              <a:rPr sz="1700" spc="-20" dirty="0">
                <a:solidFill>
                  <a:srgbClr val="FFFFFF"/>
                </a:solidFill>
                <a:latin typeface="Verdana"/>
                <a:cs typeface="Verdana"/>
              </a:rPr>
              <a:t>the</a:t>
            </a:r>
            <a:r>
              <a:rPr sz="1700" spc="-125" dirty="0">
                <a:solidFill>
                  <a:srgbClr val="FFFFFF"/>
                </a:solidFill>
                <a:latin typeface="Verdana"/>
                <a:cs typeface="Verdana"/>
              </a:rPr>
              <a:t> </a:t>
            </a:r>
            <a:r>
              <a:rPr sz="1700" spc="-55" dirty="0">
                <a:solidFill>
                  <a:srgbClr val="FFFFFF"/>
                </a:solidFill>
                <a:latin typeface="Verdana"/>
                <a:cs typeface="Verdana"/>
              </a:rPr>
              <a:t>routing</a:t>
            </a:r>
            <a:r>
              <a:rPr sz="1700" spc="-114" dirty="0">
                <a:solidFill>
                  <a:srgbClr val="FFFFFF"/>
                </a:solidFill>
                <a:latin typeface="Verdana"/>
                <a:cs typeface="Verdana"/>
              </a:rPr>
              <a:t> </a:t>
            </a:r>
            <a:r>
              <a:rPr sz="1700" spc="-50" dirty="0">
                <a:solidFill>
                  <a:srgbClr val="FFFFFF"/>
                </a:solidFill>
                <a:latin typeface="Verdana"/>
                <a:cs typeface="Verdana"/>
              </a:rPr>
              <a:t>information.</a:t>
            </a:r>
            <a:endParaRPr sz="1700">
              <a:latin typeface="Verdana"/>
              <a:cs typeface="Verdana"/>
            </a:endParaRPr>
          </a:p>
          <a:p>
            <a:pPr marL="355600" marR="401955" indent="-342900">
              <a:lnSpc>
                <a:spcPts val="1630"/>
              </a:lnSpc>
              <a:spcBef>
                <a:spcPts val="994"/>
              </a:spcBef>
              <a:tabLst>
                <a:tab pos="354965" algn="l"/>
              </a:tabLst>
            </a:pPr>
            <a:r>
              <a:rPr sz="1350" spc="-130" dirty="0">
                <a:solidFill>
                  <a:srgbClr val="89D0D6"/>
                </a:solidFill>
                <a:latin typeface="Lucida Sans Unicode"/>
                <a:cs typeface="Lucida Sans Unicode"/>
              </a:rPr>
              <a:t>▶	</a:t>
            </a:r>
            <a:r>
              <a:rPr sz="1700" spc="-155" dirty="0">
                <a:solidFill>
                  <a:srgbClr val="FFFFFF"/>
                </a:solidFill>
                <a:latin typeface="Verdana"/>
                <a:cs typeface="Verdana"/>
              </a:rPr>
              <a:t>RIP</a:t>
            </a:r>
            <a:r>
              <a:rPr sz="1700" spc="-160" dirty="0">
                <a:solidFill>
                  <a:srgbClr val="FFFFFF"/>
                </a:solidFill>
                <a:latin typeface="Verdana"/>
                <a:cs typeface="Verdana"/>
              </a:rPr>
              <a:t> </a:t>
            </a:r>
            <a:r>
              <a:rPr sz="1700" spc="-95" dirty="0">
                <a:solidFill>
                  <a:srgbClr val="FFFFFF"/>
                </a:solidFill>
                <a:latin typeface="Verdana"/>
                <a:cs typeface="Verdana"/>
              </a:rPr>
              <a:t>v2</a:t>
            </a:r>
            <a:r>
              <a:rPr sz="1700" spc="-160" dirty="0">
                <a:solidFill>
                  <a:srgbClr val="FFFFFF"/>
                </a:solidFill>
                <a:latin typeface="Verdana"/>
                <a:cs typeface="Verdana"/>
              </a:rPr>
              <a:t> </a:t>
            </a:r>
            <a:r>
              <a:rPr sz="1700" spc="-175" dirty="0">
                <a:solidFill>
                  <a:srgbClr val="FFFFFF"/>
                </a:solidFill>
                <a:latin typeface="Verdana"/>
                <a:cs typeface="Verdana"/>
              </a:rPr>
              <a:t>is</a:t>
            </a:r>
            <a:r>
              <a:rPr sz="1700" spc="-130" dirty="0">
                <a:solidFill>
                  <a:srgbClr val="FFFFFF"/>
                </a:solidFill>
                <a:latin typeface="Verdana"/>
                <a:cs typeface="Verdana"/>
              </a:rPr>
              <a:t> </a:t>
            </a:r>
            <a:r>
              <a:rPr sz="1700" spc="-25" dirty="0">
                <a:solidFill>
                  <a:srgbClr val="FFFFFF"/>
                </a:solidFill>
                <a:latin typeface="Verdana"/>
                <a:cs typeface="Verdana"/>
              </a:rPr>
              <a:t>known</a:t>
            </a:r>
            <a:r>
              <a:rPr sz="1700" spc="-135" dirty="0">
                <a:solidFill>
                  <a:srgbClr val="FFFFFF"/>
                </a:solidFill>
                <a:latin typeface="Verdana"/>
                <a:cs typeface="Verdana"/>
              </a:rPr>
              <a:t> </a:t>
            </a:r>
            <a:r>
              <a:rPr sz="1700" spc="-45" dirty="0">
                <a:solidFill>
                  <a:srgbClr val="FFFFFF"/>
                </a:solidFill>
                <a:latin typeface="Verdana"/>
                <a:cs typeface="Verdana"/>
              </a:rPr>
              <a:t>as</a:t>
            </a:r>
            <a:r>
              <a:rPr sz="1700" spc="-125" dirty="0">
                <a:solidFill>
                  <a:srgbClr val="FFFFFF"/>
                </a:solidFill>
                <a:latin typeface="Verdana"/>
                <a:cs typeface="Verdana"/>
              </a:rPr>
              <a:t> </a:t>
            </a:r>
            <a:r>
              <a:rPr sz="1700" spc="-80" dirty="0">
                <a:solidFill>
                  <a:srgbClr val="FFFFFF"/>
                </a:solidFill>
                <a:latin typeface="Verdana"/>
                <a:cs typeface="Verdana"/>
              </a:rPr>
              <a:t>Classless</a:t>
            </a:r>
            <a:r>
              <a:rPr sz="1700" spc="-160" dirty="0">
                <a:solidFill>
                  <a:srgbClr val="FFFFFF"/>
                </a:solidFill>
                <a:latin typeface="Verdana"/>
                <a:cs typeface="Verdana"/>
              </a:rPr>
              <a:t> </a:t>
            </a:r>
            <a:r>
              <a:rPr sz="1700" spc="-45" dirty="0">
                <a:solidFill>
                  <a:srgbClr val="FFFFFF"/>
                </a:solidFill>
                <a:latin typeface="Verdana"/>
                <a:cs typeface="Verdana"/>
              </a:rPr>
              <a:t>Routing</a:t>
            </a:r>
            <a:r>
              <a:rPr sz="1700" spc="-114" dirty="0">
                <a:solidFill>
                  <a:srgbClr val="FFFFFF"/>
                </a:solidFill>
                <a:latin typeface="Verdana"/>
                <a:cs typeface="Verdana"/>
              </a:rPr>
              <a:t> </a:t>
            </a:r>
            <a:r>
              <a:rPr sz="1700" dirty="0">
                <a:solidFill>
                  <a:srgbClr val="FFFFFF"/>
                </a:solidFill>
                <a:latin typeface="Verdana"/>
                <a:cs typeface="Verdana"/>
              </a:rPr>
              <a:t>Protocol</a:t>
            </a:r>
            <a:r>
              <a:rPr sz="1700" spc="-135" dirty="0">
                <a:solidFill>
                  <a:srgbClr val="FFFFFF"/>
                </a:solidFill>
                <a:latin typeface="Verdana"/>
                <a:cs typeface="Verdana"/>
              </a:rPr>
              <a:t> </a:t>
            </a:r>
            <a:r>
              <a:rPr sz="1700" spc="50" dirty="0">
                <a:solidFill>
                  <a:srgbClr val="FFFFFF"/>
                </a:solidFill>
                <a:latin typeface="Verdana"/>
                <a:cs typeface="Verdana"/>
              </a:rPr>
              <a:t>because</a:t>
            </a:r>
            <a:r>
              <a:rPr sz="1700" spc="-135" dirty="0">
                <a:solidFill>
                  <a:srgbClr val="FFFFFF"/>
                </a:solidFill>
                <a:latin typeface="Verdana"/>
                <a:cs typeface="Verdana"/>
              </a:rPr>
              <a:t> </a:t>
            </a:r>
            <a:r>
              <a:rPr sz="1700" spc="-110" dirty="0">
                <a:solidFill>
                  <a:srgbClr val="FFFFFF"/>
                </a:solidFill>
                <a:latin typeface="Verdana"/>
                <a:cs typeface="Verdana"/>
              </a:rPr>
              <a:t>it</a:t>
            </a:r>
            <a:r>
              <a:rPr sz="1700" spc="-140" dirty="0">
                <a:solidFill>
                  <a:srgbClr val="FFFFFF"/>
                </a:solidFill>
                <a:latin typeface="Verdana"/>
                <a:cs typeface="Verdana"/>
              </a:rPr>
              <a:t> </a:t>
            </a:r>
            <a:r>
              <a:rPr sz="1700" spc="-60" dirty="0">
                <a:solidFill>
                  <a:srgbClr val="FFFFFF"/>
                </a:solidFill>
                <a:latin typeface="Verdana"/>
                <a:cs typeface="Verdana"/>
              </a:rPr>
              <a:t>sends</a:t>
            </a:r>
            <a:r>
              <a:rPr sz="1700" spc="-130" dirty="0">
                <a:solidFill>
                  <a:srgbClr val="FFFFFF"/>
                </a:solidFill>
                <a:latin typeface="Verdana"/>
                <a:cs typeface="Verdana"/>
              </a:rPr>
              <a:t> </a:t>
            </a:r>
            <a:r>
              <a:rPr sz="1700" spc="-45" dirty="0">
                <a:solidFill>
                  <a:srgbClr val="FFFFFF"/>
                </a:solidFill>
                <a:latin typeface="Verdana"/>
                <a:cs typeface="Verdana"/>
              </a:rPr>
              <a:t>information</a:t>
            </a:r>
            <a:r>
              <a:rPr sz="1700" spc="-150" dirty="0">
                <a:solidFill>
                  <a:srgbClr val="FFFFFF"/>
                </a:solidFill>
                <a:latin typeface="Verdana"/>
                <a:cs typeface="Verdana"/>
              </a:rPr>
              <a:t> </a:t>
            </a:r>
            <a:r>
              <a:rPr sz="1700" spc="10" dirty="0">
                <a:solidFill>
                  <a:srgbClr val="FFFFFF"/>
                </a:solidFill>
                <a:latin typeface="Verdana"/>
                <a:cs typeface="Verdana"/>
              </a:rPr>
              <a:t>of </a:t>
            </a:r>
            <a:r>
              <a:rPr sz="1700" spc="-585" dirty="0">
                <a:solidFill>
                  <a:srgbClr val="FFFFFF"/>
                </a:solidFill>
                <a:latin typeface="Verdana"/>
                <a:cs typeface="Verdana"/>
              </a:rPr>
              <a:t> </a:t>
            </a:r>
            <a:r>
              <a:rPr sz="1700" spc="-40" dirty="0">
                <a:solidFill>
                  <a:srgbClr val="FFFFFF"/>
                </a:solidFill>
                <a:latin typeface="Verdana"/>
                <a:cs typeface="Verdana"/>
              </a:rPr>
              <a:t>subnet</a:t>
            </a:r>
            <a:r>
              <a:rPr sz="1700" spc="-140" dirty="0">
                <a:solidFill>
                  <a:srgbClr val="FFFFFF"/>
                </a:solidFill>
                <a:latin typeface="Verdana"/>
                <a:cs typeface="Verdana"/>
              </a:rPr>
              <a:t> </a:t>
            </a:r>
            <a:r>
              <a:rPr sz="1700" spc="-75" dirty="0">
                <a:solidFill>
                  <a:srgbClr val="FFFFFF"/>
                </a:solidFill>
                <a:latin typeface="Verdana"/>
                <a:cs typeface="Verdana"/>
              </a:rPr>
              <a:t>mask</a:t>
            </a:r>
            <a:r>
              <a:rPr sz="1700" spc="-130" dirty="0">
                <a:solidFill>
                  <a:srgbClr val="FFFFFF"/>
                </a:solidFill>
                <a:latin typeface="Verdana"/>
                <a:cs typeface="Verdana"/>
              </a:rPr>
              <a:t> </a:t>
            </a:r>
            <a:r>
              <a:rPr sz="1700" spc="-85" dirty="0">
                <a:solidFill>
                  <a:srgbClr val="FFFFFF"/>
                </a:solidFill>
                <a:latin typeface="Verdana"/>
                <a:cs typeface="Verdana"/>
              </a:rPr>
              <a:t>in</a:t>
            </a:r>
            <a:r>
              <a:rPr sz="1700" spc="-135" dirty="0">
                <a:solidFill>
                  <a:srgbClr val="FFFFFF"/>
                </a:solidFill>
                <a:latin typeface="Verdana"/>
                <a:cs typeface="Verdana"/>
              </a:rPr>
              <a:t> </a:t>
            </a:r>
            <a:r>
              <a:rPr sz="1700" spc="-155" dirty="0">
                <a:solidFill>
                  <a:srgbClr val="FFFFFF"/>
                </a:solidFill>
                <a:latin typeface="Verdana"/>
                <a:cs typeface="Verdana"/>
              </a:rPr>
              <a:t>its</a:t>
            </a:r>
            <a:r>
              <a:rPr sz="1700" spc="-125" dirty="0">
                <a:solidFill>
                  <a:srgbClr val="FFFFFF"/>
                </a:solidFill>
                <a:latin typeface="Verdana"/>
                <a:cs typeface="Verdana"/>
              </a:rPr>
              <a:t> </a:t>
            </a:r>
            <a:r>
              <a:rPr sz="1700" spc="-55" dirty="0">
                <a:solidFill>
                  <a:srgbClr val="FFFFFF"/>
                </a:solidFill>
                <a:latin typeface="Verdana"/>
                <a:cs typeface="Verdana"/>
              </a:rPr>
              <a:t>routing</a:t>
            </a:r>
            <a:r>
              <a:rPr sz="1700" spc="-114" dirty="0">
                <a:solidFill>
                  <a:srgbClr val="FFFFFF"/>
                </a:solidFill>
                <a:latin typeface="Verdana"/>
                <a:cs typeface="Verdana"/>
              </a:rPr>
              <a:t> </a:t>
            </a:r>
            <a:r>
              <a:rPr sz="1700" spc="15" dirty="0">
                <a:solidFill>
                  <a:srgbClr val="FFFFFF"/>
                </a:solidFill>
                <a:latin typeface="Verdana"/>
                <a:cs typeface="Verdana"/>
              </a:rPr>
              <a:t>update.</a:t>
            </a:r>
            <a:endParaRPr sz="1700">
              <a:latin typeface="Verdana"/>
              <a:cs typeface="Verdana"/>
            </a:endParaRPr>
          </a:p>
          <a:p>
            <a:pPr marL="12700">
              <a:lnSpc>
                <a:spcPct val="100000"/>
              </a:lnSpc>
              <a:spcBef>
                <a:spcPts val="610"/>
              </a:spcBef>
              <a:tabLst>
                <a:tab pos="354965" algn="l"/>
              </a:tabLst>
            </a:pPr>
            <a:r>
              <a:rPr sz="1350" spc="-125" dirty="0">
                <a:solidFill>
                  <a:srgbClr val="89D0D6"/>
                </a:solidFill>
                <a:latin typeface="Lucida Sans Unicode"/>
                <a:cs typeface="Lucida Sans Unicode"/>
              </a:rPr>
              <a:t>▶	</a:t>
            </a:r>
            <a:r>
              <a:rPr sz="1700" spc="-140" dirty="0">
                <a:solidFill>
                  <a:srgbClr val="FFFFFF"/>
                </a:solidFill>
                <a:latin typeface="Verdana"/>
                <a:cs typeface="Verdana"/>
              </a:rPr>
              <a:t>RIPv2</a:t>
            </a:r>
            <a:r>
              <a:rPr sz="1700" spc="-135" dirty="0">
                <a:solidFill>
                  <a:srgbClr val="FFFFFF"/>
                </a:solidFill>
                <a:latin typeface="Verdana"/>
                <a:cs typeface="Verdana"/>
              </a:rPr>
              <a:t> </a:t>
            </a:r>
            <a:r>
              <a:rPr sz="1700" spc="-105" dirty="0">
                <a:solidFill>
                  <a:srgbClr val="FFFFFF"/>
                </a:solidFill>
                <a:latin typeface="Verdana"/>
                <a:cs typeface="Verdana"/>
              </a:rPr>
              <a:t>uses</a:t>
            </a:r>
            <a:r>
              <a:rPr sz="1700" spc="-145" dirty="0">
                <a:solidFill>
                  <a:srgbClr val="FFFFFF"/>
                </a:solidFill>
                <a:latin typeface="Verdana"/>
                <a:cs typeface="Verdana"/>
              </a:rPr>
              <a:t> </a:t>
            </a:r>
            <a:r>
              <a:rPr sz="1700" spc="-45" dirty="0">
                <a:solidFill>
                  <a:srgbClr val="FFFFFF"/>
                </a:solidFill>
                <a:latin typeface="Verdana"/>
                <a:cs typeface="Verdana"/>
              </a:rPr>
              <a:t>multicast</a:t>
            </a:r>
            <a:r>
              <a:rPr sz="1700" spc="-150" dirty="0">
                <a:solidFill>
                  <a:srgbClr val="FFFFFF"/>
                </a:solidFill>
                <a:latin typeface="Verdana"/>
                <a:cs typeface="Verdana"/>
              </a:rPr>
              <a:t> </a:t>
            </a:r>
            <a:r>
              <a:rPr sz="1700" spc="5" dirty="0">
                <a:solidFill>
                  <a:srgbClr val="FFFFFF"/>
                </a:solidFill>
                <a:latin typeface="Verdana"/>
                <a:cs typeface="Verdana"/>
              </a:rPr>
              <a:t>packets</a:t>
            </a:r>
            <a:r>
              <a:rPr sz="1700" spc="-120" dirty="0">
                <a:solidFill>
                  <a:srgbClr val="FFFFFF"/>
                </a:solidFill>
                <a:latin typeface="Verdana"/>
                <a:cs typeface="Verdana"/>
              </a:rPr>
              <a:t> </a:t>
            </a:r>
            <a:r>
              <a:rPr sz="1700" spc="-15" dirty="0">
                <a:solidFill>
                  <a:srgbClr val="FFFFFF"/>
                </a:solidFill>
                <a:latin typeface="Verdana"/>
                <a:cs typeface="Verdana"/>
              </a:rPr>
              <a:t>to</a:t>
            </a:r>
            <a:r>
              <a:rPr sz="1700" spc="-120" dirty="0">
                <a:solidFill>
                  <a:srgbClr val="FFFFFF"/>
                </a:solidFill>
                <a:latin typeface="Verdana"/>
                <a:cs typeface="Verdana"/>
              </a:rPr>
              <a:t> </a:t>
            </a:r>
            <a:r>
              <a:rPr sz="1700" spc="45" dirty="0">
                <a:solidFill>
                  <a:srgbClr val="FFFFFF"/>
                </a:solidFill>
                <a:latin typeface="Verdana"/>
                <a:cs typeface="Verdana"/>
              </a:rPr>
              <a:t>exchange</a:t>
            </a:r>
            <a:r>
              <a:rPr sz="1700" spc="-165" dirty="0">
                <a:solidFill>
                  <a:srgbClr val="FFFFFF"/>
                </a:solidFill>
                <a:latin typeface="Verdana"/>
                <a:cs typeface="Verdana"/>
              </a:rPr>
              <a:t> </a:t>
            </a:r>
            <a:r>
              <a:rPr sz="1700" spc="-20" dirty="0">
                <a:solidFill>
                  <a:srgbClr val="FFFFFF"/>
                </a:solidFill>
                <a:latin typeface="Verdana"/>
                <a:cs typeface="Verdana"/>
              </a:rPr>
              <a:t>the</a:t>
            </a:r>
            <a:r>
              <a:rPr sz="1700" spc="-120" dirty="0">
                <a:solidFill>
                  <a:srgbClr val="FFFFFF"/>
                </a:solidFill>
                <a:latin typeface="Verdana"/>
                <a:cs typeface="Verdana"/>
              </a:rPr>
              <a:t> </a:t>
            </a:r>
            <a:r>
              <a:rPr sz="1700" spc="-50" dirty="0">
                <a:solidFill>
                  <a:srgbClr val="FFFFFF"/>
                </a:solidFill>
                <a:latin typeface="Verdana"/>
                <a:cs typeface="Verdana"/>
              </a:rPr>
              <a:t>routing</a:t>
            </a:r>
            <a:r>
              <a:rPr sz="1700" spc="-135" dirty="0">
                <a:solidFill>
                  <a:srgbClr val="FFFFFF"/>
                </a:solidFill>
                <a:latin typeface="Verdana"/>
                <a:cs typeface="Verdana"/>
              </a:rPr>
              <a:t> </a:t>
            </a:r>
            <a:r>
              <a:rPr sz="1700" spc="-50" dirty="0">
                <a:solidFill>
                  <a:srgbClr val="FFFFFF"/>
                </a:solidFill>
                <a:latin typeface="Verdana"/>
                <a:cs typeface="Verdana"/>
              </a:rPr>
              <a:t>information.</a:t>
            </a:r>
            <a:endParaRPr sz="17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42</a:t>
            </a:r>
            <a:endParaRPr sz="2800">
              <a:latin typeface="Verdana"/>
              <a:cs typeface="Verdana"/>
            </a:endParaRPr>
          </a:p>
        </p:txBody>
      </p:sp>
      <p:sp>
        <p:nvSpPr>
          <p:cNvPr id="5" name="Slide Number Placeholder 4">
            <a:extLst>
              <a:ext uri="{FF2B5EF4-FFF2-40B4-BE49-F238E27FC236}">
                <a16:creationId xmlns:a16="http://schemas.microsoft.com/office/drawing/2014/main" id="{B368A827-6495-27D7-7BE9-7ED53270BB1A}"/>
              </a:ext>
            </a:extLst>
          </p:cNvPr>
          <p:cNvSpPr>
            <a:spLocks noGrp="1"/>
          </p:cNvSpPr>
          <p:nvPr>
            <p:ph type="sldNum" sz="quarter" idx="12"/>
          </p:nvPr>
        </p:nvSpPr>
        <p:spPr/>
        <p:txBody>
          <a:bodyPr/>
          <a:lstStyle/>
          <a:p>
            <a:fld id="{CC35A254-4A35-4A19-8176-D3942D5E59E5}"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4431030" cy="665480"/>
          </a:xfrm>
          <a:prstGeom prst="rect">
            <a:avLst/>
          </a:prstGeom>
        </p:spPr>
        <p:txBody>
          <a:bodyPr vert="horz" wrap="square" lIns="0" tIns="12700" rIns="0" bIns="0" rtlCol="0">
            <a:spAutoFit/>
          </a:bodyPr>
          <a:lstStyle/>
          <a:p>
            <a:pPr marL="12700">
              <a:lnSpc>
                <a:spcPct val="100000"/>
              </a:lnSpc>
              <a:spcBef>
                <a:spcPts val="100"/>
              </a:spcBef>
            </a:pPr>
            <a:r>
              <a:rPr spc="-150" dirty="0"/>
              <a:t>Working</a:t>
            </a:r>
            <a:r>
              <a:rPr spc="114" dirty="0">
                <a:latin typeface="Times New Roman"/>
                <a:cs typeface="Times New Roman"/>
              </a:rPr>
              <a:t> </a:t>
            </a:r>
            <a:r>
              <a:rPr spc="-225" dirty="0"/>
              <a:t>Pri</a:t>
            </a:r>
            <a:r>
              <a:rPr spc="-340" dirty="0"/>
              <a:t>n</a:t>
            </a:r>
            <a:r>
              <a:rPr spc="75" dirty="0"/>
              <a:t>ciple</a:t>
            </a:r>
          </a:p>
        </p:txBody>
      </p:sp>
      <p:sp>
        <p:nvSpPr>
          <p:cNvPr id="3" name="object 3"/>
          <p:cNvSpPr txBox="1"/>
          <p:nvPr/>
        </p:nvSpPr>
        <p:spPr>
          <a:xfrm>
            <a:off x="1182116" y="2039235"/>
            <a:ext cx="8789035" cy="4074795"/>
          </a:xfrm>
          <a:prstGeom prst="rect">
            <a:avLst/>
          </a:prstGeom>
        </p:spPr>
        <p:txBody>
          <a:bodyPr vert="horz" wrap="square" lIns="0" tIns="54610" rIns="0" bIns="0" rtlCol="0">
            <a:spAutoFit/>
          </a:bodyPr>
          <a:lstStyle/>
          <a:p>
            <a:pPr marL="355600" marR="712470" indent="-342900">
              <a:lnSpc>
                <a:spcPts val="1340"/>
              </a:lnSpc>
              <a:spcBef>
                <a:spcPts val="430"/>
              </a:spcBef>
              <a:tabLst>
                <a:tab pos="354965" algn="l"/>
              </a:tabLst>
            </a:pPr>
            <a:r>
              <a:rPr sz="1100" spc="-95" dirty="0">
                <a:solidFill>
                  <a:srgbClr val="89D0D6"/>
                </a:solidFill>
                <a:latin typeface="Lucida Sans Unicode"/>
                <a:cs typeface="Lucida Sans Unicode"/>
              </a:rPr>
              <a:t>▶	</a:t>
            </a:r>
            <a:r>
              <a:rPr sz="1400" spc="-135" dirty="0">
                <a:solidFill>
                  <a:srgbClr val="FFFFFF"/>
                </a:solidFill>
                <a:latin typeface="Verdana"/>
                <a:cs typeface="Verdana"/>
              </a:rPr>
              <a:t>RIP </a:t>
            </a:r>
            <a:r>
              <a:rPr sz="1400" spc="-85" dirty="0">
                <a:solidFill>
                  <a:srgbClr val="FFFFFF"/>
                </a:solidFill>
                <a:latin typeface="Verdana"/>
                <a:cs typeface="Verdana"/>
              </a:rPr>
              <a:t>uses</a:t>
            </a:r>
            <a:r>
              <a:rPr sz="1400" spc="-114" dirty="0">
                <a:solidFill>
                  <a:srgbClr val="FFFFFF"/>
                </a:solidFill>
                <a:latin typeface="Verdana"/>
                <a:cs typeface="Verdana"/>
              </a:rPr>
              <a:t> </a:t>
            </a:r>
            <a:r>
              <a:rPr sz="1400" spc="114" dirty="0">
                <a:solidFill>
                  <a:srgbClr val="FFFFFF"/>
                </a:solidFill>
                <a:latin typeface="Verdana"/>
                <a:cs typeface="Verdana"/>
              </a:rPr>
              <a:t>a</a:t>
            </a:r>
            <a:r>
              <a:rPr sz="1400" spc="-100" dirty="0">
                <a:solidFill>
                  <a:srgbClr val="FFFFFF"/>
                </a:solidFill>
                <a:latin typeface="Verdana"/>
                <a:cs typeface="Verdana"/>
              </a:rPr>
              <a:t> </a:t>
            </a:r>
            <a:r>
              <a:rPr sz="1400" spc="5" dirty="0">
                <a:solidFill>
                  <a:srgbClr val="FFFFFF"/>
                </a:solidFill>
                <a:latin typeface="Verdana"/>
                <a:cs typeface="Verdana"/>
              </a:rPr>
              <a:t>distance</a:t>
            </a:r>
            <a:r>
              <a:rPr sz="1400" spc="-135" dirty="0">
                <a:solidFill>
                  <a:srgbClr val="FFFFFF"/>
                </a:solidFill>
                <a:latin typeface="Verdana"/>
                <a:cs typeface="Verdana"/>
              </a:rPr>
              <a:t> </a:t>
            </a:r>
            <a:r>
              <a:rPr sz="1400" dirty="0">
                <a:solidFill>
                  <a:srgbClr val="FFFFFF"/>
                </a:solidFill>
                <a:latin typeface="Verdana"/>
                <a:cs typeface="Verdana"/>
              </a:rPr>
              <a:t>vector</a:t>
            </a:r>
            <a:r>
              <a:rPr sz="1400" spc="-135" dirty="0">
                <a:solidFill>
                  <a:srgbClr val="FFFFFF"/>
                </a:solidFill>
                <a:latin typeface="Verdana"/>
                <a:cs typeface="Verdana"/>
              </a:rPr>
              <a:t> </a:t>
            </a:r>
            <a:r>
              <a:rPr sz="1400" spc="-35" dirty="0">
                <a:solidFill>
                  <a:srgbClr val="FFFFFF"/>
                </a:solidFill>
                <a:latin typeface="Verdana"/>
                <a:cs typeface="Verdana"/>
              </a:rPr>
              <a:t>algorithm</a:t>
            </a:r>
            <a:r>
              <a:rPr sz="1400" spc="-114" dirty="0">
                <a:solidFill>
                  <a:srgbClr val="FFFFFF"/>
                </a:solidFill>
                <a:latin typeface="Verdana"/>
                <a:cs typeface="Verdana"/>
              </a:rPr>
              <a:t> </a:t>
            </a:r>
            <a:r>
              <a:rPr sz="1400" spc="-10" dirty="0">
                <a:solidFill>
                  <a:srgbClr val="FFFFFF"/>
                </a:solidFill>
                <a:latin typeface="Verdana"/>
                <a:cs typeface="Verdana"/>
              </a:rPr>
              <a:t>to</a:t>
            </a:r>
            <a:r>
              <a:rPr sz="1400" spc="-125" dirty="0">
                <a:solidFill>
                  <a:srgbClr val="FFFFFF"/>
                </a:solidFill>
                <a:latin typeface="Verdana"/>
                <a:cs typeface="Verdana"/>
              </a:rPr>
              <a:t> </a:t>
            </a:r>
            <a:r>
              <a:rPr sz="1400" spc="65" dirty="0">
                <a:solidFill>
                  <a:srgbClr val="FFFFFF"/>
                </a:solidFill>
                <a:latin typeface="Verdana"/>
                <a:cs typeface="Verdana"/>
              </a:rPr>
              <a:t>decide</a:t>
            </a:r>
            <a:r>
              <a:rPr sz="1400" spc="-145" dirty="0">
                <a:solidFill>
                  <a:srgbClr val="FFFFFF"/>
                </a:solidFill>
                <a:latin typeface="Verdana"/>
                <a:cs typeface="Verdana"/>
              </a:rPr>
              <a:t> </a:t>
            </a:r>
            <a:r>
              <a:rPr sz="1400" spc="5" dirty="0">
                <a:solidFill>
                  <a:srgbClr val="FFFFFF"/>
                </a:solidFill>
                <a:latin typeface="Verdana"/>
                <a:cs typeface="Verdana"/>
              </a:rPr>
              <a:t>which</a:t>
            </a:r>
            <a:r>
              <a:rPr sz="1400" spc="-150" dirty="0">
                <a:solidFill>
                  <a:srgbClr val="FFFFFF"/>
                </a:solidFill>
                <a:latin typeface="Verdana"/>
                <a:cs typeface="Verdana"/>
              </a:rPr>
              <a:t> </a:t>
            </a:r>
            <a:r>
              <a:rPr sz="1400" spc="20" dirty="0">
                <a:solidFill>
                  <a:srgbClr val="FFFFFF"/>
                </a:solidFill>
                <a:latin typeface="Verdana"/>
                <a:cs typeface="Verdana"/>
              </a:rPr>
              <a:t>path</a:t>
            </a:r>
            <a:r>
              <a:rPr sz="1400" spc="-105" dirty="0">
                <a:solidFill>
                  <a:srgbClr val="FFFFFF"/>
                </a:solidFill>
                <a:latin typeface="Verdana"/>
                <a:cs typeface="Verdana"/>
              </a:rPr>
              <a:t> </a:t>
            </a:r>
            <a:r>
              <a:rPr sz="1400" spc="-10" dirty="0">
                <a:solidFill>
                  <a:srgbClr val="FFFFFF"/>
                </a:solidFill>
                <a:latin typeface="Verdana"/>
                <a:cs typeface="Verdana"/>
              </a:rPr>
              <a:t>to</a:t>
            </a:r>
            <a:r>
              <a:rPr sz="1400" spc="-105" dirty="0">
                <a:solidFill>
                  <a:srgbClr val="FFFFFF"/>
                </a:solidFill>
                <a:latin typeface="Verdana"/>
                <a:cs typeface="Verdana"/>
              </a:rPr>
              <a:t> </a:t>
            </a:r>
            <a:r>
              <a:rPr sz="1400" spc="-15" dirty="0">
                <a:solidFill>
                  <a:srgbClr val="FFFFFF"/>
                </a:solidFill>
                <a:latin typeface="Verdana"/>
                <a:cs typeface="Verdana"/>
              </a:rPr>
              <a:t>put</a:t>
            </a:r>
            <a:r>
              <a:rPr sz="1400" spc="-114" dirty="0">
                <a:solidFill>
                  <a:srgbClr val="FFFFFF"/>
                </a:solidFill>
                <a:latin typeface="Verdana"/>
                <a:cs typeface="Verdana"/>
              </a:rPr>
              <a:t> </a:t>
            </a:r>
            <a:r>
              <a:rPr sz="1400" spc="114" dirty="0">
                <a:solidFill>
                  <a:srgbClr val="FFFFFF"/>
                </a:solidFill>
                <a:latin typeface="Verdana"/>
                <a:cs typeface="Verdana"/>
              </a:rPr>
              <a:t>a</a:t>
            </a:r>
            <a:r>
              <a:rPr sz="1400" spc="-100" dirty="0">
                <a:solidFill>
                  <a:srgbClr val="FFFFFF"/>
                </a:solidFill>
                <a:latin typeface="Verdana"/>
                <a:cs typeface="Verdana"/>
              </a:rPr>
              <a:t> </a:t>
            </a:r>
            <a:r>
              <a:rPr sz="1400" spc="40" dirty="0">
                <a:solidFill>
                  <a:srgbClr val="FFFFFF"/>
                </a:solidFill>
                <a:latin typeface="Verdana"/>
                <a:cs typeface="Verdana"/>
              </a:rPr>
              <a:t>packet</a:t>
            </a:r>
            <a:r>
              <a:rPr sz="1400" spc="-130" dirty="0">
                <a:solidFill>
                  <a:srgbClr val="FFFFFF"/>
                </a:solidFill>
                <a:latin typeface="Verdana"/>
                <a:cs typeface="Verdana"/>
              </a:rPr>
              <a:t> </a:t>
            </a:r>
            <a:r>
              <a:rPr sz="1400" spc="20" dirty="0">
                <a:solidFill>
                  <a:srgbClr val="FFFFFF"/>
                </a:solidFill>
                <a:latin typeface="Verdana"/>
                <a:cs typeface="Verdana"/>
              </a:rPr>
              <a:t>on</a:t>
            </a:r>
            <a:r>
              <a:rPr sz="1400" spc="-125" dirty="0">
                <a:solidFill>
                  <a:srgbClr val="FFFFFF"/>
                </a:solidFill>
                <a:latin typeface="Verdana"/>
                <a:cs typeface="Verdana"/>
              </a:rPr>
              <a:t> </a:t>
            </a:r>
            <a:r>
              <a:rPr sz="1400" spc="-10" dirty="0">
                <a:solidFill>
                  <a:srgbClr val="FFFFFF"/>
                </a:solidFill>
                <a:latin typeface="Verdana"/>
                <a:cs typeface="Verdana"/>
              </a:rPr>
              <a:t>to</a:t>
            </a:r>
            <a:r>
              <a:rPr sz="1400" spc="-100" dirty="0">
                <a:solidFill>
                  <a:srgbClr val="FFFFFF"/>
                </a:solidFill>
                <a:latin typeface="Verdana"/>
                <a:cs typeface="Verdana"/>
              </a:rPr>
              <a:t> </a:t>
            </a:r>
            <a:r>
              <a:rPr sz="1400" spc="25" dirty="0">
                <a:solidFill>
                  <a:srgbClr val="FFFFFF"/>
                </a:solidFill>
                <a:latin typeface="Verdana"/>
                <a:cs typeface="Verdana"/>
              </a:rPr>
              <a:t>get</a:t>
            </a:r>
            <a:r>
              <a:rPr sz="1400" spc="-110" dirty="0">
                <a:solidFill>
                  <a:srgbClr val="FFFFFF"/>
                </a:solidFill>
                <a:latin typeface="Verdana"/>
                <a:cs typeface="Verdana"/>
              </a:rPr>
              <a:t> </a:t>
            </a:r>
            <a:r>
              <a:rPr sz="1400" spc="-10" dirty="0">
                <a:solidFill>
                  <a:srgbClr val="FFFFFF"/>
                </a:solidFill>
                <a:latin typeface="Verdana"/>
                <a:cs typeface="Verdana"/>
              </a:rPr>
              <a:t>to</a:t>
            </a:r>
            <a:r>
              <a:rPr sz="1400" spc="-105" dirty="0">
                <a:solidFill>
                  <a:srgbClr val="FFFFFF"/>
                </a:solidFill>
                <a:latin typeface="Verdana"/>
                <a:cs typeface="Verdana"/>
              </a:rPr>
              <a:t> </a:t>
            </a:r>
            <a:r>
              <a:rPr sz="1400" spc="-120" dirty="0">
                <a:solidFill>
                  <a:srgbClr val="FFFFFF"/>
                </a:solidFill>
                <a:latin typeface="Verdana"/>
                <a:cs typeface="Verdana"/>
              </a:rPr>
              <a:t>its </a:t>
            </a:r>
            <a:r>
              <a:rPr sz="1400" spc="-475" dirty="0">
                <a:solidFill>
                  <a:srgbClr val="FFFFFF"/>
                </a:solidFill>
                <a:latin typeface="Verdana"/>
                <a:cs typeface="Verdana"/>
              </a:rPr>
              <a:t> </a:t>
            </a:r>
            <a:r>
              <a:rPr sz="1400" spc="-35" dirty="0">
                <a:solidFill>
                  <a:srgbClr val="FFFFFF"/>
                </a:solidFill>
                <a:latin typeface="Verdana"/>
                <a:cs typeface="Verdana"/>
              </a:rPr>
              <a:t>destination.</a:t>
            </a:r>
            <a:endParaRPr sz="1400">
              <a:latin typeface="Verdana"/>
              <a:cs typeface="Verdana"/>
            </a:endParaRPr>
          </a:p>
          <a:p>
            <a:pPr marL="355600" marR="18415" indent="-342900">
              <a:lnSpc>
                <a:spcPct val="80100"/>
              </a:lnSpc>
              <a:spcBef>
                <a:spcPts val="1010"/>
              </a:spcBef>
              <a:tabLst>
                <a:tab pos="354965" algn="l"/>
              </a:tabLst>
            </a:pPr>
            <a:r>
              <a:rPr sz="1100" spc="-95" dirty="0">
                <a:solidFill>
                  <a:srgbClr val="89D0D6"/>
                </a:solidFill>
                <a:latin typeface="Lucida Sans Unicode"/>
                <a:cs typeface="Lucida Sans Unicode"/>
              </a:rPr>
              <a:t>▶	</a:t>
            </a:r>
            <a:r>
              <a:rPr sz="1400" spc="30" dirty="0">
                <a:solidFill>
                  <a:srgbClr val="FFFFFF"/>
                </a:solidFill>
                <a:latin typeface="Verdana"/>
                <a:cs typeface="Verdana"/>
              </a:rPr>
              <a:t>Each</a:t>
            </a:r>
            <a:r>
              <a:rPr sz="1400" spc="-120" dirty="0">
                <a:solidFill>
                  <a:srgbClr val="FFFFFF"/>
                </a:solidFill>
                <a:latin typeface="Verdana"/>
                <a:cs typeface="Verdana"/>
              </a:rPr>
              <a:t> </a:t>
            </a:r>
            <a:r>
              <a:rPr sz="1400" spc="-55" dirty="0">
                <a:solidFill>
                  <a:srgbClr val="FFFFFF"/>
                </a:solidFill>
                <a:latin typeface="Verdana"/>
                <a:cs typeface="Verdana"/>
              </a:rPr>
              <a:t>router</a:t>
            </a:r>
            <a:r>
              <a:rPr sz="1400" spc="-110" dirty="0">
                <a:solidFill>
                  <a:srgbClr val="FFFFFF"/>
                </a:solidFill>
                <a:latin typeface="Verdana"/>
                <a:cs typeface="Verdana"/>
              </a:rPr>
              <a:t> </a:t>
            </a:r>
            <a:r>
              <a:rPr sz="1400" spc="-5" dirty="0">
                <a:solidFill>
                  <a:srgbClr val="FFFFFF"/>
                </a:solidFill>
                <a:latin typeface="Verdana"/>
                <a:cs typeface="Verdana"/>
              </a:rPr>
              <a:t>broadcasts</a:t>
            </a:r>
            <a:r>
              <a:rPr sz="1400" spc="-120" dirty="0">
                <a:solidFill>
                  <a:srgbClr val="FFFFFF"/>
                </a:solidFill>
                <a:latin typeface="Verdana"/>
                <a:cs typeface="Verdana"/>
              </a:rPr>
              <a:t> its</a:t>
            </a:r>
            <a:r>
              <a:rPr sz="1400" spc="-125" dirty="0">
                <a:solidFill>
                  <a:srgbClr val="FFFFFF"/>
                </a:solidFill>
                <a:latin typeface="Verdana"/>
                <a:cs typeface="Verdana"/>
              </a:rPr>
              <a:t> </a:t>
            </a:r>
            <a:r>
              <a:rPr sz="1400" spc="-40" dirty="0">
                <a:solidFill>
                  <a:srgbClr val="FFFFFF"/>
                </a:solidFill>
                <a:latin typeface="Verdana"/>
                <a:cs typeface="Verdana"/>
              </a:rPr>
              <a:t>entire</a:t>
            </a:r>
            <a:r>
              <a:rPr sz="1400" spc="-120" dirty="0">
                <a:solidFill>
                  <a:srgbClr val="FFFFFF"/>
                </a:solidFill>
                <a:latin typeface="Verdana"/>
                <a:cs typeface="Verdana"/>
              </a:rPr>
              <a:t> </a:t>
            </a:r>
            <a:r>
              <a:rPr sz="1400" spc="-40" dirty="0">
                <a:solidFill>
                  <a:srgbClr val="FFFFFF"/>
                </a:solidFill>
                <a:latin typeface="Verdana"/>
                <a:cs typeface="Verdana"/>
              </a:rPr>
              <a:t>routing</a:t>
            </a:r>
            <a:r>
              <a:rPr sz="1400" spc="-140" dirty="0">
                <a:solidFill>
                  <a:srgbClr val="FFFFFF"/>
                </a:solidFill>
                <a:latin typeface="Verdana"/>
                <a:cs typeface="Verdana"/>
              </a:rPr>
              <a:t> </a:t>
            </a:r>
            <a:r>
              <a:rPr sz="1400" spc="20" dirty="0">
                <a:solidFill>
                  <a:srgbClr val="FFFFFF"/>
                </a:solidFill>
                <a:latin typeface="Verdana"/>
                <a:cs typeface="Verdana"/>
              </a:rPr>
              <a:t>table</a:t>
            </a:r>
            <a:r>
              <a:rPr sz="1400" spc="-135" dirty="0">
                <a:solidFill>
                  <a:srgbClr val="FFFFFF"/>
                </a:solidFill>
                <a:latin typeface="Verdana"/>
                <a:cs typeface="Verdana"/>
              </a:rPr>
              <a:t> </a:t>
            </a:r>
            <a:r>
              <a:rPr sz="1400" spc="-10" dirty="0">
                <a:solidFill>
                  <a:srgbClr val="FFFFFF"/>
                </a:solidFill>
                <a:latin typeface="Verdana"/>
                <a:cs typeface="Verdana"/>
              </a:rPr>
              <a:t>to</a:t>
            </a:r>
            <a:r>
              <a:rPr sz="1400" spc="-100" dirty="0">
                <a:solidFill>
                  <a:srgbClr val="FFFFFF"/>
                </a:solidFill>
                <a:latin typeface="Verdana"/>
                <a:cs typeface="Verdana"/>
              </a:rPr>
              <a:t> </a:t>
            </a:r>
            <a:r>
              <a:rPr sz="1400" spc="-120" dirty="0">
                <a:solidFill>
                  <a:srgbClr val="FFFFFF"/>
                </a:solidFill>
                <a:latin typeface="Verdana"/>
                <a:cs typeface="Verdana"/>
              </a:rPr>
              <a:t>its</a:t>
            </a:r>
            <a:r>
              <a:rPr sz="1400" spc="-125" dirty="0">
                <a:solidFill>
                  <a:srgbClr val="FFFFFF"/>
                </a:solidFill>
                <a:latin typeface="Verdana"/>
                <a:cs typeface="Verdana"/>
              </a:rPr>
              <a:t> </a:t>
            </a:r>
            <a:r>
              <a:rPr sz="1400" spc="-35" dirty="0">
                <a:solidFill>
                  <a:srgbClr val="FFFFFF"/>
                </a:solidFill>
                <a:latin typeface="Verdana"/>
                <a:cs typeface="Verdana"/>
              </a:rPr>
              <a:t>closest</a:t>
            </a:r>
            <a:r>
              <a:rPr sz="1400" spc="-135" dirty="0">
                <a:solidFill>
                  <a:srgbClr val="FFFFFF"/>
                </a:solidFill>
                <a:latin typeface="Verdana"/>
                <a:cs typeface="Verdana"/>
              </a:rPr>
              <a:t> </a:t>
            </a:r>
            <a:r>
              <a:rPr sz="1400" spc="-30" dirty="0">
                <a:solidFill>
                  <a:srgbClr val="FFFFFF"/>
                </a:solidFill>
                <a:latin typeface="Verdana"/>
                <a:cs typeface="Verdana"/>
              </a:rPr>
              <a:t>neighbors</a:t>
            </a:r>
            <a:r>
              <a:rPr sz="1400" spc="-140" dirty="0">
                <a:solidFill>
                  <a:srgbClr val="FFFFFF"/>
                </a:solidFill>
                <a:latin typeface="Verdana"/>
                <a:cs typeface="Verdana"/>
              </a:rPr>
              <a:t> </a:t>
            </a:r>
            <a:r>
              <a:rPr sz="1400" spc="-30" dirty="0">
                <a:solidFill>
                  <a:srgbClr val="FFFFFF"/>
                </a:solidFill>
                <a:latin typeface="Verdana"/>
                <a:cs typeface="Verdana"/>
              </a:rPr>
              <a:t>every</a:t>
            </a:r>
            <a:r>
              <a:rPr sz="1400" spc="-130" dirty="0">
                <a:solidFill>
                  <a:srgbClr val="FFFFFF"/>
                </a:solidFill>
                <a:latin typeface="Verdana"/>
                <a:cs typeface="Verdana"/>
              </a:rPr>
              <a:t> </a:t>
            </a:r>
            <a:r>
              <a:rPr sz="1400" spc="-114" dirty="0">
                <a:solidFill>
                  <a:srgbClr val="FFFFFF"/>
                </a:solidFill>
                <a:latin typeface="Verdana"/>
                <a:cs typeface="Verdana"/>
              </a:rPr>
              <a:t>30</a:t>
            </a:r>
            <a:r>
              <a:rPr sz="1400" spc="-100" dirty="0">
                <a:solidFill>
                  <a:srgbClr val="FFFFFF"/>
                </a:solidFill>
                <a:latin typeface="Verdana"/>
                <a:cs typeface="Verdana"/>
              </a:rPr>
              <a:t> </a:t>
            </a:r>
            <a:r>
              <a:rPr sz="1400" spc="-15" dirty="0">
                <a:solidFill>
                  <a:srgbClr val="FFFFFF"/>
                </a:solidFill>
                <a:latin typeface="Verdana"/>
                <a:cs typeface="Verdana"/>
              </a:rPr>
              <a:t>sec.</a:t>
            </a:r>
            <a:r>
              <a:rPr sz="1400" spc="-120" dirty="0">
                <a:solidFill>
                  <a:srgbClr val="FFFFFF"/>
                </a:solidFill>
                <a:latin typeface="Verdana"/>
                <a:cs typeface="Verdana"/>
              </a:rPr>
              <a:t> </a:t>
            </a:r>
            <a:r>
              <a:rPr sz="1400" spc="-145" dirty="0">
                <a:solidFill>
                  <a:srgbClr val="FFFFFF"/>
                </a:solidFill>
                <a:latin typeface="Verdana"/>
                <a:cs typeface="Verdana"/>
              </a:rPr>
              <a:t>In</a:t>
            </a:r>
            <a:r>
              <a:rPr sz="1400" spc="-135" dirty="0">
                <a:solidFill>
                  <a:srgbClr val="FFFFFF"/>
                </a:solidFill>
                <a:latin typeface="Verdana"/>
                <a:cs typeface="Verdana"/>
              </a:rPr>
              <a:t> </a:t>
            </a:r>
            <a:r>
              <a:rPr sz="1400" spc="-100" dirty="0">
                <a:solidFill>
                  <a:srgbClr val="FFFFFF"/>
                </a:solidFill>
                <a:latin typeface="Verdana"/>
                <a:cs typeface="Verdana"/>
              </a:rPr>
              <a:t>this</a:t>
            </a:r>
            <a:r>
              <a:rPr sz="1400" spc="-125" dirty="0">
                <a:solidFill>
                  <a:srgbClr val="FFFFFF"/>
                </a:solidFill>
                <a:latin typeface="Verdana"/>
                <a:cs typeface="Verdana"/>
              </a:rPr>
              <a:t> </a:t>
            </a:r>
            <a:r>
              <a:rPr sz="1400" spc="-20" dirty="0">
                <a:solidFill>
                  <a:srgbClr val="FFFFFF"/>
                </a:solidFill>
                <a:latin typeface="Verdana"/>
                <a:cs typeface="Verdana"/>
              </a:rPr>
              <a:t>context, </a:t>
            </a:r>
            <a:r>
              <a:rPr sz="1400" spc="-15" dirty="0">
                <a:solidFill>
                  <a:srgbClr val="FFFFFF"/>
                </a:solidFill>
                <a:latin typeface="Verdana"/>
                <a:cs typeface="Verdana"/>
              </a:rPr>
              <a:t> </a:t>
            </a:r>
            <a:r>
              <a:rPr sz="1400" spc="-30" dirty="0">
                <a:solidFill>
                  <a:srgbClr val="FFFFFF"/>
                </a:solidFill>
                <a:latin typeface="Verdana"/>
                <a:cs typeface="Verdana"/>
              </a:rPr>
              <a:t>neighbors</a:t>
            </a:r>
            <a:r>
              <a:rPr sz="1400" spc="-150" dirty="0">
                <a:solidFill>
                  <a:srgbClr val="FFFFFF"/>
                </a:solidFill>
                <a:latin typeface="Verdana"/>
                <a:cs typeface="Verdana"/>
              </a:rPr>
              <a:t> </a:t>
            </a:r>
            <a:r>
              <a:rPr sz="1400" dirty="0">
                <a:solidFill>
                  <a:srgbClr val="FFFFFF"/>
                </a:solidFill>
                <a:latin typeface="Verdana"/>
                <a:cs typeface="Verdana"/>
              </a:rPr>
              <a:t>are</a:t>
            </a:r>
            <a:r>
              <a:rPr sz="1400" spc="-95"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30" dirty="0">
                <a:solidFill>
                  <a:srgbClr val="FFFFFF"/>
                </a:solidFill>
                <a:latin typeface="Verdana"/>
                <a:cs typeface="Verdana"/>
              </a:rPr>
              <a:t>other</a:t>
            </a:r>
            <a:r>
              <a:rPr sz="1400" spc="-105" dirty="0">
                <a:solidFill>
                  <a:srgbClr val="FFFFFF"/>
                </a:solidFill>
                <a:latin typeface="Verdana"/>
                <a:cs typeface="Verdana"/>
              </a:rPr>
              <a:t> </a:t>
            </a:r>
            <a:r>
              <a:rPr sz="1400" spc="-75" dirty="0">
                <a:solidFill>
                  <a:srgbClr val="FFFFFF"/>
                </a:solidFill>
                <a:latin typeface="Verdana"/>
                <a:cs typeface="Verdana"/>
              </a:rPr>
              <a:t>routers</a:t>
            </a:r>
            <a:r>
              <a:rPr sz="1400" spc="-105" dirty="0">
                <a:solidFill>
                  <a:srgbClr val="FFFFFF"/>
                </a:solidFill>
                <a:latin typeface="Verdana"/>
                <a:cs typeface="Verdana"/>
              </a:rPr>
              <a:t> </a:t>
            </a:r>
            <a:r>
              <a:rPr sz="1400" spc="-10" dirty="0">
                <a:solidFill>
                  <a:srgbClr val="FFFFFF"/>
                </a:solidFill>
                <a:latin typeface="Verdana"/>
                <a:cs typeface="Verdana"/>
              </a:rPr>
              <a:t>to</a:t>
            </a:r>
            <a:r>
              <a:rPr sz="1400" spc="-100" dirty="0">
                <a:solidFill>
                  <a:srgbClr val="FFFFFF"/>
                </a:solidFill>
                <a:latin typeface="Verdana"/>
                <a:cs typeface="Verdana"/>
              </a:rPr>
              <a:t> </a:t>
            </a:r>
            <a:r>
              <a:rPr sz="1400" spc="5" dirty="0">
                <a:solidFill>
                  <a:srgbClr val="FFFFFF"/>
                </a:solidFill>
                <a:latin typeface="Verdana"/>
                <a:cs typeface="Verdana"/>
              </a:rPr>
              <a:t>which</a:t>
            </a:r>
            <a:r>
              <a:rPr sz="1400" spc="-150" dirty="0">
                <a:solidFill>
                  <a:srgbClr val="FFFFFF"/>
                </a:solidFill>
                <a:latin typeface="Verdana"/>
                <a:cs typeface="Verdana"/>
              </a:rPr>
              <a:t> </a:t>
            </a:r>
            <a:r>
              <a:rPr sz="1400" spc="114" dirty="0">
                <a:solidFill>
                  <a:srgbClr val="FFFFFF"/>
                </a:solidFill>
                <a:latin typeface="Verdana"/>
                <a:cs typeface="Verdana"/>
              </a:rPr>
              <a:t>a</a:t>
            </a:r>
            <a:r>
              <a:rPr sz="1400" spc="-90" dirty="0">
                <a:solidFill>
                  <a:srgbClr val="FFFFFF"/>
                </a:solidFill>
                <a:latin typeface="Verdana"/>
                <a:cs typeface="Verdana"/>
              </a:rPr>
              <a:t> </a:t>
            </a:r>
            <a:r>
              <a:rPr sz="1400" spc="-55" dirty="0">
                <a:solidFill>
                  <a:srgbClr val="FFFFFF"/>
                </a:solidFill>
                <a:latin typeface="Verdana"/>
                <a:cs typeface="Verdana"/>
              </a:rPr>
              <a:t>router</a:t>
            </a:r>
            <a:r>
              <a:rPr sz="1400" spc="-105" dirty="0">
                <a:solidFill>
                  <a:srgbClr val="FFFFFF"/>
                </a:solidFill>
                <a:latin typeface="Verdana"/>
                <a:cs typeface="Verdana"/>
              </a:rPr>
              <a:t> </a:t>
            </a:r>
            <a:r>
              <a:rPr sz="1400" spc="-135" dirty="0">
                <a:solidFill>
                  <a:srgbClr val="FFFFFF"/>
                </a:solidFill>
                <a:latin typeface="Verdana"/>
                <a:cs typeface="Verdana"/>
              </a:rPr>
              <a:t>is</a:t>
            </a:r>
            <a:r>
              <a:rPr sz="1400" spc="-130" dirty="0">
                <a:solidFill>
                  <a:srgbClr val="FFFFFF"/>
                </a:solidFill>
                <a:latin typeface="Verdana"/>
                <a:cs typeface="Verdana"/>
              </a:rPr>
              <a:t> </a:t>
            </a:r>
            <a:r>
              <a:rPr sz="1400" spc="55" dirty="0">
                <a:solidFill>
                  <a:srgbClr val="FFFFFF"/>
                </a:solidFill>
                <a:latin typeface="Verdana"/>
                <a:cs typeface="Verdana"/>
              </a:rPr>
              <a:t>connected</a:t>
            </a:r>
            <a:r>
              <a:rPr sz="1400" spc="-135" dirty="0">
                <a:solidFill>
                  <a:srgbClr val="FFFFFF"/>
                </a:solidFill>
                <a:latin typeface="Verdana"/>
                <a:cs typeface="Verdana"/>
              </a:rPr>
              <a:t> </a:t>
            </a:r>
            <a:r>
              <a:rPr sz="1400" spc="-25" dirty="0">
                <a:solidFill>
                  <a:srgbClr val="FFFFFF"/>
                </a:solidFill>
                <a:latin typeface="Verdana"/>
                <a:cs typeface="Verdana"/>
              </a:rPr>
              <a:t>directly</a:t>
            </a:r>
            <a:r>
              <a:rPr sz="1400" spc="-150" dirty="0">
                <a:solidFill>
                  <a:srgbClr val="FFFFFF"/>
                </a:solidFill>
                <a:latin typeface="Verdana"/>
                <a:cs typeface="Verdana"/>
              </a:rPr>
              <a:t> </a:t>
            </a:r>
            <a:r>
              <a:rPr sz="1400" spc="-45" dirty="0">
                <a:solidFill>
                  <a:srgbClr val="FFFFFF"/>
                </a:solidFill>
                <a:latin typeface="Verdana"/>
                <a:cs typeface="Verdana"/>
              </a:rPr>
              <a:t>,that</a:t>
            </a:r>
            <a:r>
              <a:rPr sz="1400" spc="-80" dirty="0">
                <a:solidFill>
                  <a:srgbClr val="FFFFFF"/>
                </a:solidFill>
                <a:latin typeface="Verdana"/>
                <a:cs typeface="Verdana"/>
              </a:rPr>
              <a:t> </a:t>
            </a:r>
            <a:r>
              <a:rPr sz="1400" spc="-135" dirty="0">
                <a:solidFill>
                  <a:srgbClr val="FFFFFF"/>
                </a:solidFill>
                <a:latin typeface="Verdana"/>
                <a:cs typeface="Verdana"/>
              </a:rPr>
              <a:t>is,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30" dirty="0">
                <a:solidFill>
                  <a:srgbClr val="FFFFFF"/>
                </a:solidFill>
                <a:latin typeface="Verdana"/>
                <a:cs typeface="Verdana"/>
              </a:rPr>
              <a:t>other</a:t>
            </a:r>
            <a:r>
              <a:rPr sz="1400" spc="-105" dirty="0">
                <a:solidFill>
                  <a:srgbClr val="FFFFFF"/>
                </a:solidFill>
                <a:latin typeface="Verdana"/>
                <a:cs typeface="Verdana"/>
              </a:rPr>
              <a:t> </a:t>
            </a:r>
            <a:r>
              <a:rPr sz="1400" spc="-75" dirty="0">
                <a:solidFill>
                  <a:srgbClr val="FFFFFF"/>
                </a:solidFill>
                <a:latin typeface="Verdana"/>
                <a:cs typeface="Verdana"/>
              </a:rPr>
              <a:t>routers</a:t>
            </a:r>
            <a:r>
              <a:rPr sz="1400" spc="-105" dirty="0">
                <a:solidFill>
                  <a:srgbClr val="FFFFFF"/>
                </a:solidFill>
                <a:latin typeface="Verdana"/>
                <a:cs typeface="Verdana"/>
              </a:rPr>
              <a:t> </a:t>
            </a:r>
            <a:r>
              <a:rPr sz="1400" spc="20" dirty="0">
                <a:solidFill>
                  <a:srgbClr val="FFFFFF"/>
                </a:solidFill>
                <a:latin typeface="Verdana"/>
                <a:cs typeface="Verdana"/>
              </a:rPr>
              <a:t>on </a:t>
            </a:r>
            <a:r>
              <a:rPr sz="1400" spc="-475" dirty="0">
                <a:solidFill>
                  <a:srgbClr val="FFFFFF"/>
                </a:solidFill>
                <a:latin typeface="Verdana"/>
                <a:cs typeface="Verdana"/>
              </a:rPr>
              <a:t> </a:t>
            </a:r>
            <a:r>
              <a:rPr sz="1400" spc="-90" dirty="0">
                <a:solidFill>
                  <a:srgbClr val="FFFFFF"/>
                </a:solidFill>
                <a:latin typeface="Verdana"/>
                <a:cs typeface="Verdana"/>
              </a:rPr>
              <a:t>t</a:t>
            </a:r>
            <a:r>
              <a:rPr sz="1400" spc="-40" dirty="0">
                <a:solidFill>
                  <a:srgbClr val="FFFFFF"/>
                </a:solidFill>
                <a:latin typeface="Verdana"/>
                <a:cs typeface="Verdana"/>
              </a:rPr>
              <a:t>h</a:t>
            </a:r>
            <a:r>
              <a:rPr sz="1400" spc="80" dirty="0">
                <a:solidFill>
                  <a:srgbClr val="FFFFFF"/>
                </a:solidFill>
                <a:latin typeface="Verdana"/>
                <a:cs typeface="Verdana"/>
              </a:rPr>
              <a:t>e</a:t>
            </a:r>
            <a:r>
              <a:rPr sz="1400" spc="40" dirty="0">
                <a:solidFill>
                  <a:srgbClr val="FFFFFF"/>
                </a:solidFill>
                <a:latin typeface="Times New Roman"/>
                <a:cs typeface="Times New Roman"/>
              </a:rPr>
              <a:t> </a:t>
            </a:r>
            <a:r>
              <a:rPr sz="1400" spc="-195" dirty="0">
                <a:solidFill>
                  <a:srgbClr val="FFFFFF"/>
                </a:solidFill>
                <a:latin typeface="Verdana"/>
                <a:cs typeface="Verdana"/>
              </a:rPr>
              <a:t>s</a:t>
            </a:r>
            <a:r>
              <a:rPr sz="1400" spc="50" dirty="0">
                <a:solidFill>
                  <a:srgbClr val="FFFFFF"/>
                </a:solidFill>
                <a:latin typeface="Verdana"/>
                <a:cs typeface="Verdana"/>
              </a:rPr>
              <a:t>am</a:t>
            </a:r>
            <a:r>
              <a:rPr sz="1400" spc="40" dirty="0">
                <a:solidFill>
                  <a:srgbClr val="FFFFFF"/>
                </a:solidFill>
                <a:latin typeface="Verdana"/>
                <a:cs typeface="Verdana"/>
              </a:rPr>
              <a:t>e</a:t>
            </a:r>
            <a:r>
              <a:rPr sz="1400" spc="15" dirty="0">
                <a:solidFill>
                  <a:srgbClr val="FFFFFF"/>
                </a:solidFill>
                <a:latin typeface="Times New Roman"/>
                <a:cs typeface="Times New Roman"/>
              </a:rPr>
              <a:t> </a:t>
            </a:r>
            <a:r>
              <a:rPr sz="1400" spc="-40" dirty="0">
                <a:solidFill>
                  <a:srgbClr val="FFFFFF"/>
                </a:solidFill>
                <a:latin typeface="Verdana"/>
                <a:cs typeface="Verdana"/>
              </a:rPr>
              <a:t>n</a:t>
            </a:r>
            <a:r>
              <a:rPr sz="1400" dirty="0">
                <a:solidFill>
                  <a:srgbClr val="FFFFFF"/>
                </a:solidFill>
                <a:latin typeface="Verdana"/>
                <a:cs typeface="Verdana"/>
              </a:rPr>
              <a:t>e</a:t>
            </a:r>
            <a:r>
              <a:rPr sz="1400" spc="-15" dirty="0">
                <a:solidFill>
                  <a:srgbClr val="FFFFFF"/>
                </a:solidFill>
                <a:latin typeface="Verdana"/>
                <a:cs typeface="Verdana"/>
              </a:rPr>
              <a:t>t</a:t>
            </a:r>
            <a:r>
              <a:rPr sz="1400" spc="25" dirty="0">
                <a:solidFill>
                  <a:srgbClr val="FFFFFF"/>
                </a:solidFill>
                <a:latin typeface="Verdana"/>
                <a:cs typeface="Verdana"/>
              </a:rPr>
              <a:t>w</a:t>
            </a:r>
            <a:r>
              <a:rPr sz="1400" spc="-80" dirty="0">
                <a:solidFill>
                  <a:srgbClr val="FFFFFF"/>
                </a:solidFill>
                <a:latin typeface="Verdana"/>
                <a:cs typeface="Verdana"/>
              </a:rPr>
              <a:t>ork</a:t>
            </a:r>
            <a:r>
              <a:rPr sz="1400" spc="20" dirty="0">
                <a:solidFill>
                  <a:srgbClr val="FFFFFF"/>
                </a:solidFill>
                <a:latin typeface="Times New Roman"/>
                <a:cs typeface="Times New Roman"/>
              </a:rPr>
              <a:t> </a:t>
            </a:r>
            <a:r>
              <a:rPr sz="1400" spc="-195" dirty="0">
                <a:solidFill>
                  <a:srgbClr val="FFFFFF"/>
                </a:solidFill>
                <a:latin typeface="Verdana"/>
                <a:cs typeface="Verdana"/>
              </a:rPr>
              <a:t>s</a:t>
            </a:r>
            <a:r>
              <a:rPr sz="1400" spc="30" dirty="0">
                <a:solidFill>
                  <a:srgbClr val="FFFFFF"/>
                </a:solidFill>
                <a:latin typeface="Verdana"/>
                <a:cs typeface="Verdana"/>
              </a:rPr>
              <a:t>egme</a:t>
            </a:r>
            <a:r>
              <a:rPr sz="1400" spc="20" dirty="0">
                <a:solidFill>
                  <a:srgbClr val="FFFFFF"/>
                </a:solidFill>
                <a:latin typeface="Verdana"/>
                <a:cs typeface="Verdana"/>
              </a:rPr>
              <a:t>n</a:t>
            </a:r>
            <a:r>
              <a:rPr sz="1400" spc="-90" dirty="0">
                <a:solidFill>
                  <a:srgbClr val="FFFFFF"/>
                </a:solidFill>
                <a:latin typeface="Verdana"/>
                <a:cs typeface="Verdana"/>
              </a:rPr>
              <a:t>t</a:t>
            </a:r>
            <a:r>
              <a:rPr sz="1400" spc="-185" dirty="0">
                <a:solidFill>
                  <a:srgbClr val="FFFFFF"/>
                </a:solidFill>
                <a:latin typeface="Verdana"/>
                <a:cs typeface="Verdana"/>
              </a:rPr>
              <a:t>s</a:t>
            </a:r>
            <a:r>
              <a:rPr sz="1400" spc="15" dirty="0">
                <a:solidFill>
                  <a:srgbClr val="FFFFFF"/>
                </a:solidFill>
                <a:latin typeface="Times New Roman"/>
                <a:cs typeface="Times New Roman"/>
              </a:rPr>
              <a:t> </a:t>
            </a:r>
            <a:r>
              <a:rPr sz="1400" spc="-40" dirty="0">
                <a:solidFill>
                  <a:srgbClr val="FFFFFF"/>
                </a:solidFill>
                <a:latin typeface="Verdana"/>
                <a:cs typeface="Verdana"/>
              </a:rPr>
              <a:t>a</a:t>
            </a:r>
            <a:r>
              <a:rPr sz="1400" spc="-30" dirty="0">
                <a:solidFill>
                  <a:srgbClr val="FFFFFF"/>
                </a:solidFill>
                <a:latin typeface="Verdana"/>
                <a:cs typeface="Verdana"/>
              </a:rPr>
              <a:t>s</a:t>
            </a:r>
            <a:r>
              <a:rPr sz="1400" spc="25" dirty="0">
                <a:solidFill>
                  <a:srgbClr val="FFFFFF"/>
                </a:solidFill>
                <a:latin typeface="Times New Roman"/>
                <a:cs typeface="Times New Roman"/>
              </a:rPr>
              <a:t> </a:t>
            </a:r>
            <a:r>
              <a:rPr sz="1400" spc="-90" dirty="0">
                <a:solidFill>
                  <a:srgbClr val="FFFFFF"/>
                </a:solidFill>
                <a:latin typeface="Verdana"/>
                <a:cs typeface="Verdana"/>
              </a:rPr>
              <a:t>t</a:t>
            </a:r>
            <a:r>
              <a:rPr sz="1400" spc="-40" dirty="0">
                <a:solidFill>
                  <a:srgbClr val="FFFFFF"/>
                </a:solidFill>
                <a:latin typeface="Verdana"/>
                <a:cs typeface="Verdana"/>
              </a:rPr>
              <a:t>h</a:t>
            </a:r>
            <a:r>
              <a:rPr sz="1400" spc="80" dirty="0">
                <a:solidFill>
                  <a:srgbClr val="FFFFFF"/>
                </a:solidFill>
                <a:latin typeface="Verdana"/>
                <a:cs typeface="Verdana"/>
              </a:rPr>
              <a:t>e</a:t>
            </a:r>
            <a:r>
              <a:rPr sz="1400" spc="40" dirty="0">
                <a:solidFill>
                  <a:srgbClr val="FFFFFF"/>
                </a:solidFill>
                <a:latin typeface="Times New Roman"/>
                <a:cs typeface="Times New Roman"/>
              </a:rPr>
              <a:t> </a:t>
            </a:r>
            <a:r>
              <a:rPr sz="1400" spc="-195" dirty="0">
                <a:solidFill>
                  <a:srgbClr val="FFFFFF"/>
                </a:solidFill>
                <a:latin typeface="Verdana"/>
                <a:cs typeface="Verdana"/>
              </a:rPr>
              <a:t>s</a:t>
            </a:r>
            <a:r>
              <a:rPr sz="1400" spc="-20" dirty="0">
                <a:solidFill>
                  <a:srgbClr val="FFFFFF"/>
                </a:solidFill>
                <a:latin typeface="Verdana"/>
                <a:cs typeface="Verdana"/>
              </a:rPr>
              <a:t>e</a:t>
            </a:r>
            <a:r>
              <a:rPr sz="1400" spc="5" dirty="0">
                <a:solidFill>
                  <a:srgbClr val="FFFFFF"/>
                </a:solidFill>
                <a:latin typeface="Verdana"/>
                <a:cs typeface="Verdana"/>
              </a:rPr>
              <a:t>l</a:t>
            </a:r>
            <a:r>
              <a:rPr sz="1400" spc="65" dirty="0">
                <a:solidFill>
                  <a:srgbClr val="FFFFFF"/>
                </a:solidFill>
                <a:latin typeface="Verdana"/>
                <a:cs typeface="Verdana"/>
              </a:rPr>
              <a:t>ec</a:t>
            </a:r>
            <a:r>
              <a:rPr sz="1400" spc="35" dirty="0">
                <a:solidFill>
                  <a:srgbClr val="FFFFFF"/>
                </a:solidFill>
                <a:latin typeface="Verdana"/>
                <a:cs typeface="Verdana"/>
              </a:rPr>
              <a:t>t</a:t>
            </a:r>
            <a:r>
              <a:rPr sz="1400" spc="85" dirty="0">
                <a:solidFill>
                  <a:srgbClr val="FFFFFF"/>
                </a:solidFill>
                <a:latin typeface="Verdana"/>
                <a:cs typeface="Verdana"/>
              </a:rPr>
              <a:t>ed</a:t>
            </a:r>
            <a:r>
              <a:rPr sz="1400" dirty="0">
                <a:solidFill>
                  <a:srgbClr val="FFFFFF"/>
                </a:solidFill>
                <a:latin typeface="Times New Roman"/>
                <a:cs typeface="Times New Roman"/>
              </a:rPr>
              <a:t> </a:t>
            </a:r>
            <a:r>
              <a:rPr sz="1400" spc="-60" dirty="0">
                <a:solidFill>
                  <a:srgbClr val="FFFFFF"/>
                </a:solidFill>
                <a:latin typeface="Verdana"/>
                <a:cs typeface="Verdana"/>
              </a:rPr>
              <a:t>rou</a:t>
            </a:r>
            <a:r>
              <a:rPr sz="1400" spc="-55" dirty="0">
                <a:solidFill>
                  <a:srgbClr val="FFFFFF"/>
                </a:solidFill>
                <a:latin typeface="Verdana"/>
                <a:cs typeface="Verdana"/>
              </a:rPr>
              <a:t>te</a:t>
            </a:r>
            <a:r>
              <a:rPr sz="1400" spc="-50" dirty="0">
                <a:solidFill>
                  <a:srgbClr val="FFFFFF"/>
                </a:solidFill>
                <a:latin typeface="Verdana"/>
                <a:cs typeface="Verdana"/>
              </a:rPr>
              <a:t>r</a:t>
            </a:r>
            <a:r>
              <a:rPr sz="1400" spc="-120" dirty="0">
                <a:solidFill>
                  <a:srgbClr val="FFFFFF"/>
                </a:solidFill>
                <a:latin typeface="Verdana"/>
                <a:cs typeface="Verdana"/>
              </a:rPr>
              <a:t>.</a:t>
            </a:r>
            <a:endParaRPr sz="1400">
              <a:latin typeface="Verdana"/>
              <a:cs typeface="Verdana"/>
            </a:endParaRPr>
          </a:p>
          <a:p>
            <a:pPr marL="355600" marR="319405" indent="-342900">
              <a:lnSpc>
                <a:spcPts val="1340"/>
              </a:lnSpc>
              <a:spcBef>
                <a:spcPts val="1000"/>
              </a:spcBef>
              <a:tabLst>
                <a:tab pos="354965" algn="l"/>
              </a:tabLst>
            </a:pPr>
            <a:r>
              <a:rPr sz="1100" spc="-95" dirty="0">
                <a:solidFill>
                  <a:srgbClr val="89D0D6"/>
                </a:solidFill>
                <a:latin typeface="Lucida Sans Unicode"/>
                <a:cs typeface="Lucida Sans Unicode"/>
              </a:rPr>
              <a:t>▶	</a:t>
            </a:r>
            <a:r>
              <a:rPr sz="1400" spc="-75" dirty="0">
                <a:solidFill>
                  <a:srgbClr val="FFFFFF"/>
                </a:solidFill>
                <a:latin typeface="Verdana"/>
                <a:cs typeface="Verdana"/>
              </a:rPr>
              <a:t>The</a:t>
            </a:r>
            <a:r>
              <a:rPr sz="1400" spc="-110" dirty="0">
                <a:solidFill>
                  <a:srgbClr val="FFFFFF"/>
                </a:solidFill>
                <a:latin typeface="Verdana"/>
                <a:cs typeface="Verdana"/>
              </a:rPr>
              <a:t> </a:t>
            </a:r>
            <a:r>
              <a:rPr sz="1400" spc="-40" dirty="0">
                <a:solidFill>
                  <a:srgbClr val="FFFFFF"/>
                </a:solidFill>
                <a:latin typeface="Verdana"/>
                <a:cs typeface="Verdana"/>
              </a:rPr>
              <a:t>neighbors,</a:t>
            </a:r>
            <a:r>
              <a:rPr sz="1400" spc="-135" dirty="0">
                <a:solidFill>
                  <a:srgbClr val="FFFFFF"/>
                </a:solidFill>
                <a:latin typeface="Verdana"/>
                <a:cs typeface="Verdana"/>
              </a:rPr>
              <a:t> </a:t>
            </a:r>
            <a:r>
              <a:rPr sz="1400" spc="-60" dirty="0">
                <a:solidFill>
                  <a:srgbClr val="FFFFFF"/>
                </a:solidFill>
                <a:latin typeface="Verdana"/>
                <a:cs typeface="Verdana"/>
              </a:rPr>
              <a:t>in</a:t>
            </a:r>
            <a:r>
              <a:rPr sz="1400" spc="-130" dirty="0">
                <a:solidFill>
                  <a:srgbClr val="FFFFFF"/>
                </a:solidFill>
                <a:latin typeface="Verdana"/>
                <a:cs typeface="Verdana"/>
              </a:rPr>
              <a:t> </a:t>
            </a:r>
            <a:r>
              <a:rPr sz="1400" spc="-95" dirty="0">
                <a:solidFill>
                  <a:srgbClr val="FFFFFF"/>
                </a:solidFill>
                <a:latin typeface="Verdana"/>
                <a:cs typeface="Verdana"/>
              </a:rPr>
              <a:t>turn,</a:t>
            </a:r>
            <a:r>
              <a:rPr sz="1400" spc="-100" dirty="0">
                <a:solidFill>
                  <a:srgbClr val="FFFFFF"/>
                </a:solidFill>
                <a:latin typeface="Verdana"/>
                <a:cs typeface="Verdana"/>
              </a:rPr>
              <a:t> </a:t>
            </a:r>
            <a:r>
              <a:rPr sz="1400" spc="-45" dirty="0">
                <a:solidFill>
                  <a:srgbClr val="FFFFFF"/>
                </a:solidFill>
                <a:latin typeface="Verdana"/>
                <a:cs typeface="Verdana"/>
              </a:rPr>
              <a:t>pass</a:t>
            </a:r>
            <a:r>
              <a:rPr sz="1400" spc="-120"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35" dirty="0">
                <a:solidFill>
                  <a:srgbClr val="FFFFFF"/>
                </a:solidFill>
                <a:latin typeface="Verdana"/>
                <a:cs typeface="Verdana"/>
              </a:rPr>
              <a:t>information</a:t>
            </a:r>
            <a:r>
              <a:rPr sz="1400" spc="-150" dirty="0">
                <a:solidFill>
                  <a:srgbClr val="FFFFFF"/>
                </a:solidFill>
                <a:latin typeface="Verdana"/>
                <a:cs typeface="Verdana"/>
              </a:rPr>
              <a:t> </a:t>
            </a:r>
            <a:r>
              <a:rPr sz="1400" spc="20" dirty="0">
                <a:solidFill>
                  <a:srgbClr val="FFFFFF"/>
                </a:solidFill>
                <a:latin typeface="Verdana"/>
                <a:cs typeface="Verdana"/>
              </a:rPr>
              <a:t>on</a:t>
            </a:r>
            <a:r>
              <a:rPr sz="1400" spc="-120" dirty="0">
                <a:solidFill>
                  <a:srgbClr val="FFFFFF"/>
                </a:solidFill>
                <a:latin typeface="Verdana"/>
                <a:cs typeface="Verdana"/>
              </a:rPr>
              <a:t> </a:t>
            </a:r>
            <a:r>
              <a:rPr sz="1400" spc="-10" dirty="0">
                <a:solidFill>
                  <a:srgbClr val="FFFFFF"/>
                </a:solidFill>
                <a:latin typeface="Verdana"/>
                <a:cs typeface="Verdana"/>
              </a:rPr>
              <a:t>to</a:t>
            </a:r>
            <a:r>
              <a:rPr sz="1400" spc="-105" dirty="0">
                <a:solidFill>
                  <a:srgbClr val="FFFFFF"/>
                </a:solidFill>
                <a:latin typeface="Verdana"/>
                <a:cs typeface="Verdana"/>
              </a:rPr>
              <a:t> </a:t>
            </a:r>
            <a:r>
              <a:rPr sz="1400" spc="-65" dirty="0">
                <a:solidFill>
                  <a:srgbClr val="FFFFFF"/>
                </a:solidFill>
                <a:latin typeface="Verdana"/>
                <a:cs typeface="Verdana"/>
              </a:rPr>
              <a:t>their</a:t>
            </a:r>
            <a:r>
              <a:rPr sz="1400" spc="-120" dirty="0">
                <a:solidFill>
                  <a:srgbClr val="FFFFFF"/>
                </a:solidFill>
                <a:latin typeface="Verdana"/>
                <a:cs typeface="Verdana"/>
              </a:rPr>
              <a:t> </a:t>
            </a:r>
            <a:r>
              <a:rPr sz="1400" spc="-30" dirty="0">
                <a:solidFill>
                  <a:srgbClr val="FFFFFF"/>
                </a:solidFill>
                <a:latin typeface="Verdana"/>
                <a:cs typeface="Verdana"/>
              </a:rPr>
              <a:t>nearest</a:t>
            </a:r>
            <a:r>
              <a:rPr sz="1400" spc="-95" dirty="0">
                <a:solidFill>
                  <a:srgbClr val="FFFFFF"/>
                </a:solidFill>
                <a:latin typeface="Verdana"/>
                <a:cs typeface="Verdana"/>
              </a:rPr>
              <a:t> </a:t>
            </a:r>
            <a:r>
              <a:rPr sz="1400" spc="-40" dirty="0">
                <a:solidFill>
                  <a:srgbClr val="FFFFFF"/>
                </a:solidFill>
                <a:latin typeface="Verdana"/>
                <a:cs typeface="Verdana"/>
              </a:rPr>
              <a:t>neighbors,</a:t>
            </a:r>
            <a:r>
              <a:rPr sz="1400" spc="-140" dirty="0">
                <a:solidFill>
                  <a:srgbClr val="FFFFFF"/>
                </a:solidFill>
                <a:latin typeface="Verdana"/>
                <a:cs typeface="Verdana"/>
              </a:rPr>
              <a:t> </a:t>
            </a:r>
            <a:r>
              <a:rPr sz="1400" spc="55" dirty="0">
                <a:solidFill>
                  <a:srgbClr val="FFFFFF"/>
                </a:solidFill>
                <a:latin typeface="Verdana"/>
                <a:cs typeface="Verdana"/>
              </a:rPr>
              <a:t>and</a:t>
            </a:r>
            <a:r>
              <a:rPr sz="1400" spc="-100" dirty="0">
                <a:solidFill>
                  <a:srgbClr val="FFFFFF"/>
                </a:solidFill>
                <a:latin typeface="Verdana"/>
                <a:cs typeface="Verdana"/>
              </a:rPr>
              <a:t> </a:t>
            </a:r>
            <a:r>
              <a:rPr sz="1400" spc="-60" dirty="0">
                <a:solidFill>
                  <a:srgbClr val="FFFFFF"/>
                </a:solidFill>
                <a:latin typeface="Verdana"/>
                <a:cs typeface="Verdana"/>
              </a:rPr>
              <a:t>so</a:t>
            </a:r>
            <a:r>
              <a:rPr sz="1400" spc="-114" dirty="0">
                <a:solidFill>
                  <a:srgbClr val="FFFFFF"/>
                </a:solidFill>
                <a:latin typeface="Verdana"/>
                <a:cs typeface="Verdana"/>
              </a:rPr>
              <a:t> </a:t>
            </a:r>
            <a:r>
              <a:rPr sz="1400" spc="-30" dirty="0">
                <a:solidFill>
                  <a:srgbClr val="FFFFFF"/>
                </a:solidFill>
                <a:latin typeface="Verdana"/>
                <a:cs typeface="Verdana"/>
              </a:rPr>
              <a:t>on,</a:t>
            </a:r>
            <a:r>
              <a:rPr sz="1400" spc="-120" dirty="0">
                <a:solidFill>
                  <a:srgbClr val="FFFFFF"/>
                </a:solidFill>
                <a:latin typeface="Verdana"/>
                <a:cs typeface="Verdana"/>
              </a:rPr>
              <a:t> </a:t>
            </a:r>
            <a:r>
              <a:rPr sz="1400" spc="-70" dirty="0">
                <a:solidFill>
                  <a:srgbClr val="FFFFFF"/>
                </a:solidFill>
                <a:latin typeface="Verdana"/>
                <a:cs typeface="Verdana"/>
              </a:rPr>
              <a:t>until</a:t>
            </a:r>
            <a:r>
              <a:rPr sz="1400" spc="-100" dirty="0">
                <a:solidFill>
                  <a:srgbClr val="FFFFFF"/>
                </a:solidFill>
                <a:latin typeface="Verdana"/>
                <a:cs typeface="Verdana"/>
              </a:rPr>
              <a:t> </a:t>
            </a:r>
            <a:r>
              <a:rPr sz="1400" spc="-30" dirty="0">
                <a:solidFill>
                  <a:srgbClr val="FFFFFF"/>
                </a:solidFill>
                <a:latin typeface="Verdana"/>
                <a:cs typeface="Verdana"/>
              </a:rPr>
              <a:t>all</a:t>
            </a:r>
            <a:r>
              <a:rPr sz="1400" spc="-150" dirty="0">
                <a:solidFill>
                  <a:srgbClr val="FFFFFF"/>
                </a:solidFill>
                <a:latin typeface="Verdana"/>
                <a:cs typeface="Verdana"/>
              </a:rPr>
              <a:t> </a:t>
            </a:r>
            <a:r>
              <a:rPr sz="1400" spc="-135" dirty="0">
                <a:solidFill>
                  <a:srgbClr val="FFFFFF"/>
                </a:solidFill>
                <a:latin typeface="Verdana"/>
                <a:cs typeface="Verdana"/>
              </a:rPr>
              <a:t>RIP </a:t>
            </a:r>
            <a:r>
              <a:rPr sz="1400" spc="-475" dirty="0">
                <a:solidFill>
                  <a:srgbClr val="FFFFFF"/>
                </a:solidFill>
                <a:latin typeface="Verdana"/>
                <a:cs typeface="Verdana"/>
              </a:rPr>
              <a:t> </a:t>
            </a:r>
            <a:r>
              <a:rPr sz="1400" spc="-85" dirty="0">
                <a:solidFill>
                  <a:srgbClr val="FFFFFF"/>
                </a:solidFill>
                <a:latin typeface="Verdana"/>
                <a:cs typeface="Verdana"/>
              </a:rPr>
              <a:t>hosts</a:t>
            </a:r>
            <a:r>
              <a:rPr sz="1400" spc="-125" dirty="0">
                <a:solidFill>
                  <a:srgbClr val="FFFFFF"/>
                </a:solidFill>
                <a:latin typeface="Verdana"/>
                <a:cs typeface="Verdana"/>
              </a:rPr>
              <a:t> </a:t>
            </a:r>
            <a:r>
              <a:rPr sz="1400" spc="-55" dirty="0">
                <a:solidFill>
                  <a:srgbClr val="FFFFFF"/>
                </a:solidFill>
                <a:latin typeface="Verdana"/>
                <a:cs typeface="Verdana"/>
              </a:rPr>
              <a:t>within</a:t>
            </a:r>
            <a:r>
              <a:rPr sz="1400" spc="-135" dirty="0">
                <a:solidFill>
                  <a:srgbClr val="FFFFFF"/>
                </a:solidFill>
                <a:latin typeface="Verdana"/>
                <a:cs typeface="Verdana"/>
              </a:rPr>
              <a:t> </a:t>
            </a:r>
            <a:r>
              <a:rPr sz="1400" spc="-15" dirty="0">
                <a:solidFill>
                  <a:srgbClr val="FFFFFF"/>
                </a:solidFill>
                <a:latin typeface="Verdana"/>
                <a:cs typeface="Verdana"/>
              </a:rPr>
              <a:t>the</a:t>
            </a:r>
            <a:r>
              <a:rPr sz="1400" spc="-105" dirty="0">
                <a:solidFill>
                  <a:srgbClr val="FFFFFF"/>
                </a:solidFill>
                <a:latin typeface="Verdana"/>
                <a:cs typeface="Verdana"/>
              </a:rPr>
              <a:t> </a:t>
            </a:r>
            <a:r>
              <a:rPr sz="1400" spc="-35" dirty="0">
                <a:solidFill>
                  <a:srgbClr val="FFFFFF"/>
                </a:solidFill>
                <a:latin typeface="Verdana"/>
                <a:cs typeface="Verdana"/>
              </a:rPr>
              <a:t>network</a:t>
            </a:r>
            <a:r>
              <a:rPr sz="1400" spc="-120" dirty="0">
                <a:solidFill>
                  <a:srgbClr val="FFFFFF"/>
                </a:solidFill>
                <a:latin typeface="Verdana"/>
                <a:cs typeface="Verdana"/>
              </a:rPr>
              <a:t> </a:t>
            </a:r>
            <a:r>
              <a:rPr sz="1400" spc="25" dirty="0">
                <a:solidFill>
                  <a:srgbClr val="FFFFFF"/>
                </a:solidFill>
                <a:latin typeface="Verdana"/>
                <a:cs typeface="Verdana"/>
              </a:rPr>
              <a:t>have</a:t>
            </a:r>
            <a:r>
              <a:rPr sz="1400" spc="-120" dirty="0">
                <a:solidFill>
                  <a:srgbClr val="FFFFFF"/>
                </a:solidFill>
                <a:latin typeface="Verdana"/>
                <a:cs typeface="Verdana"/>
              </a:rPr>
              <a:t> </a:t>
            </a:r>
            <a:r>
              <a:rPr sz="1400" spc="-15" dirty="0">
                <a:solidFill>
                  <a:srgbClr val="FFFFFF"/>
                </a:solidFill>
                <a:latin typeface="Verdana"/>
                <a:cs typeface="Verdana"/>
              </a:rPr>
              <a:t>the</a:t>
            </a:r>
            <a:r>
              <a:rPr sz="1400" spc="-105" dirty="0">
                <a:solidFill>
                  <a:srgbClr val="FFFFFF"/>
                </a:solidFill>
                <a:latin typeface="Verdana"/>
                <a:cs typeface="Verdana"/>
              </a:rPr>
              <a:t> </a:t>
            </a:r>
            <a:r>
              <a:rPr sz="1400" spc="-15" dirty="0">
                <a:solidFill>
                  <a:srgbClr val="FFFFFF"/>
                </a:solidFill>
                <a:latin typeface="Verdana"/>
                <a:cs typeface="Verdana"/>
              </a:rPr>
              <a:t>same</a:t>
            </a:r>
            <a:r>
              <a:rPr sz="1400" spc="-105" dirty="0">
                <a:solidFill>
                  <a:srgbClr val="FFFFFF"/>
                </a:solidFill>
                <a:latin typeface="Verdana"/>
                <a:cs typeface="Verdana"/>
              </a:rPr>
              <a:t> </a:t>
            </a:r>
            <a:r>
              <a:rPr sz="1400" spc="15" dirty="0">
                <a:solidFill>
                  <a:srgbClr val="FFFFFF"/>
                </a:solidFill>
                <a:latin typeface="Verdana"/>
                <a:cs typeface="Verdana"/>
              </a:rPr>
              <a:t>knowledge</a:t>
            </a:r>
            <a:r>
              <a:rPr sz="1400" spc="-145" dirty="0">
                <a:solidFill>
                  <a:srgbClr val="FFFFFF"/>
                </a:solidFill>
                <a:latin typeface="Verdana"/>
                <a:cs typeface="Verdana"/>
              </a:rPr>
              <a:t> </a:t>
            </a:r>
            <a:r>
              <a:rPr sz="1400" spc="5" dirty="0">
                <a:solidFill>
                  <a:srgbClr val="FFFFFF"/>
                </a:solidFill>
                <a:latin typeface="Verdana"/>
                <a:cs typeface="Verdana"/>
              </a:rPr>
              <a:t>of</a:t>
            </a:r>
            <a:r>
              <a:rPr sz="1400" spc="-110" dirty="0">
                <a:solidFill>
                  <a:srgbClr val="FFFFFF"/>
                </a:solidFill>
                <a:latin typeface="Verdana"/>
                <a:cs typeface="Verdana"/>
              </a:rPr>
              <a:t> </a:t>
            </a:r>
            <a:r>
              <a:rPr sz="1400" spc="-40" dirty="0">
                <a:solidFill>
                  <a:srgbClr val="FFFFFF"/>
                </a:solidFill>
                <a:latin typeface="Verdana"/>
                <a:cs typeface="Verdana"/>
              </a:rPr>
              <a:t>routing</a:t>
            </a:r>
            <a:r>
              <a:rPr sz="1400" spc="-114" dirty="0">
                <a:solidFill>
                  <a:srgbClr val="FFFFFF"/>
                </a:solidFill>
                <a:latin typeface="Verdana"/>
                <a:cs typeface="Verdana"/>
              </a:rPr>
              <a:t> </a:t>
            </a:r>
            <a:r>
              <a:rPr sz="1400" spc="-40" dirty="0">
                <a:solidFill>
                  <a:srgbClr val="FFFFFF"/>
                </a:solidFill>
                <a:latin typeface="Verdana"/>
                <a:cs typeface="Verdana"/>
              </a:rPr>
              <a:t>paths.</a:t>
            </a:r>
            <a:r>
              <a:rPr sz="1400" spc="-135" dirty="0">
                <a:solidFill>
                  <a:srgbClr val="FFFFFF"/>
                </a:solidFill>
                <a:latin typeface="Verdana"/>
                <a:cs typeface="Verdana"/>
              </a:rPr>
              <a:t> </a:t>
            </a:r>
            <a:r>
              <a:rPr sz="1400" spc="-145" dirty="0">
                <a:solidFill>
                  <a:srgbClr val="FFFFFF"/>
                </a:solidFill>
                <a:latin typeface="Verdana"/>
                <a:cs typeface="Verdana"/>
              </a:rPr>
              <a:t>This</a:t>
            </a:r>
            <a:r>
              <a:rPr sz="1400" spc="-130" dirty="0">
                <a:solidFill>
                  <a:srgbClr val="FFFFFF"/>
                </a:solidFill>
                <a:latin typeface="Verdana"/>
                <a:cs typeface="Verdana"/>
              </a:rPr>
              <a:t> </a:t>
            </a:r>
            <a:r>
              <a:rPr sz="1400" spc="-25" dirty="0">
                <a:solidFill>
                  <a:srgbClr val="FFFFFF"/>
                </a:solidFill>
                <a:latin typeface="Verdana"/>
                <a:cs typeface="Verdana"/>
              </a:rPr>
              <a:t>shared</a:t>
            </a:r>
            <a:r>
              <a:rPr sz="1400" spc="-105" dirty="0">
                <a:solidFill>
                  <a:srgbClr val="FFFFFF"/>
                </a:solidFill>
                <a:latin typeface="Verdana"/>
                <a:cs typeface="Verdana"/>
              </a:rPr>
              <a:t> </a:t>
            </a:r>
            <a:r>
              <a:rPr sz="1400" spc="10" dirty="0">
                <a:solidFill>
                  <a:srgbClr val="FFFFFF"/>
                </a:solidFill>
                <a:latin typeface="Verdana"/>
                <a:cs typeface="Verdana"/>
              </a:rPr>
              <a:t>knowledge</a:t>
            </a:r>
            <a:r>
              <a:rPr sz="1400" spc="-145" dirty="0">
                <a:solidFill>
                  <a:srgbClr val="FFFFFF"/>
                </a:solidFill>
                <a:latin typeface="Verdana"/>
                <a:cs typeface="Verdana"/>
              </a:rPr>
              <a:t> </a:t>
            </a:r>
            <a:r>
              <a:rPr sz="1400" spc="-140" dirty="0">
                <a:solidFill>
                  <a:srgbClr val="FFFFFF"/>
                </a:solidFill>
                <a:latin typeface="Verdana"/>
                <a:cs typeface="Verdana"/>
              </a:rPr>
              <a:t>is </a:t>
            </a:r>
            <a:r>
              <a:rPr sz="1400" spc="-135" dirty="0">
                <a:solidFill>
                  <a:srgbClr val="FFFFFF"/>
                </a:solidFill>
                <a:latin typeface="Verdana"/>
                <a:cs typeface="Verdana"/>
              </a:rPr>
              <a:t> </a:t>
            </a:r>
            <a:r>
              <a:rPr sz="1400" spc="-20" dirty="0">
                <a:solidFill>
                  <a:srgbClr val="FFFFFF"/>
                </a:solidFill>
                <a:latin typeface="Verdana"/>
                <a:cs typeface="Verdana"/>
              </a:rPr>
              <a:t>known</a:t>
            </a:r>
            <a:r>
              <a:rPr sz="1400" spc="-155" dirty="0">
                <a:solidFill>
                  <a:srgbClr val="FFFFFF"/>
                </a:solidFill>
                <a:latin typeface="Verdana"/>
                <a:cs typeface="Verdana"/>
              </a:rPr>
              <a:t> </a:t>
            </a:r>
            <a:r>
              <a:rPr sz="1400" spc="-40" dirty="0">
                <a:solidFill>
                  <a:srgbClr val="FFFFFF"/>
                </a:solidFill>
                <a:latin typeface="Verdana"/>
                <a:cs typeface="Verdana"/>
              </a:rPr>
              <a:t>as</a:t>
            </a:r>
            <a:r>
              <a:rPr sz="1400" spc="-114" dirty="0">
                <a:solidFill>
                  <a:srgbClr val="FFFFFF"/>
                </a:solidFill>
                <a:latin typeface="Verdana"/>
                <a:cs typeface="Verdana"/>
              </a:rPr>
              <a:t> </a:t>
            </a:r>
            <a:r>
              <a:rPr sz="1400" spc="25" dirty="0">
                <a:solidFill>
                  <a:srgbClr val="FFFFFF"/>
                </a:solidFill>
                <a:latin typeface="Verdana"/>
                <a:cs typeface="Verdana"/>
              </a:rPr>
              <a:t>convergence.</a:t>
            </a:r>
            <a:endParaRPr sz="1400">
              <a:latin typeface="Verdana"/>
              <a:cs typeface="Verdana"/>
            </a:endParaRPr>
          </a:p>
          <a:p>
            <a:pPr marL="355600" marR="76200" indent="-342900">
              <a:lnSpc>
                <a:spcPts val="1340"/>
              </a:lnSpc>
              <a:spcBef>
                <a:spcPts val="1010"/>
              </a:spcBef>
              <a:tabLst>
                <a:tab pos="354965" algn="l"/>
              </a:tabLst>
            </a:pPr>
            <a:r>
              <a:rPr sz="1100" spc="-95" dirty="0">
                <a:solidFill>
                  <a:srgbClr val="89D0D6"/>
                </a:solidFill>
                <a:latin typeface="Lucida Sans Unicode"/>
                <a:cs typeface="Lucida Sans Unicode"/>
              </a:rPr>
              <a:t>▶	</a:t>
            </a:r>
            <a:r>
              <a:rPr sz="1400" spc="-155" dirty="0">
                <a:solidFill>
                  <a:srgbClr val="FFFFFF"/>
                </a:solidFill>
                <a:latin typeface="Verdana"/>
                <a:cs typeface="Verdana"/>
              </a:rPr>
              <a:t>If</a:t>
            </a:r>
            <a:r>
              <a:rPr sz="1400" spc="-130" dirty="0">
                <a:solidFill>
                  <a:srgbClr val="FFFFFF"/>
                </a:solidFill>
                <a:latin typeface="Verdana"/>
                <a:cs typeface="Verdana"/>
              </a:rPr>
              <a:t> </a:t>
            </a:r>
            <a:r>
              <a:rPr sz="1400" spc="114" dirty="0">
                <a:solidFill>
                  <a:srgbClr val="FFFFFF"/>
                </a:solidFill>
                <a:latin typeface="Verdana"/>
                <a:cs typeface="Verdana"/>
              </a:rPr>
              <a:t>a</a:t>
            </a:r>
            <a:r>
              <a:rPr sz="1400" spc="-105" dirty="0">
                <a:solidFill>
                  <a:srgbClr val="FFFFFF"/>
                </a:solidFill>
                <a:latin typeface="Verdana"/>
                <a:cs typeface="Verdana"/>
              </a:rPr>
              <a:t> </a:t>
            </a:r>
            <a:r>
              <a:rPr sz="1400" spc="-60" dirty="0">
                <a:solidFill>
                  <a:srgbClr val="FFFFFF"/>
                </a:solidFill>
                <a:latin typeface="Verdana"/>
                <a:cs typeface="Verdana"/>
              </a:rPr>
              <a:t>router</a:t>
            </a:r>
            <a:r>
              <a:rPr sz="1400" spc="-105" dirty="0">
                <a:solidFill>
                  <a:srgbClr val="FFFFFF"/>
                </a:solidFill>
                <a:latin typeface="Verdana"/>
                <a:cs typeface="Verdana"/>
              </a:rPr>
              <a:t> </a:t>
            </a:r>
            <a:r>
              <a:rPr sz="1400" spc="-15" dirty="0">
                <a:solidFill>
                  <a:srgbClr val="FFFFFF"/>
                </a:solidFill>
                <a:latin typeface="Verdana"/>
                <a:cs typeface="Verdana"/>
              </a:rPr>
              <a:t>receives</a:t>
            </a:r>
            <a:r>
              <a:rPr sz="1400" spc="-145" dirty="0">
                <a:solidFill>
                  <a:srgbClr val="FFFFFF"/>
                </a:solidFill>
                <a:latin typeface="Verdana"/>
                <a:cs typeface="Verdana"/>
              </a:rPr>
              <a:t> </a:t>
            </a:r>
            <a:r>
              <a:rPr sz="1400" spc="40" dirty="0">
                <a:solidFill>
                  <a:srgbClr val="FFFFFF"/>
                </a:solidFill>
                <a:latin typeface="Verdana"/>
                <a:cs typeface="Verdana"/>
              </a:rPr>
              <a:t>an</a:t>
            </a:r>
            <a:r>
              <a:rPr sz="1400" spc="-110" dirty="0">
                <a:solidFill>
                  <a:srgbClr val="FFFFFF"/>
                </a:solidFill>
                <a:latin typeface="Verdana"/>
                <a:cs typeface="Verdana"/>
              </a:rPr>
              <a:t> </a:t>
            </a:r>
            <a:r>
              <a:rPr sz="1400" spc="40" dirty="0">
                <a:solidFill>
                  <a:srgbClr val="FFFFFF"/>
                </a:solidFill>
                <a:latin typeface="Verdana"/>
                <a:cs typeface="Verdana"/>
              </a:rPr>
              <a:t>update</a:t>
            </a:r>
            <a:r>
              <a:rPr sz="1400" spc="-100" dirty="0">
                <a:solidFill>
                  <a:srgbClr val="FFFFFF"/>
                </a:solidFill>
                <a:latin typeface="Verdana"/>
                <a:cs typeface="Verdana"/>
              </a:rPr>
              <a:t> </a:t>
            </a:r>
            <a:r>
              <a:rPr sz="1400" spc="20" dirty="0">
                <a:solidFill>
                  <a:srgbClr val="FFFFFF"/>
                </a:solidFill>
                <a:latin typeface="Verdana"/>
                <a:cs typeface="Verdana"/>
              </a:rPr>
              <a:t>on</a:t>
            </a:r>
            <a:r>
              <a:rPr sz="1400" spc="-125" dirty="0">
                <a:solidFill>
                  <a:srgbClr val="FFFFFF"/>
                </a:solidFill>
                <a:latin typeface="Verdana"/>
                <a:cs typeface="Verdana"/>
              </a:rPr>
              <a:t> </a:t>
            </a:r>
            <a:r>
              <a:rPr sz="1400" spc="114" dirty="0">
                <a:solidFill>
                  <a:srgbClr val="FFFFFF"/>
                </a:solidFill>
                <a:latin typeface="Verdana"/>
                <a:cs typeface="Verdana"/>
              </a:rPr>
              <a:t>a</a:t>
            </a:r>
            <a:r>
              <a:rPr sz="1400" spc="-100" dirty="0">
                <a:solidFill>
                  <a:srgbClr val="FFFFFF"/>
                </a:solidFill>
                <a:latin typeface="Verdana"/>
                <a:cs typeface="Verdana"/>
              </a:rPr>
              <a:t> </a:t>
            </a:r>
            <a:r>
              <a:rPr sz="1400" spc="-50" dirty="0">
                <a:solidFill>
                  <a:srgbClr val="FFFFFF"/>
                </a:solidFill>
                <a:latin typeface="Verdana"/>
                <a:cs typeface="Verdana"/>
              </a:rPr>
              <a:t>route,</a:t>
            </a:r>
            <a:r>
              <a:rPr sz="1400" spc="-100" dirty="0">
                <a:solidFill>
                  <a:srgbClr val="FFFFFF"/>
                </a:solidFill>
                <a:latin typeface="Verdana"/>
                <a:cs typeface="Verdana"/>
              </a:rPr>
              <a:t> </a:t>
            </a:r>
            <a:r>
              <a:rPr sz="1400" spc="55" dirty="0">
                <a:solidFill>
                  <a:srgbClr val="FFFFFF"/>
                </a:solidFill>
                <a:latin typeface="Verdana"/>
                <a:cs typeface="Verdana"/>
              </a:rPr>
              <a:t>and</a:t>
            </a:r>
            <a:r>
              <a:rPr sz="1400" spc="-114"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20" dirty="0">
                <a:solidFill>
                  <a:srgbClr val="FFFFFF"/>
                </a:solidFill>
                <a:latin typeface="Verdana"/>
                <a:cs typeface="Verdana"/>
              </a:rPr>
              <a:t>new</a:t>
            </a:r>
            <a:r>
              <a:rPr sz="1400" spc="-110" dirty="0">
                <a:solidFill>
                  <a:srgbClr val="FFFFFF"/>
                </a:solidFill>
                <a:latin typeface="Verdana"/>
                <a:cs typeface="Verdana"/>
              </a:rPr>
              <a:t> </a:t>
            </a:r>
            <a:r>
              <a:rPr sz="1400" spc="20" dirty="0">
                <a:solidFill>
                  <a:srgbClr val="FFFFFF"/>
                </a:solidFill>
                <a:latin typeface="Verdana"/>
                <a:cs typeface="Verdana"/>
              </a:rPr>
              <a:t>path</a:t>
            </a:r>
            <a:r>
              <a:rPr sz="1400" spc="-110"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80" dirty="0">
                <a:solidFill>
                  <a:srgbClr val="FFFFFF"/>
                </a:solidFill>
                <a:latin typeface="Verdana"/>
                <a:cs typeface="Verdana"/>
              </a:rPr>
              <a:t>shorter,</a:t>
            </a:r>
            <a:r>
              <a:rPr sz="1400" spc="-100" dirty="0">
                <a:solidFill>
                  <a:srgbClr val="FFFFFF"/>
                </a:solidFill>
                <a:latin typeface="Verdana"/>
                <a:cs typeface="Verdana"/>
              </a:rPr>
              <a:t> </a:t>
            </a:r>
            <a:r>
              <a:rPr sz="1400" spc="-85" dirty="0">
                <a:solidFill>
                  <a:srgbClr val="FFFFFF"/>
                </a:solidFill>
                <a:latin typeface="Verdana"/>
                <a:cs typeface="Verdana"/>
              </a:rPr>
              <a:t>it</a:t>
            </a:r>
            <a:r>
              <a:rPr sz="1400" spc="-130" dirty="0">
                <a:solidFill>
                  <a:srgbClr val="FFFFFF"/>
                </a:solidFill>
                <a:latin typeface="Verdana"/>
                <a:cs typeface="Verdana"/>
              </a:rPr>
              <a:t> </a:t>
            </a:r>
            <a:r>
              <a:rPr sz="1400" spc="-75" dirty="0">
                <a:solidFill>
                  <a:srgbClr val="FFFFFF"/>
                </a:solidFill>
                <a:latin typeface="Verdana"/>
                <a:cs typeface="Verdana"/>
              </a:rPr>
              <a:t>will</a:t>
            </a:r>
            <a:r>
              <a:rPr sz="1400" spc="-110" dirty="0">
                <a:solidFill>
                  <a:srgbClr val="FFFFFF"/>
                </a:solidFill>
                <a:latin typeface="Verdana"/>
                <a:cs typeface="Verdana"/>
              </a:rPr>
              <a:t> </a:t>
            </a:r>
            <a:r>
              <a:rPr sz="1400" spc="40" dirty="0">
                <a:solidFill>
                  <a:srgbClr val="FFFFFF"/>
                </a:solidFill>
                <a:latin typeface="Verdana"/>
                <a:cs typeface="Verdana"/>
              </a:rPr>
              <a:t>update</a:t>
            </a:r>
            <a:r>
              <a:rPr sz="1400" spc="-135" dirty="0">
                <a:solidFill>
                  <a:srgbClr val="FFFFFF"/>
                </a:solidFill>
                <a:latin typeface="Verdana"/>
                <a:cs typeface="Verdana"/>
              </a:rPr>
              <a:t> </a:t>
            </a:r>
            <a:r>
              <a:rPr sz="1400" spc="-120" dirty="0">
                <a:solidFill>
                  <a:srgbClr val="FFFFFF"/>
                </a:solidFill>
                <a:latin typeface="Verdana"/>
                <a:cs typeface="Verdana"/>
              </a:rPr>
              <a:t>its </a:t>
            </a:r>
            <a:r>
              <a:rPr sz="1400" spc="20" dirty="0">
                <a:solidFill>
                  <a:srgbClr val="FFFFFF"/>
                </a:solidFill>
                <a:latin typeface="Verdana"/>
                <a:cs typeface="Verdana"/>
              </a:rPr>
              <a:t>table</a:t>
            </a:r>
            <a:r>
              <a:rPr sz="1400" spc="-135" dirty="0">
                <a:solidFill>
                  <a:srgbClr val="FFFFFF"/>
                </a:solidFill>
                <a:latin typeface="Verdana"/>
                <a:cs typeface="Verdana"/>
              </a:rPr>
              <a:t> </a:t>
            </a:r>
            <a:r>
              <a:rPr sz="1400" spc="-60" dirty="0">
                <a:solidFill>
                  <a:srgbClr val="FFFFFF"/>
                </a:solidFill>
                <a:latin typeface="Verdana"/>
                <a:cs typeface="Verdana"/>
              </a:rPr>
              <a:t>entry </a:t>
            </a:r>
            <a:r>
              <a:rPr sz="1400" spc="-480" dirty="0">
                <a:solidFill>
                  <a:srgbClr val="FFFFFF"/>
                </a:solidFill>
                <a:latin typeface="Verdana"/>
                <a:cs typeface="Verdana"/>
              </a:rPr>
              <a:t> </a:t>
            </a:r>
            <a:r>
              <a:rPr sz="1400" spc="25" dirty="0">
                <a:solidFill>
                  <a:srgbClr val="FFFFFF"/>
                </a:solidFill>
                <a:latin typeface="Verdana"/>
                <a:cs typeface="Verdana"/>
              </a:rPr>
              <a:t>w</a:t>
            </a:r>
            <a:r>
              <a:rPr sz="1400" spc="-90" dirty="0">
                <a:solidFill>
                  <a:srgbClr val="FFFFFF"/>
                </a:solidFill>
                <a:latin typeface="Verdana"/>
                <a:cs typeface="Verdana"/>
              </a:rPr>
              <a:t>it</a:t>
            </a:r>
            <a:r>
              <a:rPr sz="1400" spc="-30" dirty="0">
                <a:solidFill>
                  <a:srgbClr val="FFFFFF"/>
                </a:solidFill>
                <a:latin typeface="Verdana"/>
                <a:cs typeface="Verdana"/>
              </a:rPr>
              <a:t>h</a:t>
            </a:r>
            <a:r>
              <a:rPr sz="1400" spc="-10" dirty="0">
                <a:solidFill>
                  <a:srgbClr val="FFFFFF"/>
                </a:solidFill>
                <a:latin typeface="Times New Roman"/>
                <a:cs typeface="Times New Roman"/>
              </a:rPr>
              <a:t> </a:t>
            </a:r>
            <a:r>
              <a:rPr sz="1400" spc="-90" dirty="0">
                <a:solidFill>
                  <a:srgbClr val="FFFFFF"/>
                </a:solidFill>
                <a:latin typeface="Verdana"/>
                <a:cs typeface="Verdana"/>
              </a:rPr>
              <a:t>t</a:t>
            </a:r>
            <a:r>
              <a:rPr sz="1400" spc="-35" dirty="0">
                <a:solidFill>
                  <a:srgbClr val="FFFFFF"/>
                </a:solidFill>
                <a:latin typeface="Verdana"/>
                <a:cs typeface="Verdana"/>
              </a:rPr>
              <a:t>h</a:t>
            </a:r>
            <a:r>
              <a:rPr sz="1400" spc="75" dirty="0">
                <a:solidFill>
                  <a:srgbClr val="FFFFFF"/>
                </a:solidFill>
                <a:latin typeface="Verdana"/>
                <a:cs typeface="Verdana"/>
              </a:rPr>
              <a:t>e</a:t>
            </a:r>
            <a:r>
              <a:rPr sz="1400" spc="40" dirty="0">
                <a:solidFill>
                  <a:srgbClr val="FFFFFF"/>
                </a:solidFill>
                <a:latin typeface="Times New Roman"/>
                <a:cs typeface="Times New Roman"/>
              </a:rPr>
              <a:t> </a:t>
            </a:r>
            <a:r>
              <a:rPr sz="1400" spc="-90" dirty="0">
                <a:solidFill>
                  <a:srgbClr val="FFFFFF"/>
                </a:solidFill>
                <a:latin typeface="Verdana"/>
                <a:cs typeface="Verdana"/>
              </a:rPr>
              <a:t>l</a:t>
            </a:r>
            <a:r>
              <a:rPr sz="1400" spc="20" dirty="0">
                <a:solidFill>
                  <a:srgbClr val="FFFFFF"/>
                </a:solidFill>
                <a:latin typeface="Verdana"/>
                <a:cs typeface="Verdana"/>
              </a:rPr>
              <a:t>e</a:t>
            </a:r>
            <a:r>
              <a:rPr sz="1400" spc="15" dirty="0">
                <a:solidFill>
                  <a:srgbClr val="FFFFFF"/>
                </a:solidFill>
                <a:latin typeface="Verdana"/>
                <a:cs typeface="Verdana"/>
              </a:rPr>
              <a:t>n</a:t>
            </a:r>
            <a:r>
              <a:rPr sz="1400" spc="-5" dirty="0">
                <a:solidFill>
                  <a:srgbClr val="FFFFFF"/>
                </a:solidFill>
                <a:latin typeface="Verdana"/>
                <a:cs typeface="Verdana"/>
              </a:rPr>
              <a:t>g</a:t>
            </a:r>
            <a:r>
              <a:rPr sz="1400" spc="-10" dirty="0">
                <a:solidFill>
                  <a:srgbClr val="FFFFFF"/>
                </a:solidFill>
                <a:latin typeface="Verdana"/>
                <a:cs typeface="Verdana"/>
              </a:rPr>
              <a:t>t</a:t>
            </a:r>
            <a:r>
              <a:rPr sz="1400" spc="-30" dirty="0">
                <a:solidFill>
                  <a:srgbClr val="FFFFFF"/>
                </a:solidFill>
                <a:latin typeface="Verdana"/>
                <a:cs typeface="Verdana"/>
              </a:rPr>
              <a:t>h</a:t>
            </a:r>
            <a:r>
              <a:rPr sz="1400" spc="5" dirty="0">
                <a:solidFill>
                  <a:srgbClr val="FFFFFF"/>
                </a:solidFill>
                <a:latin typeface="Times New Roman"/>
                <a:cs typeface="Times New Roman"/>
              </a:rPr>
              <a:t> </a:t>
            </a:r>
            <a:r>
              <a:rPr sz="1400" spc="50" dirty="0">
                <a:solidFill>
                  <a:srgbClr val="FFFFFF"/>
                </a:solidFill>
                <a:latin typeface="Verdana"/>
                <a:cs typeface="Verdana"/>
              </a:rPr>
              <a:t>an</a:t>
            </a:r>
            <a:r>
              <a:rPr sz="1400" spc="55" dirty="0">
                <a:solidFill>
                  <a:srgbClr val="FFFFFF"/>
                </a:solidFill>
                <a:latin typeface="Verdana"/>
                <a:cs typeface="Verdana"/>
              </a:rPr>
              <a:t>d</a:t>
            </a:r>
            <a:r>
              <a:rPr sz="1400" spc="25" dirty="0">
                <a:solidFill>
                  <a:srgbClr val="FFFFFF"/>
                </a:solidFill>
                <a:latin typeface="Times New Roman"/>
                <a:cs typeface="Times New Roman"/>
              </a:rPr>
              <a:t> </a:t>
            </a:r>
            <a:r>
              <a:rPr sz="1400" spc="-35" dirty="0">
                <a:solidFill>
                  <a:srgbClr val="FFFFFF"/>
                </a:solidFill>
                <a:latin typeface="Verdana"/>
                <a:cs typeface="Verdana"/>
              </a:rPr>
              <a:t>n</a:t>
            </a:r>
            <a:r>
              <a:rPr sz="1400" spc="-60" dirty="0">
                <a:solidFill>
                  <a:srgbClr val="FFFFFF"/>
                </a:solidFill>
                <a:latin typeface="Verdana"/>
                <a:cs typeface="Verdana"/>
              </a:rPr>
              <a:t>ex</a:t>
            </a:r>
            <a:r>
              <a:rPr sz="1400" spc="-45" dirty="0">
                <a:solidFill>
                  <a:srgbClr val="FFFFFF"/>
                </a:solidFill>
                <a:latin typeface="Verdana"/>
                <a:cs typeface="Verdana"/>
              </a:rPr>
              <a:t>t</a:t>
            </a:r>
            <a:r>
              <a:rPr sz="1400" spc="-170" dirty="0">
                <a:solidFill>
                  <a:srgbClr val="FFFFFF"/>
                </a:solidFill>
                <a:latin typeface="Verdana"/>
                <a:cs typeface="Verdana"/>
              </a:rPr>
              <a:t>-</a:t>
            </a:r>
            <a:r>
              <a:rPr sz="1400" spc="-35" dirty="0">
                <a:solidFill>
                  <a:srgbClr val="FFFFFF"/>
                </a:solidFill>
                <a:latin typeface="Verdana"/>
                <a:cs typeface="Verdana"/>
              </a:rPr>
              <a:t>h</a:t>
            </a:r>
            <a:r>
              <a:rPr sz="1400" spc="65" dirty="0">
                <a:solidFill>
                  <a:srgbClr val="FFFFFF"/>
                </a:solidFill>
                <a:latin typeface="Verdana"/>
                <a:cs typeface="Verdana"/>
              </a:rPr>
              <a:t>o</a:t>
            </a:r>
            <a:r>
              <a:rPr sz="1400" spc="85" dirty="0">
                <a:solidFill>
                  <a:srgbClr val="FFFFFF"/>
                </a:solidFill>
                <a:latin typeface="Verdana"/>
                <a:cs typeface="Verdana"/>
              </a:rPr>
              <a:t>p</a:t>
            </a:r>
            <a:r>
              <a:rPr sz="1400" spc="20" dirty="0">
                <a:solidFill>
                  <a:srgbClr val="FFFFFF"/>
                </a:solidFill>
                <a:latin typeface="Times New Roman"/>
                <a:cs typeface="Times New Roman"/>
              </a:rPr>
              <a:t> </a:t>
            </a:r>
            <a:r>
              <a:rPr sz="1400" spc="25" dirty="0">
                <a:solidFill>
                  <a:srgbClr val="FFFFFF"/>
                </a:solidFill>
                <a:latin typeface="Verdana"/>
                <a:cs typeface="Verdana"/>
              </a:rPr>
              <a:t>add</a:t>
            </a:r>
            <a:r>
              <a:rPr sz="1400" spc="10" dirty="0">
                <a:solidFill>
                  <a:srgbClr val="FFFFFF"/>
                </a:solidFill>
                <a:latin typeface="Verdana"/>
                <a:cs typeface="Verdana"/>
              </a:rPr>
              <a:t>r</a:t>
            </a:r>
            <a:r>
              <a:rPr sz="1400" spc="-60" dirty="0">
                <a:solidFill>
                  <a:srgbClr val="FFFFFF"/>
                </a:solidFill>
                <a:latin typeface="Verdana"/>
                <a:cs typeface="Verdana"/>
              </a:rPr>
              <a:t>es</a:t>
            </a:r>
            <a:r>
              <a:rPr sz="1400" spc="-185" dirty="0">
                <a:solidFill>
                  <a:srgbClr val="FFFFFF"/>
                </a:solidFill>
                <a:latin typeface="Verdana"/>
                <a:cs typeface="Verdana"/>
              </a:rPr>
              <a:t>s</a:t>
            </a:r>
            <a:r>
              <a:rPr sz="1400" spc="40" dirty="0">
                <a:solidFill>
                  <a:srgbClr val="FFFFFF"/>
                </a:solidFill>
                <a:latin typeface="Times New Roman"/>
                <a:cs typeface="Times New Roman"/>
              </a:rPr>
              <a:t> </a:t>
            </a:r>
            <a:r>
              <a:rPr sz="1400" spc="65" dirty="0">
                <a:solidFill>
                  <a:srgbClr val="FFFFFF"/>
                </a:solidFill>
                <a:latin typeface="Verdana"/>
                <a:cs typeface="Verdana"/>
              </a:rPr>
              <a:t>o</a:t>
            </a:r>
            <a:r>
              <a:rPr sz="1400" spc="-55" dirty="0">
                <a:solidFill>
                  <a:srgbClr val="FFFFFF"/>
                </a:solidFill>
                <a:latin typeface="Verdana"/>
                <a:cs typeface="Verdana"/>
              </a:rPr>
              <a:t>f</a:t>
            </a:r>
            <a:r>
              <a:rPr sz="1400" spc="25" dirty="0">
                <a:solidFill>
                  <a:srgbClr val="FFFFFF"/>
                </a:solidFill>
                <a:latin typeface="Times New Roman"/>
                <a:cs typeface="Times New Roman"/>
              </a:rPr>
              <a:t> </a:t>
            </a:r>
            <a:r>
              <a:rPr sz="1400" spc="-90" dirty="0">
                <a:solidFill>
                  <a:srgbClr val="FFFFFF"/>
                </a:solidFill>
                <a:latin typeface="Verdana"/>
                <a:cs typeface="Verdana"/>
              </a:rPr>
              <a:t>t</a:t>
            </a:r>
            <a:r>
              <a:rPr sz="1400" spc="-35" dirty="0">
                <a:solidFill>
                  <a:srgbClr val="FFFFFF"/>
                </a:solidFill>
                <a:latin typeface="Verdana"/>
                <a:cs typeface="Verdana"/>
              </a:rPr>
              <a:t>h</a:t>
            </a:r>
            <a:r>
              <a:rPr sz="1400" spc="75" dirty="0">
                <a:solidFill>
                  <a:srgbClr val="FFFFFF"/>
                </a:solidFill>
                <a:latin typeface="Verdana"/>
                <a:cs typeface="Verdana"/>
              </a:rPr>
              <a:t>e</a:t>
            </a:r>
            <a:r>
              <a:rPr sz="1400" spc="40" dirty="0">
                <a:solidFill>
                  <a:srgbClr val="FFFFFF"/>
                </a:solidFill>
                <a:latin typeface="Times New Roman"/>
                <a:cs typeface="Times New Roman"/>
              </a:rPr>
              <a:t> </a:t>
            </a:r>
            <a:r>
              <a:rPr sz="1400" spc="-190" dirty="0">
                <a:solidFill>
                  <a:srgbClr val="FFFFFF"/>
                </a:solidFill>
                <a:latin typeface="Verdana"/>
                <a:cs typeface="Verdana"/>
              </a:rPr>
              <a:t>s</a:t>
            </a:r>
            <a:r>
              <a:rPr sz="1400" spc="-35" dirty="0">
                <a:solidFill>
                  <a:srgbClr val="FFFFFF"/>
                </a:solidFill>
                <a:latin typeface="Verdana"/>
                <a:cs typeface="Verdana"/>
              </a:rPr>
              <a:t>h</a:t>
            </a:r>
            <a:r>
              <a:rPr sz="1400" spc="65" dirty="0">
                <a:solidFill>
                  <a:srgbClr val="FFFFFF"/>
                </a:solidFill>
                <a:latin typeface="Verdana"/>
                <a:cs typeface="Verdana"/>
              </a:rPr>
              <a:t>o</a:t>
            </a:r>
            <a:r>
              <a:rPr sz="1400" spc="-135" dirty="0">
                <a:solidFill>
                  <a:srgbClr val="FFFFFF"/>
                </a:solidFill>
                <a:latin typeface="Verdana"/>
                <a:cs typeface="Verdana"/>
              </a:rPr>
              <a:t>r</a:t>
            </a:r>
            <a:r>
              <a:rPr sz="1400" spc="-140" dirty="0">
                <a:solidFill>
                  <a:srgbClr val="FFFFFF"/>
                </a:solidFill>
                <a:latin typeface="Verdana"/>
                <a:cs typeface="Verdana"/>
              </a:rPr>
              <a:t>t</a:t>
            </a:r>
            <a:r>
              <a:rPr sz="1400" spc="-50" dirty="0">
                <a:solidFill>
                  <a:srgbClr val="FFFFFF"/>
                </a:solidFill>
                <a:latin typeface="Verdana"/>
                <a:cs typeface="Verdana"/>
              </a:rPr>
              <a:t>er</a:t>
            </a:r>
            <a:r>
              <a:rPr sz="1400" spc="30" dirty="0">
                <a:solidFill>
                  <a:srgbClr val="FFFFFF"/>
                </a:solidFill>
                <a:latin typeface="Times New Roman"/>
                <a:cs typeface="Times New Roman"/>
              </a:rPr>
              <a:t> </a:t>
            </a:r>
            <a:r>
              <a:rPr sz="1400" spc="35" dirty="0">
                <a:solidFill>
                  <a:srgbClr val="FFFFFF"/>
                </a:solidFill>
                <a:latin typeface="Verdana"/>
                <a:cs typeface="Verdana"/>
              </a:rPr>
              <a:t>pat</a:t>
            </a:r>
            <a:r>
              <a:rPr sz="1400" spc="-35" dirty="0">
                <a:solidFill>
                  <a:srgbClr val="FFFFFF"/>
                </a:solidFill>
                <a:latin typeface="Verdana"/>
                <a:cs typeface="Verdana"/>
              </a:rPr>
              <a:t>h</a:t>
            </a:r>
            <a:r>
              <a:rPr sz="1400" spc="-125" dirty="0">
                <a:solidFill>
                  <a:srgbClr val="FFFFFF"/>
                </a:solidFill>
                <a:latin typeface="Verdana"/>
                <a:cs typeface="Verdana"/>
              </a:rPr>
              <a:t>.</a:t>
            </a:r>
            <a:endParaRPr sz="1400">
              <a:latin typeface="Verdana"/>
              <a:cs typeface="Verdana"/>
            </a:endParaRPr>
          </a:p>
          <a:p>
            <a:pPr marL="355600" marR="5080" indent="-342900">
              <a:lnSpc>
                <a:spcPts val="1340"/>
              </a:lnSpc>
              <a:spcBef>
                <a:spcPts val="1005"/>
              </a:spcBef>
              <a:tabLst>
                <a:tab pos="354965" algn="l"/>
              </a:tabLst>
            </a:pPr>
            <a:r>
              <a:rPr sz="1100" spc="-95" dirty="0">
                <a:solidFill>
                  <a:srgbClr val="89D0D6"/>
                </a:solidFill>
                <a:latin typeface="Lucida Sans Unicode"/>
                <a:cs typeface="Lucida Sans Unicode"/>
              </a:rPr>
              <a:t>▶	</a:t>
            </a:r>
            <a:r>
              <a:rPr sz="1400" spc="-155" dirty="0">
                <a:solidFill>
                  <a:srgbClr val="FFFFFF"/>
                </a:solidFill>
                <a:latin typeface="Verdana"/>
                <a:cs typeface="Verdana"/>
              </a:rPr>
              <a:t>If</a:t>
            </a:r>
            <a:r>
              <a:rPr sz="1400" spc="-130" dirty="0">
                <a:solidFill>
                  <a:srgbClr val="FFFFFF"/>
                </a:solidFill>
                <a:latin typeface="Verdana"/>
                <a:cs typeface="Verdana"/>
              </a:rPr>
              <a:t> </a:t>
            </a:r>
            <a:r>
              <a:rPr sz="1400" spc="-15" dirty="0">
                <a:solidFill>
                  <a:srgbClr val="FFFFFF"/>
                </a:solidFill>
                <a:latin typeface="Verdana"/>
                <a:cs typeface="Verdana"/>
              </a:rPr>
              <a:t>the</a:t>
            </a:r>
            <a:r>
              <a:rPr sz="1400" spc="-95" dirty="0">
                <a:solidFill>
                  <a:srgbClr val="FFFFFF"/>
                </a:solidFill>
                <a:latin typeface="Verdana"/>
                <a:cs typeface="Verdana"/>
              </a:rPr>
              <a:t> </a:t>
            </a:r>
            <a:r>
              <a:rPr sz="1400" spc="20" dirty="0">
                <a:solidFill>
                  <a:srgbClr val="FFFFFF"/>
                </a:solidFill>
                <a:latin typeface="Verdana"/>
                <a:cs typeface="Verdana"/>
              </a:rPr>
              <a:t>new</a:t>
            </a:r>
            <a:r>
              <a:rPr sz="1400" spc="-110" dirty="0">
                <a:solidFill>
                  <a:srgbClr val="FFFFFF"/>
                </a:solidFill>
                <a:latin typeface="Verdana"/>
                <a:cs typeface="Verdana"/>
              </a:rPr>
              <a:t> </a:t>
            </a:r>
            <a:r>
              <a:rPr sz="1400" spc="20" dirty="0">
                <a:solidFill>
                  <a:srgbClr val="FFFFFF"/>
                </a:solidFill>
                <a:latin typeface="Verdana"/>
                <a:cs typeface="Verdana"/>
              </a:rPr>
              <a:t>path</a:t>
            </a:r>
            <a:r>
              <a:rPr sz="1400" spc="-110"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30" dirty="0">
                <a:solidFill>
                  <a:srgbClr val="FFFFFF"/>
                </a:solidFill>
                <a:latin typeface="Verdana"/>
                <a:cs typeface="Verdana"/>
              </a:rPr>
              <a:t>longer,</a:t>
            </a:r>
            <a:r>
              <a:rPr sz="1400" spc="-140" dirty="0">
                <a:solidFill>
                  <a:srgbClr val="FFFFFF"/>
                </a:solidFill>
                <a:latin typeface="Verdana"/>
                <a:cs typeface="Verdana"/>
              </a:rPr>
              <a:t> </a:t>
            </a:r>
            <a:r>
              <a:rPr sz="1400" spc="-85" dirty="0">
                <a:solidFill>
                  <a:srgbClr val="FFFFFF"/>
                </a:solidFill>
                <a:latin typeface="Verdana"/>
                <a:cs typeface="Verdana"/>
              </a:rPr>
              <a:t>it</a:t>
            </a:r>
            <a:r>
              <a:rPr sz="1400" spc="-135" dirty="0">
                <a:solidFill>
                  <a:srgbClr val="FFFFFF"/>
                </a:solidFill>
                <a:latin typeface="Verdana"/>
                <a:cs typeface="Verdana"/>
              </a:rPr>
              <a:t> </a:t>
            </a:r>
            <a:r>
              <a:rPr sz="1400" spc="-70" dirty="0">
                <a:solidFill>
                  <a:srgbClr val="FFFFFF"/>
                </a:solidFill>
                <a:latin typeface="Verdana"/>
                <a:cs typeface="Verdana"/>
              </a:rPr>
              <a:t>will</a:t>
            </a:r>
            <a:r>
              <a:rPr sz="1400" spc="-145" dirty="0">
                <a:solidFill>
                  <a:srgbClr val="FFFFFF"/>
                </a:solidFill>
                <a:latin typeface="Verdana"/>
                <a:cs typeface="Verdana"/>
              </a:rPr>
              <a:t> </a:t>
            </a:r>
            <a:r>
              <a:rPr sz="1400" spc="-5" dirty="0">
                <a:solidFill>
                  <a:srgbClr val="FFFFFF"/>
                </a:solidFill>
                <a:latin typeface="Verdana"/>
                <a:cs typeface="Verdana"/>
              </a:rPr>
              <a:t>wait</a:t>
            </a:r>
            <a:r>
              <a:rPr sz="1400" spc="-135" dirty="0">
                <a:solidFill>
                  <a:srgbClr val="FFFFFF"/>
                </a:solidFill>
                <a:latin typeface="Verdana"/>
                <a:cs typeface="Verdana"/>
              </a:rPr>
              <a:t> </a:t>
            </a:r>
            <a:r>
              <a:rPr sz="1400" spc="-35" dirty="0">
                <a:solidFill>
                  <a:srgbClr val="FFFFFF"/>
                </a:solidFill>
                <a:latin typeface="Verdana"/>
                <a:cs typeface="Verdana"/>
              </a:rPr>
              <a:t>through</a:t>
            </a:r>
            <a:r>
              <a:rPr sz="1400" spc="-130" dirty="0">
                <a:solidFill>
                  <a:srgbClr val="FFFFFF"/>
                </a:solidFill>
                <a:latin typeface="Verdana"/>
                <a:cs typeface="Verdana"/>
              </a:rPr>
              <a:t> </a:t>
            </a:r>
            <a:r>
              <a:rPr sz="1400" spc="114" dirty="0">
                <a:solidFill>
                  <a:srgbClr val="FFFFFF"/>
                </a:solidFill>
                <a:latin typeface="Verdana"/>
                <a:cs typeface="Verdana"/>
              </a:rPr>
              <a:t>a</a:t>
            </a:r>
            <a:r>
              <a:rPr sz="1400" spc="-95" dirty="0">
                <a:solidFill>
                  <a:srgbClr val="FFFFFF"/>
                </a:solidFill>
                <a:latin typeface="Verdana"/>
                <a:cs typeface="Verdana"/>
              </a:rPr>
              <a:t> </a:t>
            </a:r>
            <a:r>
              <a:rPr sz="1400" spc="-40" dirty="0">
                <a:solidFill>
                  <a:srgbClr val="FFFFFF"/>
                </a:solidFill>
                <a:latin typeface="Verdana"/>
                <a:cs typeface="Verdana"/>
              </a:rPr>
              <a:t>"hold-down"</a:t>
            </a:r>
            <a:r>
              <a:rPr sz="1400" spc="-140" dirty="0">
                <a:solidFill>
                  <a:srgbClr val="FFFFFF"/>
                </a:solidFill>
                <a:latin typeface="Verdana"/>
                <a:cs typeface="Verdana"/>
              </a:rPr>
              <a:t> </a:t>
            </a:r>
            <a:r>
              <a:rPr sz="1400" spc="5" dirty="0">
                <a:solidFill>
                  <a:srgbClr val="FFFFFF"/>
                </a:solidFill>
                <a:latin typeface="Verdana"/>
                <a:cs typeface="Verdana"/>
              </a:rPr>
              <a:t>period</a:t>
            </a:r>
            <a:r>
              <a:rPr sz="1400" spc="-140" dirty="0">
                <a:solidFill>
                  <a:srgbClr val="FFFFFF"/>
                </a:solidFill>
                <a:latin typeface="Verdana"/>
                <a:cs typeface="Verdana"/>
              </a:rPr>
              <a:t> </a:t>
            </a:r>
            <a:r>
              <a:rPr sz="1400" spc="-10" dirty="0">
                <a:solidFill>
                  <a:srgbClr val="FFFFFF"/>
                </a:solidFill>
                <a:latin typeface="Verdana"/>
                <a:cs typeface="Verdana"/>
              </a:rPr>
              <a:t>to</a:t>
            </a:r>
            <a:r>
              <a:rPr sz="1400" spc="-95" dirty="0">
                <a:solidFill>
                  <a:srgbClr val="FFFFFF"/>
                </a:solidFill>
                <a:latin typeface="Verdana"/>
                <a:cs typeface="Verdana"/>
              </a:rPr>
              <a:t> </a:t>
            </a:r>
            <a:r>
              <a:rPr sz="1400" spc="-15" dirty="0">
                <a:solidFill>
                  <a:srgbClr val="FFFFFF"/>
                </a:solidFill>
                <a:latin typeface="Verdana"/>
                <a:cs typeface="Verdana"/>
              </a:rPr>
              <a:t>see</a:t>
            </a:r>
            <a:r>
              <a:rPr sz="1400" spc="-95" dirty="0">
                <a:solidFill>
                  <a:srgbClr val="FFFFFF"/>
                </a:solidFill>
                <a:latin typeface="Verdana"/>
                <a:cs typeface="Verdana"/>
              </a:rPr>
              <a:t> </a:t>
            </a:r>
            <a:r>
              <a:rPr sz="1400" spc="-70" dirty="0">
                <a:solidFill>
                  <a:srgbClr val="FFFFFF"/>
                </a:solidFill>
                <a:latin typeface="Verdana"/>
                <a:cs typeface="Verdana"/>
              </a:rPr>
              <a:t>if</a:t>
            </a:r>
            <a:r>
              <a:rPr sz="1400" spc="-140" dirty="0">
                <a:solidFill>
                  <a:srgbClr val="FFFFFF"/>
                </a:solidFill>
                <a:latin typeface="Verdana"/>
                <a:cs typeface="Verdana"/>
              </a:rPr>
              <a:t> </a:t>
            </a:r>
            <a:r>
              <a:rPr sz="1400" spc="-35" dirty="0">
                <a:solidFill>
                  <a:srgbClr val="FFFFFF"/>
                </a:solidFill>
                <a:latin typeface="Verdana"/>
                <a:cs typeface="Verdana"/>
              </a:rPr>
              <a:t>later</a:t>
            </a:r>
            <a:r>
              <a:rPr sz="1400" spc="-110" dirty="0">
                <a:solidFill>
                  <a:srgbClr val="FFFFFF"/>
                </a:solidFill>
                <a:latin typeface="Verdana"/>
                <a:cs typeface="Verdana"/>
              </a:rPr>
              <a:t> </a:t>
            </a:r>
            <a:r>
              <a:rPr sz="1400" spc="5" dirty="0">
                <a:solidFill>
                  <a:srgbClr val="FFFFFF"/>
                </a:solidFill>
                <a:latin typeface="Verdana"/>
                <a:cs typeface="Verdana"/>
              </a:rPr>
              <a:t>updates</a:t>
            </a:r>
            <a:r>
              <a:rPr sz="1400" spc="-110" dirty="0">
                <a:solidFill>
                  <a:srgbClr val="FFFFFF"/>
                </a:solidFill>
                <a:latin typeface="Verdana"/>
                <a:cs typeface="Verdana"/>
              </a:rPr>
              <a:t> </a:t>
            </a:r>
            <a:r>
              <a:rPr sz="1400" spc="-10" dirty="0">
                <a:solidFill>
                  <a:srgbClr val="FFFFFF"/>
                </a:solidFill>
                <a:latin typeface="Verdana"/>
                <a:cs typeface="Verdana"/>
              </a:rPr>
              <a:t>reflect</a:t>
            </a:r>
            <a:r>
              <a:rPr sz="1400" spc="-135" dirty="0">
                <a:solidFill>
                  <a:srgbClr val="FFFFFF"/>
                </a:solidFill>
                <a:latin typeface="Verdana"/>
                <a:cs typeface="Verdana"/>
              </a:rPr>
              <a:t> </a:t>
            </a:r>
            <a:r>
              <a:rPr sz="1400" spc="-15" dirty="0">
                <a:solidFill>
                  <a:srgbClr val="FFFFFF"/>
                </a:solidFill>
                <a:latin typeface="Verdana"/>
                <a:cs typeface="Verdana"/>
              </a:rPr>
              <a:t>the </a:t>
            </a:r>
            <a:r>
              <a:rPr sz="1400" spc="-480" dirty="0">
                <a:solidFill>
                  <a:srgbClr val="FFFFFF"/>
                </a:solidFill>
                <a:latin typeface="Verdana"/>
                <a:cs typeface="Verdana"/>
              </a:rPr>
              <a:t> </a:t>
            </a:r>
            <a:r>
              <a:rPr sz="1400" spc="-30" dirty="0">
                <a:solidFill>
                  <a:srgbClr val="FFFFFF"/>
                </a:solidFill>
                <a:latin typeface="Verdana"/>
                <a:cs typeface="Verdana"/>
              </a:rPr>
              <a:t>higher </a:t>
            </a:r>
            <a:r>
              <a:rPr sz="1400" spc="5" dirty="0">
                <a:solidFill>
                  <a:srgbClr val="FFFFFF"/>
                </a:solidFill>
                <a:latin typeface="Verdana"/>
                <a:cs typeface="Verdana"/>
              </a:rPr>
              <a:t>value </a:t>
            </a:r>
            <a:r>
              <a:rPr sz="1400" spc="-40" dirty="0">
                <a:solidFill>
                  <a:srgbClr val="FFFFFF"/>
                </a:solidFill>
                <a:latin typeface="Verdana"/>
                <a:cs typeface="Verdana"/>
              </a:rPr>
              <a:t>as </a:t>
            </a:r>
            <a:r>
              <a:rPr sz="1400" spc="-45" dirty="0">
                <a:solidFill>
                  <a:srgbClr val="FFFFFF"/>
                </a:solidFill>
                <a:latin typeface="Verdana"/>
                <a:cs typeface="Verdana"/>
              </a:rPr>
              <a:t>well. </a:t>
            </a:r>
            <a:r>
              <a:rPr sz="1400" spc="-170" dirty="0">
                <a:solidFill>
                  <a:srgbClr val="FFFFFF"/>
                </a:solidFill>
                <a:latin typeface="Verdana"/>
                <a:cs typeface="Verdana"/>
              </a:rPr>
              <a:t>It </a:t>
            </a:r>
            <a:r>
              <a:rPr sz="1400" spc="-70" dirty="0">
                <a:solidFill>
                  <a:srgbClr val="FFFFFF"/>
                </a:solidFill>
                <a:latin typeface="Verdana"/>
                <a:cs typeface="Verdana"/>
              </a:rPr>
              <a:t>will </a:t>
            </a:r>
            <a:r>
              <a:rPr sz="1400" spc="-35" dirty="0">
                <a:solidFill>
                  <a:srgbClr val="FFFFFF"/>
                </a:solidFill>
                <a:latin typeface="Verdana"/>
                <a:cs typeface="Verdana"/>
              </a:rPr>
              <a:t>only </a:t>
            </a:r>
            <a:r>
              <a:rPr sz="1400" spc="40" dirty="0">
                <a:solidFill>
                  <a:srgbClr val="FFFFFF"/>
                </a:solidFill>
                <a:latin typeface="Verdana"/>
                <a:cs typeface="Verdana"/>
              </a:rPr>
              <a:t>update </a:t>
            </a:r>
            <a:r>
              <a:rPr sz="1400" spc="-15" dirty="0">
                <a:solidFill>
                  <a:srgbClr val="FFFFFF"/>
                </a:solidFill>
                <a:latin typeface="Verdana"/>
                <a:cs typeface="Verdana"/>
              </a:rPr>
              <a:t>the </a:t>
            </a:r>
            <a:r>
              <a:rPr sz="1400" spc="20" dirty="0">
                <a:solidFill>
                  <a:srgbClr val="FFFFFF"/>
                </a:solidFill>
                <a:latin typeface="Verdana"/>
                <a:cs typeface="Verdana"/>
              </a:rPr>
              <a:t>table </a:t>
            </a:r>
            <a:r>
              <a:rPr sz="1400" spc="-60" dirty="0">
                <a:solidFill>
                  <a:srgbClr val="FFFFFF"/>
                </a:solidFill>
                <a:latin typeface="Verdana"/>
                <a:cs typeface="Verdana"/>
              </a:rPr>
              <a:t>entry </a:t>
            </a:r>
            <a:r>
              <a:rPr sz="1400" spc="-75" dirty="0">
                <a:solidFill>
                  <a:srgbClr val="FFFFFF"/>
                </a:solidFill>
                <a:latin typeface="Verdana"/>
                <a:cs typeface="Verdana"/>
              </a:rPr>
              <a:t>if </a:t>
            </a:r>
            <a:r>
              <a:rPr sz="1400" spc="-15" dirty="0">
                <a:solidFill>
                  <a:srgbClr val="FFFFFF"/>
                </a:solidFill>
                <a:latin typeface="Verdana"/>
                <a:cs typeface="Verdana"/>
              </a:rPr>
              <a:t>the new, longer </a:t>
            </a:r>
            <a:r>
              <a:rPr sz="1400" spc="20" dirty="0">
                <a:solidFill>
                  <a:srgbClr val="FFFFFF"/>
                </a:solidFill>
                <a:latin typeface="Verdana"/>
                <a:cs typeface="Verdana"/>
              </a:rPr>
              <a:t>path </a:t>
            </a:r>
            <a:r>
              <a:rPr sz="1400" spc="-40" dirty="0">
                <a:solidFill>
                  <a:srgbClr val="FFFFFF"/>
                </a:solidFill>
                <a:latin typeface="Verdana"/>
                <a:cs typeface="Verdana"/>
              </a:rPr>
              <a:t>has </a:t>
            </a:r>
            <a:r>
              <a:rPr sz="1400" spc="45" dirty="0">
                <a:solidFill>
                  <a:srgbClr val="FFFFFF"/>
                </a:solidFill>
                <a:latin typeface="Verdana"/>
                <a:cs typeface="Verdana"/>
              </a:rPr>
              <a:t>been </a:t>
            </a:r>
            <a:r>
              <a:rPr sz="1400" spc="50" dirty="0">
                <a:solidFill>
                  <a:srgbClr val="FFFFFF"/>
                </a:solidFill>
                <a:latin typeface="Verdana"/>
                <a:cs typeface="Verdana"/>
              </a:rPr>
              <a:t> </a:t>
            </a:r>
            <a:r>
              <a:rPr sz="1400" spc="-5" dirty="0">
                <a:solidFill>
                  <a:srgbClr val="FFFFFF"/>
                </a:solidFill>
                <a:latin typeface="Verdana"/>
                <a:cs typeface="Verdana"/>
              </a:rPr>
              <a:t>determined</a:t>
            </a:r>
            <a:r>
              <a:rPr sz="1400" spc="-130" dirty="0">
                <a:solidFill>
                  <a:srgbClr val="FFFFFF"/>
                </a:solidFill>
                <a:latin typeface="Verdana"/>
                <a:cs typeface="Verdana"/>
              </a:rPr>
              <a:t> </a:t>
            </a:r>
            <a:r>
              <a:rPr sz="1400" spc="-10" dirty="0">
                <a:solidFill>
                  <a:srgbClr val="FFFFFF"/>
                </a:solidFill>
                <a:latin typeface="Verdana"/>
                <a:cs typeface="Verdana"/>
              </a:rPr>
              <a:t>to</a:t>
            </a:r>
            <a:r>
              <a:rPr sz="1400" spc="-110" dirty="0">
                <a:solidFill>
                  <a:srgbClr val="FFFFFF"/>
                </a:solidFill>
                <a:latin typeface="Verdana"/>
                <a:cs typeface="Verdana"/>
              </a:rPr>
              <a:t> </a:t>
            </a:r>
            <a:r>
              <a:rPr sz="1400" spc="75" dirty="0">
                <a:solidFill>
                  <a:srgbClr val="FFFFFF"/>
                </a:solidFill>
                <a:latin typeface="Verdana"/>
                <a:cs typeface="Verdana"/>
              </a:rPr>
              <a:t>be</a:t>
            </a:r>
            <a:r>
              <a:rPr sz="1400" spc="-120" dirty="0">
                <a:solidFill>
                  <a:srgbClr val="FFFFFF"/>
                </a:solidFill>
                <a:latin typeface="Verdana"/>
                <a:cs typeface="Verdana"/>
              </a:rPr>
              <a:t> </a:t>
            </a:r>
            <a:r>
              <a:rPr sz="1400" spc="-30" dirty="0">
                <a:solidFill>
                  <a:srgbClr val="FFFFFF"/>
                </a:solidFill>
                <a:latin typeface="Verdana"/>
                <a:cs typeface="Verdana"/>
              </a:rPr>
              <a:t>stable.</a:t>
            </a:r>
            <a:endParaRPr sz="1400">
              <a:latin typeface="Verdana"/>
              <a:cs typeface="Verdana"/>
            </a:endParaRPr>
          </a:p>
          <a:p>
            <a:pPr marL="355600" marR="241935" indent="-342900">
              <a:lnSpc>
                <a:spcPts val="1340"/>
              </a:lnSpc>
              <a:spcBef>
                <a:spcPts val="1019"/>
              </a:spcBef>
              <a:tabLst>
                <a:tab pos="354965" algn="l"/>
              </a:tabLst>
            </a:pPr>
            <a:r>
              <a:rPr sz="1100" spc="-95" dirty="0">
                <a:solidFill>
                  <a:srgbClr val="89D0D6"/>
                </a:solidFill>
                <a:latin typeface="Lucida Sans Unicode"/>
                <a:cs typeface="Lucida Sans Unicode"/>
              </a:rPr>
              <a:t>▶	</a:t>
            </a:r>
            <a:r>
              <a:rPr sz="1400" spc="-155" dirty="0">
                <a:solidFill>
                  <a:srgbClr val="FFFFFF"/>
                </a:solidFill>
                <a:latin typeface="Verdana"/>
                <a:cs typeface="Verdana"/>
              </a:rPr>
              <a:t>If</a:t>
            </a:r>
            <a:r>
              <a:rPr sz="1400" spc="-130" dirty="0">
                <a:solidFill>
                  <a:srgbClr val="FFFFFF"/>
                </a:solidFill>
                <a:latin typeface="Verdana"/>
                <a:cs typeface="Verdana"/>
              </a:rPr>
              <a:t> </a:t>
            </a:r>
            <a:r>
              <a:rPr sz="1400" spc="114" dirty="0">
                <a:solidFill>
                  <a:srgbClr val="FFFFFF"/>
                </a:solidFill>
                <a:latin typeface="Verdana"/>
                <a:cs typeface="Verdana"/>
              </a:rPr>
              <a:t>a</a:t>
            </a:r>
            <a:r>
              <a:rPr sz="1400" spc="-105" dirty="0">
                <a:solidFill>
                  <a:srgbClr val="FFFFFF"/>
                </a:solidFill>
                <a:latin typeface="Verdana"/>
                <a:cs typeface="Verdana"/>
              </a:rPr>
              <a:t> </a:t>
            </a:r>
            <a:r>
              <a:rPr sz="1400" spc="-60" dirty="0">
                <a:solidFill>
                  <a:srgbClr val="FFFFFF"/>
                </a:solidFill>
                <a:latin typeface="Verdana"/>
                <a:cs typeface="Verdana"/>
              </a:rPr>
              <a:t>router</a:t>
            </a:r>
            <a:r>
              <a:rPr sz="1400" spc="-100" dirty="0">
                <a:solidFill>
                  <a:srgbClr val="FFFFFF"/>
                </a:solidFill>
                <a:latin typeface="Verdana"/>
                <a:cs typeface="Verdana"/>
              </a:rPr>
              <a:t> </a:t>
            </a:r>
            <a:r>
              <a:rPr sz="1400" spc="-30" dirty="0">
                <a:solidFill>
                  <a:srgbClr val="FFFFFF"/>
                </a:solidFill>
                <a:latin typeface="Verdana"/>
                <a:cs typeface="Verdana"/>
              </a:rPr>
              <a:t>crashes</a:t>
            </a:r>
            <a:r>
              <a:rPr sz="1400" spc="-125" dirty="0">
                <a:solidFill>
                  <a:srgbClr val="FFFFFF"/>
                </a:solidFill>
                <a:latin typeface="Verdana"/>
                <a:cs typeface="Verdana"/>
              </a:rPr>
              <a:t> </a:t>
            </a:r>
            <a:r>
              <a:rPr sz="1400" spc="-55" dirty="0">
                <a:solidFill>
                  <a:srgbClr val="FFFFFF"/>
                </a:solidFill>
                <a:latin typeface="Verdana"/>
                <a:cs typeface="Verdana"/>
              </a:rPr>
              <a:t>or</a:t>
            </a:r>
            <a:r>
              <a:rPr sz="1400" spc="-110" dirty="0">
                <a:solidFill>
                  <a:srgbClr val="FFFFFF"/>
                </a:solidFill>
                <a:latin typeface="Verdana"/>
                <a:cs typeface="Verdana"/>
              </a:rPr>
              <a:t> </a:t>
            </a:r>
            <a:r>
              <a:rPr sz="1400" spc="114" dirty="0">
                <a:solidFill>
                  <a:srgbClr val="FFFFFF"/>
                </a:solidFill>
                <a:latin typeface="Verdana"/>
                <a:cs typeface="Verdana"/>
              </a:rPr>
              <a:t>a</a:t>
            </a:r>
            <a:r>
              <a:rPr sz="1400" spc="-90" dirty="0">
                <a:solidFill>
                  <a:srgbClr val="FFFFFF"/>
                </a:solidFill>
                <a:latin typeface="Verdana"/>
                <a:cs typeface="Verdana"/>
              </a:rPr>
              <a:t> </a:t>
            </a:r>
            <a:r>
              <a:rPr sz="1400" spc="-35" dirty="0">
                <a:solidFill>
                  <a:srgbClr val="FFFFFF"/>
                </a:solidFill>
                <a:latin typeface="Verdana"/>
                <a:cs typeface="Verdana"/>
              </a:rPr>
              <a:t>network</a:t>
            </a:r>
            <a:r>
              <a:rPr sz="1400" spc="-130" dirty="0">
                <a:solidFill>
                  <a:srgbClr val="FFFFFF"/>
                </a:solidFill>
                <a:latin typeface="Verdana"/>
                <a:cs typeface="Verdana"/>
              </a:rPr>
              <a:t> </a:t>
            </a:r>
            <a:r>
              <a:rPr sz="1400" spc="25" dirty="0">
                <a:solidFill>
                  <a:srgbClr val="FFFFFF"/>
                </a:solidFill>
                <a:latin typeface="Verdana"/>
                <a:cs typeface="Verdana"/>
              </a:rPr>
              <a:t>connection</a:t>
            </a:r>
            <a:r>
              <a:rPr sz="1400" spc="-145"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30" dirty="0">
                <a:solidFill>
                  <a:srgbClr val="FFFFFF"/>
                </a:solidFill>
                <a:latin typeface="Verdana"/>
                <a:cs typeface="Verdana"/>
              </a:rPr>
              <a:t>severed,</a:t>
            </a:r>
            <a:r>
              <a:rPr sz="1400" spc="-114" dirty="0">
                <a:solidFill>
                  <a:srgbClr val="FFFFFF"/>
                </a:solidFill>
                <a:latin typeface="Verdana"/>
                <a:cs typeface="Verdana"/>
              </a:rPr>
              <a:t> </a:t>
            </a:r>
            <a:r>
              <a:rPr sz="1400" spc="-15" dirty="0">
                <a:solidFill>
                  <a:srgbClr val="FFFFFF"/>
                </a:solidFill>
                <a:latin typeface="Verdana"/>
                <a:cs typeface="Verdana"/>
              </a:rPr>
              <a:t>the</a:t>
            </a:r>
            <a:r>
              <a:rPr sz="1400" spc="-95" dirty="0">
                <a:solidFill>
                  <a:srgbClr val="FFFFFF"/>
                </a:solidFill>
                <a:latin typeface="Verdana"/>
                <a:cs typeface="Verdana"/>
              </a:rPr>
              <a:t> </a:t>
            </a:r>
            <a:r>
              <a:rPr sz="1400" spc="-35" dirty="0">
                <a:solidFill>
                  <a:srgbClr val="FFFFFF"/>
                </a:solidFill>
                <a:latin typeface="Verdana"/>
                <a:cs typeface="Verdana"/>
              </a:rPr>
              <a:t>network</a:t>
            </a:r>
            <a:r>
              <a:rPr sz="1400" spc="-130" dirty="0">
                <a:solidFill>
                  <a:srgbClr val="FFFFFF"/>
                </a:solidFill>
                <a:latin typeface="Verdana"/>
                <a:cs typeface="Verdana"/>
              </a:rPr>
              <a:t> </a:t>
            </a:r>
            <a:r>
              <a:rPr sz="1400" spc="-35" dirty="0">
                <a:solidFill>
                  <a:srgbClr val="FFFFFF"/>
                </a:solidFill>
                <a:latin typeface="Verdana"/>
                <a:cs typeface="Verdana"/>
              </a:rPr>
              <a:t>discovers</a:t>
            </a:r>
            <a:r>
              <a:rPr sz="1400" spc="-150" dirty="0">
                <a:solidFill>
                  <a:srgbClr val="FFFFFF"/>
                </a:solidFill>
                <a:latin typeface="Verdana"/>
                <a:cs typeface="Verdana"/>
              </a:rPr>
              <a:t> </a:t>
            </a:r>
            <a:r>
              <a:rPr sz="1400" spc="-100" dirty="0">
                <a:solidFill>
                  <a:srgbClr val="FFFFFF"/>
                </a:solidFill>
                <a:latin typeface="Verdana"/>
                <a:cs typeface="Verdana"/>
              </a:rPr>
              <a:t>this</a:t>
            </a:r>
            <a:r>
              <a:rPr sz="1400" spc="-125" dirty="0">
                <a:solidFill>
                  <a:srgbClr val="FFFFFF"/>
                </a:solidFill>
                <a:latin typeface="Verdana"/>
                <a:cs typeface="Verdana"/>
              </a:rPr>
              <a:t> </a:t>
            </a:r>
            <a:r>
              <a:rPr sz="1400" spc="40" dirty="0">
                <a:solidFill>
                  <a:srgbClr val="FFFFFF"/>
                </a:solidFill>
                <a:latin typeface="Verdana"/>
                <a:cs typeface="Verdana"/>
              </a:rPr>
              <a:t>because</a:t>
            </a:r>
            <a:r>
              <a:rPr sz="1400" spc="-135" dirty="0">
                <a:solidFill>
                  <a:srgbClr val="FFFFFF"/>
                </a:solidFill>
                <a:latin typeface="Verdana"/>
                <a:cs typeface="Verdana"/>
              </a:rPr>
              <a:t> </a:t>
            </a:r>
            <a:r>
              <a:rPr sz="1400" spc="-25" dirty="0">
                <a:solidFill>
                  <a:srgbClr val="FFFFFF"/>
                </a:solidFill>
                <a:latin typeface="Verdana"/>
                <a:cs typeface="Verdana"/>
              </a:rPr>
              <a:t>that </a:t>
            </a:r>
            <a:r>
              <a:rPr sz="1400" spc="-20" dirty="0">
                <a:solidFill>
                  <a:srgbClr val="FFFFFF"/>
                </a:solidFill>
                <a:latin typeface="Verdana"/>
                <a:cs typeface="Verdana"/>
              </a:rPr>
              <a:t> </a:t>
            </a:r>
            <a:r>
              <a:rPr sz="1400" spc="-55" dirty="0">
                <a:solidFill>
                  <a:srgbClr val="FFFFFF"/>
                </a:solidFill>
                <a:latin typeface="Verdana"/>
                <a:cs typeface="Verdana"/>
              </a:rPr>
              <a:t>router</a:t>
            </a:r>
            <a:r>
              <a:rPr sz="1400" spc="-100" dirty="0">
                <a:solidFill>
                  <a:srgbClr val="FFFFFF"/>
                </a:solidFill>
                <a:latin typeface="Verdana"/>
                <a:cs typeface="Verdana"/>
              </a:rPr>
              <a:t> </a:t>
            </a:r>
            <a:r>
              <a:rPr sz="1400" spc="-65" dirty="0">
                <a:solidFill>
                  <a:srgbClr val="FFFFFF"/>
                </a:solidFill>
                <a:latin typeface="Verdana"/>
                <a:cs typeface="Verdana"/>
              </a:rPr>
              <a:t>stops</a:t>
            </a:r>
            <a:r>
              <a:rPr sz="1400" spc="-125" dirty="0">
                <a:solidFill>
                  <a:srgbClr val="FFFFFF"/>
                </a:solidFill>
                <a:latin typeface="Verdana"/>
                <a:cs typeface="Verdana"/>
              </a:rPr>
              <a:t> </a:t>
            </a:r>
            <a:r>
              <a:rPr sz="1400" spc="-20" dirty="0">
                <a:solidFill>
                  <a:srgbClr val="FFFFFF"/>
                </a:solidFill>
                <a:latin typeface="Verdana"/>
                <a:cs typeface="Verdana"/>
              </a:rPr>
              <a:t>sending</a:t>
            </a:r>
            <a:r>
              <a:rPr sz="1400" spc="-135" dirty="0">
                <a:solidFill>
                  <a:srgbClr val="FFFFFF"/>
                </a:solidFill>
                <a:latin typeface="Verdana"/>
                <a:cs typeface="Verdana"/>
              </a:rPr>
              <a:t> </a:t>
            </a:r>
            <a:r>
              <a:rPr sz="1400" spc="5" dirty="0">
                <a:solidFill>
                  <a:srgbClr val="FFFFFF"/>
                </a:solidFill>
                <a:latin typeface="Verdana"/>
                <a:cs typeface="Verdana"/>
              </a:rPr>
              <a:t>updates</a:t>
            </a:r>
            <a:r>
              <a:rPr sz="1400" spc="-105" dirty="0">
                <a:solidFill>
                  <a:srgbClr val="FFFFFF"/>
                </a:solidFill>
                <a:latin typeface="Verdana"/>
                <a:cs typeface="Verdana"/>
              </a:rPr>
              <a:t> </a:t>
            </a:r>
            <a:r>
              <a:rPr sz="1400" spc="-10" dirty="0">
                <a:solidFill>
                  <a:srgbClr val="FFFFFF"/>
                </a:solidFill>
                <a:latin typeface="Verdana"/>
                <a:cs typeface="Verdana"/>
              </a:rPr>
              <a:t>to</a:t>
            </a:r>
            <a:r>
              <a:rPr sz="1400" spc="-95" dirty="0">
                <a:solidFill>
                  <a:srgbClr val="FFFFFF"/>
                </a:solidFill>
                <a:latin typeface="Verdana"/>
                <a:cs typeface="Verdana"/>
              </a:rPr>
              <a:t> </a:t>
            </a:r>
            <a:r>
              <a:rPr sz="1400" spc="-120" dirty="0">
                <a:solidFill>
                  <a:srgbClr val="FFFFFF"/>
                </a:solidFill>
                <a:latin typeface="Verdana"/>
                <a:cs typeface="Verdana"/>
              </a:rPr>
              <a:t>its </a:t>
            </a:r>
            <a:r>
              <a:rPr sz="1400" spc="-40" dirty="0">
                <a:solidFill>
                  <a:srgbClr val="FFFFFF"/>
                </a:solidFill>
                <a:latin typeface="Verdana"/>
                <a:cs typeface="Verdana"/>
              </a:rPr>
              <a:t>neighbors,</a:t>
            </a:r>
            <a:r>
              <a:rPr sz="1400" spc="-125" dirty="0">
                <a:solidFill>
                  <a:srgbClr val="FFFFFF"/>
                </a:solidFill>
                <a:latin typeface="Verdana"/>
                <a:cs typeface="Verdana"/>
              </a:rPr>
              <a:t> </a:t>
            </a:r>
            <a:r>
              <a:rPr sz="1400" spc="-55" dirty="0">
                <a:solidFill>
                  <a:srgbClr val="FFFFFF"/>
                </a:solidFill>
                <a:latin typeface="Verdana"/>
                <a:cs typeface="Verdana"/>
              </a:rPr>
              <a:t>or</a:t>
            </a:r>
            <a:r>
              <a:rPr sz="1400" spc="-114" dirty="0">
                <a:solidFill>
                  <a:srgbClr val="FFFFFF"/>
                </a:solidFill>
                <a:latin typeface="Verdana"/>
                <a:cs typeface="Verdana"/>
              </a:rPr>
              <a:t> </a:t>
            </a:r>
            <a:r>
              <a:rPr sz="1400" spc="-65" dirty="0">
                <a:solidFill>
                  <a:srgbClr val="FFFFFF"/>
                </a:solidFill>
                <a:latin typeface="Verdana"/>
                <a:cs typeface="Verdana"/>
              </a:rPr>
              <a:t>stops</a:t>
            </a:r>
            <a:r>
              <a:rPr sz="1400" spc="-120" dirty="0">
                <a:solidFill>
                  <a:srgbClr val="FFFFFF"/>
                </a:solidFill>
                <a:latin typeface="Verdana"/>
                <a:cs typeface="Verdana"/>
              </a:rPr>
              <a:t> </a:t>
            </a:r>
            <a:r>
              <a:rPr sz="1400" spc="-20" dirty="0">
                <a:solidFill>
                  <a:srgbClr val="FFFFFF"/>
                </a:solidFill>
                <a:latin typeface="Verdana"/>
                <a:cs typeface="Verdana"/>
              </a:rPr>
              <a:t>sending</a:t>
            </a:r>
            <a:r>
              <a:rPr sz="1400" spc="-130" dirty="0">
                <a:solidFill>
                  <a:srgbClr val="FFFFFF"/>
                </a:solidFill>
                <a:latin typeface="Verdana"/>
                <a:cs typeface="Verdana"/>
              </a:rPr>
              <a:t> </a:t>
            </a:r>
            <a:r>
              <a:rPr sz="1400" spc="55" dirty="0">
                <a:solidFill>
                  <a:srgbClr val="FFFFFF"/>
                </a:solidFill>
                <a:latin typeface="Verdana"/>
                <a:cs typeface="Verdana"/>
              </a:rPr>
              <a:t>and</a:t>
            </a:r>
            <a:r>
              <a:rPr sz="1400" spc="-95" dirty="0">
                <a:solidFill>
                  <a:srgbClr val="FFFFFF"/>
                </a:solidFill>
                <a:latin typeface="Verdana"/>
                <a:cs typeface="Verdana"/>
              </a:rPr>
              <a:t> </a:t>
            </a:r>
            <a:r>
              <a:rPr sz="1400" spc="-10" dirty="0">
                <a:solidFill>
                  <a:srgbClr val="FFFFFF"/>
                </a:solidFill>
                <a:latin typeface="Verdana"/>
                <a:cs typeface="Verdana"/>
              </a:rPr>
              <a:t>receiving</a:t>
            </a:r>
            <a:r>
              <a:rPr sz="1400" spc="-135" dirty="0">
                <a:solidFill>
                  <a:srgbClr val="FFFFFF"/>
                </a:solidFill>
                <a:latin typeface="Verdana"/>
                <a:cs typeface="Verdana"/>
              </a:rPr>
              <a:t> </a:t>
            </a:r>
            <a:r>
              <a:rPr sz="1400" spc="5" dirty="0">
                <a:solidFill>
                  <a:srgbClr val="FFFFFF"/>
                </a:solidFill>
                <a:latin typeface="Verdana"/>
                <a:cs typeface="Verdana"/>
              </a:rPr>
              <a:t>updates</a:t>
            </a:r>
            <a:r>
              <a:rPr sz="1400" spc="-105" dirty="0">
                <a:solidFill>
                  <a:srgbClr val="FFFFFF"/>
                </a:solidFill>
                <a:latin typeface="Verdana"/>
                <a:cs typeface="Verdana"/>
              </a:rPr>
              <a:t> </a:t>
            </a:r>
            <a:r>
              <a:rPr sz="1400" spc="25" dirty="0">
                <a:solidFill>
                  <a:srgbClr val="FFFFFF"/>
                </a:solidFill>
                <a:latin typeface="Verdana"/>
                <a:cs typeface="Verdana"/>
              </a:rPr>
              <a:t>along</a:t>
            </a:r>
            <a:r>
              <a:rPr sz="1400" spc="-145" dirty="0">
                <a:solidFill>
                  <a:srgbClr val="FFFFFF"/>
                </a:solidFill>
                <a:latin typeface="Verdana"/>
                <a:cs typeface="Verdana"/>
              </a:rPr>
              <a:t> </a:t>
            </a:r>
            <a:r>
              <a:rPr sz="1400" spc="-20" dirty="0">
                <a:solidFill>
                  <a:srgbClr val="FFFFFF"/>
                </a:solidFill>
                <a:latin typeface="Verdana"/>
                <a:cs typeface="Verdana"/>
              </a:rPr>
              <a:t>the </a:t>
            </a:r>
            <a:r>
              <a:rPr sz="1400" spc="-475" dirty="0">
                <a:solidFill>
                  <a:srgbClr val="FFFFFF"/>
                </a:solidFill>
                <a:latin typeface="Verdana"/>
                <a:cs typeface="Verdana"/>
              </a:rPr>
              <a:t> </a:t>
            </a:r>
            <a:r>
              <a:rPr sz="1400" spc="-15" dirty="0">
                <a:solidFill>
                  <a:srgbClr val="FFFFFF"/>
                </a:solidFill>
                <a:latin typeface="Verdana"/>
                <a:cs typeface="Verdana"/>
              </a:rPr>
              <a:t>severed</a:t>
            </a:r>
            <a:r>
              <a:rPr sz="1400" spc="-130" dirty="0">
                <a:solidFill>
                  <a:srgbClr val="FFFFFF"/>
                </a:solidFill>
                <a:latin typeface="Verdana"/>
                <a:cs typeface="Verdana"/>
              </a:rPr>
              <a:t> </a:t>
            </a:r>
            <a:r>
              <a:rPr sz="1400" spc="10" dirty="0">
                <a:solidFill>
                  <a:srgbClr val="FFFFFF"/>
                </a:solidFill>
                <a:latin typeface="Verdana"/>
                <a:cs typeface="Verdana"/>
              </a:rPr>
              <a:t>connection.</a:t>
            </a:r>
            <a:endParaRPr sz="1400">
              <a:latin typeface="Verdana"/>
              <a:cs typeface="Verdana"/>
            </a:endParaRPr>
          </a:p>
          <a:p>
            <a:pPr marL="355600" marR="258445" indent="-342900">
              <a:lnSpc>
                <a:spcPts val="1340"/>
              </a:lnSpc>
              <a:spcBef>
                <a:spcPts val="1010"/>
              </a:spcBef>
              <a:tabLst>
                <a:tab pos="354965" algn="l"/>
              </a:tabLst>
            </a:pPr>
            <a:r>
              <a:rPr sz="1100" spc="-95" dirty="0">
                <a:solidFill>
                  <a:srgbClr val="89D0D6"/>
                </a:solidFill>
                <a:latin typeface="Lucida Sans Unicode"/>
                <a:cs typeface="Lucida Sans Unicode"/>
              </a:rPr>
              <a:t>▶	</a:t>
            </a:r>
            <a:r>
              <a:rPr sz="1400" spc="-155" dirty="0">
                <a:solidFill>
                  <a:srgbClr val="FFFFFF"/>
                </a:solidFill>
                <a:latin typeface="Verdana"/>
                <a:cs typeface="Verdana"/>
              </a:rPr>
              <a:t>If</a:t>
            </a:r>
            <a:r>
              <a:rPr sz="1400" spc="-130" dirty="0">
                <a:solidFill>
                  <a:srgbClr val="FFFFFF"/>
                </a:solidFill>
                <a:latin typeface="Verdana"/>
                <a:cs typeface="Verdana"/>
              </a:rPr>
              <a:t> </a:t>
            </a:r>
            <a:r>
              <a:rPr sz="1400" spc="114" dirty="0">
                <a:solidFill>
                  <a:srgbClr val="FFFFFF"/>
                </a:solidFill>
                <a:latin typeface="Verdana"/>
                <a:cs typeface="Verdana"/>
              </a:rPr>
              <a:t>a</a:t>
            </a:r>
            <a:r>
              <a:rPr sz="1400" spc="-110" dirty="0">
                <a:solidFill>
                  <a:srgbClr val="FFFFFF"/>
                </a:solidFill>
                <a:latin typeface="Verdana"/>
                <a:cs typeface="Verdana"/>
              </a:rPr>
              <a:t> </a:t>
            </a:r>
            <a:r>
              <a:rPr sz="1400" spc="-5" dirty="0">
                <a:solidFill>
                  <a:srgbClr val="FFFFFF"/>
                </a:solidFill>
                <a:latin typeface="Verdana"/>
                <a:cs typeface="Verdana"/>
              </a:rPr>
              <a:t>given</a:t>
            </a:r>
            <a:r>
              <a:rPr sz="1400" spc="-145" dirty="0">
                <a:solidFill>
                  <a:srgbClr val="FFFFFF"/>
                </a:solidFill>
                <a:latin typeface="Verdana"/>
                <a:cs typeface="Verdana"/>
              </a:rPr>
              <a:t> </a:t>
            </a:r>
            <a:r>
              <a:rPr sz="1400" spc="-30" dirty="0">
                <a:solidFill>
                  <a:srgbClr val="FFFFFF"/>
                </a:solidFill>
                <a:latin typeface="Verdana"/>
                <a:cs typeface="Verdana"/>
              </a:rPr>
              <a:t>route</a:t>
            </a:r>
            <a:r>
              <a:rPr sz="1400" spc="-110" dirty="0">
                <a:solidFill>
                  <a:srgbClr val="FFFFFF"/>
                </a:solidFill>
                <a:latin typeface="Verdana"/>
                <a:cs typeface="Verdana"/>
              </a:rPr>
              <a:t> </a:t>
            </a:r>
            <a:r>
              <a:rPr sz="1400" spc="-60" dirty="0">
                <a:solidFill>
                  <a:srgbClr val="FFFFFF"/>
                </a:solidFill>
                <a:latin typeface="Verdana"/>
                <a:cs typeface="Verdana"/>
              </a:rPr>
              <a:t>in</a:t>
            </a:r>
            <a:r>
              <a:rPr sz="1400" spc="-135"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40" dirty="0">
                <a:solidFill>
                  <a:srgbClr val="FFFFFF"/>
                </a:solidFill>
                <a:latin typeface="Verdana"/>
                <a:cs typeface="Verdana"/>
              </a:rPr>
              <a:t>routing</a:t>
            </a:r>
            <a:r>
              <a:rPr sz="1400" spc="-135" dirty="0">
                <a:solidFill>
                  <a:srgbClr val="FFFFFF"/>
                </a:solidFill>
                <a:latin typeface="Verdana"/>
                <a:cs typeface="Verdana"/>
              </a:rPr>
              <a:t> </a:t>
            </a:r>
            <a:r>
              <a:rPr sz="1400" spc="20" dirty="0">
                <a:solidFill>
                  <a:srgbClr val="FFFFFF"/>
                </a:solidFill>
                <a:latin typeface="Verdana"/>
                <a:cs typeface="Verdana"/>
              </a:rPr>
              <a:t>table</a:t>
            </a:r>
            <a:r>
              <a:rPr sz="1400" spc="-135" dirty="0">
                <a:solidFill>
                  <a:srgbClr val="FFFFFF"/>
                </a:solidFill>
                <a:latin typeface="Verdana"/>
                <a:cs typeface="Verdana"/>
              </a:rPr>
              <a:t> </a:t>
            </a:r>
            <a:r>
              <a:rPr sz="1400" spc="-100" dirty="0">
                <a:solidFill>
                  <a:srgbClr val="FFFFFF"/>
                </a:solidFill>
                <a:latin typeface="Verdana"/>
                <a:cs typeface="Verdana"/>
              </a:rPr>
              <a:t>isn't</a:t>
            </a:r>
            <a:r>
              <a:rPr sz="1400" spc="-125" dirty="0">
                <a:solidFill>
                  <a:srgbClr val="FFFFFF"/>
                </a:solidFill>
                <a:latin typeface="Verdana"/>
                <a:cs typeface="Verdana"/>
              </a:rPr>
              <a:t> </a:t>
            </a:r>
            <a:r>
              <a:rPr sz="1400" spc="45" dirty="0">
                <a:solidFill>
                  <a:srgbClr val="FFFFFF"/>
                </a:solidFill>
                <a:latin typeface="Verdana"/>
                <a:cs typeface="Verdana"/>
              </a:rPr>
              <a:t>updated</a:t>
            </a:r>
            <a:r>
              <a:rPr sz="1400" spc="-114" dirty="0">
                <a:solidFill>
                  <a:srgbClr val="FFFFFF"/>
                </a:solidFill>
                <a:latin typeface="Verdana"/>
                <a:cs typeface="Verdana"/>
              </a:rPr>
              <a:t> </a:t>
            </a:r>
            <a:r>
              <a:rPr sz="1400" spc="-35" dirty="0">
                <a:solidFill>
                  <a:srgbClr val="FFFFFF"/>
                </a:solidFill>
                <a:latin typeface="Verdana"/>
                <a:cs typeface="Verdana"/>
              </a:rPr>
              <a:t>across</a:t>
            </a:r>
            <a:r>
              <a:rPr sz="1400" spc="-120" dirty="0">
                <a:solidFill>
                  <a:srgbClr val="FFFFFF"/>
                </a:solidFill>
                <a:latin typeface="Verdana"/>
                <a:cs typeface="Verdana"/>
              </a:rPr>
              <a:t> </a:t>
            </a:r>
            <a:r>
              <a:rPr sz="1400" spc="-145" dirty="0">
                <a:solidFill>
                  <a:srgbClr val="FFFFFF"/>
                </a:solidFill>
                <a:latin typeface="Verdana"/>
                <a:cs typeface="Verdana"/>
              </a:rPr>
              <a:t>six</a:t>
            </a:r>
            <a:r>
              <a:rPr sz="1400" spc="-135" dirty="0">
                <a:solidFill>
                  <a:srgbClr val="FFFFFF"/>
                </a:solidFill>
                <a:latin typeface="Verdana"/>
                <a:cs typeface="Verdana"/>
              </a:rPr>
              <a:t> </a:t>
            </a:r>
            <a:r>
              <a:rPr sz="1400" spc="-30" dirty="0">
                <a:solidFill>
                  <a:srgbClr val="FFFFFF"/>
                </a:solidFill>
                <a:latin typeface="Verdana"/>
                <a:cs typeface="Verdana"/>
              </a:rPr>
              <a:t>successive</a:t>
            </a:r>
            <a:r>
              <a:rPr sz="1400" spc="-140" dirty="0">
                <a:solidFill>
                  <a:srgbClr val="FFFFFF"/>
                </a:solidFill>
                <a:latin typeface="Verdana"/>
                <a:cs typeface="Verdana"/>
              </a:rPr>
              <a:t> </a:t>
            </a:r>
            <a:r>
              <a:rPr sz="1400" spc="40" dirty="0">
                <a:solidFill>
                  <a:srgbClr val="FFFFFF"/>
                </a:solidFill>
                <a:latin typeface="Verdana"/>
                <a:cs typeface="Verdana"/>
              </a:rPr>
              <a:t>update</a:t>
            </a:r>
            <a:r>
              <a:rPr sz="1400" spc="-110" dirty="0">
                <a:solidFill>
                  <a:srgbClr val="FFFFFF"/>
                </a:solidFill>
                <a:latin typeface="Verdana"/>
                <a:cs typeface="Verdana"/>
              </a:rPr>
              <a:t> </a:t>
            </a:r>
            <a:r>
              <a:rPr sz="1400" spc="10" dirty="0">
                <a:solidFill>
                  <a:srgbClr val="FFFFFF"/>
                </a:solidFill>
                <a:latin typeface="Verdana"/>
                <a:cs typeface="Verdana"/>
              </a:rPr>
              <a:t>cycles</a:t>
            </a:r>
            <a:r>
              <a:rPr sz="1400" spc="-155" dirty="0">
                <a:solidFill>
                  <a:srgbClr val="FFFFFF"/>
                </a:solidFill>
                <a:latin typeface="Verdana"/>
                <a:cs typeface="Verdana"/>
              </a:rPr>
              <a:t> </a:t>
            </a:r>
            <a:r>
              <a:rPr sz="1400" spc="-45" dirty="0">
                <a:solidFill>
                  <a:srgbClr val="FFFFFF"/>
                </a:solidFill>
                <a:latin typeface="Verdana"/>
                <a:cs typeface="Verdana"/>
              </a:rPr>
              <a:t>(that</a:t>
            </a:r>
            <a:r>
              <a:rPr sz="1400" spc="-90" dirty="0">
                <a:solidFill>
                  <a:srgbClr val="FFFFFF"/>
                </a:solidFill>
                <a:latin typeface="Verdana"/>
                <a:cs typeface="Verdana"/>
              </a:rPr>
              <a:t> </a:t>
            </a:r>
            <a:r>
              <a:rPr sz="1400" spc="-135" dirty="0">
                <a:solidFill>
                  <a:srgbClr val="FFFFFF"/>
                </a:solidFill>
                <a:latin typeface="Verdana"/>
                <a:cs typeface="Verdana"/>
              </a:rPr>
              <a:t>is, </a:t>
            </a:r>
            <a:r>
              <a:rPr sz="1400" spc="-55" dirty="0">
                <a:solidFill>
                  <a:srgbClr val="FFFFFF"/>
                </a:solidFill>
                <a:latin typeface="Verdana"/>
                <a:cs typeface="Verdana"/>
              </a:rPr>
              <a:t>for </a:t>
            </a:r>
            <a:r>
              <a:rPr sz="1400" spc="-475" dirty="0">
                <a:solidFill>
                  <a:srgbClr val="FFFFFF"/>
                </a:solidFill>
                <a:latin typeface="Verdana"/>
                <a:cs typeface="Verdana"/>
              </a:rPr>
              <a:t> </a:t>
            </a:r>
            <a:r>
              <a:rPr sz="1400" spc="-114" dirty="0">
                <a:solidFill>
                  <a:srgbClr val="FFFFFF"/>
                </a:solidFill>
                <a:latin typeface="Verdana"/>
                <a:cs typeface="Verdana"/>
              </a:rPr>
              <a:t>180 </a:t>
            </a:r>
            <a:r>
              <a:rPr sz="1400" spc="-15" dirty="0">
                <a:solidFill>
                  <a:srgbClr val="FFFFFF"/>
                </a:solidFill>
                <a:latin typeface="Verdana"/>
                <a:cs typeface="Verdana"/>
              </a:rPr>
              <a:t>seconds) </a:t>
            </a:r>
            <a:r>
              <a:rPr sz="1400" spc="114" dirty="0">
                <a:solidFill>
                  <a:srgbClr val="FFFFFF"/>
                </a:solidFill>
                <a:latin typeface="Verdana"/>
                <a:cs typeface="Verdana"/>
              </a:rPr>
              <a:t>a </a:t>
            </a:r>
            <a:r>
              <a:rPr sz="1400" spc="-135" dirty="0">
                <a:solidFill>
                  <a:srgbClr val="FFFFFF"/>
                </a:solidFill>
                <a:latin typeface="Verdana"/>
                <a:cs typeface="Verdana"/>
              </a:rPr>
              <a:t>RIP </a:t>
            </a:r>
            <a:r>
              <a:rPr sz="1400" spc="-55" dirty="0">
                <a:solidFill>
                  <a:srgbClr val="FFFFFF"/>
                </a:solidFill>
                <a:latin typeface="Verdana"/>
                <a:cs typeface="Verdana"/>
              </a:rPr>
              <a:t>router </a:t>
            </a:r>
            <a:r>
              <a:rPr sz="1400" spc="-70" dirty="0">
                <a:solidFill>
                  <a:srgbClr val="FFFFFF"/>
                </a:solidFill>
                <a:latin typeface="Verdana"/>
                <a:cs typeface="Verdana"/>
              </a:rPr>
              <a:t>will </a:t>
            </a:r>
            <a:r>
              <a:rPr sz="1400" spc="10" dirty="0">
                <a:solidFill>
                  <a:srgbClr val="FFFFFF"/>
                </a:solidFill>
                <a:latin typeface="Verdana"/>
                <a:cs typeface="Verdana"/>
              </a:rPr>
              <a:t>drop </a:t>
            </a:r>
            <a:r>
              <a:rPr sz="1400" spc="-25" dirty="0">
                <a:solidFill>
                  <a:srgbClr val="FFFFFF"/>
                </a:solidFill>
                <a:latin typeface="Verdana"/>
                <a:cs typeface="Verdana"/>
              </a:rPr>
              <a:t>that </a:t>
            </a:r>
            <a:r>
              <a:rPr sz="1400" spc="-30" dirty="0">
                <a:solidFill>
                  <a:srgbClr val="FFFFFF"/>
                </a:solidFill>
                <a:latin typeface="Verdana"/>
                <a:cs typeface="Verdana"/>
              </a:rPr>
              <a:t>route </a:t>
            </a:r>
            <a:r>
              <a:rPr sz="1400" spc="55" dirty="0">
                <a:solidFill>
                  <a:srgbClr val="FFFFFF"/>
                </a:solidFill>
                <a:latin typeface="Verdana"/>
                <a:cs typeface="Verdana"/>
              </a:rPr>
              <a:t>and </a:t>
            </a:r>
            <a:r>
              <a:rPr sz="1400" spc="-30" dirty="0">
                <a:solidFill>
                  <a:srgbClr val="FFFFFF"/>
                </a:solidFill>
                <a:latin typeface="Verdana"/>
                <a:cs typeface="Verdana"/>
              </a:rPr>
              <a:t>let </a:t>
            </a:r>
            <a:r>
              <a:rPr sz="1400" spc="-15" dirty="0">
                <a:solidFill>
                  <a:srgbClr val="FFFFFF"/>
                </a:solidFill>
                <a:latin typeface="Verdana"/>
                <a:cs typeface="Verdana"/>
              </a:rPr>
              <a:t>the </a:t>
            </a:r>
            <a:r>
              <a:rPr sz="1400" spc="-95" dirty="0">
                <a:solidFill>
                  <a:srgbClr val="FFFFFF"/>
                </a:solidFill>
                <a:latin typeface="Verdana"/>
                <a:cs typeface="Verdana"/>
              </a:rPr>
              <a:t>rest </a:t>
            </a:r>
            <a:r>
              <a:rPr sz="1400" spc="5" dirty="0">
                <a:solidFill>
                  <a:srgbClr val="FFFFFF"/>
                </a:solidFill>
                <a:latin typeface="Verdana"/>
                <a:cs typeface="Verdana"/>
              </a:rPr>
              <a:t>of </a:t>
            </a:r>
            <a:r>
              <a:rPr sz="1400" spc="-15" dirty="0">
                <a:solidFill>
                  <a:srgbClr val="FFFFFF"/>
                </a:solidFill>
                <a:latin typeface="Verdana"/>
                <a:cs typeface="Verdana"/>
              </a:rPr>
              <a:t>the </a:t>
            </a:r>
            <a:r>
              <a:rPr sz="1400" spc="-35" dirty="0">
                <a:solidFill>
                  <a:srgbClr val="FFFFFF"/>
                </a:solidFill>
                <a:latin typeface="Verdana"/>
                <a:cs typeface="Verdana"/>
              </a:rPr>
              <a:t>network </a:t>
            </a:r>
            <a:r>
              <a:rPr sz="1400" spc="-20" dirty="0">
                <a:solidFill>
                  <a:srgbClr val="FFFFFF"/>
                </a:solidFill>
                <a:latin typeface="Verdana"/>
                <a:cs typeface="Verdana"/>
              </a:rPr>
              <a:t>know </a:t>
            </a:r>
            <a:r>
              <a:rPr sz="1400" spc="30" dirty="0">
                <a:solidFill>
                  <a:srgbClr val="FFFFFF"/>
                </a:solidFill>
                <a:latin typeface="Verdana"/>
                <a:cs typeface="Verdana"/>
              </a:rPr>
              <a:t>about </a:t>
            </a:r>
            <a:r>
              <a:rPr sz="1400" spc="-15" dirty="0">
                <a:solidFill>
                  <a:srgbClr val="FFFFFF"/>
                </a:solidFill>
                <a:latin typeface="Verdana"/>
                <a:cs typeface="Verdana"/>
              </a:rPr>
              <a:t>the </a:t>
            </a:r>
            <a:r>
              <a:rPr sz="1400" spc="-10" dirty="0">
                <a:solidFill>
                  <a:srgbClr val="FFFFFF"/>
                </a:solidFill>
                <a:latin typeface="Verdana"/>
                <a:cs typeface="Verdana"/>
              </a:rPr>
              <a:t> </a:t>
            </a:r>
            <a:r>
              <a:rPr sz="1400" spc="-5" dirty="0">
                <a:solidFill>
                  <a:srgbClr val="FFFFFF"/>
                </a:solidFill>
                <a:latin typeface="Verdana"/>
                <a:cs typeface="Verdana"/>
              </a:rPr>
              <a:t>problem</a:t>
            </a:r>
            <a:r>
              <a:rPr sz="1400" spc="-160" dirty="0">
                <a:solidFill>
                  <a:srgbClr val="FFFFFF"/>
                </a:solidFill>
                <a:latin typeface="Verdana"/>
                <a:cs typeface="Verdana"/>
              </a:rPr>
              <a:t> </a:t>
            </a:r>
            <a:r>
              <a:rPr sz="1400" spc="-35" dirty="0">
                <a:solidFill>
                  <a:srgbClr val="FFFFFF"/>
                </a:solidFill>
                <a:latin typeface="Verdana"/>
                <a:cs typeface="Verdana"/>
              </a:rPr>
              <a:t>through</a:t>
            </a:r>
            <a:r>
              <a:rPr sz="1400" spc="-120" dirty="0">
                <a:solidFill>
                  <a:srgbClr val="FFFFFF"/>
                </a:solidFill>
                <a:latin typeface="Verdana"/>
                <a:cs typeface="Verdana"/>
              </a:rPr>
              <a:t> its</a:t>
            </a:r>
            <a:r>
              <a:rPr sz="1400" spc="-130" dirty="0">
                <a:solidFill>
                  <a:srgbClr val="FFFFFF"/>
                </a:solidFill>
                <a:latin typeface="Verdana"/>
                <a:cs typeface="Verdana"/>
              </a:rPr>
              <a:t> </a:t>
            </a:r>
            <a:r>
              <a:rPr sz="1400" spc="20" dirty="0">
                <a:solidFill>
                  <a:srgbClr val="FFFFFF"/>
                </a:solidFill>
                <a:latin typeface="Verdana"/>
                <a:cs typeface="Verdana"/>
              </a:rPr>
              <a:t>own</a:t>
            </a:r>
            <a:r>
              <a:rPr sz="1400" spc="-135" dirty="0">
                <a:solidFill>
                  <a:srgbClr val="FFFFFF"/>
                </a:solidFill>
                <a:latin typeface="Verdana"/>
                <a:cs typeface="Verdana"/>
              </a:rPr>
              <a:t> </a:t>
            </a:r>
            <a:r>
              <a:rPr sz="1400" spc="10" dirty="0">
                <a:solidFill>
                  <a:srgbClr val="FFFFFF"/>
                </a:solidFill>
                <a:latin typeface="Verdana"/>
                <a:cs typeface="Verdana"/>
              </a:rPr>
              <a:t>periodic</a:t>
            </a:r>
            <a:r>
              <a:rPr sz="1400" spc="-160" dirty="0">
                <a:solidFill>
                  <a:srgbClr val="FFFFFF"/>
                </a:solidFill>
                <a:latin typeface="Verdana"/>
                <a:cs typeface="Verdana"/>
              </a:rPr>
              <a:t> </a:t>
            </a:r>
            <a:r>
              <a:rPr sz="1400" spc="-10" dirty="0">
                <a:solidFill>
                  <a:srgbClr val="FFFFFF"/>
                </a:solidFill>
                <a:latin typeface="Verdana"/>
                <a:cs typeface="Verdana"/>
              </a:rPr>
              <a:t>updates.</a:t>
            </a:r>
            <a:endParaRPr sz="14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43</a:t>
            </a:r>
            <a:endParaRPr sz="2800">
              <a:latin typeface="Verdana"/>
              <a:cs typeface="Verdana"/>
            </a:endParaRPr>
          </a:p>
        </p:txBody>
      </p:sp>
      <p:sp>
        <p:nvSpPr>
          <p:cNvPr id="5" name="Slide Number Placeholder 4">
            <a:extLst>
              <a:ext uri="{FF2B5EF4-FFF2-40B4-BE49-F238E27FC236}">
                <a16:creationId xmlns:a16="http://schemas.microsoft.com/office/drawing/2014/main" id="{5CC8AB90-8E2D-A6E3-5370-CF5FA7B07ED7}"/>
              </a:ext>
            </a:extLst>
          </p:cNvPr>
          <p:cNvSpPr>
            <a:spLocks noGrp="1"/>
          </p:cNvSpPr>
          <p:nvPr>
            <p:ph type="sldNum" sz="quarter" idx="12"/>
          </p:nvPr>
        </p:nvSpPr>
        <p:spPr/>
        <p:txBody>
          <a:bodyPr/>
          <a:lstStyle/>
          <a:p>
            <a:fld id="{CC35A254-4A35-4A19-8176-D3942D5E59E5}"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3786504" cy="665480"/>
          </a:xfrm>
          <a:prstGeom prst="rect">
            <a:avLst/>
          </a:prstGeom>
        </p:spPr>
        <p:txBody>
          <a:bodyPr vert="horz" wrap="square" lIns="0" tIns="12700" rIns="0" bIns="0" rtlCol="0">
            <a:spAutoFit/>
          </a:bodyPr>
          <a:lstStyle/>
          <a:p>
            <a:pPr marL="12700">
              <a:lnSpc>
                <a:spcPct val="100000"/>
              </a:lnSpc>
              <a:spcBef>
                <a:spcPts val="100"/>
              </a:spcBef>
            </a:pPr>
            <a:r>
              <a:rPr spc="-125" dirty="0"/>
              <a:t>Features</a:t>
            </a:r>
            <a:r>
              <a:rPr spc="95" dirty="0">
                <a:latin typeface="Times New Roman"/>
                <a:cs typeface="Times New Roman"/>
              </a:rPr>
              <a:t> </a:t>
            </a:r>
            <a:r>
              <a:rPr spc="20" dirty="0"/>
              <a:t>of</a:t>
            </a:r>
            <a:r>
              <a:rPr spc="114" dirty="0">
                <a:latin typeface="Times New Roman"/>
                <a:cs typeface="Times New Roman"/>
              </a:rPr>
              <a:t> </a:t>
            </a:r>
            <a:r>
              <a:rPr spc="-415" dirty="0"/>
              <a:t>RIP</a:t>
            </a:r>
          </a:p>
        </p:txBody>
      </p:sp>
      <p:sp>
        <p:nvSpPr>
          <p:cNvPr id="3" name="object 3"/>
          <p:cNvSpPr txBox="1"/>
          <p:nvPr/>
        </p:nvSpPr>
        <p:spPr>
          <a:xfrm>
            <a:off x="1182116" y="1954500"/>
            <a:ext cx="8528050" cy="205740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175" dirty="0">
                <a:solidFill>
                  <a:srgbClr val="FFFFFF"/>
                </a:solidFill>
                <a:latin typeface="Verdana"/>
                <a:cs typeface="Verdana"/>
              </a:rPr>
              <a:t>U</a:t>
            </a:r>
            <a:r>
              <a:rPr sz="2000" spc="75" dirty="0">
                <a:solidFill>
                  <a:srgbClr val="FFFFFF"/>
                </a:solidFill>
                <a:latin typeface="Verdana"/>
                <a:cs typeface="Verdana"/>
              </a:rPr>
              <a:t>pda</a:t>
            </a:r>
            <a:r>
              <a:rPr sz="2000" spc="55" dirty="0">
                <a:solidFill>
                  <a:srgbClr val="FFFFFF"/>
                </a:solidFill>
                <a:latin typeface="Verdana"/>
                <a:cs typeface="Verdana"/>
              </a:rPr>
              <a:t>t</a:t>
            </a:r>
            <a:r>
              <a:rPr sz="2000" spc="-80" dirty="0">
                <a:solidFill>
                  <a:srgbClr val="FFFFFF"/>
                </a:solidFill>
                <a:latin typeface="Verdana"/>
                <a:cs typeface="Verdana"/>
              </a:rPr>
              <a:t>es</a:t>
            </a:r>
            <a:r>
              <a:rPr sz="2000" spc="30" dirty="0">
                <a:solidFill>
                  <a:srgbClr val="FFFFFF"/>
                </a:solidFill>
                <a:latin typeface="Times New Roman"/>
                <a:cs typeface="Times New Roman"/>
              </a:rPr>
              <a:t> </a:t>
            </a:r>
            <a:r>
              <a:rPr sz="2000" spc="10" dirty="0">
                <a:solidFill>
                  <a:srgbClr val="FFFFFF"/>
                </a:solidFill>
                <a:latin typeface="Verdana"/>
                <a:cs typeface="Verdana"/>
              </a:rPr>
              <a:t>of</a:t>
            </a:r>
            <a:r>
              <a:rPr sz="2000" spc="45" dirty="0">
                <a:solidFill>
                  <a:srgbClr val="FFFFFF"/>
                </a:solidFill>
                <a:latin typeface="Times New Roman"/>
                <a:cs typeface="Times New Roman"/>
              </a:rPr>
              <a:t> </a:t>
            </a:r>
            <a:r>
              <a:rPr sz="2000" spc="-100" dirty="0">
                <a:solidFill>
                  <a:srgbClr val="FFFFFF"/>
                </a:solidFill>
                <a:latin typeface="Verdana"/>
                <a:cs typeface="Verdana"/>
              </a:rPr>
              <a:t>t</a:t>
            </a:r>
            <a:r>
              <a:rPr sz="2000" spc="30" dirty="0">
                <a:solidFill>
                  <a:srgbClr val="FFFFFF"/>
                </a:solidFill>
                <a:latin typeface="Verdana"/>
                <a:cs typeface="Verdana"/>
              </a:rPr>
              <a:t>he</a:t>
            </a:r>
            <a:r>
              <a:rPr sz="2000" spc="30" dirty="0">
                <a:solidFill>
                  <a:srgbClr val="FFFFFF"/>
                </a:solidFill>
                <a:latin typeface="Times New Roman"/>
                <a:cs typeface="Times New Roman"/>
              </a:rPr>
              <a:t> </a:t>
            </a:r>
            <a:r>
              <a:rPr sz="2000" spc="30" dirty="0">
                <a:solidFill>
                  <a:srgbClr val="FFFFFF"/>
                </a:solidFill>
                <a:latin typeface="Verdana"/>
                <a:cs typeface="Verdana"/>
              </a:rPr>
              <a:t>ne</a:t>
            </a:r>
            <a:r>
              <a:rPr sz="2000" spc="-100" dirty="0">
                <a:solidFill>
                  <a:srgbClr val="FFFFFF"/>
                </a:solidFill>
                <a:latin typeface="Verdana"/>
                <a:cs typeface="Verdana"/>
              </a:rPr>
              <a:t>t</a:t>
            </a:r>
            <a:r>
              <a:rPr sz="2000" spc="-85" dirty="0">
                <a:solidFill>
                  <a:srgbClr val="FFFFFF"/>
                </a:solidFill>
                <a:latin typeface="Verdana"/>
                <a:cs typeface="Verdana"/>
              </a:rPr>
              <a:t>wor</a:t>
            </a:r>
            <a:r>
              <a:rPr sz="2000" spc="-75" dirty="0">
                <a:solidFill>
                  <a:srgbClr val="FFFFFF"/>
                </a:solidFill>
                <a:latin typeface="Verdana"/>
                <a:cs typeface="Verdana"/>
              </a:rPr>
              <a:t>k</a:t>
            </a:r>
            <a:r>
              <a:rPr sz="2000" spc="10" dirty="0">
                <a:solidFill>
                  <a:srgbClr val="FFFFFF"/>
                </a:solidFill>
                <a:latin typeface="Times New Roman"/>
                <a:cs typeface="Times New Roman"/>
              </a:rPr>
              <a:t> </a:t>
            </a:r>
            <a:r>
              <a:rPr sz="2000" dirty="0">
                <a:solidFill>
                  <a:srgbClr val="FFFFFF"/>
                </a:solidFill>
                <a:latin typeface="Verdana"/>
                <a:cs typeface="Verdana"/>
              </a:rPr>
              <a:t>ar</a:t>
            </a:r>
            <a:r>
              <a:rPr sz="2000" spc="10" dirty="0">
                <a:solidFill>
                  <a:srgbClr val="FFFFFF"/>
                </a:solidFill>
                <a:latin typeface="Verdana"/>
                <a:cs typeface="Verdana"/>
              </a:rPr>
              <a:t>e</a:t>
            </a:r>
            <a:r>
              <a:rPr sz="2000" spc="25" dirty="0">
                <a:solidFill>
                  <a:srgbClr val="FFFFFF"/>
                </a:solidFill>
                <a:latin typeface="Times New Roman"/>
                <a:cs typeface="Times New Roman"/>
              </a:rPr>
              <a:t> </a:t>
            </a:r>
            <a:r>
              <a:rPr sz="2000" spc="60" dirty="0">
                <a:solidFill>
                  <a:srgbClr val="FFFFFF"/>
                </a:solidFill>
                <a:latin typeface="Verdana"/>
                <a:cs typeface="Verdana"/>
              </a:rPr>
              <a:t>exchanged</a:t>
            </a:r>
            <a:r>
              <a:rPr sz="2000" spc="55" dirty="0">
                <a:solidFill>
                  <a:srgbClr val="FFFFFF"/>
                </a:solidFill>
                <a:latin typeface="Times New Roman"/>
                <a:cs typeface="Times New Roman"/>
              </a:rPr>
              <a:t> </a:t>
            </a:r>
            <a:r>
              <a:rPr sz="2000" spc="-20" dirty="0">
                <a:solidFill>
                  <a:srgbClr val="FFFFFF"/>
                </a:solidFill>
                <a:latin typeface="Verdana"/>
                <a:cs typeface="Verdana"/>
              </a:rPr>
              <a:t>peri</a:t>
            </a:r>
            <a:r>
              <a:rPr sz="2000" spc="-30" dirty="0">
                <a:solidFill>
                  <a:srgbClr val="FFFFFF"/>
                </a:solidFill>
                <a:latin typeface="Verdana"/>
                <a:cs typeface="Verdana"/>
              </a:rPr>
              <a:t>o</a:t>
            </a:r>
            <a:r>
              <a:rPr sz="2000" spc="-20" dirty="0">
                <a:solidFill>
                  <a:srgbClr val="FFFFFF"/>
                </a:solidFill>
                <a:latin typeface="Verdana"/>
                <a:cs typeface="Verdana"/>
              </a:rPr>
              <a:t>d</a:t>
            </a:r>
            <a:r>
              <a:rPr sz="2000" spc="-25" dirty="0">
                <a:solidFill>
                  <a:srgbClr val="FFFFFF"/>
                </a:solidFill>
                <a:latin typeface="Verdana"/>
                <a:cs typeface="Verdana"/>
              </a:rPr>
              <a:t>i</a:t>
            </a:r>
            <a:r>
              <a:rPr sz="2000" spc="35" dirty="0">
                <a:solidFill>
                  <a:srgbClr val="FFFFFF"/>
                </a:solidFill>
                <a:latin typeface="Verdana"/>
                <a:cs typeface="Verdana"/>
              </a:rPr>
              <a:t>cal</a:t>
            </a:r>
            <a:r>
              <a:rPr sz="2000" spc="30" dirty="0">
                <a:solidFill>
                  <a:srgbClr val="FFFFFF"/>
                </a:solidFill>
                <a:latin typeface="Verdana"/>
                <a:cs typeface="Verdana"/>
              </a:rPr>
              <a:t>l</a:t>
            </a:r>
            <a:r>
              <a:rPr sz="2000" spc="-120" dirty="0">
                <a:solidFill>
                  <a:srgbClr val="FFFFFF"/>
                </a:solidFill>
                <a:latin typeface="Verdana"/>
                <a:cs typeface="Verdana"/>
              </a:rPr>
              <a:t>y</a:t>
            </a:r>
            <a:r>
              <a:rPr sz="2000" spc="-175" dirty="0">
                <a:solidFill>
                  <a:srgbClr val="FFFFFF"/>
                </a:solidFill>
                <a:latin typeface="Verdana"/>
                <a:cs typeface="Verdana"/>
              </a:rPr>
              <a:t>.</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75" dirty="0">
                <a:solidFill>
                  <a:srgbClr val="FFFFFF"/>
                </a:solidFill>
                <a:latin typeface="Verdana"/>
                <a:cs typeface="Verdana"/>
              </a:rPr>
              <a:t>U</a:t>
            </a:r>
            <a:r>
              <a:rPr sz="2000" spc="75" dirty="0">
                <a:solidFill>
                  <a:srgbClr val="FFFFFF"/>
                </a:solidFill>
                <a:latin typeface="Verdana"/>
                <a:cs typeface="Verdana"/>
              </a:rPr>
              <a:t>pda</a:t>
            </a:r>
            <a:r>
              <a:rPr sz="2000" spc="55" dirty="0">
                <a:solidFill>
                  <a:srgbClr val="FFFFFF"/>
                </a:solidFill>
                <a:latin typeface="Verdana"/>
                <a:cs typeface="Verdana"/>
              </a:rPr>
              <a:t>t</a:t>
            </a:r>
            <a:r>
              <a:rPr sz="2000" spc="-80" dirty="0">
                <a:solidFill>
                  <a:srgbClr val="FFFFFF"/>
                </a:solidFill>
                <a:latin typeface="Verdana"/>
                <a:cs typeface="Verdana"/>
              </a:rPr>
              <a:t>es</a:t>
            </a:r>
            <a:r>
              <a:rPr sz="2000" spc="30" dirty="0">
                <a:solidFill>
                  <a:srgbClr val="FFFFFF"/>
                </a:solidFill>
                <a:latin typeface="Times New Roman"/>
                <a:cs typeface="Times New Roman"/>
              </a:rPr>
              <a:t> </a:t>
            </a:r>
            <a:r>
              <a:rPr sz="2000" spc="-215" dirty="0">
                <a:solidFill>
                  <a:srgbClr val="FFFFFF"/>
                </a:solidFill>
                <a:latin typeface="Verdana"/>
                <a:cs typeface="Verdana"/>
              </a:rPr>
              <a:t>(</a:t>
            </a:r>
            <a:r>
              <a:rPr sz="2000" spc="-65" dirty="0">
                <a:solidFill>
                  <a:srgbClr val="FFFFFF"/>
                </a:solidFill>
                <a:latin typeface="Verdana"/>
                <a:cs typeface="Verdana"/>
              </a:rPr>
              <a:t>r</a:t>
            </a:r>
            <a:r>
              <a:rPr sz="2000" spc="-100" dirty="0">
                <a:solidFill>
                  <a:srgbClr val="FFFFFF"/>
                </a:solidFill>
                <a:latin typeface="Verdana"/>
                <a:cs typeface="Verdana"/>
              </a:rPr>
              <a:t>ou</a:t>
            </a:r>
            <a:r>
              <a:rPr sz="2000" spc="-40" dirty="0">
                <a:solidFill>
                  <a:srgbClr val="FFFFFF"/>
                </a:solidFill>
                <a:latin typeface="Verdana"/>
                <a:cs typeface="Verdana"/>
              </a:rPr>
              <a:t>t</a:t>
            </a:r>
            <a:r>
              <a:rPr sz="2000" spc="-35" dirty="0">
                <a:solidFill>
                  <a:srgbClr val="FFFFFF"/>
                </a:solidFill>
                <a:latin typeface="Verdana"/>
                <a:cs typeface="Verdana"/>
              </a:rPr>
              <a:t>in</a:t>
            </a:r>
            <a:r>
              <a:rPr sz="2000" spc="-40" dirty="0">
                <a:solidFill>
                  <a:srgbClr val="FFFFFF"/>
                </a:solidFill>
                <a:latin typeface="Verdana"/>
                <a:cs typeface="Verdana"/>
              </a:rPr>
              <a:t>g</a:t>
            </a:r>
            <a:r>
              <a:rPr sz="2000" spc="60" dirty="0">
                <a:solidFill>
                  <a:srgbClr val="FFFFFF"/>
                </a:solidFill>
                <a:latin typeface="Times New Roman"/>
                <a:cs typeface="Times New Roman"/>
              </a:rPr>
              <a:t> </a:t>
            </a:r>
            <a:r>
              <a:rPr sz="2000" spc="-105" dirty="0">
                <a:solidFill>
                  <a:srgbClr val="FFFFFF"/>
                </a:solidFill>
                <a:latin typeface="Verdana"/>
                <a:cs typeface="Verdana"/>
              </a:rPr>
              <a:t>in</a:t>
            </a:r>
            <a:r>
              <a:rPr sz="2000" spc="-85" dirty="0">
                <a:solidFill>
                  <a:srgbClr val="FFFFFF"/>
                </a:solidFill>
                <a:latin typeface="Verdana"/>
                <a:cs typeface="Verdana"/>
              </a:rPr>
              <a:t>f</a:t>
            </a:r>
            <a:r>
              <a:rPr sz="2000" spc="-90" dirty="0">
                <a:solidFill>
                  <a:srgbClr val="FFFFFF"/>
                </a:solidFill>
                <a:latin typeface="Verdana"/>
                <a:cs typeface="Verdana"/>
              </a:rPr>
              <a:t>o</a:t>
            </a:r>
            <a:r>
              <a:rPr sz="2000" spc="-75" dirty="0">
                <a:solidFill>
                  <a:srgbClr val="FFFFFF"/>
                </a:solidFill>
                <a:latin typeface="Verdana"/>
                <a:cs typeface="Verdana"/>
              </a:rPr>
              <a:t>r</a:t>
            </a:r>
            <a:r>
              <a:rPr sz="2000" spc="-5" dirty="0">
                <a:solidFill>
                  <a:srgbClr val="FFFFFF"/>
                </a:solidFill>
                <a:latin typeface="Verdana"/>
                <a:cs typeface="Verdana"/>
              </a:rPr>
              <a:t>ma</a:t>
            </a:r>
            <a:r>
              <a:rPr sz="2000" spc="10" dirty="0">
                <a:solidFill>
                  <a:srgbClr val="FFFFFF"/>
                </a:solidFill>
                <a:latin typeface="Verdana"/>
                <a:cs typeface="Verdana"/>
              </a:rPr>
              <a:t>t</a:t>
            </a:r>
            <a:r>
              <a:rPr sz="2000" spc="-25" dirty="0">
                <a:solidFill>
                  <a:srgbClr val="FFFFFF"/>
                </a:solidFill>
                <a:latin typeface="Verdana"/>
                <a:cs typeface="Verdana"/>
              </a:rPr>
              <a:t>i</a:t>
            </a:r>
            <a:r>
              <a:rPr sz="2000" spc="-50" dirty="0">
                <a:solidFill>
                  <a:srgbClr val="FFFFFF"/>
                </a:solidFill>
                <a:latin typeface="Verdana"/>
                <a:cs typeface="Verdana"/>
              </a:rPr>
              <a:t>o</a:t>
            </a:r>
            <a:r>
              <a:rPr sz="2000" spc="-110" dirty="0">
                <a:solidFill>
                  <a:srgbClr val="FFFFFF"/>
                </a:solidFill>
                <a:latin typeface="Verdana"/>
                <a:cs typeface="Verdana"/>
              </a:rPr>
              <a:t>n)</a:t>
            </a:r>
            <a:r>
              <a:rPr sz="2000" spc="35" dirty="0">
                <a:solidFill>
                  <a:srgbClr val="FFFFFF"/>
                </a:solidFill>
                <a:latin typeface="Times New Roman"/>
                <a:cs typeface="Times New Roman"/>
              </a:rPr>
              <a:t> </a:t>
            </a:r>
            <a:r>
              <a:rPr sz="2000" dirty="0">
                <a:solidFill>
                  <a:srgbClr val="FFFFFF"/>
                </a:solidFill>
                <a:latin typeface="Verdana"/>
                <a:cs typeface="Verdana"/>
              </a:rPr>
              <a:t>ar</a:t>
            </a:r>
            <a:r>
              <a:rPr sz="2000" spc="10" dirty="0">
                <a:solidFill>
                  <a:srgbClr val="FFFFFF"/>
                </a:solidFill>
                <a:latin typeface="Verdana"/>
                <a:cs typeface="Verdana"/>
              </a:rPr>
              <a:t>e</a:t>
            </a:r>
            <a:r>
              <a:rPr sz="2000" spc="40" dirty="0">
                <a:solidFill>
                  <a:srgbClr val="FFFFFF"/>
                </a:solidFill>
                <a:latin typeface="Times New Roman"/>
                <a:cs typeface="Times New Roman"/>
              </a:rPr>
              <a:t> </a:t>
            </a:r>
            <a:r>
              <a:rPr sz="2000" spc="5" dirty="0">
                <a:solidFill>
                  <a:srgbClr val="FFFFFF"/>
                </a:solidFill>
                <a:latin typeface="Verdana"/>
                <a:cs typeface="Verdana"/>
              </a:rPr>
              <a:t>al</a:t>
            </a:r>
            <a:r>
              <a:rPr sz="2000" spc="-55" dirty="0">
                <a:solidFill>
                  <a:srgbClr val="FFFFFF"/>
                </a:solidFill>
                <a:latin typeface="Verdana"/>
                <a:cs typeface="Verdana"/>
              </a:rPr>
              <a:t>way</a:t>
            </a:r>
            <a:r>
              <a:rPr sz="2000" spc="-40" dirty="0">
                <a:solidFill>
                  <a:srgbClr val="FFFFFF"/>
                </a:solidFill>
                <a:latin typeface="Verdana"/>
                <a:cs typeface="Verdana"/>
              </a:rPr>
              <a:t>s</a:t>
            </a:r>
            <a:r>
              <a:rPr sz="2000" spc="25" dirty="0">
                <a:solidFill>
                  <a:srgbClr val="FFFFFF"/>
                </a:solidFill>
                <a:latin typeface="Times New Roman"/>
                <a:cs typeface="Times New Roman"/>
              </a:rPr>
              <a:t> </a:t>
            </a:r>
            <a:r>
              <a:rPr sz="2000" spc="-15" dirty="0">
                <a:solidFill>
                  <a:srgbClr val="FFFFFF"/>
                </a:solidFill>
                <a:latin typeface="Verdana"/>
                <a:cs typeface="Verdana"/>
              </a:rPr>
              <a:t>br</a:t>
            </a:r>
            <a:r>
              <a:rPr sz="2000" spc="-25" dirty="0">
                <a:solidFill>
                  <a:srgbClr val="FFFFFF"/>
                </a:solidFill>
                <a:latin typeface="Verdana"/>
                <a:cs typeface="Verdana"/>
              </a:rPr>
              <a:t>o</a:t>
            </a:r>
            <a:r>
              <a:rPr sz="2000" spc="185" dirty="0">
                <a:solidFill>
                  <a:srgbClr val="FFFFFF"/>
                </a:solidFill>
                <a:latin typeface="Verdana"/>
                <a:cs typeface="Verdana"/>
              </a:rPr>
              <a:t>ad</a:t>
            </a:r>
            <a:r>
              <a:rPr sz="2000" spc="150" dirty="0">
                <a:solidFill>
                  <a:srgbClr val="FFFFFF"/>
                </a:solidFill>
                <a:latin typeface="Verdana"/>
                <a:cs typeface="Verdana"/>
              </a:rPr>
              <a:t>c</a:t>
            </a:r>
            <a:r>
              <a:rPr sz="2000" spc="-85" dirty="0">
                <a:solidFill>
                  <a:srgbClr val="FFFFFF"/>
                </a:solidFill>
                <a:latin typeface="Verdana"/>
                <a:cs typeface="Verdana"/>
              </a:rPr>
              <a:t>as</a:t>
            </a:r>
            <a:r>
              <a:rPr sz="2000" spc="-40" dirty="0">
                <a:solidFill>
                  <a:srgbClr val="FFFFFF"/>
                </a:solidFill>
                <a:latin typeface="Verdana"/>
                <a:cs typeface="Verdana"/>
              </a:rPr>
              <a:t>t</a:t>
            </a:r>
            <a:r>
              <a:rPr sz="2000" spc="-175" dirty="0">
                <a:solidFill>
                  <a:srgbClr val="FFFFFF"/>
                </a:solidFill>
                <a:latin typeface="Verdana"/>
                <a:cs typeface="Verdana"/>
              </a:rPr>
              <a:t>.</a:t>
            </a:r>
            <a:endParaRPr sz="2000">
              <a:latin typeface="Verdana"/>
              <a:cs typeface="Verdana"/>
            </a:endParaRPr>
          </a:p>
          <a:p>
            <a:pPr marL="12700">
              <a:lnSpc>
                <a:spcPct val="100000"/>
              </a:lnSpc>
              <a:spcBef>
                <a:spcPts val="1010"/>
              </a:spcBef>
              <a:tabLst>
                <a:tab pos="354965" algn="l"/>
              </a:tabLst>
            </a:pPr>
            <a:r>
              <a:rPr sz="1600" spc="-155" dirty="0">
                <a:solidFill>
                  <a:srgbClr val="89D0D6"/>
                </a:solidFill>
                <a:latin typeface="Lucida Sans Unicode"/>
                <a:cs typeface="Lucida Sans Unicode"/>
              </a:rPr>
              <a:t>▶	</a:t>
            </a:r>
            <a:r>
              <a:rPr sz="2000" spc="-130" dirty="0">
                <a:solidFill>
                  <a:srgbClr val="FFFFFF"/>
                </a:solidFill>
                <a:latin typeface="Verdana"/>
                <a:cs typeface="Verdana"/>
              </a:rPr>
              <a:t>Full</a:t>
            </a:r>
            <a:r>
              <a:rPr sz="2000" spc="-175" dirty="0">
                <a:solidFill>
                  <a:srgbClr val="FFFFFF"/>
                </a:solidFill>
                <a:latin typeface="Verdana"/>
                <a:cs typeface="Verdana"/>
              </a:rPr>
              <a:t> </a:t>
            </a:r>
            <a:r>
              <a:rPr sz="2000" spc="-60" dirty="0">
                <a:solidFill>
                  <a:srgbClr val="FFFFFF"/>
                </a:solidFill>
                <a:latin typeface="Verdana"/>
                <a:cs typeface="Verdana"/>
              </a:rPr>
              <a:t>routing</a:t>
            </a:r>
            <a:r>
              <a:rPr sz="2000" spc="-185" dirty="0">
                <a:solidFill>
                  <a:srgbClr val="FFFFFF"/>
                </a:solidFill>
                <a:latin typeface="Verdana"/>
                <a:cs typeface="Verdana"/>
              </a:rPr>
              <a:t> </a:t>
            </a:r>
            <a:r>
              <a:rPr sz="2000" spc="-25" dirty="0">
                <a:solidFill>
                  <a:srgbClr val="FFFFFF"/>
                </a:solidFill>
                <a:latin typeface="Verdana"/>
                <a:cs typeface="Verdana"/>
              </a:rPr>
              <a:t>tables</a:t>
            </a:r>
            <a:r>
              <a:rPr sz="2000" spc="-190" dirty="0">
                <a:solidFill>
                  <a:srgbClr val="FFFFFF"/>
                </a:solidFill>
                <a:latin typeface="Verdana"/>
                <a:cs typeface="Verdana"/>
              </a:rPr>
              <a:t> </a:t>
            </a:r>
            <a:r>
              <a:rPr sz="2000" spc="5" dirty="0">
                <a:solidFill>
                  <a:srgbClr val="FFFFFF"/>
                </a:solidFill>
                <a:latin typeface="Verdana"/>
                <a:cs typeface="Verdana"/>
              </a:rPr>
              <a:t>are</a:t>
            </a:r>
            <a:r>
              <a:rPr sz="2000" spc="-175" dirty="0">
                <a:solidFill>
                  <a:srgbClr val="FFFFFF"/>
                </a:solidFill>
                <a:latin typeface="Verdana"/>
                <a:cs typeface="Verdana"/>
              </a:rPr>
              <a:t> </a:t>
            </a:r>
            <a:r>
              <a:rPr sz="2000" spc="-80" dirty="0">
                <a:solidFill>
                  <a:srgbClr val="FFFFFF"/>
                </a:solidFill>
                <a:latin typeface="Verdana"/>
                <a:cs typeface="Verdana"/>
              </a:rPr>
              <a:t>sent</a:t>
            </a:r>
            <a:r>
              <a:rPr sz="2000" spc="-165" dirty="0">
                <a:solidFill>
                  <a:srgbClr val="FFFFFF"/>
                </a:solidFill>
                <a:latin typeface="Verdana"/>
                <a:cs typeface="Verdana"/>
              </a:rPr>
              <a:t> </a:t>
            </a:r>
            <a:r>
              <a:rPr sz="2000" spc="-100" dirty="0">
                <a:solidFill>
                  <a:srgbClr val="FFFFFF"/>
                </a:solidFill>
                <a:latin typeface="Verdana"/>
                <a:cs typeface="Verdana"/>
              </a:rPr>
              <a:t>in</a:t>
            </a:r>
            <a:r>
              <a:rPr sz="2000" spc="-145" dirty="0">
                <a:solidFill>
                  <a:srgbClr val="FFFFFF"/>
                </a:solidFill>
                <a:latin typeface="Verdana"/>
                <a:cs typeface="Verdana"/>
              </a:rPr>
              <a:t> </a:t>
            </a:r>
            <a:r>
              <a:rPr sz="2000" spc="-15" dirty="0">
                <a:solidFill>
                  <a:srgbClr val="FFFFFF"/>
                </a:solidFill>
                <a:latin typeface="Verdana"/>
                <a:cs typeface="Verdana"/>
              </a:rPr>
              <a:t>updates.</a:t>
            </a:r>
            <a:endParaRPr sz="2000">
              <a:latin typeface="Verdana"/>
              <a:cs typeface="Verdana"/>
            </a:endParaRPr>
          </a:p>
          <a:p>
            <a:pPr marL="355600" marR="5080" indent="-342900">
              <a:lnSpc>
                <a:spcPct val="100000"/>
              </a:lnSpc>
              <a:spcBef>
                <a:spcPts val="994"/>
              </a:spcBef>
              <a:tabLst>
                <a:tab pos="354965" algn="l"/>
              </a:tabLst>
            </a:pPr>
            <a:r>
              <a:rPr sz="1600" spc="-160" dirty="0">
                <a:solidFill>
                  <a:srgbClr val="89D0D6"/>
                </a:solidFill>
                <a:latin typeface="Lucida Sans Unicode"/>
                <a:cs typeface="Lucida Sans Unicode"/>
              </a:rPr>
              <a:t>▶	</a:t>
            </a:r>
            <a:r>
              <a:rPr sz="2000" spc="-90" dirty="0">
                <a:solidFill>
                  <a:srgbClr val="FFFFFF"/>
                </a:solidFill>
                <a:latin typeface="Verdana"/>
                <a:cs typeface="Verdana"/>
              </a:rPr>
              <a:t>Routers</a:t>
            </a:r>
            <a:r>
              <a:rPr sz="2000" spc="-195" dirty="0">
                <a:solidFill>
                  <a:srgbClr val="FFFFFF"/>
                </a:solidFill>
                <a:latin typeface="Verdana"/>
                <a:cs typeface="Verdana"/>
              </a:rPr>
              <a:t> </a:t>
            </a:r>
            <a:r>
              <a:rPr sz="2000" spc="-30" dirty="0">
                <a:solidFill>
                  <a:srgbClr val="FFFFFF"/>
                </a:solidFill>
                <a:latin typeface="Verdana"/>
                <a:cs typeface="Verdana"/>
              </a:rPr>
              <a:t>always</a:t>
            </a:r>
            <a:r>
              <a:rPr sz="2000" spc="-175" dirty="0">
                <a:solidFill>
                  <a:srgbClr val="FFFFFF"/>
                </a:solidFill>
                <a:latin typeface="Verdana"/>
                <a:cs typeface="Verdana"/>
              </a:rPr>
              <a:t> </a:t>
            </a:r>
            <a:r>
              <a:rPr sz="2000" spc="-155" dirty="0">
                <a:solidFill>
                  <a:srgbClr val="FFFFFF"/>
                </a:solidFill>
                <a:latin typeface="Verdana"/>
                <a:cs typeface="Verdana"/>
              </a:rPr>
              <a:t>trust</a:t>
            </a:r>
            <a:r>
              <a:rPr sz="2000" spc="-190" dirty="0">
                <a:solidFill>
                  <a:srgbClr val="FFFFFF"/>
                </a:solidFill>
                <a:latin typeface="Verdana"/>
                <a:cs typeface="Verdana"/>
              </a:rPr>
              <a:t> </a:t>
            </a:r>
            <a:r>
              <a:rPr sz="2000" spc="25" dirty="0">
                <a:solidFill>
                  <a:srgbClr val="FFFFFF"/>
                </a:solidFill>
                <a:latin typeface="Verdana"/>
                <a:cs typeface="Verdana"/>
              </a:rPr>
              <a:t>on</a:t>
            </a:r>
            <a:r>
              <a:rPr sz="2000" spc="-145" dirty="0">
                <a:solidFill>
                  <a:srgbClr val="FFFFFF"/>
                </a:solidFill>
                <a:latin typeface="Verdana"/>
                <a:cs typeface="Verdana"/>
              </a:rPr>
              <a:t> </a:t>
            </a:r>
            <a:r>
              <a:rPr sz="2000" spc="-60" dirty="0">
                <a:solidFill>
                  <a:srgbClr val="FFFFFF"/>
                </a:solidFill>
                <a:latin typeface="Verdana"/>
                <a:cs typeface="Verdana"/>
              </a:rPr>
              <a:t>routing</a:t>
            </a:r>
            <a:r>
              <a:rPr sz="2000" spc="-180" dirty="0">
                <a:solidFill>
                  <a:srgbClr val="FFFFFF"/>
                </a:solidFill>
                <a:latin typeface="Verdana"/>
                <a:cs typeface="Verdana"/>
              </a:rPr>
              <a:t> </a:t>
            </a:r>
            <a:r>
              <a:rPr sz="2000" spc="-55" dirty="0">
                <a:solidFill>
                  <a:srgbClr val="FFFFFF"/>
                </a:solidFill>
                <a:latin typeface="Verdana"/>
                <a:cs typeface="Verdana"/>
              </a:rPr>
              <a:t>information</a:t>
            </a:r>
            <a:r>
              <a:rPr sz="2000" spc="-160" dirty="0">
                <a:solidFill>
                  <a:srgbClr val="FFFFFF"/>
                </a:solidFill>
                <a:latin typeface="Verdana"/>
                <a:cs typeface="Verdana"/>
              </a:rPr>
              <a:t> </a:t>
            </a:r>
            <a:r>
              <a:rPr sz="2000" spc="30" dirty="0">
                <a:solidFill>
                  <a:srgbClr val="FFFFFF"/>
                </a:solidFill>
                <a:latin typeface="Verdana"/>
                <a:cs typeface="Verdana"/>
              </a:rPr>
              <a:t>received</a:t>
            </a:r>
            <a:r>
              <a:rPr sz="2000" spc="-185" dirty="0">
                <a:solidFill>
                  <a:srgbClr val="FFFFFF"/>
                </a:solidFill>
                <a:latin typeface="Verdana"/>
                <a:cs typeface="Verdana"/>
              </a:rPr>
              <a:t> </a:t>
            </a:r>
            <a:r>
              <a:rPr sz="2000" spc="-80" dirty="0">
                <a:solidFill>
                  <a:srgbClr val="FFFFFF"/>
                </a:solidFill>
                <a:latin typeface="Verdana"/>
                <a:cs typeface="Verdana"/>
              </a:rPr>
              <a:t>from</a:t>
            </a:r>
            <a:r>
              <a:rPr sz="2000" spc="-145" dirty="0">
                <a:solidFill>
                  <a:srgbClr val="FFFFFF"/>
                </a:solidFill>
                <a:latin typeface="Verdana"/>
                <a:cs typeface="Verdana"/>
              </a:rPr>
              <a:t> </a:t>
            </a:r>
            <a:r>
              <a:rPr sz="2000" spc="-10" dirty="0">
                <a:solidFill>
                  <a:srgbClr val="FFFFFF"/>
                </a:solidFill>
                <a:latin typeface="Verdana"/>
                <a:cs typeface="Verdana"/>
              </a:rPr>
              <a:t>neighbor </a:t>
            </a:r>
            <a:r>
              <a:rPr sz="2000" spc="-685" dirty="0">
                <a:solidFill>
                  <a:srgbClr val="FFFFFF"/>
                </a:solidFill>
                <a:latin typeface="Verdana"/>
                <a:cs typeface="Verdana"/>
              </a:rPr>
              <a:t> </a:t>
            </a:r>
            <a:r>
              <a:rPr sz="2000" spc="-65" dirty="0">
                <a:solidFill>
                  <a:srgbClr val="FFFFFF"/>
                </a:solidFill>
                <a:latin typeface="Verdana"/>
                <a:cs typeface="Verdana"/>
              </a:rPr>
              <a:t>r</a:t>
            </a:r>
            <a:r>
              <a:rPr sz="2000" spc="-100" dirty="0">
                <a:solidFill>
                  <a:srgbClr val="FFFFFF"/>
                </a:solidFill>
                <a:latin typeface="Verdana"/>
                <a:cs typeface="Verdana"/>
              </a:rPr>
              <a:t>ou</a:t>
            </a:r>
            <a:r>
              <a:rPr sz="2000" spc="-40" dirty="0">
                <a:solidFill>
                  <a:srgbClr val="FFFFFF"/>
                </a:solidFill>
                <a:latin typeface="Verdana"/>
                <a:cs typeface="Verdana"/>
              </a:rPr>
              <a:t>t</a:t>
            </a:r>
            <a:r>
              <a:rPr sz="2000" spc="-145" dirty="0">
                <a:solidFill>
                  <a:srgbClr val="FFFFFF"/>
                </a:solidFill>
                <a:latin typeface="Verdana"/>
                <a:cs typeface="Verdana"/>
              </a:rPr>
              <a:t>ers.</a:t>
            </a:r>
            <a:r>
              <a:rPr sz="2000" spc="5" dirty="0">
                <a:solidFill>
                  <a:srgbClr val="FFFFFF"/>
                </a:solidFill>
                <a:latin typeface="Times New Roman"/>
                <a:cs typeface="Times New Roman"/>
              </a:rPr>
              <a:t> </a:t>
            </a:r>
            <a:r>
              <a:rPr sz="2000" spc="-210" dirty="0">
                <a:solidFill>
                  <a:srgbClr val="FFFFFF"/>
                </a:solidFill>
                <a:latin typeface="Verdana"/>
                <a:cs typeface="Verdana"/>
              </a:rPr>
              <a:t>This</a:t>
            </a:r>
            <a:r>
              <a:rPr sz="2000" spc="55" dirty="0">
                <a:solidFill>
                  <a:srgbClr val="FFFFFF"/>
                </a:solidFill>
                <a:latin typeface="Times New Roman"/>
                <a:cs typeface="Times New Roman"/>
              </a:rPr>
              <a:t> </a:t>
            </a:r>
            <a:r>
              <a:rPr sz="2000" spc="-165" dirty="0">
                <a:solidFill>
                  <a:srgbClr val="FFFFFF"/>
                </a:solidFill>
                <a:latin typeface="Verdana"/>
                <a:cs typeface="Verdana"/>
              </a:rPr>
              <a:t>i</a:t>
            </a:r>
            <a:r>
              <a:rPr sz="2000" spc="-265" dirty="0">
                <a:solidFill>
                  <a:srgbClr val="FFFFFF"/>
                </a:solidFill>
                <a:latin typeface="Verdana"/>
                <a:cs typeface="Verdana"/>
              </a:rPr>
              <a:t>s</a:t>
            </a:r>
            <a:r>
              <a:rPr sz="2000" spc="50" dirty="0">
                <a:solidFill>
                  <a:srgbClr val="FFFFFF"/>
                </a:solidFill>
                <a:latin typeface="Times New Roman"/>
                <a:cs typeface="Times New Roman"/>
              </a:rPr>
              <a:t> </a:t>
            </a:r>
            <a:r>
              <a:rPr sz="2000" spc="-85" dirty="0">
                <a:solidFill>
                  <a:srgbClr val="FFFFFF"/>
                </a:solidFill>
                <a:latin typeface="Verdana"/>
                <a:cs typeface="Verdana"/>
              </a:rPr>
              <a:t>al</a:t>
            </a:r>
            <a:r>
              <a:rPr sz="2000" spc="-90" dirty="0">
                <a:solidFill>
                  <a:srgbClr val="FFFFFF"/>
                </a:solidFill>
                <a:latin typeface="Verdana"/>
                <a:cs typeface="Verdana"/>
              </a:rPr>
              <a:t>s</a:t>
            </a:r>
            <a:r>
              <a:rPr sz="2000" spc="95" dirty="0">
                <a:solidFill>
                  <a:srgbClr val="FFFFFF"/>
                </a:solidFill>
                <a:latin typeface="Verdana"/>
                <a:cs typeface="Verdana"/>
              </a:rPr>
              <a:t>o</a:t>
            </a:r>
            <a:r>
              <a:rPr sz="2000" spc="20" dirty="0">
                <a:solidFill>
                  <a:srgbClr val="FFFFFF"/>
                </a:solidFill>
                <a:latin typeface="Times New Roman"/>
                <a:cs typeface="Times New Roman"/>
              </a:rPr>
              <a:t> </a:t>
            </a:r>
            <a:r>
              <a:rPr sz="2000" spc="-30" dirty="0">
                <a:solidFill>
                  <a:srgbClr val="FFFFFF"/>
                </a:solidFill>
                <a:latin typeface="Verdana"/>
                <a:cs typeface="Verdana"/>
              </a:rPr>
              <a:t>known</a:t>
            </a:r>
            <a:r>
              <a:rPr sz="2000" spc="55" dirty="0">
                <a:solidFill>
                  <a:srgbClr val="FFFFFF"/>
                </a:solidFill>
                <a:latin typeface="Times New Roman"/>
                <a:cs typeface="Times New Roman"/>
              </a:rPr>
              <a:t> </a:t>
            </a:r>
            <a:r>
              <a:rPr sz="2000" spc="-60" dirty="0">
                <a:solidFill>
                  <a:srgbClr val="FFFFFF"/>
                </a:solidFill>
                <a:latin typeface="Verdana"/>
                <a:cs typeface="Verdana"/>
              </a:rPr>
              <a:t>a</a:t>
            </a:r>
            <a:r>
              <a:rPr sz="2000" spc="-45" dirty="0">
                <a:solidFill>
                  <a:srgbClr val="FFFFFF"/>
                </a:solidFill>
                <a:latin typeface="Verdana"/>
                <a:cs typeface="Verdana"/>
              </a:rPr>
              <a:t>s</a:t>
            </a:r>
            <a:r>
              <a:rPr sz="2000" spc="40" dirty="0">
                <a:solidFill>
                  <a:srgbClr val="FFFFFF"/>
                </a:solidFill>
                <a:latin typeface="Times New Roman"/>
                <a:cs typeface="Times New Roman"/>
              </a:rPr>
              <a:t> </a:t>
            </a:r>
            <a:r>
              <a:rPr sz="2000" spc="-45" dirty="0">
                <a:solidFill>
                  <a:srgbClr val="FFFFFF"/>
                </a:solidFill>
                <a:latin typeface="Verdana"/>
                <a:cs typeface="Verdana"/>
              </a:rPr>
              <a:t>R</a:t>
            </a:r>
            <a:r>
              <a:rPr sz="2000" spc="-50" dirty="0">
                <a:solidFill>
                  <a:srgbClr val="FFFFFF"/>
                </a:solidFill>
                <a:latin typeface="Verdana"/>
                <a:cs typeface="Verdana"/>
              </a:rPr>
              <a:t>o</a:t>
            </a:r>
            <a:r>
              <a:rPr sz="2000" spc="-100" dirty="0">
                <a:solidFill>
                  <a:srgbClr val="FFFFFF"/>
                </a:solidFill>
                <a:latin typeface="Verdana"/>
                <a:cs typeface="Verdana"/>
              </a:rPr>
              <a:t>u</a:t>
            </a:r>
            <a:r>
              <a:rPr sz="2000" spc="-40" dirty="0">
                <a:solidFill>
                  <a:srgbClr val="FFFFFF"/>
                </a:solidFill>
                <a:latin typeface="Verdana"/>
                <a:cs typeface="Verdana"/>
              </a:rPr>
              <a:t>t</a:t>
            </a:r>
            <a:r>
              <a:rPr sz="2000" spc="-35" dirty="0">
                <a:solidFill>
                  <a:srgbClr val="FFFFFF"/>
                </a:solidFill>
                <a:latin typeface="Verdana"/>
                <a:cs typeface="Verdana"/>
              </a:rPr>
              <a:t>in</a:t>
            </a:r>
            <a:r>
              <a:rPr sz="2000" spc="-40" dirty="0">
                <a:solidFill>
                  <a:srgbClr val="FFFFFF"/>
                </a:solidFill>
                <a:latin typeface="Verdana"/>
                <a:cs typeface="Verdana"/>
              </a:rPr>
              <a:t>g</a:t>
            </a:r>
            <a:r>
              <a:rPr sz="2000" spc="15" dirty="0">
                <a:solidFill>
                  <a:srgbClr val="FFFFFF"/>
                </a:solidFill>
                <a:latin typeface="Times New Roman"/>
                <a:cs typeface="Times New Roman"/>
              </a:rPr>
              <a:t> </a:t>
            </a:r>
            <a:r>
              <a:rPr sz="2000" spc="25" dirty="0">
                <a:solidFill>
                  <a:srgbClr val="FFFFFF"/>
                </a:solidFill>
                <a:latin typeface="Verdana"/>
                <a:cs typeface="Verdana"/>
              </a:rPr>
              <a:t>on</a:t>
            </a:r>
            <a:r>
              <a:rPr sz="2000" spc="50" dirty="0">
                <a:solidFill>
                  <a:srgbClr val="FFFFFF"/>
                </a:solidFill>
                <a:latin typeface="Times New Roman"/>
                <a:cs typeface="Times New Roman"/>
              </a:rPr>
              <a:t> </a:t>
            </a:r>
            <a:r>
              <a:rPr sz="2000" spc="-125" dirty="0">
                <a:solidFill>
                  <a:srgbClr val="FFFFFF"/>
                </a:solidFill>
                <a:latin typeface="Verdana"/>
                <a:cs typeface="Verdana"/>
              </a:rPr>
              <a:t>rum</a:t>
            </a:r>
            <a:r>
              <a:rPr sz="2000" spc="-90" dirty="0">
                <a:solidFill>
                  <a:srgbClr val="FFFFFF"/>
                </a:solidFill>
                <a:latin typeface="Verdana"/>
                <a:cs typeface="Verdana"/>
              </a:rPr>
              <a:t>o</a:t>
            </a:r>
            <a:r>
              <a:rPr sz="2000" spc="-75" dirty="0">
                <a:solidFill>
                  <a:srgbClr val="FFFFFF"/>
                </a:solidFill>
                <a:latin typeface="Verdana"/>
                <a:cs typeface="Verdana"/>
              </a:rPr>
              <a:t>r</a:t>
            </a:r>
            <a:r>
              <a:rPr sz="2000" spc="-225" dirty="0">
                <a:solidFill>
                  <a:srgbClr val="FFFFFF"/>
                </a:solidFill>
                <a:latin typeface="Verdana"/>
                <a:cs typeface="Verdana"/>
              </a:rPr>
              <a:t>s.</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44</a:t>
            </a:r>
            <a:endParaRPr sz="2800">
              <a:latin typeface="Verdana"/>
              <a:cs typeface="Verdana"/>
            </a:endParaRPr>
          </a:p>
        </p:txBody>
      </p:sp>
      <p:sp>
        <p:nvSpPr>
          <p:cNvPr id="5" name="Slide Number Placeholder 4">
            <a:extLst>
              <a:ext uri="{FF2B5EF4-FFF2-40B4-BE49-F238E27FC236}">
                <a16:creationId xmlns:a16="http://schemas.microsoft.com/office/drawing/2014/main" id="{278E6081-AD0A-F153-8F64-08912F5111D4}"/>
              </a:ext>
            </a:extLst>
          </p:cNvPr>
          <p:cNvSpPr>
            <a:spLocks noGrp="1"/>
          </p:cNvSpPr>
          <p:nvPr>
            <p:ph type="sldNum" sz="quarter" idx="12"/>
          </p:nvPr>
        </p:nvSpPr>
        <p:spPr/>
        <p:txBody>
          <a:bodyPr/>
          <a:lstStyle/>
          <a:p>
            <a:fld id="{CC35A254-4A35-4A19-8176-D3942D5E59E5}"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4118610" cy="665480"/>
          </a:xfrm>
          <a:prstGeom prst="rect">
            <a:avLst/>
          </a:prstGeom>
        </p:spPr>
        <p:txBody>
          <a:bodyPr vert="horz" wrap="square" lIns="0" tIns="12700" rIns="0" bIns="0" rtlCol="0">
            <a:spAutoFit/>
          </a:bodyPr>
          <a:lstStyle/>
          <a:p>
            <a:pPr marL="12700">
              <a:lnSpc>
                <a:spcPct val="100000"/>
              </a:lnSpc>
              <a:spcBef>
                <a:spcPts val="100"/>
              </a:spcBef>
            </a:pPr>
            <a:r>
              <a:rPr spc="-280" dirty="0"/>
              <a:t>IPV</a:t>
            </a:r>
            <a:r>
              <a:rPr spc="-310" dirty="0"/>
              <a:t>4</a:t>
            </a:r>
            <a:r>
              <a:rPr spc="110" dirty="0">
                <a:latin typeface="Times New Roman"/>
                <a:cs typeface="Times New Roman"/>
              </a:rPr>
              <a:t> </a:t>
            </a:r>
            <a:r>
              <a:rPr spc="-90" dirty="0"/>
              <a:t>Addressing</a:t>
            </a:r>
          </a:p>
        </p:txBody>
      </p:sp>
      <p:sp>
        <p:nvSpPr>
          <p:cNvPr id="3" name="object 3"/>
          <p:cNvSpPr txBox="1"/>
          <p:nvPr/>
        </p:nvSpPr>
        <p:spPr>
          <a:xfrm>
            <a:off x="1182116" y="1954500"/>
            <a:ext cx="5324475" cy="212407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170" dirty="0">
                <a:solidFill>
                  <a:srgbClr val="FFFFFF"/>
                </a:solidFill>
                <a:latin typeface="Verdana"/>
                <a:cs typeface="Verdana"/>
              </a:rPr>
              <a:t>3</a:t>
            </a:r>
            <a:r>
              <a:rPr sz="2000" spc="-165" dirty="0">
                <a:solidFill>
                  <a:srgbClr val="FFFFFF"/>
                </a:solidFill>
                <a:latin typeface="Verdana"/>
                <a:cs typeface="Verdana"/>
              </a:rPr>
              <a:t>2</a:t>
            </a:r>
            <a:r>
              <a:rPr sz="2000" spc="45" dirty="0">
                <a:solidFill>
                  <a:srgbClr val="FFFFFF"/>
                </a:solidFill>
                <a:latin typeface="Times New Roman"/>
                <a:cs typeface="Times New Roman"/>
              </a:rPr>
              <a:t> </a:t>
            </a:r>
            <a:r>
              <a:rPr sz="2000" spc="-55" dirty="0">
                <a:solidFill>
                  <a:srgbClr val="FFFFFF"/>
                </a:solidFill>
                <a:latin typeface="Verdana"/>
                <a:cs typeface="Verdana"/>
              </a:rPr>
              <a:t>bit</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55" dirty="0">
                <a:solidFill>
                  <a:srgbClr val="FFFFFF"/>
                </a:solidFill>
                <a:latin typeface="Verdana"/>
                <a:cs typeface="Verdana"/>
              </a:rPr>
              <a:t>D</a:t>
            </a:r>
            <a:r>
              <a:rPr sz="2000" spc="-65" dirty="0">
                <a:solidFill>
                  <a:srgbClr val="FFFFFF"/>
                </a:solidFill>
                <a:latin typeface="Verdana"/>
                <a:cs typeface="Verdana"/>
              </a:rPr>
              <a:t>i</a:t>
            </a:r>
            <a:r>
              <a:rPr sz="2000" spc="-125" dirty="0">
                <a:solidFill>
                  <a:srgbClr val="FFFFFF"/>
                </a:solidFill>
                <a:latin typeface="Verdana"/>
                <a:cs typeface="Verdana"/>
              </a:rPr>
              <a:t>sp</a:t>
            </a:r>
            <a:r>
              <a:rPr sz="2000" spc="-55" dirty="0">
                <a:solidFill>
                  <a:srgbClr val="FFFFFF"/>
                </a:solidFill>
                <a:latin typeface="Verdana"/>
                <a:cs typeface="Verdana"/>
              </a:rPr>
              <a:t>l</a:t>
            </a:r>
            <a:r>
              <a:rPr sz="2000" spc="20" dirty="0">
                <a:solidFill>
                  <a:srgbClr val="FFFFFF"/>
                </a:solidFill>
                <a:latin typeface="Verdana"/>
                <a:cs typeface="Verdana"/>
              </a:rPr>
              <a:t>a</a:t>
            </a:r>
            <a:r>
              <a:rPr sz="2000" spc="15" dirty="0">
                <a:solidFill>
                  <a:srgbClr val="FFFFFF"/>
                </a:solidFill>
                <a:latin typeface="Verdana"/>
                <a:cs typeface="Verdana"/>
              </a:rPr>
              <a:t>y</a:t>
            </a:r>
            <a:r>
              <a:rPr sz="2000" spc="114" dirty="0">
                <a:solidFill>
                  <a:srgbClr val="FFFFFF"/>
                </a:solidFill>
                <a:latin typeface="Verdana"/>
                <a:cs typeface="Verdana"/>
              </a:rPr>
              <a:t>ed</a:t>
            </a:r>
            <a:r>
              <a:rPr sz="2000" spc="40" dirty="0">
                <a:solidFill>
                  <a:srgbClr val="FFFFFF"/>
                </a:solidFill>
                <a:latin typeface="Times New Roman"/>
                <a:cs typeface="Times New Roman"/>
              </a:rPr>
              <a:t> </a:t>
            </a:r>
            <a:r>
              <a:rPr sz="2000" spc="-65" dirty="0">
                <a:solidFill>
                  <a:srgbClr val="FFFFFF"/>
                </a:solidFill>
                <a:latin typeface="Verdana"/>
                <a:cs typeface="Verdana"/>
              </a:rPr>
              <a:t>i</a:t>
            </a:r>
            <a:r>
              <a:rPr sz="2000" spc="-135" dirty="0">
                <a:solidFill>
                  <a:srgbClr val="FFFFFF"/>
                </a:solidFill>
                <a:latin typeface="Verdana"/>
                <a:cs typeface="Verdana"/>
              </a:rPr>
              <a:t>n</a:t>
            </a:r>
            <a:r>
              <a:rPr sz="2000" spc="45" dirty="0">
                <a:solidFill>
                  <a:srgbClr val="FFFFFF"/>
                </a:solidFill>
                <a:latin typeface="Times New Roman"/>
                <a:cs typeface="Times New Roman"/>
              </a:rPr>
              <a:t> </a:t>
            </a:r>
            <a:r>
              <a:rPr sz="2000" spc="105" dirty="0">
                <a:solidFill>
                  <a:srgbClr val="FFFFFF"/>
                </a:solidFill>
                <a:latin typeface="Verdana"/>
                <a:cs typeface="Verdana"/>
              </a:rPr>
              <a:t>d</a:t>
            </a:r>
            <a:r>
              <a:rPr sz="2000" spc="95" dirty="0">
                <a:solidFill>
                  <a:srgbClr val="FFFFFF"/>
                </a:solidFill>
                <a:latin typeface="Verdana"/>
                <a:cs typeface="Verdana"/>
              </a:rPr>
              <a:t>o</a:t>
            </a:r>
            <a:r>
              <a:rPr sz="2000" spc="-100" dirty="0">
                <a:solidFill>
                  <a:srgbClr val="FFFFFF"/>
                </a:solidFill>
                <a:latin typeface="Verdana"/>
                <a:cs typeface="Verdana"/>
              </a:rPr>
              <a:t>tt</a:t>
            </a:r>
            <a:r>
              <a:rPr sz="2000" spc="114" dirty="0">
                <a:solidFill>
                  <a:srgbClr val="FFFFFF"/>
                </a:solidFill>
                <a:latin typeface="Verdana"/>
                <a:cs typeface="Verdana"/>
              </a:rPr>
              <a:t>ed</a:t>
            </a:r>
            <a:r>
              <a:rPr sz="2000" spc="15" dirty="0">
                <a:solidFill>
                  <a:srgbClr val="FFFFFF"/>
                </a:solidFill>
                <a:latin typeface="Times New Roman"/>
                <a:cs typeface="Times New Roman"/>
              </a:rPr>
              <a:t> </a:t>
            </a:r>
            <a:r>
              <a:rPr sz="2000" spc="40" dirty="0">
                <a:solidFill>
                  <a:srgbClr val="FFFFFF"/>
                </a:solidFill>
                <a:latin typeface="Verdana"/>
                <a:cs typeface="Verdana"/>
              </a:rPr>
              <a:t>decima</a:t>
            </a:r>
            <a:r>
              <a:rPr sz="2000" spc="20" dirty="0">
                <a:solidFill>
                  <a:srgbClr val="FFFFFF"/>
                </a:solidFill>
                <a:latin typeface="Verdana"/>
                <a:cs typeface="Verdana"/>
              </a:rPr>
              <a:t>l</a:t>
            </a:r>
            <a:r>
              <a:rPr sz="2000" spc="40" dirty="0">
                <a:solidFill>
                  <a:srgbClr val="FFFFFF"/>
                </a:solidFill>
                <a:latin typeface="Times New Roman"/>
                <a:cs typeface="Times New Roman"/>
              </a:rPr>
              <a:t> </a:t>
            </a:r>
            <a:r>
              <a:rPr sz="2000" spc="-25" dirty="0">
                <a:solidFill>
                  <a:srgbClr val="FFFFFF"/>
                </a:solidFill>
                <a:latin typeface="Verdana"/>
                <a:cs typeface="Verdana"/>
              </a:rPr>
              <a:t>no</a:t>
            </a:r>
            <a:r>
              <a:rPr sz="2000" spc="-5" dirty="0">
                <a:solidFill>
                  <a:srgbClr val="FFFFFF"/>
                </a:solidFill>
                <a:latin typeface="Verdana"/>
                <a:cs typeface="Verdana"/>
              </a:rPr>
              <a:t>t</a:t>
            </a:r>
            <a:r>
              <a:rPr sz="2000" spc="-15" dirty="0">
                <a:solidFill>
                  <a:srgbClr val="FFFFFF"/>
                </a:solidFill>
                <a:latin typeface="Verdana"/>
                <a:cs typeface="Verdana"/>
              </a:rPr>
              <a:t>ation</a:t>
            </a:r>
            <a:endParaRPr sz="2000">
              <a:latin typeface="Verdana"/>
              <a:cs typeface="Verdana"/>
            </a:endParaRPr>
          </a:p>
          <a:p>
            <a:pPr marL="12700">
              <a:lnSpc>
                <a:spcPct val="100000"/>
              </a:lnSpc>
              <a:spcBef>
                <a:spcPts val="1010"/>
              </a:spcBef>
              <a:tabLst>
                <a:tab pos="354965" algn="l"/>
              </a:tabLst>
            </a:pPr>
            <a:r>
              <a:rPr sz="1600" spc="-155" dirty="0">
                <a:solidFill>
                  <a:srgbClr val="89D0D6"/>
                </a:solidFill>
                <a:latin typeface="Lucida Sans Unicode"/>
                <a:cs typeface="Lucida Sans Unicode"/>
              </a:rPr>
              <a:t>▶	</a:t>
            </a:r>
            <a:r>
              <a:rPr sz="2000" spc="-175" dirty="0">
                <a:solidFill>
                  <a:srgbClr val="FFFFFF"/>
                </a:solidFill>
                <a:latin typeface="Verdana"/>
                <a:cs typeface="Verdana"/>
              </a:rPr>
              <a:t>U</a:t>
            </a:r>
            <a:r>
              <a:rPr sz="2000" spc="-150" dirty="0">
                <a:solidFill>
                  <a:srgbClr val="FFFFFF"/>
                </a:solidFill>
                <a:latin typeface="Verdana"/>
                <a:cs typeface="Verdana"/>
              </a:rPr>
              <a:t>se</a:t>
            </a:r>
            <a:r>
              <a:rPr sz="2000" spc="-135" dirty="0">
                <a:solidFill>
                  <a:srgbClr val="FFFFFF"/>
                </a:solidFill>
                <a:latin typeface="Verdana"/>
                <a:cs typeface="Verdana"/>
              </a:rPr>
              <a:t>s</a:t>
            </a:r>
            <a:r>
              <a:rPr sz="2000" spc="55" dirty="0">
                <a:solidFill>
                  <a:srgbClr val="FFFFFF"/>
                </a:solidFill>
                <a:latin typeface="Times New Roman"/>
                <a:cs typeface="Times New Roman"/>
              </a:rPr>
              <a:t> </a:t>
            </a:r>
            <a:r>
              <a:rPr sz="2000" spc="-100" dirty="0">
                <a:solidFill>
                  <a:srgbClr val="FFFFFF"/>
                </a:solidFill>
                <a:latin typeface="Verdana"/>
                <a:cs typeface="Verdana"/>
              </a:rPr>
              <a:t>t</a:t>
            </a:r>
            <a:r>
              <a:rPr sz="2000" spc="70" dirty="0">
                <a:solidFill>
                  <a:srgbClr val="FFFFFF"/>
                </a:solidFill>
                <a:latin typeface="Verdana"/>
                <a:cs typeface="Verdana"/>
              </a:rPr>
              <a:t>w</a:t>
            </a:r>
            <a:r>
              <a:rPr sz="2000" spc="55" dirty="0">
                <a:solidFill>
                  <a:srgbClr val="FFFFFF"/>
                </a:solidFill>
                <a:latin typeface="Verdana"/>
                <a:cs typeface="Verdana"/>
              </a:rPr>
              <a:t>o</a:t>
            </a:r>
            <a:r>
              <a:rPr sz="2000" spc="20" dirty="0">
                <a:solidFill>
                  <a:srgbClr val="FFFFFF"/>
                </a:solidFill>
                <a:latin typeface="Times New Roman"/>
                <a:cs typeface="Times New Roman"/>
              </a:rPr>
              <a:t> </a:t>
            </a:r>
            <a:r>
              <a:rPr sz="2000" spc="-150" dirty="0">
                <a:solidFill>
                  <a:srgbClr val="FFFFFF"/>
                </a:solidFill>
                <a:latin typeface="Verdana"/>
                <a:cs typeface="Verdana"/>
              </a:rPr>
              <a:t>l</a:t>
            </a:r>
            <a:r>
              <a:rPr sz="2000" spc="20" dirty="0">
                <a:solidFill>
                  <a:srgbClr val="FFFFFF"/>
                </a:solidFill>
                <a:latin typeface="Verdana"/>
                <a:cs typeface="Verdana"/>
              </a:rPr>
              <a:t>e</a:t>
            </a:r>
            <a:r>
              <a:rPr sz="2000" spc="35" dirty="0">
                <a:solidFill>
                  <a:srgbClr val="FFFFFF"/>
                </a:solidFill>
                <a:latin typeface="Verdana"/>
                <a:cs typeface="Verdana"/>
              </a:rPr>
              <a:t>v</a:t>
            </a:r>
            <a:r>
              <a:rPr sz="2000" spc="100" dirty="0">
                <a:solidFill>
                  <a:srgbClr val="FFFFFF"/>
                </a:solidFill>
                <a:latin typeface="Verdana"/>
                <a:cs typeface="Verdana"/>
              </a:rPr>
              <a:t>e</a:t>
            </a:r>
            <a:r>
              <a:rPr sz="2000" spc="-150" dirty="0">
                <a:solidFill>
                  <a:srgbClr val="FFFFFF"/>
                </a:solidFill>
                <a:latin typeface="Verdana"/>
                <a:cs typeface="Verdana"/>
              </a:rPr>
              <a:t>l</a:t>
            </a:r>
            <a:r>
              <a:rPr sz="2000" spc="15" dirty="0">
                <a:solidFill>
                  <a:srgbClr val="FFFFFF"/>
                </a:solidFill>
                <a:latin typeface="Times New Roman"/>
                <a:cs typeface="Times New Roman"/>
              </a:rPr>
              <a:t> </a:t>
            </a:r>
            <a:r>
              <a:rPr sz="2000" spc="85" dirty="0">
                <a:solidFill>
                  <a:srgbClr val="FFFFFF"/>
                </a:solidFill>
                <a:latin typeface="Verdana"/>
                <a:cs typeface="Verdana"/>
              </a:rPr>
              <a:t>o</a:t>
            </a:r>
            <a:r>
              <a:rPr sz="2000" spc="-75" dirty="0">
                <a:solidFill>
                  <a:srgbClr val="FFFFFF"/>
                </a:solidFill>
                <a:latin typeface="Verdana"/>
                <a:cs typeface="Verdana"/>
              </a:rPr>
              <a:t>f</a:t>
            </a:r>
            <a:r>
              <a:rPr sz="2000" spc="45" dirty="0">
                <a:solidFill>
                  <a:srgbClr val="FFFFFF"/>
                </a:solidFill>
                <a:latin typeface="Times New Roman"/>
                <a:cs typeface="Times New Roman"/>
              </a:rPr>
              <a:t> </a:t>
            </a:r>
            <a:r>
              <a:rPr sz="2000" spc="-30" dirty="0">
                <a:solidFill>
                  <a:srgbClr val="FFFFFF"/>
                </a:solidFill>
                <a:latin typeface="Verdana"/>
                <a:cs typeface="Verdana"/>
              </a:rPr>
              <a:t>hier</a:t>
            </a:r>
            <a:r>
              <a:rPr sz="2000" spc="-50" dirty="0">
                <a:solidFill>
                  <a:srgbClr val="FFFFFF"/>
                </a:solidFill>
                <a:latin typeface="Verdana"/>
                <a:cs typeface="Verdana"/>
              </a:rPr>
              <a:t>a</a:t>
            </a:r>
            <a:r>
              <a:rPr sz="2000" dirty="0">
                <a:solidFill>
                  <a:srgbClr val="FFFFFF"/>
                </a:solidFill>
                <a:latin typeface="Verdana"/>
                <a:cs typeface="Verdana"/>
              </a:rPr>
              <a:t>r</a:t>
            </a:r>
            <a:r>
              <a:rPr sz="2000" spc="-10" dirty="0">
                <a:solidFill>
                  <a:srgbClr val="FFFFFF"/>
                </a:solidFill>
                <a:latin typeface="Verdana"/>
                <a:cs typeface="Verdana"/>
              </a:rPr>
              <a:t>c</a:t>
            </a:r>
            <a:r>
              <a:rPr sz="2000" spc="20" dirty="0">
                <a:solidFill>
                  <a:srgbClr val="FFFFFF"/>
                </a:solidFill>
                <a:latin typeface="Verdana"/>
                <a:cs typeface="Verdana"/>
              </a:rPr>
              <a:t>hi</a:t>
            </a:r>
            <a:r>
              <a:rPr sz="2000" spc="10" dirty="0">
                <a:solidFill>
                  <a:srgbClr val="FFFFFF"/>
                </a:solidFill>
                <a:latin typeface="Verdana"/>
                <a:cs typeface="Verdana"/>
              </a:rPr>
              <a:t>ca</a:t>
            </a:r>
            <a:r>
              <a:rPr sz="2000" spc="5" dirty="0">
                <a:solidFill>
                  <a:srgbClr val="FFFFFF"/>
                </a:solidFill>
                <a:latin typeface="Verdana"/>
                <a:cs typeface="Verdana"/>
              </a:rPr>
              <a:t>l</a:t>
            </a:r>
            <a:r>
              <a:rPr sz="2000" spc="40" dirty="0">
                <a:solidFill>
                  <a:srgbClr val="FFFFFF"/>
                </a:solidFill>
                <a:latin typeface="Times New Roman"/>
                <a:cs typeface="Times New Roman"/>
              </a:rPr>
              <a:t> </a:t>
            </a:r>
            <a:r>
              <a:rPr sz="2000" spc="140" dirty="0">
                <a:solidFill>
                  <a:srgbClr val="FFFFFF"/>
                </a:solidFill>
                <a:latin typeface="Verdana"/>
                <a:cs typeface="Verdana"/>
              </a:rPr>
              <a:t>ad</a:t>
            </a:r>
            <a:r>
              <a:rPr sz="2000" spc="114" dirty="0">
                <a:solidFill>
                  <a:srgbClr val="FFFFFF"/>
                </a:solidFill>
                <a:latin typeface="Verdana"/>
                <a:cs typeface="Verdana"/>
              </a:rPr>
              <a:t>d</a:t>
            </a:r>
            <a:r>
              <a:rPr sz="2000" spc="-110" dirty="0">
                <a:solidFill>
                  <a:srgbClr val="FFFFFF"/>
                </a:solidFill>
                <a:latin typeface="Verdana"/>
                <a:cs typeface="Verdana"/>
              </a:rPr>
              <a:t>ressing</a:t>
            </a:r>
            <a:endParaRPr sz="2000">
              <a:latin typeface="Verdana"/>
              <a:cs typeface="Verdana"/>
            </a:endParaRPr>
          </a:p>
          <a:p>
            <a:pPr marL="469900">
              <a:lnSpc>
                <a:spcPct val="100000"/>
              </a:lnSpc>
              <a:spcBef>
                <a:spcPts val="1005"/>
              </a:spcBef>
            </a:pPr>
            <a:r>
              <a:rPr sz="1450" spc="-150" dirty="0">
                <a:solidFill>
                  <a:srgbClr val="89D0D6"/>
                </a:solidFill>
                <a:latin typeface="Lucida Sans Unicode"/>
                <a:cs typeface="Lucida Sans Unicode"/>
              </a:rPr>
              <a:t>▶</a:t>
            </a:r>
            <a:r>
              <a:rPr sz="1450" spc="204" dirty="0">
                <a:solidFill>
                  <a:srgbClr val="89D0D6"/>
                </a:solidFill>
                <a:latin typeface="Lucida Sans Unicode"/>
                <a:cs typeface="Lucida Sans Unicode"/>
              </a:rPr>
              <a:t> </a:t>
            </a:r>
            <a:r>
              <a:rPr sz="1800" spc="-55" dirty="0">
                <a:solidFill>
                  <a:srgbClr val="FFFFFF"/>
                </a:solidFill>
                <a:latin typeface="Verdana"/>
                <a:cs typeface="Verdana"/>
              </a:rPr>
              <a:t>Network</a:t>
            </a:r>
            <a:r>
              <a:rPr sz="1800" spc="-95" dirty="0">
                <a:solidFill>
                  <a:srgbClr val="FFFFFF"/>
                </a:solidFill>
                <a:latin typeface="Verdana"/>
                <a:cs typeface="Verdana"/>
              </a:rPr>
              <a:t> </a:t>
            </a:r>
            <a:r>
              <a:rPr sz="1800" spc="-30" dirty="0">
                <a:solidFill>
                  <a:srgbClr val="FFFFFF"/>
                </a:solidFill>
                <a:latin typeface="Verdana"/>
                <a:cs typeface="Verdana"/>
              </a:rPr>
              <a:t>Number</a:t>
            </a:r>
            <a:endParaRPr sz="1800">
              <a:latin typeface="Verdana"/>
              <a:cs typeface="Verdana"/>
            </a:endParaRPr>
          </a:p>
          <a:p>
            <a:pPr marL="469900">
              <a:lnSpc>
                <a:spcPct val="100000"/>
              </a:lnSpc>
              <a:spcBef>
                <a:spcPts val="994"/>
              </a:spcBef>
            </a:pPr>
            <a:r>
              <a:rPr sz="1450" spc="-150" dirty="0">
                <a:solidFill>
                  <a:srgbClr val="89D0D6"/>
                </a:solidFill>
                <a:latin typeface="Lucida Sans Unicode"/>
                <a:cs typeface="Lucida Sans Unicode"/>
              </a:rPr>
              <a:t>▶ </a:t>
            </a:r>
            <a:r>
              <a:rPr sz="1450" spc="70" dirty="0">
                <a:solidFill>
                  <a:srgbClr val="89D0D6"/>
                </a:solidFill>
                <a:latin typeface="Lucida Sans Unicode"/>
                <a:cs typeface="Lucida Sans Unicode"/>
              </a:rPr>
              <a:t> </a:t>
            </a:r>
            <a:r>
              <a:rPr sz="1800" spc="-135" dirty="0">
                <a:solidFill>
                  <a:srgbClr val="FFFFFF"/>
                </a:solidFill>
                <a:latin typeface="Verdana"/>
                <a:cs typeface="Verdana"/>
              </a:rPr>
              <a:t>H</a:t>
            </a:r>
            <a:r>
              <a:rPr sz="1800" spc="-85" dirty="0">
                <a:solidFill>
                  <a:srgbClr val="FFFFFF"/>
                </a:solidFill>
                <a:latin typeface="Verdana"/>
                <a:cs typeface="Verdana"/>
              </a:rPr>
              <a:t>o</a:t>
            </a:r>
            <a:r>
              <a:rPr sz="1800" spc="-80" dirty="0">
                <a:solidFill>
                  <a:srgbClr val="FFFFFF"/>
                </a:solidFill>
                <a:latin typeface="Verdana"/>
                <a:cs typeface="Verdana"/>
              </a:rPr>
              <a:t>s</a:t>
            </a:r>
            <a:r>
              <a:rPr sz="1800" spc="-100" dirty="0">
                <a:solidFill>
                  <a:srgbClr val="FFFFFF"/>
                </a:solidFill>
                <a:latin typeface="Verdana"/>
                <a:cs typeface="Verdana"/>
              </a:rPr>
              <a:t>t</a:t>
            </a:r>
            <a:r>
              <a:rPr sz="1800" spc="50" dirty="0">
                <a:solidFill>
                  <a:srgbClr val="FFFFFF"/>
                </a:solidFill>
                <a:latin typeface="Times New Roman"/>
                <a:cs typeface="Times New Roman"/>
              </a:rPr>
              <a:t> </a:t>
            </a:r>
            <a:r>
              <a:rPr sz="1800" spc="15" dirty="0">
                <a:solidFill>
                  <a:srgbClr val="FFFFFF"/>
                </a:solidFill>
                <a:latin typeface="Verdana"/>
                <a:cs typeface="Verdana"/>
              </a:rPr>
              <a:t>Numb</a:t>
            </a:r>
            <a:r>
              <a:rPr sz="1800" dirty="0">
                <a:solidFill>
                  <a:srgbClr val="FFFFFF"/>
                </a:solidFill>
                <a:latin typeface="Verdana"/>
                <a:cs typeface="Verdana"/>
              </a:rPr>
              <a:t>e</a:t>
            </a:r>
            <a:r>
              <a:rPr sz="1800" spc="-229" dirty="0">
                <a:solidFill>
                  <a:srgbClr val="FFFFFF"/>
                </a:solidFill>
                <a:latin typeface="Verdana"/>
                <a:cs typeface="Verdana"/>
              </a:rPr>
              <a:t>r</a:t>
            </a:r>
            <a:endParaRPr sz="1800">
              <a:latin typeface="Verdana"/>
              <a:cs typeface="Verdana"/>
            </a:endParaRPr>
          </a:p>
        </p:txBody>
      </p:sp>
      <p:sp>
        <p:nvSpPr>
          <p:cNvPr id="4" name="object 4"/>
          <p:cNvSpPr txBox="1"/>
          <p:nvPr/>
        </p:nvSpPr>
        <p:spPr>
          <a:xfrm>
            <a:off x="1182116" y="4469657"/>
            <a:ext cx="7788909" cy="1147445"/>
          </a:xfrm>
          <a:prstGeom prst="rect">
            <a:avLst/>
          </a:prstGeom>
        </p:spPr>
        <p:txBody>
          <a:bodyPr vert="horz" wrap="square" lIns="0" tIns="124460" rIns="0" bIns="0" rtlCol="0">
            <a:spAutoFit/>
          </a:bodyPr>
          <a:lstStyle/>
          <a:p>
            <a:pPr marL="4128135">
              <a:lnSpc>
                <a:spcPct val="100000"/>
              </a:lnSpc>
              <a:spcBef>
                <a:spcPts val="980"/>
              </a:spcBef>
            </a:pPr>
            <a:r>
              <a:rPr sz="1800" spc="-110" dirty="0">
                <a:solidFill>
                  <a:srgbClr val="FFFFFF"/>
                </a:solidFill>
                <a:latin typeface="Verdana"/>
                <a:cs typeface="Verdana"/>
              </a:rPr>
              <a:t>32-bit</a:t>
            </a:r>
            <a:endParaRPr sz="1800">
              <a:latin typeface="Verdana"/>
              <a:cs typeface="Verdana"/>
            </a:endParaRPr>
          </a:p>
          <a:p>
            <a:pPr marL="355600" marR="5080" indent="-342900">
              <a:lnSpc>
                <a:spcPct val="100000"/>
              </a:lnSpc>
              <a:spcBef>
                <a:spcPts val="990"/>
              </a:spcBef>
              <a:tabLst>
                <a:tab pos="354965" algn="l"/>
              </a:tabLst>
            </a:pPr>
            <a:r>
              <a:rPr sz="1600" spc="-160" dirty="0">
                <a:solidFill>
                  <a:srgbClr val="89D0D6"/>
                </a:solidFill>
                <a:latin typeface="Lucida Sans Unicode"/>
                <a:cs typeface="Lucida Sans Unicode"/>
              </a:rPr>
              <a:t>▶	</a:t>
            </a:r>
            <a:r>
              <a:rPr sz="2000" spc="-45" dirty="0">
                <a:solidFill>
                  <a:srgbClr val="FFFFFF"/>
                </a:solidFill>
                <a:latin typeface="Verdana"/>
                <a:cs typeface="Verdana"/>
              </a:rPr>
              <a:t>Network</a:t>
            </a:r>
            <a:r>
              <a:rPr sz="2000" spc="-190" dirty="0">
                <a:solidFill>
                  <a:srgbClr val="FFFFFF"/>
                </a:solidFill>
                <a:latin typeface="Verdana"/>
                <a:cs typeface="Verdana"/>
              </a:rPr>
              <a:t> </a:t>
            </a:r>
            <a:r>
              <a:rPr sz="2000" spc="-30" dirty="0">
                <a:solidFill>
                  <a:srgbClr val="FFFFFF"/>
                </a:solidFill>
                <a:latin typeface="Verdana"/>
                <a:cs typeface="Verdana"/>
              </a:rPr>
              <a:t>Number</a:t>
            </a:r>
            <a:r>
              <a:rPr sz="2000" spc="-185" dirty="0">
                <a:solidFill>
                  <a:srgbClr val="FFFFFF"/>
                </a:solidFill>
                <a:latin typeface="Verdana"/>
                <a:cs typeface="Verdana"/>
              </a:rPr>
              <a:t> </a:t>
            </a:r>
            <a:r>
              <a:rPr sz="2000" spc="-210" dirty="0">
                <a:solidFill>
                  <a:srgbClr val="FFFFFF"/>
                </a:solidFill>
                <a:latin typeface="Verdana"/>
                <a:cs typeface="Verdana"/>
              </a:rPr>
              <a:t>is</a:t>
            </a:r>
            <a:r>
              <a:rPr sz="2000" spc="-165" dirty="0">
                <a:solidFill>
                  <a:srgbClr val="FFFFFF"/>
                </a:solidFill>
                <a:latin typeface="Verdana"/>
                <a:cs typeface="Verdana"/>
              </a:rPr>
              <a:t> </a:t>
            </a:r>
            <a:r>
              <a:rPr sz="2000" spc="-35" dirty="0">
                <a:solidFill>
                  <a:srgbClr val="FFFFFF"/>
                </a:solidFill>
                <a:latin typeface="Verdana"/>
                <a:cs typeface="Verdana"/>
              </a:rPr>
              <a:t>assigned</a:t>
            </a:r>
            <a:r>
              <a:rPr sz="2000" spc="-155" dirty="0">
                <a:solidFill>
                  <a:srgbClr val="FFFFFF"/>
                </a:solidFill>
                <a:latin typeface="Verdana"/>
                <a:cs typeface="Verdana"/>
              </a:rPr>
              <a:t> </a:t>
            </a:r>
            <a:r>
              <a:rPr sz="2000" dirty="0">
                <a:solidFill>
                  <a:srgbClr val="FFFFFF"/>
                </a:solidFill>
                <a:latin typeface="Verdana"/>
                <a:cs typeface="Verdana"/>
              </a:rPr>
              <a:t>by</a:t>
            </a:r>
            <a:r>
              <a:rPr sz="2000" spc="-155" dirty="0">
                <a:solidFill>
                  <a:srgbClr val="FFFFFF"/>
                </a:solidFill>
                <a:latin typeface="Verdana"/>
                <a:cs typeface="Verdana"/>
              </a:rPr>
              <a:t> </a:t>
            </a:r>
            <a:r>
              <a:rPr sz="2000" spc="-90" dirty="0">
                <a:solidFill>
                  <a:srgbClr val="FFFFFF"/>
                </a:solidFill>
                <a:latin typeface="Verdana"/>
                <a:cs typeface="Verdana"/>
              </a:rPr>
              <a:t>Internet</a:t>
            </a:r>
            <a:r>
              <a:rPr sz="2000" spc="-195" dirty="0">
                <a:solidFill>
                  <a:srgbClr val="FFFFFF"/>
                </a:solidFill>
                <a:latin typeface="Verdana"/>
                <a:cs typeface="Verdana"/>
              </a:rPr>
              <a:t> </a:t>
            </a:r>
            <a:r>
              <a:rPr sz="2000" spc="-50" dirty="0">
                <a:solidFill>
                  <a:srgbClr val="FFFFFF"/>
                </a:solidFill>
                <a:latin typeface="Verdana"/>
                <a:cs typeface="Verdana"/>
              </a:rPr>
              <a:t>Network</a:t>
            </a:r>
            <a:r>
              <a:rPr sz="2000" spc="-185" dirty="0">
                <a:solidFill>
                  <a:srgbClr val="FFFFFF"/>
                </a:solidFill>
                <a:latin typeface="Verdana"/>
                <a:cs typeface="Verdana"/>
              </a:rPr>
              <a:t> </a:t>
            </a:r>
            <a:r>
              <a:rPr sz="2000" spc="-70" dirty="0">
                <a:solidFill>
                  <a:srgbClr val="FFFFFF"/>
                </a:solidFill>
                <a:latin typeface="Verdana"/>
                <a:cs typeface="Verdana"/>
              </a:rPr>
              <a:t>Information </a:t>
            </a:r>
            <a:r>
              <a:rPr sz="2000" spc="-685" dirty="0">
                <a:solidFill>
                  <a:srgbClr val="FFFFFF"/>
                </a:solidFill>
                <a:latin typeface="Verdana"/>
                <a:cs typeface="Verdana"/>
              </a:rPr>
              <a:t> </a:t>
            </a:r>
            <a:r>
              <a:rPr sz="2000" spc="-75" dirty="0">
                <a:solidFill>
                  <a:srgbClr val="FFFFFF"/>
                </a:solidFill>
                <a:latin typeface="Verdana"/>
                <a:cs typeface="Verdana"/>
              </a:rPr>
              <a:t>Centre(InterNIC)</a:t>
            </a:r>
            <a:r>
              <a:rPr sz="2000" spc="-195" dirty="0">
                <a:solidFill>
                  <a:srgbClr val="FFFFFF"/>
                </a:solidFill>
                <a:latin typeface="Verdana"/>
                <a:cs typeface="Verdana"/>
              </a:rPr>
              <a:t> </a:t>
            </a:r>
            <a:r>
              <a:rPr sz="2000" spc="-114" dirty="0">
                <a:solidFill>
                  <a:srgbClr val="FFFFFF"/>
                </a:solidFill>
                <a:latin typeface="Verdana"/>
                <a:cs typeface="Verdana"/>
              </a:rPr>
              <a:t>if</a:t>
            </a:r>
            <a:r>
              <a:rPr sz="2000" spc="-160" dirty="0">
                <a:solidFill>
                  <a:srgbClr val="FFFFFF"/>
                </a:solidFill>
                <a:latin typeface="Verdana"/>
                <a:cs typeface="Verdana"/>
              </a:rPr>
              <a:t> </a:t>
            </a:r>
            <a:r>
              <a:rPr sz="2000" spc="-15" dirty="0">
                <a:solidFill>
                  <a:srgbClr val="FFFFFF"/>
                </a:solidFill>
                <a:latin typeface="Verdana"/>
                <a:cs typeface="Verdana"/>
              </a:rPr>
              <a:t>the</a:t>
            </a:r>
            <a:r>
              <a:rPr sz="2000" spc="-170" dirty="0">
                <a:solidFill>
                  <a:srgbClr val="FFFFFF"/>
                </a:solidFill>
                <a:latin typeface="Verdana"/>
                <a:cs typeface="Verdana"/>
              </a:rPr>
              <a:t> </a:t>
            </a:r>
            <a:r>
              <a:rPr sz="2000" spc="-50" dirty="0">
                <a:solidFill>
                  <a:srgbClr val="FFFFFF"/>
                </a:solidFill>
                <a:latin typeface="Verdana"/>
                <a:cs typeface="Verdana"/>
              </a:rPr>
              <a:t>network</a:t>
            </a:r>
            <a:r>
              <a:rPr sz="2000" spc="-185" dirty="0">
                <a:solidFill>
                  <a:srgbClr val="FFFFFF"/>
                </a:solidFill>
                <a:latin typeface="Verdana"/>
                <a:cs typeface="Verdana"/>
              </a:rPr>
              <a:t> </a:t>
            </a:r>
            <a:r>
              <a:rPr sz="2000" spc="-210" dirty="0">
                <a:solidFill>
                  <a:srgbClr val="FFFFFF"/>
                </a:solidFill>
                <a:latin typeface="Verdana"/>
                <a:cs typeface="Verdana"/>
              </a:rPr>
              <a:t>is</a:t>
            </a:r>
            <a:r>
              <a:rPr sz="2000" spc="-165" dirty="0">
                <a:solidFill>
                  <a:srgbClr val="FFFFFF"/>
                </a:solidFill>
                <a:latin typeface="Verdana"/>
                <a:cs typeface="Verdana"/>
              </a:rPr>
              <a:t> </a:t>
            </a:r>
            <a:r>
              <a:rPr sz="2000" spc="-15" dirty="0">
                <a:solidFill>
                  <a:srgbClr val="FFFFFF"/>
                </a:solidFill>
                <a:latin typeface="Verdana"/>
                <a:cs typeface="Verdana"/>
              </a:rPr>
              <a:t>the</a:t>
            </a:r>
            <a:r>
              <a:rPr sz="2000" spc="-170" dirty="0">
                <a:solidFill>
                  <a:srgbClr val="FFFFFF"/>
                </a:solidFill>
                <a:latin typeface="Verdana"/>
                <a:cs typeface="Verdana"/>
              </a:rPr>
              <a:t> </a:t>
            </a:r>
            <a:r>
              <a:rPr sz="2000" spc="-25" dirty="0">
                <a:solidFill>
                  <a:srgbClr val="FFFFFF"/>
                </a:solidFill>
                <a:latin typeface="Verdana"/>
                <a:cs typeface="Verdana"/>
              </a:rPr>
              <a:t>part</a:t>
            </a:r>
            <a:r>
              <a:rPr sz="2000" spc="-170" dirty="0">
                <a:solidFill>
                  <a:srgbClr val="FFFFFF"/>
                </a:solidFill>
                <a:latin typeface="Verdana"/>
                <a:cs typeface="Verdana"/>
              </a:rPr>
              <a:t> </a:t>
            </a:r>
            <a:r>
              <a:rPr sz="2000" spc="10" dirty="0">
                <a:solidFill>
                  <a:srgbClr val="FFFFFF"/>
                </a:solidFill>
                <a:latin typeface="Verdana"/>
                <a:cs typeface="Verdana"/>
              </a:rPr>
              <a:t>of</a:t>
            </a:r>
            <a:r>
              <a:rPr sz="2000" spc="-155" dirty="0">
                <a:solidFill>
                  <a:srgbClr val="FFFFFF"/>
                </a:solidFill>
                <a:latin typeface="Verdana"/>
                <a:cs typeface="Verdana"/>
              </a:rPr>
              <a:t> </a:t>
            </a:r>
            <a:r>
              <a:rPr sz="2000" spc="20" dirty="0">
                <a:solidFill>
                  <a:srgbClr val="FFFFFF"/>
                </a:solidFill>
                <a:latin typeface="Verdana"/>
                <a:cs typeface="Verdana"/>
              </a:rPr>
              <a:t>public</a:t>
            </a:r>
            <a:r>
              <a:rPr sz="2000" spc="-180" dirty="0">
                <a:solidFill>
                  <a:srgbClr val="FFFFFF"/>
                </a:solidFill>
                <a:latin typeface="Verdana"/>
                <a:cs typeface="Verdana"/>
              </a:rPr>
              <a:t> </a:t>
            </a:r>
            <a:r>
              <a:rPr sz="2000" spc="-55" dirty="0">
                <a:solidFill>
                  <a:srgbClr val="FFFFFF"/>
                </a:solidFill>
                <a:latin typeface="Verdana"/>
                <a:cs typeface="Verdana"/>
              </a:rPr>
              <a:t>network</a:t>
            </a:r>
            <a:endParaRPr sz="2000">
              <a:latin typeface="Verdana"/>
              <a:cs typeface="Verdana"/>
            </a:endParaRPr>
          </a:p>
        </p:txBody>
      </p:sp>
      <p:sp>
        <p:nvSpPr>
          <p:cNvPr id="5" name="object 5"/>
          <p:cNvSpPr txBox="1"/>
          <p:nvPr/>
        </p:nvSpPr>
        <p:spPr>
          <a:xfrm>
            <a:off x="10662039" y="570682"/>
            <a:ext cx="222885" cy="452120"/>
          </a:xfrm>
          <a:prstGeom prst="rect">
            <a:avLst/>
          </a:prstGeom>
        </p:spPr>
        <p:txBody>
          <a:bodyPr vert="horz" wrap="square" lIns="0" tIns="12065" rIns="0" bIns="0" rtlCol="0">
            <a:spAutoFit/>
          </a:bodyPr>
          <a:lstStyle/>
          <a:p>
            <a:pPr marL="12700">
              <a:lnSpc>
                <a:spcPct val="100000"/>
              </a:lnSpc>
              <a:spcBef>
                <a:spcPts val="95"/>
              </a:spcBef>
            </a:pPr>
            <a:r>
              <a:rPr lang="en-US" sz="2800" spc="-229" dirty="0">
                <a:solidFill>
                  <a:srgbClr val="FFFFFF"/>
                </a:solidFill>
                <a:latin typeface="Verdana"/>
                <a:cs typeface="Verdana"/>
              </a:rPr>
              <a:t>3</a:t>
            </a:r>
            <a:endParaRPr sz="2800" dirty="0">
              <a:latin typeface="Verdana"/>
              <a:cs typeface="Verdana"/>
            </a:endParaRPr>
          </a:p>
        </p:txBody>
      </p:sp>
      <p:sp>
        <p:nvSpPr>
          <p:cNvPr id="6" name="object 6"/>
          <p:cNvSpPr txBox="1"/>
          <p:nvPr/>
        </p:nvSpPr>
        <p:spPr>
          <a:xfrm>
            <a:off x="3060435" y="4085463"/>
            <a:ext cx="2762250" cy="370840"/>
          </a:xfrm>
          <a:prstGeom prst="rect">
            <a:avLst/>
          </a:prstGeom>
          <a:ln w="12700">
            <a:solidFill>
              <a:srgbClr val="FFFFFF"/>
            </a:solidFill>
          </a:ln>
        </p:spPr>
        <p:txBody>
          <a:bodyPr vert="horz" wrap="square" lIns="0" tIns="41910" rIns="0" bIns="0" rtlCol="0">
            <a:spAutoFit/>
          </a:bodyPr>
          <a:lstStyle/>
          <a:p>
            <a:pPr marL="91440">
              <a:lnSpc>
                <a:spcPct val="100000"/>
              </a:lnSpc>
              <a:spcBef>
                <a:spcPts val="330"/>
              </a:spcBef>
            </a:pPr>
            <a:r>
              <a:rPr sz="1800" spc="-55" dirty="0">
                <a:solidFill>
                  <a:srgbClr val="FFFFFF"/>
                </a:solidFill>
                <a:latin typeface="Verdana"/>
                <a:cs typeface="Verdana"/>
              </a:rPr>
              <a:t>Network</a:t>
            </a:r>
            <a:r>
              <a:rPr sz="1800" spc="-105" dirty="0">
                <a:solidFill>
                  <a:srgbClr val="FFFFFF"/>
                </a:solidFill>
                <a:latin typeface="Verdana"/>
                <a:cs typeface="Verdana"/>
              </a:rPr>
              <a:t> </a:t>
            </a:r>
            <a:r>
              <a:rPr sz="1800" spc="-30" dirty="0">
                <a:solidFill>
                  <a:srgbClr val="FFFFFF"/>
                </a:solidFill>
                <a:latin typeface="Verdana"/>
                <a:cs typeface="Verdana"/>
              </a:rPr>
              <a:t>Number</a:t>
            </a:r>
            <a:endParaRPr sz="1800">
              <a:latin typeface="Verdana"/>
              <a:cs typeface="Verdana"/>
            </a:endParaRPr>
          </a:p>
        </p:txBody>
      </p:sp>
      <p:sp>
        <p:nvSpPr>
          <p:cNvPr id="7" name="object 7"/>
          <p:cNvSpPr txBox="1"/>
          <p:nvPr/>
        </p:nvSpPr>
        <p:spPr>
          <a:xfrm>
            <a:off x="5822319" y="4085463"/>
            <a:ext cx="2762250" cy="370840"/>
          </a:xfrm>
          <a:prstGeom prst="rect">
            <a:avLst/>
          </a:prstGeom>
          <a:ln w="12700">
            <a:solidFill>
              <a:srgbClr val="FFFFFF"/>
            </a:solidFill>
          </a:ln>
        </p:spPr>
        <p:txBody>
          <a:bodyPr vert="horz" wrap="square" lIns="0" tIns="41910" rIns="0" bIns="0" rtlCol="0">
            <a:spAutoFit/>
          </a:bodyPr>
          <a:lstStyle/>
          <a:p>
            <a:pPr marL="92075">
              <a:lnSpc>
                <a:spcPct val="100000"/>
              </a:lnSpc>
              <a:spcBef>
                <a:spcPts val="330"/>
              </a:spcBef>
            </a:pPr>
            <a:r>
              <a:rPr sz="1800" spc="-135" dirty="0">
                <a:solidFill>
                  <a:srgbClr val="FFFFFF"/>
                </a:solidFill>
                <a:latin typeface="Verdana"/>
                <a:cs typeface="Verdana"/>
              </a:rPr>
              <a:t>H</a:t>
            </a:r>
            <a:r>
              <a:rPr sz="1800" spc="-85" dirty="0">
                <a:solidFill>
                  <a:srgbClr val="FFFFFF"/>
                </a:solidFill>
                <a:latin typeface="Verdana"/>
                <a:cs typeface="Verdana"/>
              </a:rPr>
              <a:t>o</a:t>
            </a:r>
            <a:r>
              <a:rPr sz="1800" spc="-80" dirty="0">
                <a:solidFill>
                  <a:srgbClr val="FFFFFF"/>
                </a:solidFill>
                <a:latin typeface="Verdana"/>
                <a:cs typeface="Verdana"/>
              </a:rPr>
              <a:t>s</a:t>
            </a:r>
            <a:r>
              <a:rPr sz="1800" spc="-100" dirty="0">
                <a:solidFill>
                  <a:srgbClr val="FFFFFF"/>
                </a:solidFill>
                <a:latin typeface="Verdana"/>
                <a:cs typeface="Verdana"/>
              </a:rPr>
              <a:t>t</a:t>
            </a:r>
            <a:r>
              <a:rPr sz="1800" spc="50" dirty="0">
                <a:solidFill>
                  <a:srgbClr val="FFFFFF"/>
                </a:solidFill>
                <a:latin typeface="Times New Roman"/>
                <a:cs typeface="Times New Roman"/>
              </a:rPr>
              <a:t> </a:t>
            </a:r>
            <a:r>
              <a:rPr sz="1800" spc="15" dirty="0">
                <a:solidFill>
                  <a:srgbClr val="FFFFFF"/>
                </a:solidFill>
                <a:latin typeface="Verdana"/>
                <a:cs typeface="Verdana"/>
              </a:rPr>
              <a:t>Numb</a:t>
            </a:r>
            <a:r>
              <a:rPr sz="1800" dirty="0">
                <a:solidFill>
                  <a:srgbClr val="FFFFFF"/>
                </a:solidFill>
                <a:latin typeface="Verdana"/>
                <a:cs typeface="Verdana"/>
              </a:rPr>
              <a:t>e</a:t>
            </a:r>
            <a:r>
              <a:rPr sz="1800" spc="-229" dirty="0">
                <a:solidFill>
                  <a:srgbClr val="FFFFFF"/>
                </a:solidFill>
                <a:latin typeface="Verdana"/>
                <a:cs typeface="Verdana"/>
              </a:rPr>
              <a:t>r</a:t>
            </a:r>
            <a:endParaRPr sz="1800">
              <a:latin typeface="Verdana"/>
              <a:cs typeface="Verdana"/>
            </a:endParaRPr>
          </a:p>
        </p:txBody>
      </p:sp>
      <p:sp>
        <p:nvSpPr>
          <p:cNvPr id="8" name="object 8"/>
          <p:cNvSpPr/>
          <p:nvPr/>
        </p:nvSpPr>
        <p:spPr>
          <a:xfrm>
            <a:off x="3060435" y="4505955"/>
            <a:ext cx="5523865" cy="76200"/>
          </a:xfrm>
          <a:custGeom>
            <a:avLst/>
            <a:gdLst/>
            <a:ahLst/>
            <a:cxnLst/>
            <a:rect l="l" t="t" r="r" b="b"/>
            <a:pathLst>
              <a:path w="5523865" h="76200">
                <a:moveTo>
                  <a:pt x="76200" y="0"/>
                </a:moveTo>
                <a:lnTo>
                  <a:pt x="0" y="38100"/>
                </a:lnTo>
                <a:lnTo>
                  <a:pt x="76200" y="76200"/>
                </a:lnTo>
                <a:lnTo>
                  <a:pt x="76200" y="42803"/>
                </a:lnTo>
                <a:lnTo>
                  <a:pt x="60838" y="42803"/>
                </a:lnTo>
                <a:lnTo>
                  <a:pt x="58826" y="40648"/>
                </a:lnTo>
                <a:lnTo>
                  <a:pt x="58826" y="35433"/>
                </a:lnTo>
                <a:lnTo>
                  <a:pt x="60838" y="33278"/>
                </a:lnTo>
                <a:lnTo>
                  <a:pt x="76200" y="33278"/>
                </a:lnTo>
                <a:lnTo>
                  <a:pt x="76200" y="0"/>
                </a:lnTo>
                <a:close/>
              </a:path>
              <a:path w="5523865" h="76200">
                <a:moveTo>
                  <a:pt x="5447538" y="0"/>
                </a:moveTo>
                <a:lnTo>
                  <a:pt x="5447538" y="76200"/>
                </a:lnTo>
                <a:lnTo>
                  <a:pt x="5514332" y="42803"/>
                </a:lnTo>
                <a:lnTo>
                  <a:pt x="5462930" y="42803"/>
                </a:lnTo>
                <a:lnTo>
                  <a:pt x="5464942" y="40648"/>
                </a:lnTo>
                <a:lnTo>
                  <a:pt x="5464942" y="35433"/>
                </a:lnTo>
                <a:lnTo>
                  <a:pt x="5462930" y="33278"/>
                </a:lnTo>
                <a:lnTo>
                  <a:pt x="5514094" y="33278"/>
                </a:lnTo>
                <a:lnTo>
                  <a:pt x="5447538" y="0"/>
                </a:lnTo>
                <a:close/>
              </a:path>
              <a:path w="5523865" h="76200">
                <a:moveTo>
                  <a:pt x="76200" y="33278"/>
                </a:moveTo>
                <a:lnTo>
                  <a:pt x="60838" y="33278"/>
                </a:lnTo>
                <a:lnTo>
                  <a:pt x="58826" y="35433"/>
                </a:lnTo>
                <a:lnTo>
                  <a:pt x="58826" y="40648"/>
                </a:lnTo>
                <a:lnTo>
                  <a:pt x="60838" y="42803"/>
                </a:lnTo>
                <a:lnTo>
                  <a:pt x="76200" y="42803"/>
                </a:lnTo>
                <a:lnTo>
                  <a:pt x="76200" y="33278"/>
                </a:lnTo>
                <a:close/>
              </a:path>
              <a:path w="5523865" h="76200">
                <a:moveTo>
                  <a:pt x="5447538" y="33278"/>
                </a:moveTo>
                <a:lnTo>
                  <a:pt x="76200" y="33278"/>
                </a:lnTo>
                <a:lnTo>
                  <a:pt x="76200" y="42803"/>
                </a:lnTo>
                <a:lnTo>
                  <a:pt x="5447538" y="42803"/>
                </a:lnTo>
                <a:lnTo>
                  <a:pt x="5447538" y="33278"/>
                </a:lnTo>
                <a:close/>
              </a:path>
              <a:path w="5523865" h="76200">
                <a:moveTo>
                  <a:pt x="5514094" y="33278"/>
                </a:moveTo>
                <a:lnTo>
                  <a:pt x="5462930" y="33278"/>
                </a:lnTo>
                <a:lnTo>
                  <a:pt x="5464942" y="35433"/>
                </a:lnTo>
                <a:lnTo>
                  <a:pt x="5464942" y="40648"/>
                </a:lnTo>
                <a:lnTo>
                  <a:pt x="5462930" y="42803"/>
                </a:lnTo>
                <a:lnTo>
                  <a:pt x="5514332" y="42803"/>
                </a:lnTo>
                <a:lnTo>
                  <a:pt x="5523738" y="38100"/>
                </a:lnTo>
                <a:lnTo>
                  <a:pt x="5514094" y="33278"/>
                </a:lnTo>
                <a:close/>
              </a:path>
            </a:pathLst>
          </a:custGeom>
          <a:solidFill>
            <a:srgbClr val="000000"/>
          </a:solidFill>
        </p:spPr>
        <p:txBody>
          <a:bodyPr wrap="square" lIns="0" tIns="0" rIns="0" bIns="0" rtlCol="0"/>
          <a:lstStyle/>
          <a:p>
            <a:endParaRPr/>
          </a:p>
        </p:txBody>
      </p:sp>
      <p:sp>
        <p:nvSpPr>
          <p:cNvPr id="11" name="Slide Number Placeholder 10">
            <a:extLst>
              <a:ext uri="{FF2B5EF4-FFF2-40B4-BE49-F238E27FC236}">
                <a16:creationId xmlns:a16="http://schemas.microsoft.com/office/drawing/2014/main" id="{B309E8A6-6B1F-1833-A745-C6F2EAB231B9}"/>
              </a:ext>
            </a:extLst>
          </p:cNvPr>
          <p:cNvSpPr>
            <a:spLocks noGrp="1"/>
          </p:cNvSpPr>
          <p:nvPr>
            <p:ph type="sldNum" sz="quarter" idx="12"/>
          </p:nvPr>
        </p:nvSpPr>
        <p:spPr/>
        <p:txBody>
          <a:bodyPr/>
          <a:lstStyle/>
          <a:p>
            <a:fld id="{CC35A254-4A35-4A19-8176-D3942D5E59E5}"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4749165" cy="665480"/>
          </a:xfrm>
          <a:prstGeom prst="rect">
            <a:avLst/>
          </a:prstGeom>
        </p:spPr>
        <p:txBody>
          <a:bodyPr vert="horz" wrap="square" lIns="0" tIns="12700" rIns="0" bIns="0" rtlCol="0">
            <a:spAutoFit/>
          </a:bodyPr>
          <a:lstStyle/>
          <a:p>
            <a:pPr marL="12700">
              <a:lnSpc>
                <a:spcPct val="100000"/>
              </a:lnSpc>
              <a:spcBef>
                <a:spcPts val="100"/>
              </a:spcBef>
            </a:pPr>
            <a:r>
              <a:rPr spc="-300" dirty="0"/>
              <a:t>Link</a:t>
            </a:r>
            <a:r>
              <a:rPr spc="110" dirty="0">
                <a:latin typeface="Times New Roman"/>
                <a:cs typeface="Times New Roman"/>
              </a:rPr>
              <a:t> </a:t>
            </a:r>
            <a:r>
              <a:rPr spc="-95" dirty="0"/>
              <a:t>stat</a:t>
            </a:r>
            <a:r>
              <a:rPr spc="-110" dirty="0"/>
              <a:t>e</a:t>
            </a:r>
            <a:r>
              <a:rPr spc="110" dirty="0">
                <a:latin typeface="Times New Roman"/>
                <a:cs typeface="Times New Roman"/>
              </a:rPr>
              <a:t> </a:t>
            </a:r>
            <a:r>
              <a:rPr spc="65" dirty="0"/>
              <a:t>proto</a:t>
            </a:r>
            <a:r>
              <a:rPr spc="50" dirty="0"/>
              <a:t>c</a:t>
            </a:r>
            <a:r>
              <a:rPr spc="-60" dirty="0"/>
              <a:t>ol</a:t>
            </a:r>
          </a:p>
        </p:txBody>
      </p:sp>
      <p:pic>
        <p:nvPicPr>
          <p:cNvPr id="3" name="object 3"/>
          <p:cNvPicPr/>
          <p:nvPr/>
        </p:nvPicPr>
        <p:blipFill>
          <a:blip r:embed="rId2" cstate="print"/>
          <a:stretch>
            <a:fillRect/>
          </a:stretch>
        </p:blipFill>
        <p:spPr>
          <a:xfrm>
            <a:off x="879171" y="1471595"/>
            <a:ext cx="10359908" cy="5062971"/>
          </a:xfrm>
          <a:prstGeom prst="rect">
            <a:avLst/>
          </a:prstGeom>
        </p:spPr>
      </p:pic>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45</a:t>
            </a:r>
            <a:endParaRPr sz="2800">
              <a:latin typeface="Verdana"/>
              <a:cs typeface="Verdana"/>
            </a:endParaRPr>
          </a:p>
        </p:txBody>
      </p:sp>
      <p:sp>
        <p:nvSpPr>
          <p:cNvPr id="5" name="Slide Number Placeholder 4">
            <a:extLst>
              <a:ext uri="{FF2B5EF4-FFF2-40B4-BE49-F238E27FC236}">
                <a16:creationId xmlns:a16="http://schemas.microsoft.com/office/drawing/2014/main" id="{B4715B48-199A-F2E1-81BC-7572B38345BB}"/>
              </a:ext>
            </a:extLst>
          </p:cNvPr>
          <p:cNvSpPr>
            <a:spLocks noGrp="1"/>
          </p:cNvSpPr>
          <p:nvPr>
            <p:ph type="sldNum" sz="quarter" idx="12"/>
          </p:nvPr>
        </p:nvSpPr>
        <p:spPr/>
        <p:txBody>
          <a:bodyPr/>
          <a:lstStyle/>
          <a:p>
            <a:fld id="{CC35A254-4A35-4A19-8176-D3942D5E59E5}"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7776845" cy="665480"/>
          </a:xfrm>
          <a:prstGeom prst="rect">
            <a:avLst/>
          </a:prstGeom>
        </p:spPr>
        <p:txBody>
          <a:bodyPr vert="horz" wrap="square" lIns="0" tIns="12700" rIns="0" bIns="0" rtlCol="0">
            <a:spAutoFit/>
          </a:bodyPr>
          <a:lstStyle/>
          <a:p>
            <a:pPr marL="12700">
              <a:lnSpc>
                <a:spcPct val="100000"/>
              </a:lnSpc>
              <a:spcBef>
                <a:spcPts val="100"/>
              </a:spcBef>
            </a:pPr>
            <a:r>
              <a:rPr spc="-60" dirty="0"/>
              <a:t>OSPF(Ope</a:t>
            </a:r>
            <a:r>
              <a:rPr spc="-55" dirty="0"/>
              <a:t>n</a:t>
            </a:r>
            <a:r>
              <a:rPr spc="95" dirty="0">
                <a:latin typeface="Times New Roman"/>
                <a:cs typeface="Times New Roman"/>
              </a:rPr>
              <a:t> </a:t>
            </a:r>
            <a:r>
              <a:rPr spc="-265" dirty="0"/>
              <a:t>Shortes</a:t>
            </a:r>
            <a:r>
              <a:rPr spc="-185" dirty="0"/>
              <a:t>t</a:t>
            </a:r>
            <a:r>
              <a:rPr spc="110" dirty="0">
                <a:latin typeface="Times New Roman"/>
                <a:cs typeface="Times New Roman"/>
              </a:rPr>
              <a:t> </a:t>
            </a:r>
            <a:r>
              <a:rPr spc="-65" dirty="0"/>
              <a:t>P</a:t>
            </a:r>
            <a:r>
              <a:rPr dirty="0"/>
              <a:t>at</a:t>
            </a:r>
            <a:r>
              <a:rPr spc="5" dirty="0"/>
              <a:t>h</a:t>
            </a:r>
            <a:r>
              <a:rPr spc="110" dirty="0">
                <a:latin typeface="Times New Roman"/>
                <a:cs typeface="Times New Roman"/>
              </a:rPr>
              <a:t> </a:t>
            </a:r>
            <a:r>
              <a:rPr spc="-375" dirty="0"/>
              <a:t>F</a:t>
            </a:r>
            <a:r>
              <a:rPr spc="-405" dirty="0"/>
              <a:t>irst)</a:t>
            </a:r>
          </a:p>
        </p:txBody>
      </p:sp>
      <p:sp>
        <p:nvSpPr>
          <p:cNvPr id="3" name="object 3"/>
          <p:cNvSpPr txBox="1"/>
          <p:nvPr/>
        </p:nvSpPr>
        <p:spPr>
          <a:xfrm>
            <a:off x="1182116" y="2039235"/>
            <a:ext cx="8707120" cy="4158615"/>
          </a:xfrm>
          <a:prstGeom prst="rect">
            <a:avLst/>
          </a:prstGeom>
        </p:spPr>
        <p:txBody>
          <a:bodyPr vert="horz" wrap="square" lIns="0" tIns="54610" rIns="0" bIns="0" rtlCol="0">
            <a:spAutoFit/>
          </a:bodyPr>
          <a:lstStyle/>
          <a:p>
            <a:pPr marL="355600" marR="1090295" indent="-342900">
              <a:lnSpc>
                <a:spcPts val="1340"/>
              </a:lnSpc>
              <a:spcBef>
                <a:spcPts val="430"/>
              </a:spcBef>
              <a:tabLst>
                <a:tab pos="354965" algn="l"/>
              </a:tabLst>
            </a:pPr>
            <a:r>
              <a:rPr sz="1100" spc="-95" dirty="0">
                <a:solidFill>
                  <a:srgbClr val="89D0D6"/>
                </a:solidFill>
                <a:latin typeface="Lucida Sans Unicode"/>
                <a:cs typeface="Lucida Sans Unicode"/>
              </a:rPr>
              <a:t>▶	</a:t>
            </a:r>
            <a:r>
              <a:rPr sz="1400" spc="-75" dirty="0">
                <a:solidFill>
                  <a:srgbClr val="FFFFFF"/>
                </a:solidFill>
                <a:latin typeface="Verdana"/>
                <a:cs typeface="Verdana"/>
              </a:rPr>
              <a:t>OSPF</a:t>
            </a:r>
            <a:r>
              <a:rPr sz="1400" spc="-120"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114" dirty="0">
                <a:solidFill>
                  <a:srgbClr val="FFFFFF"/>
                </a:solidFill>
                <a:latin typeface="Verdana"/>
                <a:cs typeface="Verdana"/>
              </a:rPr>
              <a:t>a</a:t>
            </a:r>
            <a:r>
              <a:rPr sz="1400" spc="-105" dirty="0">
                <a:solidFill>
                  <a:srgbClr val="FFFFFF"/>
                </a:solidFill>
                <a:latin typeface="Verdana"/>
                <a:cs typeface="Verdana"/>
              </a:rPr>
              <a:t> </a:t>
            </a:r>
            <a:r>
              <a:rPr sz="1400" spc="-15" dirty="0">
                <a:solidFill>
                  <a:srgbClr val="FFFFFF"/>
                </a:solidFill>
                <a:latin typeface="Verdana"/>
                <a:cs typeface="Verdana"/>
              </a:rPr>
              <a:t>standardized</a:t>
            </a:r>
            <a:r>
              <a:rPr sz="1400" spc="-105" dirty="0">
                <a:solidFill>
                  <a:srgbClr val="FFFFFF"/>
                </a:solidFill>
                <a:latin typeface="Verdana"/>
                <a:cs typeface="Verdana"/>
              </a:rPr>
              <a:t> </a:t>
            </a:r>
            <a:r>
              <a:rPr sz="1400" spc="-80" dirty="0">
                <a:solidFill>
                  <a:srgbClr val="FFFFFF"/>
                </a:solidFill>
                <a:latin typeface="Verdana"/>
                <a:cs typeface="Verdana"/>
              </a:rPr>
              <a:t>Link-State</a:t>
            </a:r>
            <a:r>
              <a:rPr sz="1400" spc="-120" dirty="0">
                <a:solidFill>
                  <a:srgbClr val="FFFFFF"/>
                </a:solidFill>
                <a:latin typeface="Verdana"/>
                <a:cs typeface="Verdana"/>
              </a:rPr>
              <a:t> </a:t>
            </a:r>
            <a:r>
              <a:rPr sz="1400" spc="-40" dirty="0">
                <a:solidFill>
                  <a:srgbClr val="FFFFFF"/>
                </a:solidFill>
                <a:latin typeface="Verdana"/>
                <a:cs typeface="Verdana"/>
              </a:rPr>
              <a:t>routing</a:t>
            </a:r>
            <a:r>
              <a:rPr sz="1400" spc="-140" dirty="0">
                <a:solidFill>
                  <a:srgbClr val="FFFFFF"/>
                </a:solidFill>
                <a:latin typeface="Verdana"/>
                <a:cs typeface="Verdana"/>
              </a:rPr>
              <a:t> </a:t>
            </a:r>
            <a:r>
              <a:rPr sz="1400" spc="-5" dirty="0">
                <a:solidFill>
                  <a:srgbClr val="FFFFFF"/>
                </a:solidFill>
                <a:latin typeface="Verdana"/>
                <a:cs typeface="Verdana"/>
              </a:rPr>
              <a:t>protocol.</a:t>
            </a:r>
            <a:r>
              <a:rPr sz="1400" spc="-135" dirty="0">
                <a:solidFill>
                  <a:srgbClr val="FFFFFF"/>
                </a:solidFill>
                <a:latin typeface="Verdana"/>
                <a:cs typeface="Verdana"/>
              </a:rPr>
              <a:t> </a:t>
            </a:r>
            <a:r>
              <a:rPr sz="1400" spc="-25" dirty="0">
                <a:solidFill>
                  <a:srgbClr val="FFFFFF"/>
                </a:solidFill>
                <a:latin typeface="Verdana"/>
                <a:cs typeface="Verdana"/>
              </a:rPr>
              <a:t>that</a:t>
            </a:r>
            <a:r>
              <a:rPr sz="1400" spc="-100"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15" dirty="0">
                <a:solidFill>
                  <a:srgbClr val="FFFFFF"/>
                </a:solidFill>
                <a:latin typeface="Verdana"/>
                <a:cs typeface="Verdana"/>
              </a:rPr>
              <a:t>used</a:t>
            </a:r>
            <a:r>
              <a:rPr sz="1400" spc="-110" dirty="0">
                <a:solidFill>
                  <a:srgbClr val="FFFFFF"/>
                </a:solidFill>
                <a:latin typeface="Verdana"/>
                <a:cs typeface="Verdana"/>
              </a:rPr>
              <a:t> </a:t>
            </a:r>
            <a:r>
              <a:rPr sz="1400" spc="-40" dirty="0">
                <a:solidFill>
                  <a:srgbClr val="FFFFFF"/>
                </a:solidFill>
                <a:latin typeface="Verdana"/>
                <a:cs typeface="Verdana"/>
              </a:rPr>
              <a:t>mainly</a:t>
            </a:r>
            <a:r>
              <a:rPr sz="1400" spc="-155" dirty="0">
                <a:solidFill>
                  <a:srgbClr val="FFFFFF"/>
                </a:solidFill>
                <a:latin typeface="Verdana"/>
                <a:cs typeface="Verdana"/>
              </a:rPr>
              <a:t> </a:t>
            </a:r>
            <a:r>
              <a:rPr sz="1400" spc="-60" dirty="0">
                <a:solidFill>
                  <a:srgbClr val="FFFFFF"/>
                </a:solidFill>
                <a:latin typeface="Verdana"/>
                <a:cs typeface="Verdana"/>
              </a:rPr>
              <a:t>in</a:t>
            </a:r>
            <a:r>
              <a:rPr sz="1400" spc="-125" dirty="0">
                <a:solidFill>
                  <a:srgbClr val="FFFFFF"/>
                </a:solidFill>
                <a:latin typeface="Verdana"/>
                <a:cs typeface="Verdana"/>
              </a:rPr>
              <a:t> </a:t>
            </a:r>
            <a:r>
              <a:rPr sz="1400" spc="-35" dirty="0">
                <a:solidFill>
                  <a:srgbClr val="FFFFFF"/>
                </a:solidFill>
                <a:latin typeface="Verdana"/>
                <a:cs typeface="Verdana"/>
              </a:rPr>
              <a:t>larger</a:t>
            </a:r>
            <a:r>
              <a:rPr sz="1400" spc="-135" dirty="0">
                <a:solidFill>
                  <a:srgbClr val="FFFFFF"/>
                </a:solidFill>
                <a:latin typeface="Verdana"/>
                <a:cs typeface="Verdana"/>
              </a:rPr>
              <a:t> </a:t>
            </a:r>
            <a:r>
              <a:rPr sz="1400" spc="-70" dirty="0">
                <a:solidFill>
                  <a:srgbClr val="FFFFFF"/>
                </a:solidFill>
                <a:latin typeface="Verdana"/>
                <a:cs typeface="Verdana"/>
              </a:rPr>
              <a:t>TCP/IP </a:t>
            </a:r>
            <a:r>
              <a:rPr sz="1400" spc="-475" dirty="0">
                <a:solidFill>
                  <a:srgbClr val="FFFFFF"/>
                </a:solidFill>
                <a:latin typeface="Verdana"/>
                <a:cs typeface="Verdana"/>
              </a:rPr>
              <a:t> </a:t>
            </a:r>
            <a:r>
              <a:rPr sz="1400" spc="-60" dirty="0">
                <a:solidFill>
                  <a:srgbClr val="FFFFFF"/>
                </a:solidFill>
                <a:latin typeface="Verdana"/>
                <a:cs typeface="Verdana"/>
              </a:rPr>
              <a:t>internetworks</a:t>
            </a:r>
            <a:r>
              <a:rPr sz="1400" spc="-155" dirty="0">
                <a:solidFill>
                  <a:srgbClr val="FFFFFF"/>
                </a:solidFill>
                <a:latin typeface="Verdana"/>
                <a:cs typeface="Verdana"/>
              </a:rPr>
              <a:t> </a:t>
            </a:r>
            <a:r>
              <a:rPr sz="1400" spc="55" dirty="0">
                <a:solidFill>
                  <a:srgbClr val="FFFFFF"/>
                </a:solidFill>
                <a:latin typeface="Verdana"/>
                <a:cs typeface="Verdana"/>
              </a:rPr>
              <a:t>and</a:t>
            </a:r>
            <a:r>
              <a:rPr sz="1400" spc="-105" dirty="0">
                <a:solidFill>
                  <a:srgbClr val="FFFFFF"/>
                </a:solidFill>
                <a:latin typeface="Verdana"/>
                <a:cs typeface="Verdana"/>
              </a:rPr>
              <a:t> </a:t>
            </a:r>
            <a:r>
              <a:rPr sz="1400" spc="-55" dirty="0">
                <a:solidFill>
                  <a:srgbClr val="FFFFFF"/>
                </a:solidFill>
                <a:latin typeface="Verdana"/>
                <a:cs typeface="Verdana"/>
              </a:rPr>
              <a:t>within</a:t>
            </a:r>
            <a:r>
              <a:rPr sz="1400" spc="-155" dirty="0">
                <a:solidFill>
                  <a:srgbClr val="FFFFFF"/>
                </a:solidFill>
                <a:latin typeface="Verdana"/>
                <a:cs typeface="Verdana"/>
              </a:rPr>
              <a:t> </a:t>
            </a:r>
            <a:r>
              <a:rPr sz="1400" spc="-10" dirty="0">
                <a:solidFill>
                  <a:srgbClr val="FFFFFF"/>
                </a:solidFill>
                <a:latin typeface="Verdana"/>
                <a:cs typeface="Verdana"/>
              </a:rPr>
              <a:t>autonomous</a:t>
            </a:r>
            <a:r>
              <a:rPr sz="1400" spc="-125" dirty="0">
                <a:solidFill>
                  <a:srgbClr val="FFFFFF"/>
                </a:solidFill>
                <a:latin typeface="Verdana"/>
                <a:cs typeface="Verdana"/>
              </a:rPr>
              <a:t> </a:t>
            </a:r>
            <a:r>
              <a:rPr sz="1400" spc="-100" dirty="0">
                <a:solidFill>
                  <a:srgbClr val="FFFFFF"/>
                </a:solidFill>
                <a:latin typeface="Verdana"/>
                <a:cs typeface="Verdana"/>
              </a:rPr>
              <a:t>systems</a:t>
            </a:r>
            <a:r>
              <a:rPr sz="1400" spc="-150" dirty="0">
                <a:solidFill>
                  <a:srgbClr val="FFFFFF"/>
                </a:solidFill>
                <a:latin typeface="Verdana"/>
                <a:cs typeface="Verdana"/>
              </a:rPr>
              <a:t> </a:t>
            </a:r>
            <a:r>
              <a:rPr sz="1400" spc="5" dirty="0">
                <a:solidFill>
                  <a:srgbClr val="FFFFFF"/>
                </a:solidFill>
                <a:latin typeface="Verdana"/>
                <a:cs typeface="Verdana"/>
              </a:rPr>
              <a:t>of</a:t>
            </a:r>
            <a:r>
              <a:rPr sz="1400" spc="-114" dirty="0">
                <a:solidFill>
                  <a:srgbClr val="FFFFFF"/>
                </a:solidFill>
                <a:latin typeface="Verdana"/>
                <a:cs typeface="Verdana"/>
              </a:rPr>
              <a:t> </a:t>
            </a:r>
            <a:r>
              <a:rPr sz="1400" spc="-15" dirty="0">
                <a:solidFill>
                  <a:srgbClr val="FFFFFF"/>
                </a:solidFill>
                <a:latin typeface="Verdana"/>
                <a:cs typeface="Verdana"/>
              </a:rPr>
              <a:t>the</a:t>
            </a:r>
            <a:r>
              <a:rPr sz="1400" spc="-110" dirty="0">
                <a:solidFill>
                  <a:srgbClr val="FFFFFF"/>
                </a:solidFill>
                <a:latin typeface="Verdana"/>
                <a:cs typeface="Verdana"/>
              </a:rPr>
              <a:t> </a:t>
            </a:r>
            <a:r>
              <a:rPr sz="1400" spc="-75" dirty="0">
                <a:solidFill>
                  <a:srgbClr val="FFFFFF"/>
                </a:solidFill>
                <a:latin typeface="Verdana"/>
                <a:cs typeface="Verdana"/>
              </a:rPr>
              <a:t>Internet.</a:t>
            </a:r>
            <a:endParaRPr sz="1400">
              <a:latin typeface="Verdana"/>
              <a:cs typeface="Verdana"/>
            </a:endParaRPr>
          </a:p>
          <a:p>
            <a:pPr marL="355600" marR="182880" indent="-342900">
              <a:lnSpc>
                <a:spcPts val="1340"/>
              </a:lnSpc>
              <a:spcBef>
                <a:spcPts val="1005"/>
              </a:spcBef>
              <a:tabLst>
                <a:tab pos="354965" algn="l"/>
              </a:tabLst>
            </a:pPr>
            <a:r>
              <a:rPr sz="1100" spc="-95" dirty="0">
                <a:solidFill>
                  <a:srgbClr val="89D0D6"/>
                </a:solidFill>
                <a:latin typeface="Lucida Sans Unicode"/>
                <a:cs typeface="Lucida Sans Unicode"/>
              </a:rPr>
              <a:t>▶	</a:t>
            </a:r>
            <a:r>
              <a:rPr sz="1400" spc="-75" dirty="0">
                <a:solidFill>
                  <a:srgbClr val="FFFFFF"/>
                </a:solidFill>
                <a:latin typeface="Verdana"/>
                <a:cs typeface="Verdana"/>
              </a:rPr>
              <a:t>OSPF</a:t>
            </a:r>
            <a:r>
              <a:rPr sz="1400" spc="-120" dirty="0">
                <a:solidFill>
                  <a:srgbClr val="FFFFFF"/>
                </a:solidFill>
                <a:latin typeface="Verdana"/>
                <a:cs typeface="Verdana"/>
              </a:rPr>
              <a:t> </a:t>
            </a:r>
            <a:r>
              <a:rPr sz="1400" spc="-140" dirty="0">
                <a:solidFill>
                  <a:srgbClr val="FFFFFF"/>
                </a:solidFill>
                <a:latin typeface="Verdana"/>
                <a:cs typeface="Verdana"/>
              </a:rPr>
              <a:t>is</a:t>
            </a:r>
            <a:r>
              <a:rPr sz="1400" spc="-130" dirty="0">
                <a:solidFill>
                  <a:srgbClr val="FFFFFF"/>
                </a:solidFill>
                <a:latin typeface="Verdana"/>
                <a:cs typeface="Verdana"/>
              </a:rPr>
              <a:t> </a:t>
            </a:r>
            <a:r>
              <a:rPr sz="1400" spc="-20" dirty="0">
                <a:solidFill>
                  <a:srgbClr val="FFFFFF"/>
                </a:solidFill>
                <a:latin typeface="Verdana"/>
                <a:cs typeface="Verdana"/>
              </a:rPr>
              <a:t>more</a:t>
            </a:r>
            <a:r>
              <a:rPr sz="1400" spc="-120" dirty="0">
                <a:solidFill>
                  <a:srgbClr val="FFFFFF"/>
                </a:solidFill>
                <a:latin typeface="Verdana"/>
                <a:cs typeface="Verdana"/>
              </a:rPr>
              <a:t> </a:t>
            </a:r>
            <a:r>
              <a:rPr sz="1400" spc="-10" dirty="0">
                <a:solidFill>
                  <a:srgbClr val="FFFFFF"/>
                </a:solidFill>
                <a:latin typeface="Verdana"/>
                <a:cs typeface="Verdana"/>
              </a:rPr>
              <a:t>efficient</a:t>
            </a:r>
            <a:r>
              <a:rPr sz="1400" spc="-155" dirty="0">
                <a:solidFill>
                  <a:srgbClr val="FFFFFF"/>
                </a:solidFill>
                <a:latin typeface="Verdana"/>
                <a:cs typeface="Verdana"/>
              </a:rPr>
              <a:t> </a:t>
            </a:r>
            <a:r>
              <a:rPr sz="1400" spc="-60" dirty="0">
                <a:solidFill>
                  <a:srgbClr val="FFFFFF"/>
                </a:solidFill>
                <a:latin typeface="Verdana"/>
                <a:cs typeface="Verdana"/>
              </a:rPr>
              <a:t>in</a:t>
            </a:r>
            <a:r>
              <a:rPr sz="1400" spc="-130" dirty="0">
                <a:solidFill>
                  <a:srgbClr val="FFFFFF"/>
                </a:solidFill>
                <a:latin typeface="Verdana"/>
                <a:cs typeface="Verdana"/>
              </a:rPr>
              <a:t> </a:t>
            </a:r>
            <a:r>
              <a:rPr sz="1400" spc="-85" dirty="0">
                <a:solidFill>
                  <a:srgbClr val="FFFFFF"/>
                </a:solidFill>
                <a:latin typeface="Verdana"/>
                <a:cs typeface="Verdana"/>
              </a:rPr>
              <a:t>terms</a:t>
            </a:r>
            <a:r>
              <a:rPr sz="1400" spc="-95" dirty="0">
                <a:solidFill>
                  <a:srgbClr val="FFFFFF"/>
                </a:solidFill>
                <a:latin typeface="Verdana"/>
                <a:cs typeface="Verdana"/>
              </a:rPr>
              <a:t> </a:t>
            </a:r>
            <a:r>
              <a:rPr sz="1400" spc="5" dirty="0">
                <a:solidFill>
                  <a:srgbClr val="FFFFFF"/>
                </a:solidFill>
                <a:latin typeface="Verdana"/>
                <a:cs typeface="Verdana"/>
              </a:rPr>
              <a:t>of</a:t>
            </a:r>
            <a:r>
              <a:rPr sz="1400" spc="-114" dirty="0">
                <a:solidFill>
                  <a:srgbClr val="FFFFFF"/>
                </a:solidFill>
                <a:latin typeface="Verdana"/>
                <a:cs typeface="Verdana"/>
              </a:rPr>
              <a:t> </a:t>
            </a:r>
            <a:r>
              <a:rPr sz="1400" spc="-35" dirty="0">
                <a:solidFill>
                  <a:srgbClr val="FFFFFF"/>
                </a:solidFill>
                <a:latin typeface="Verdana"/>
                <a:cs typeface="Verdana"/>
              </a:rPr>
              <a:t>network</a:t>
            </a:r>
            <a:r>
              <a:rPr sz="1400" spc="-125" dirty="0">
                <a:solidFill>
                  <a:srgbClr val="FFFFFF"/>
                </a:solidFill>
                <a:latin typeface="Verdana"/>
                <a:cs typeface="Verdana"/>
              </a:rPr>
              <a:t> </a:t>
            </a:r>
            <a:r>
              <a:rPr sz="1400" spc="20" dirty="0">
                <a:solidFill>
                  <a:srgbClr val="FFFFFF"/>
                </a:solidFill>
                <a:latin typeface="Verdana"/>
                <a:cs typeface="Verdana"/>
              </a:rPr>
              <a:t>overhead</a:t>
            </a:r>
            <a:r>
              <a:rPr sz="1400" spc="-114" dirty="0">
                <a:solidFill>
                  <a:srgbClr val="FFFFFF"/>
                </a:solidFill>
                <a:latin typeface="Verdana"/>
                <a:cs typeface="Verdana"/>
              </a:rPr>
              <a:t> </a:t>
            </a:r>
            <a:r>
              <a:rPr sz="1400" spc="-10" dirty="0">
                <a:solidFill>
                  <a:srgbClr val="FFFFFF"/>
                </a:solidFill>
                <a:latin typeface="Verdana"/>
                <a:cs typeface="Verdana"/>
              </a:rPr>
              <a:t>than</a:t>
            </a:r>
            <a:r>
              <a:rPr sz="1400" spc="-100" dirty="0">
                <a:solidFill>
                  <a:srgbClr val="FFFFFF"/>
                </a:solidFill>
                <a:latin typeface="Verdana"/>
                <a:cs typeface="Verdana"/>
              </a:rPr>
              <a:t> </a:t>
            </a:r>
            <a:r>
              <a:rPr sz="1400" spc="-15" dirty="0">
                <a:solidFill>
                  <a:srgbClr val="FFFFFF"/>
                </a:solidFill>
                <a:latin typeface="Verdana"/>
                <a:cs typeface="Verdana"/>
              </a:rPr>
              <a:t>the</a:t>
            </a:r>
            <a:r>
              <a:rPr sz="1400" spc="-110" dirty="0">
                <a:solidFill>
                  <a:srgbClr val="FFFFFF"/>
                </a:solidFill>
                <a:latin typeface="Verdana"/>
                <a:cs typeface="Verdana"/>
              </a:rPr>
              <a:t> </a:t>
            </a:r>
            <a:r>
              <a:rPr sz="1400" spc="-35" dirty="0">
                <a:solidFill>
                  <a:srgbClr val="FFFFFF"/>
                </a:solidFill>
                <a:latin typeface="Verdana"/>
                <a:cs typeface="Verdana"/>
              </a:rPr>
              <a:t>Routing</a:t>
            </a:r>
            <a:r>
              <a:rPr sz="1400" spc="-110" dirty="0">
                <a:solidFill>
                  <a:srgbClr val="FFFFFF"/>
                </a:solidFill>
                <a:latin typeface="Verdana"/>
                <a:cs typeface="Verdana"/>
              </a:rPr>
              <a:t> </a:t>
            </a:r>
            <a:r>
              <a:rPr sz="1400" spc="-55" dirty="0">
                <a:solidFill>
                  <a:srgbClr val="FFFFFF"/>
                </a:solidFill>
                <a:latin typeface="Verdana"/>
                <a:cs typeface="Verdana"/>
              </a:rPr>
              <a:t>Information</a:t>
            </a:r>
            <a:r>
              <a:rPr sz="1400" spc="-145" dirty="0">
                <a:solidFill>
                  <a:srgbClr val="FFFFFF"/>
                </a:solidFill>
                <a:latin typeface="Verdana"/>
                <a:cs typeface="Verdana"/>
              </a:rPr>
              <a:t> </a:t>
            </a:r>
            <a:r>
              <a:rPr sz="1400" dirty="0">
                <a:solidFill>
                  <a:srgbClr val="FFFFFF"/>
                </a:solidFill>
                <a:latin typeface="Verdana"/>
                <a:cs typeface="Verdana"/>
              </a:rPr>
              <a:t>Protocol</a:t>
            </a:r>
            <a:r>
              <a:rPr sz="1400" spc="-140" dirty="0">
                <a:solidFill>
                  <a:srgbClr val="FFFFFF"/>
                </a:solidFill>
                <a:latin typeface="Verdana"/>
                <a:cs typeface="Verdana"/>
              </a:rPr>
              <a:t> </a:t>
            </a:r>
            <a:r>
              <a:rPr sz="1400" spc="-135" dirty="0">
                <a:solidFill>
                  <a:srgbClr val="FFFFFF"/>
                </a:solidFill>
                <a:latin typeface="Verdana"/>
                <a:cs typeface="Verdana"/>
              </a:rPr>
              <a:t>(RIP), </a:t>
            </a:r>
            <a:r>
              <a:rPr sz="1400" spc="-475" dirty="0">
                <a:solidFill>
                  <a:srgbClr val="FFFFFF"/>
                </a:solidFill>
                <a:latin typeface="Verdana"/>
                <a:cs typeface="Verdana"/>
              </a:rPr>
              <a:t> </a:t>
            </a:r>
            <a:r>
              <a:rPr sz="1400" spc="-15" dirty="0">
                <a:solidFill>
                  <a:srgbClr val="FFFFFF"/>
                </a:solidFill>
                <a:latin typeface="Verdana"/>
                <a:cs typeface="Verdana"/>
              </a:rPr>
              <a:t>but</a:t>
            </a:r>
            <a:r>
              <a:rPr sz="1400" spc="-120" dirty="0">
                <a:solidFill>
                  <a:srgbClr val="FFFFFF"/>
                </a:solidFill>
                <a:latin typeface="Verdana"/>
                <a:cs typeface="Verdana"/>
              </a:rPr>
              <a:t> </a:t>
            </a:r>
            <a:r>
              <a:rPr sz="1400" spc="-85" dirty="0">
                <a:solidFill>
                  <a:srgbClr val="FFFFFF"/>
                </a:solidFill>
                <a:latin typeface="Verdana"/>
                <a:cs typeface="Verdana"/>
              </a:rPr>
              <a:t>it</a:t>
            </a:r>
            <a:r>
              <a:rPr sz="1400" spc="-130"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10" dirty="0">
                <a:solidFill>
                  <a:srgbClr val="FFFFFF"/>
                </a:solidFill>
                <a:latin typeface="Verdana"/>
                <a:cs typeface="Verdana"/>
              </a:rPr>
              <a:t>considerably</a:t>
            </a:r>
            <a:r>
              <a:rPr sz="1400" spc="-140" dirty="0">
                <a:solidFill>
                  <a:srgbClr val="FFFFFF"/>
                </a:solidFill>
                <a:latin typeface="Verdana"/>
                <a:cs typeface="Verdana"/>
              </a:rPr>
              <a:t> </a:t>
            </a:r>
            <a:r>
              <a:rPr sz="1400" spc="-20" dirty="0">
                <a:solidFill>
                  <a:srgbClr val="FFFFFF"/>
                </a:solidFill>
                <a:latin typeface="Verdana"/>
                <a:cs typeface="Verdana"/>
              </a:rPr>
              <a:t>more</a:t>
            </a:r>
            <a:r>
              <a:rPr sz="1400" spc="-130" dirty="0">
                <a:solidFill>
                  <a:srgbClr val="FFFFFF"/>
                </a:solidFill>
                <a:latin typeface="Verdana"/>
                <a:cs typeface="Verdana"/>
              </a:rPr>
              <a:t> </a:t>
            </a:r>
            <a:r>
              <a:rPr sz="1400" spc="15" dirty="0">
                <a:solidFill>
                  <a:srgbClr val="FFFFFF"/>
                </a:solidFill>
                <a:latin typeface="Verdana"/>
                <a:cs typeface="Verdana"/>
              </a:rPr>
              <a:t>complex</a:t>
            </a:r>
            <a:r>
              <a:rPr sz="1400" spc="-145" dirty="0">
                <a:solidFill>
                  <a:srgbClr val="FFFFFF"/>
                </a:solidFill>
                <a:latin typeface="Verdana"/>
                <a:cs typeface="Verdana"/>
              </a:rPr>
              <a:t> </a:t>
            </a:r>
            <a:r>
              <a:rPr sz="1400" spc="-10" dirty="0">
                <a:solidFill>
                  <a:srgbClr val="FFFFFF"/>
                </a:solidFill>
                <a:latin typeface="Verdana"/>
                <a:cs typeface="Verdana"/>
              </a:rPr>
              <a:t>to</a:t>
            </a:r>
            <a:r>
              <a:rPr sz="1400" spc="-105" dirty="0">
                <a:solidFill>
                  <a:srgbClr val="FFFFFF"/>
                </a:solidFill>
                <a:latin typeface="Verdana"/>
                <a:cs typeface="Verdana"/>
              </a:rPr>
              <a:t> </a:t>
            </a:r>
            <a:r>
              <a:rPr sz="1400" spc="15" dirty="0">
                <a:solidFill>
                  <a:srgbClr val="FFFFFF"/>
                </a:solidFill>
                <a:latin typeface="Verdana"/>
                <a:cs typeface="Verdana"/>
              </a:rPr>
              <a:t>plan</a:t>
            </a:r>
            <a:r>
              <a:rPr sz="1400" spc="-135" dirty="0">
                <a:solidFill>
                  <a:srgbClr val="FFFFFF"/>
                </a:solidFill>
                <a:latin typeface="Verdana"/>
                <a:cs typeface="Verdana"/>
              </a:rPr>
              <a:t> </a:t>
            </a:r>
            <a:r>
              <a:rPr sz="1400" spc="55" dirty="0">
                <a:solidFill>
                  <a:srgbClr val="FFFFFF"/>
                </a:solidFill>
                <a:latin typeface="Verdana"/>
                <a:cs typeface="Verdana"/>
              </a:rPr>
              <a:t>and</a:t>
            </a:r>
            <a:r>
              <a:rPr sz="1400" spc="-114" dirty="0">
                <a:solidFill>
                  <a:srgbClr val="FFFFFF"/>
                </a:solidFill>
                <a:latin typeface="Verdana"/>
                <a:cs typeface="Verdana"/>
              </a:rPr>
              <a:t> </a:t>
            </a:r>
            <a:r>
              <a:rPr sz="1400" spc="-20" dirty="0">
                <a:solidFill>
                  <a:srgbClr val="FFFFFF"/>
                </a:solidFill>
                <a:latin typeface="Verdana"/>
                <a:cs typeface="Verdana"/>
              </a:rPr>
              <a:t>implement</a:t>
            </a:r>
            <a:r>
              <a:rPr sz="1400" spc="-145" dirty="0">
                <a:solidFill>
                  <a:srgbClr val="FFFFFF"/>
                </a:solidFill>
                <a:latin typeface="Verdana"/>
                <a:cs typeface="Verdana"/>
              </a:rPr>
              <a:t> </a:t>
            </a:r>
            <a:r>
              <a:rPr sz="1400" spc="-60" dirty="0">
                <a:solidFill>
                  <a:srgbClr val="FFFFFF"/>
                </a:solidFill>
                <a:latin typeface="Verdana"/>
                <a:cs typeface="Verdana"/>
              </a:rPr>
              <a:t>in</a:t>
            </a:r>
            <a:r>
              <a:rPr sz="1400" spc="-135" dirty="0">
                <a:solidFill>
                  <a:srgbClr val="FFFFFF"/>
                </a:solidFill>
                <a:latin typeface="Verdana"/>
                <a:cs typeface="Verdana"/>
              </a:rPr>
              <a:t> </a:t>
            </a:r>
            <a:r>
              <a:rPr sz="1400" spc="40" dirty="0">
                <a:solidFill>
                  <a:srgbClr val="FFFFFF"/>
                </a:solidFill>
                <a:latin typeface="Verdana"/>
                <a:cs typeface="Verdana"/>
              </a:rPr>
              <a:t>an</a:t>
            </a:r>
            <a:r>
              <a:rPr sz="1400" spc="-110" dirty="0">
                <a:solidFill>
                  <a:srgbClr val="FFFFFF"/>
                </a:solidFill>
                <a:latin typeface="Verdana"/>
                <a:cs typeface="Verdana"/>
              </a:rPr>
              <a:t> </a:t>
            </a:r>
            <a:r>
              <a:rPr sz="1400" spc="-55" dirty="0">
                <a:solidFill>
                  <a:srgbClr val="FFFFFF"/>
                </a:solidFill>
                <a:latin typeface="Verdana"/>
                <a:cs typeface="Verdana"/>
              </a:rPr>
              <a:t>enterprise.</a:t>
            </a:r>
            <a:endParaRPr sz="1400">
              <a:latin typeface="Verdana"/>
              <a:cs typeface="Verdana"/>
            </a:endParaRPr>
          </a:p>
          <a:p>
            <a:pPr marL="355600" marR="6350" indent="-342900" algn="just">
              <a:lnSpc>
                <a:spcPts val="1340"/>
              </a:lnSpc>
              <a:spcBef>
                <a:spcPts val="1020"/>
              </a:spcBef>
            </a:pPr>
            <a:r>
              <a:rPr sz="1100" spc="-95" dirty="0">
                <a:solidFill>
                  <a:srgbClr val="89D0D6"/>
                </a:solidFill>
                <a:latin typeface="Lucida Sans Unicode"/>
                <a:cs typeface="Lucida Sans Unicode"/>
              </a:rPr>
              <a:t>▶</a:t>
            </a:r>
            <a:r>
              <a:rPr sz="1100" spc="130" dirty="0">
                <a:solidFill>
                  <a:srgbClr val="89D0D6"/>
                </a:solidFill>
                <a:latin typeface="Lucida Sans Unicode"/>
                <a:cs typeface="Lucida Sans Unicode"/>
              </a:rPr>
              <a:t> </a:t>
            </a:r>
            <a:r>
              <a:rPr sz="1400" spc="-75" dirty="0">
                <a:solidFill>
                  <a:srgbClr val="FFFFFF"/>
                </a:solidFill>
                <a:latin typeface="Verdana"/>
                <a:cs typeface="Verdana"/>
              </a:rPr>
              <a:t>OSPF</a:t>
            </a:r>
            <a:r>
              <a:rPr sz="1400" spc="-120" dirty="0">
                <a:solidFill>
                  <a:srgbClr val="FFFFFF"/>
                </a:solidFill>
                <a:latin typeface="Verdana"/>
                <a:cs typeface="Verdana"/>
              </a:rPr>
              <a:t> </a:t>
            </a:r>
            <a:r>
              <a:rPr sz="1400" spc="-75" dirty="0">
                <a:solidFill>
                  <a:srgbClr val="FFFFFF"/>
                </a:solidFill>
                <a:latin typeface="Verdana"/>
                <a:cs typeface="Verdana"/>
              </a:rPr>
              <a:t>will</a:t>
            </a:r>
            <a:r>
              <a:rPr sz="1400" spc="-120" dirty="0">
                <a:solidFill>
                  <a:srgbClr val="FFFFFF"/>
                </a:solidFill>
                <a:latin typeface="Verdana"/>
                <a:cs typeface="Verdana"/>
              </a:rPr>
              <a:t> </a:t>
            </a:r>
            <a:r>
              <a:rPr sz="1400" spc="-75" dirty="0">
                <a:solidFill>
                  <a:srgbClr val="FFFFFF"/>
                </a:solidFill>
                <a:latin typeface="Verdana"/>
                <a:cs typeface="Verdana"/>
              </a:rPr>
              <a:t>listen</a:t>
            </a:r>
            <a:r>
              <a:rPr sz="1400" spc="-140" dirty="0">
                <a:solidFill>
                  <a:srgbClr val="FFFFFF"/>
                </a:solidFill>
                <a:latin typeface="Verdana"/>
                <a:cs typeface="Verdana"/>
              </a:rPr>
              <a:t> </a:t>
            </a:r>
            <a:r>
              <a:rPr sz="1400" spc="-10" dirty="0">
                <a:solidFill>
                  <a:srgbClr val="FFFFFF"/>
                </a:solidFill>
                <a:latin typeface="Verdana"/>
                <a:cs typeface="Verdana"/>
              </a:rPr>
              <a:t>to</a:t>
            </a:r>
            <a:r>
              <a:rPr sz="1400" spc="-95" dirty="0">
                <a:solidFill>
                  <a:srgbClr val="FFFFFF"/>
                </a:solidFill>
                <a:latin typeface="Verdana"/>
                <a:cs typeface="Verdana"/>
              </a:rPr>
              <a:t> </a:t>
            </a:r>
            <a:r>
              <a:rPr sz="1400" spc="-30" dirty="0">
                <a:solidFill>
                  <a:srgbClr val="FFFFFF"/>
                </a:solidFill>
                <a:latin typeface="Verdana"/>
                <a:cs typeface="Verdana"/>
              </a:rPr>
              <a:t>neighbors</a:t>
            </a:r>
            <a:r>
              <a:rPr sz="1400" spc="-150" dirty="0">
                <a:solidFill>
                  <a:srgbClr val="FFFFFF"/>
                </a:solidFill>
                <a:latin typeface="Verdana"/>
                <a:cs typeface="Verdana"/>
              </a:rPr>
              <a:t> </a:t>
            </a:r>
            <a:r>
              <a:rPr sz="1400" spc="55" dirty="0">
                <a:solidFill>
                  <a:srgbClr val="FFFFFF"/>
                </a:solidFill>
                <a:latin typeface="Verdana"/>
                <a:cs typeface="Verdana"/>
              </a:rPr>
              <a:t>and</a:t>
            </a:r>
            <a:r>
              <a:rPr sz="1400" spc="-105" dirty="0">
                <a:solidFill>
                  <a:srgbClr val="FFFFFF"/>
                </a:solidFill>
                <a:latin typeface="Verdana"/>
                <a:cs typeface="Verdana"/>
              </a:rPr>
              <a:t> </a:t>
            </a:r>
            <a:r>
              <a:rPr sz="1400" spc="-5" dirty="0">
                <a:solidFill>
                  <a:srgbClr val="FFFFFF"/>
                </a:solidFill>
                <a:latin typeface="Verdana"/>
                <a:cs typeface="Verdana"/>
              </a:rPr>
              <a:t>gather</a:t>
            </a:r>
            <a:r>
              <a:rPr sz="1400" spc="-110" dirty="0">
                <a:solidFill>
                  <a:srgbClr val="FFFFFF"/>
                </a:solidFill>
                <a:latin typeface="Verdana"/>
                <a:cs typeface="Verdana"/>
              </a:rPr>
              <a:t> </a:t>
            </a:r>
            <a:r>
              <a:rPr sz="1400" spc="-30" dirty="0">
                <a:solidFill>
                  <a:srgbClr val="FFFFFF"/>
                </a:solidFill>
                <a:latin typeface="Verdana"/>
                <a:cs typeface="Verdana"/>
              </a:rPr>
              <a:t>all</a:t>
            </a:r>
            <a:r>
              <a:rPr sz="1400" spc="-100" dirty="0">
                <a:solidFill>
                  <a:srgbClr val="FFFFFF"/>
                </a:solidFill>
                <a:latin typeface="Verdana"/>
                <a:cs typeface="Verdana"/>
              </a:rPr>
              <a:t> link</a:t>
            </a:r>
            <a:r>
              <a:rPr sz="1400" spc="-140" dirty="0">
                <a:solidFill>
                  <a:srgbClr val="FFFFFF"/>
                </a:solidFill>
                <a:latin typeface="Verdana"/>
                <a:cs typeface="Verdana"/>
              </a:rPr>
              <a:t> </a:t>
            </a:r>
            <a:r>
              <a:rPr sz="1400" spc="-35" dirty="0">
                <a:solidFill>
                  <a:srgbClr val="FFFFFF"/>
                </a:solidFill>
                <a:latin typeface="Verdana"/>
                <a:cs typeface="Verdana"/>
              </a:rPr>
              <a:t>state</a:t>
            </a:r>
            <a:r>
              <a:rPr sz="1400" spc="-80" dirty="0">
                <a:solidFill>
                  <a:srgbClr val="FFFFFF"/>
                </a:solidFill>
                <a:latin typeface="Verdana"/>
                <a:cs typeface="Verdana"/>
              </a:rPr>
              <a:t> </a:t>
            </a:r>
            <a:r>
              <a:rPr sz="1400" spc="55" dirty="0">
                <a:solidFill>
                  <a:srgbClr val="FFFFFF"/>
                </a:solidFill>
                <a:latin typeface="Verdana"/>
                <a:cs typeface="Verdana"/>
              </a:rPr>
              <a:t>data</a:t>
            </a:r>
            <a:r>
              <a:rPr sz="1400" spc="-100" dirty="0">
                <a:solidFill>
                  <a:srgbClr val="FFFFFF"/>
                </a:solidFill>
                <a:latin typeface="Verdana"/>
                <a:cs typeface="Verdana"/>
              </a:rPr>
              <a:t> </a:t>
            </a:r>
            <a:r>
              <a:rPr sz="1400" spc="15" dirty="0">
                <a:solidFill>
                  <a:srgbClr val="FFFFFF"/>
                </a:solidFill>
                <a:latin typeface="Verdana"/>
                <a:cs typeface="Verdana"/>
              </a:rPr>
              <a:t>available</a:t>
            </a:r>
            <a:r>
              <a:rPr sz="1400" spc="-140" dirty="0">
                <a:solidFill>
                  <a:srgbClr val="FFFFFF"/>
                </a:solidFill>
                <a:latin typeface="Verdana"/>
                <a:cs typeface="Verdana"/>
              </a:rPr>
              <a:t> </a:t>
            </a:r>
            <a:r>
              <a:rPr sz="1400" spc="-10" dirty="0">
                <a:solidFill>
                  <a:srgbClr val="FFFFFF"/>
                </a:solidFill>
                <a:latin typeface="Verdana"/>
                <a:cs typeface="Verdana"/>
              </a:rPr>
              <a:t>to</a:t>
            </a:r>
            <a:r>
              <a:rPr sz="1400" spc="-95" dirty="0">
                <a:solidFill>
                  <a:srgbClr val="FFFFFF"/>
                </a:solidFill>
                <a:latin typeface="Verdana"/>
                <a:cs typeface="Verdana"/>
              </a:rPr>
              <a:t> </a:t>
            </a:r>
            <a:r>
              <a:rPr sz="1400" spc="-15" dirty="0">
                <a:solidFill>
                  <a:srgbClr val="FFFFFF"/>
                </a:solidFill>
                <a:latin typeface="Verdana"/>
                <a:cs typeface="Verdana"/>
              </a:rPr>
              <a:t>build</a:t>
            </a:r>
            <a:r>
              <a:rPr sz="1400" spc="-135" dirty="0">
                <a:solidFill>
                  <a:srgbClr val="FFFFFF"/>
                </a:solidFill>
                <a:latin typeface="Verdana"/>
                <a:cs typeface="Verdana"/>
              </a:rPr>
              <a:t> </a:t>
            </a:r>
            <a:r>
              <a:rPr sz="1400" spc="114" dirty="0">
                <a:solidFill>
                  <a:srgbClr val="FFFFFF"/>
                </a:solidFill>
                <a:latin typeface="Verdana"/>
                <a:cs typeface="Verdana"/>
              </a:rPr>
              <a:t>a</a:t>
            </a:r>
            <a:r>
              <a:rPr sz="1400" spc="-105" dirty="0">
                <a:solidFill>
                  <a:srgbClr val="FFFFFF"/>
                </a:solidFill>
                <a:latin typeface="Verdana"/>
                <a:cs typeface="Verdana"/>
              </a:rPr>
              <a:t> </a:t>
            </a:r>
            <a:r>
              <a:rPr sz="1400" spc="10" dirty="0">
                <a:solidFill>
                  <a:srgbClr val="FFFFFF"/>
                </a:solidFill>
                <a:latin typeface="Verdana"/>
                <a:cs typeface="Verdana"/>
              </a:rPr>
              <a:t>topology</a:t>
            </a:r>
            <a:r>
              <a:rPr sz="1400" spc="-140" dirty="0">
                <a:solidFill>
                  <a:srgbClr val="FFFFFF"/>
                </a:solidFill>
                <a:latin typeface="Verdana"/>
                <a:cs typeface="Verdana"/>
              </a:rPr>
              <a:t> </a:t>
            </a:r>
            <a:r>
              <a:rPr sz="1400" spc="50" dirty="0">
                <a:solidFill>
                  <a:srgbClr val="FFFFFF"/>
                </a:solidFill>
                <a:latin typeface="Verdana"/>
                <a:cs typeface="Verdana"/>
              </a:rPr>
              <a:t>map</a:t>
            </a:r>
            <a:r>
              <a:rPr sz="1400" spc="-120" dirty="0">
                <a:solidFill>
                  <a:srgbClr val="FFFFFF"/>
                </a:solidFill>
                <a:latin typeface="Verdana"/>
                <a:cs typeface="Verdana"/>
              </a:rPr>
              <a:t> </a:t>
            </a:r>
            <a:r>
              <a:rPr sz="1400" spc="10" dirty="0">
                <a:solidFill>
                  <a:srgbClr val="FFFFFF"/>
                </a:solidFill>
                <a:latin typeface="Verdana"/>
                <a:cs typeface="Verdana"/>
              </a:rPr>
              <a:t>of</a:t>
            </a:r>
            <a:r>
              <a:rPr sz="1400" spc="-110" dirty="0">
                <a:solidFill>
                  <a:srgbClr val="FFFFFF"/>
                </a:solidFill>
                <a:latin typeface="Verdana"/>
                <a:cs typeface="Verdana"/>
              </a:rPr>
              <a:t> </a:t>
            </a:r>
            <a:r>
              <a:rPr sz="1400" spc="-30" dirty="0">
                <a:solidFill>
                  <a:srgbClr val="FFFFFF"/>
                </a:solidFill>
                <a:latin typeface="Verdana"/>
                <a:cs typeface="Verdana"/>
              </a:rPr>
              <a:t>all </a:t>
            </a:r>
            <a:r>
              <a:rPr sz="1400" spc="-484" dirty="0">
                <a:solidFill>
                  <a:srgbClr val="FFFFFF"/>
                </a:solidFill>
                <a:latin typeface="Verdana"/>
                <a:cs typeface="Verdana"/>
              </a:rPr>
              <a:t> </a:t>
            </a:r>
            <a:r>
              <a:rPr sz="1400" spc="15" dirty="0">
                <a:solidFill>
                  <a:srgbClr val="FFFFFF"/>
                </a:solidFill>
                <a:latin typeface="Verdana"/>
                <a:cs typeface="Verdana"/>
              </a:rPr>
              <a:t>available</a:t>
            </a:r>
            <a:r>
              <a:rPr sz="1400" spc="-150" dirty="0">
                <a:solidFill>
                  <a:srgbClr val="FFFFFF"/>
                </a:solidFill>
                <a:latin typeface="Verdana"/>
                <a:cs typeface="Verdana"/>
              </a:rPr>
              <a:t> </a:t>
            </a:r>
            <a:r>
              <a:rPr sz="1400" spc="-25" dirty="0">
                <a:solidFill>
                  <a:srgbClr val="FFFFFF"/>
                </a:solidFill>
                <a:latin typeface="Verdana"/>
                <a:cs typeface="Verdana"/>
              </a:rPr>
              <a:t>paths</a:t>
            </a:r>
            <a:r>
              <a:rPr sz="1400" spc="-110" dirty="0">
                <a:solidFill>
                  <a:srgbClr val="FFFFFF"/>
                </a:solidFill>
                <a:latin typeface="Verdana"/>
                <a:cs typeface="Verdana"/>
              </a:rPr>
              <a:t> </a:t>
            </a:r>
            <a:r>
              <a:rPr sz="1400" spc="-60" dirty="0">
                <a:solidFill>
                  <a:srgbClr val="FFFFFF"/>
                </a:solidFill>
                <a:latin typeface="Verdana"/>
                <a:cs typeface="Verdana"/>
              </a:rPr>
              <a:t>in</a:t>
            </a:r>
            <a:r>
              <a:rPr sz="1400" spc="-135" dirty="0">
                <a:solidFill>
                  <a:srgbClr val="FFFFFF"/>
                </a:solidFill>
                <a:latin typeface="Verdana"/>
                <a:cs typeface="Verdana"/>
              </a:rPr>
              <a:t> </a:t>
            </a:r>
            <a:r>
              <a:rPr sz="1400" spc="-120" dirty="0">
                <a:solidFill>
                  <a:srgbClr val="FFFFFF"/>
                </a:solidFill>
                <a:latin typeface="Verdana"/>
                <a:cs typeface="Verdana"/>
              </a:rPr>
              <a:t>its</a:t>
            </a:r>
            <a:r>
              <a:rPr sz="1400" spc="-130" dirty="0">
                <a:solidFill>
                  <a:srgbClr val="FFFFFF"/>
                </a:solidFill>
                <a:latin typeface="Verdana"/>
                <a:cs typeface="Verdana"/>
              </a:rPr>
              <a:t> </a:t>
            </a:r>
            <a:r>
              <a:rPr sz="1400" spc="-35" dirty="0">
                <a:solidFill>
                  <a:srgbClr val="FFFFFF"/>
                </a:solidFill>
                <a:latin typeface="Verdana"/>
                <a:cs typeface="Verdana"/>
              </a:rPr>
              <a:t>network</a:t>
            </a:r>
            <a:r>
              <a:rPr sz="1400" spc="-130" dirty="0">
                <a:solidFill>
                  <a:srgbClr val="FFFFFF"/>
                </a:solidFill>
                <a:latin typeface="Verdana"/>
                <a:cs typeface="Verdana"/>
              </a:rPr>
              <a:t> </a:t>
            </a:r>
            <a:r>
              <a:rPr sz="1400" spc="55" dirty="0">
                <a:solidFill>
                  <a:srgbClr val="FFFFFF"/>
                </a:solidFill>
                <a:latin typeface="Verdana"/>
                <a:cs typeface="Verdana"/>
              </a:rPr>
              <a:t>and</a:t>
            </a:r>
            <a:r>
              <a:rPr sz="1400" spc="-105" dirty="0">
                <a:solidFill>
                  <a:srgbClr val="FFFFFF"/>
                </a:solidFill>
                <a:latin typeface="Verdana"/>
                <a:cs typeface="Verdana"/>
              </a:rPr>
              <a:t> </a:t>
            </a:r>
            <a:r>
              <a:rPr sz="1400" spc="-20" dirty="0">
                <a:solidFill>
                  <a:srgbClr val="FFFFFF"/>
                </a:solidFill>
                <a:latin typeface="Verdana"/>
                <a:cs typeface="Verdana"/>
              </a:rPr>
              <a:t>then</a:t>
            </a:r>
            <a:r>
              <a:rPr sz="1400" spc="-105" dirty="0">
                <a:solidFill>
                  <a:srgbClr val="FFFFFF"/>
                </a:solidFill>
                <a:latin typeface="Verdana"/>
                <a:cs typeface="Verdana"/>
              </a:rPr>
              <a:t> </a:t>
            </a:r>
            <a:r>
              <a:rPr sz="1400" spc="-10" dirty="0">
                <a:solidFill>
                  <a:srgbClr val="FFFFFF"/>
                </a:solidFill>
                <a:latin typeface="Verdana"/>
                <a:cs typeface="Verdana"/>
              </a:rPr>
              <a:t>save</a:t>
            </a:r>
            <a:r>
              <a:rPr sz="1400" spc="-140"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35" dirty="0">
                <a:solidFill>
                  <a:srgbClr val="FFFFFF"/>
                </a:solidFill>
                <a:latin typeface="Verdana"/>
                <a:cs typeface="Verdana"/>
              </a:rPr>
              <a:t>information</a:t>
            </a:r>
            <a:r>
              <a:rPr sz="1400" spc="-150" dirty="0">
                <a:solidFill>
                  <a:srgbClr val="FFFFFF"/>
                </a:solidFill>
                <a:latin typeface="Verdana"/>
                <a:cs typeface="Verdana"/>
              </a:rPr>
              <a:t> </a:t>
            </a:r>
            <a:r>
              <a:rPr sz="1400" spc="-60" dirty="0">
                <a:solidFill>
                  <a:srgbClr val="FFFFFF"/>
                </a:solidFill>
                <a:latin typeface="Verdana"/>
                <a:cs typeface="Verdana"/>
              </a:rPr>
              <a:t>in</a:t>
            </a:r>
            <a:r>
              <a:rPr sz="1400" spc="-135" dirty="0">
                <a:solidFill>
                  <a:srgbClr val="FFFFFF"/>
                </a:solidFill>
                <a:latin typeface="Verdana"/>
                <a:cs typeface="Verdana"/>
              </a:rPr>
              <a:t> </a:t>
            </a:r>
            <a:r>
              <a:rPr sz="1400" spc="-120" dirty="0">
                <a:solidFill>
                  <a:srgbClr val="FFFFFF"/>
                </a:solidFill>
                <a:latin typeface="Verdana"/>
                <a:cs typeface="Verdana"/>
              </a:rPr>
              <a:t>its</a:t>
            </a:r>
            <a:r>
              <a:rPr sz="1400" spc="-130" dirty="0">
                <a:solidFill>
                  <a:srgbClr val="FFFFFF"/>
                </a:solidFill>
                <a:latin typeface="Verdana"/>
                <a:cs typeface="Verdana"/>
              </a:rPr>
              <a:t> </a:t>
            </a:r>
            <a:r>
              <a:rPr sz="1400" spc="10" dirty="0">
                <a:solidFill>
                  <a:srgbClr val="FFFFFF"/>
                </a:solidFill>
                <a:latin typeface="Verdana"/>
                <a:cs typeface="Verdana"/>
              </a:rPr>
              <a:t>topology</a:t>
            </a:r>
            <a:r>
              <a:rPr sz="1400" spc="-155" dirty="0">
                <a:solidFill>
                  <a:srgbClr val="FFFFFF"/>
                </a:solidFill>
                <a:latin typeface="Verdana"/>
                <a:cs typeface="Verdana"/>
              </a:rPr>
              <a:t> </a:t>
            </a:r>
            <a:r>
              <a:rPr sz="1400" spc="20" dirty="0">
                <a:solidFill>
                  <a:srgbClr val="FFFFFF"/>
                </a:solidFill>
                <a:latin typeface="Verdana"/>
                <a:cs typeface="Verdana"/>
              </a:rPr>
              <a:t>database,</a:t>
            </a:r>
            <a:r>
              <a:rPr sz="1400" spc="-100" dirty="0">
                <a:solidFill>
                  <a:srgbClr val="FFFFFF"/>
                </a:solidFill>
                <a:latin typeface="Verdana"/>
                <a:cs typeface="Verdana"/>
              </a:rPr>
              <a:t> </a:t>
            </a:r>
            <a:r>
              <a:rPr sz="1400" spc="-25" dirty="0">
                <a:solidFill>
                  <a:srgbClr val="FFFFFF"/>
                </a:solidFill>
                <a:latin typeface="Verdana"/>
                <a:cs typeface="Verdana"/>
              </a:rPr>
              <a:t>also</a:t>
            </a:r>
            <a:r>
              <a:rPr sz="1400" spc="-135" dirty="0">
                <a:solidFill>
                  <a:srgbClr val="FFFFFF"/>
                </a:solidFill>
                <a:latin typeface="Verdana"/>
                <a:cs typeface="Verdana"/>
              </a:rPr>
              <a:t> </a:t>
            </a:r>
            <a:r>
              <a:rPr sz="1400" spc="-20" dirty="0">
                <a:solidFill>
                  <a:srgbClr val="FFFFFF"/>
                </a:solidFill>
                <a:latin typeface="Verdana"/>
                <a:cs typeface="Verdana"/>
              </a:rPr>
              <a:t>known </a:t>
            </a:r>
            <a:r>
              <a:rPr sz="1400" spc="-480" dirty="0">
                <a:solidFill>
                  <a:srgbClr val="FFFFFF"/>
                </a:solidFill>
                <a:latin typeface="Verdana"/>
                <a:cs typeface="Verdana"/>
              </a:rPr>
              <a:t> </a:t>
            </a:r>
            <a:r>
              <a:rPr sz="1400" spc="-40" dirty="0">
                <a:solidFill>
                  <a:srgbClr val="FFFFFF"/>
                </a:solidFill>
                <a:latin typeface="Verdana"/>
                <a:cs typeface="Verdana"/>
              </a:rPr>
              <a:t>as</a:t>
            </a:r>
            <a:r>
              <a:rPr sz="1400" spc="-114" dirty="0">
                <a:solidFill>
                  <a:srgbClr val="FFFFFF"/>
                </a:solidFill>
                <a:latin typeface="Verdana"/>
                <a:cs typeface="Verdana"/>
              </a:rPr>
              <a:t> </a:t>
            </a:r>
            <a:r>
              <a:rPr sz="1400" spc="-120" dirty="0">
                <a:solidFill>
                  <a:srgbClr val="FFFFFF"/>
                </a:solidFill>
                <a:latin typeface="Verdana"/>
                <a:cs typeface="Verdana"/>
              </a:rPr>
              <a:t>its</a:t>
            </a:r>
            <a:r>
              <a:rPr sz="1400" spc="-130" dirty="0">
                <a:solidFill>
                  <a:srgbClr val="FFFFFF"/>
                </a:solidFill>
                <a:latin typeface="Verdana"/>
                <a:cs typeface="Verdana"/>
              </a:rPr>
              <a:t> </a:t>
            </a:r>
            <a:r>
              <a:rPr sz="1400" spc="-80" dirty="0">
                <a:solidFill>
                  <a:srgbClr val="FFFFFF"/>
                </a:solidFill>
                <a:latin typeface="Verdana"/>
                <a:cs typeface="Verdana"/>
              </a:rPr>
              <a:t>Link-State</a:t>
            </a:r>
            <a:r>
              <a:rPr sz="1400" spc="-120" dirty="0">
                <a:solidFill>
                  <a:srgbClr val="FFFFFF"/>
                </a:solidFill>
                <a:latin typeface="Verdana"/>
                <a:cs typeface="Verdana"/>
              </a:rPr>
              <a:t> </a:t>
            </a:r>
            <a:r>
              <a:rPr sz="1400" spc="20" dirty="0">
                <a:solidFill>
                  <a:srgbClr val="FFFFFF"/>
                </a:solidFill>
                <a:latin typeface="Verdana"/>
                <a:cs typeface="Verdana"/>
              </a:rPr>
              <a:t>Database</a:t>
            </a:r>
            <a:r>
              <a:rPr sz="1400" spc="-114" dirty="0">
                <a:solidFill>
                  <a:srgbClr val="FFFFFF"/>
                </a:solidFill>
                <a:latin typeface="Verdana"/>
                <a:cs typeface="Verdana"/>
              </a:rPr>
              <a:t> </a:t>
            </a:r>
            <a:r>
              <a:rPr sz="1400" spc="-140" dirty="0">
                <a:solidFill>
                  <a:srgbClr val="FFFFFF"/>
                </a:solidFill>
                <a:latin typeface="Verdana"/>
                <a:cs typeface="Verdana"/>
              </a:rPr>
              <a:t>(LSDB).</a:t>
            </a:r>
            <a:endParaRPr sz="1400">
              <a:latin typeface="Verdana"/>
              <a:cs typeface="Verdana"/>
            </a:endParaRPr>
          </a:p>
          <a:p>
            <a:pPr marL="355600" marR="5080" indent="-342900" algn="just">
              <a:lnSpc>
                <a:spcPts val="1340"/>
              </a:lnSpc>
              <a:spcBef>
                <a:spcPts val="1005"/>
              </a:spcBef>
            </a:pPr>
            <a:r>
              <a:rPr sz="1100" spc="-95" dirty="0">
                <a:solidFill>
                  <a:srgbClr val="89D0D6"/>
                </a:solidFill>
                <a:latin typeface="Lucida Sans Unicode"/>
                <a:cs typeface="Lucida Sans Unicode"/>
              </a:rPr>
              <a:t>▶</a:t>
            </a:r>
            <a:r>
              <a:rPr sz="1100" spc="114" dirty="0">
                <a:solidFill>
                  <a:srgbClr val="89D0D6"/>
                </a:solidFill>
                <a:latin typeface="Lucida Sans Unicode"/>
                <a:cs typeface="Lucida Sans Unicode"/>
              </a:rPr>
              <a:t> </a:t>
            </a:r>
            <a:r>
              <a:rPr sz="1400" spc="-75" dirty="0">
                <a:solidFill>
                  <a:srgbClr val="FFFFFF"/>
                </a:solidFill>
                <a:latin typeface="Verdana"/>
                <a:cs typeface="Verdana"/>
              </a:rPr>
              <a:t>Using</a:t>
            </a:r>
            <a:r>
              <a:rPr sz="1400" spc="-130"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35" dirty="0">
                <a:solidFill>
                  <a:srgbClr val="FFFFFF"/>
                </a:solidFill>
                <a:latin typeface="Verdana"/>
                <a:cs typeface="Verdana"/>
              </a:rPr>
              <a:t>information</a:t>
            </a:r>
            <a:r>
              <a:rPr sz="1400" spc="-125" dirty="0">
                <a:solidFill>
                  <a:srgbClr val="FFFFFF"/>
                </a:solidFill>
                <a:latin typeface="Verdana"/>
                <a:cs typeface="Verdana"/>
              </a:rPr>
              <a:t> </a:t>
            </a:r>
            <a:r>
              <a:rPr sz="1400" spc="-55" dirty="0">
                <a:solidFill>
                  <a:srgbClr val="FFFFFF"/>
                </a:solidFill>
                <a:latin typeface="Verdana"/>
                <a:cs typeface="Verdana"/>
              </a:rPr>
              <a:t>from</a:t>
            </a:r>
            <a:r>
              <a:rPr sz="1400" spc="-155" dirty="0">
                <a:solidFill>
                  <a:srgbClr val="FFFFFF"/>
                </a:solidFill>
                <a:latin typeface="Verdana"/>
                <a:cs typeface="Verdana"/>
              </a:rPr>
              <a:t> </a:t>
            </a:r>
            <a:r>
              <a:rPr sz="1400" spc="-120" dirty="0">
                <a:solidFill>
                  <a:srgbClr val="FFFFFF"/>
                </a:solidFill>
                <a:latin typeface="Verdana"/>
                <a:cs typeface="Verdana"/>
              </a:rPr>
              <a:t>its</a:t>
            </a:r>
            <a:r>
              <a:rPr sz="1400" spc="-125" dirty="0">
                <a:solidFill>
                  <a:srgbClr val="FFFFFF"/>
                </a:solidFill>
                <a:latin typeface="Verdana"/>
                <a:cs typeface="Verdana"/>
              </a:rPr>
              <a:t> </a:t>
            </a:r>
            <a:r>
              <a:rPr sz="1400" spc="10" dirty="0">
                <a:solidFill>
                  <a:srgbClr val="FFFFFF"/>
                </a:solidFill>
                <a:latin typeface="Verdana"/>
                <a:cs typeface="Verdana"/>
              </a:rPr>
              <a:t>topology</a:t>
            </a:r>
            <a:r>
              <a:rPr sz="1400" spc="-114" dirty="0">
                <a:solidFill>
                  <a:srgbClr val="FFFFFF"/>
                </a:solidFill>
                <a:latin typeface="Verdana"/>
                <a:cs typeface="Verdana"/>
              </a:rPr>
              <a:t> </a:t>
            </a:r>
            <a:r>
              <a:rPr sz="1400" spc="20" dirty="0">
                <a:solidFill>
                  <a:srgbClr val="FFFFFF"/>
                </a:solidFill>
                <a:latin typeface="Verdana"/>
                <a:cs typeface="Verdana"/>
              </a:rPr>
              <a:t>database.</a:t>
            </a:r>
            <a:r>
              <a:rPr sz="1400" spc="-125" dirty="0">
                <a:solidFill>
                  <a:srgbClr val="FFFFFF"/>
                </a:solidFill>
                <a:latin typeface="Verdana"/>
                <a:cs typeface="Verdana"/>
              </a:rPr>
              <a:t> </a:t>
            </a:r>
            <a:r>
              <a:rPr sz="1400" spc="-70" dirty="0">
                <a:solidFill>
                  <a:srgbClr val="FFFFFF"/>
                </a:solidFill>
                <a:latin typeface="Verdana"/>
                <a:cs typeface="Verdana"/>
              </a:rPr>
              <a:t>From</a:t>
            </a:r>
            <a:r>
              <a:rPr sz="1400" spc="-130"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35" dirty="0">
                <a:solidFill>
                  <a:srgbClr val="FFFFFF"/>
                </a:solidFill>
                <a:latin typeface="Verdana"/>
                <a:cs typeface="Verdana"/>
              </a:rPr>
              <a:t>information</a:t>
            </a:r>
            <a:r>
              <a:rPr sz="1400" spc="-135" dirty="0">
                <a:solidFill>
                  <a:srgbClr val="FFFFFF"/>
                </a:solidFill>
                <a:latin typeface="Verdana"/>
                <a:cs typeface="Verdana"/>
              </a:rPr>
              <a:t> </a:t>
            </a:r>
            <a:r>
              <a:rPr sz="1400" dirty="0">
                <a:solidFill>
                  <a:srgbClr val="FFFFFF"/>
                </a:solidFill>
                <a:latin typeface="Verdana"/>
                <a:cs typeface="Verdana"/>
              </a:rPr>
              <a:t>gathered,</a:t>
            </a:r>
            <a:r>
              <a:rPr sz="1400" spc="-100" dirty="0">
                <a:solidFill>
                  <a:srgbClr val="FFFFFF"/>
                </a:solidFill>
                <a:latin typeface="Verdana"/>
                <a:cs typeface="Verdana"/>
              </a:rPr>
              <a:t> </a:t>
            </a:r>
            <a:r>
              <a:rPr sz="1400" spc="-85" dirty="0">
                <a:solidFill>
                  <a:srgbClr val="FFFFFF"/>
                </a:solidFill>
                <a:latin typeface="Verdana"/>
                <a:cs typeface="Verdana"/>
              </a:rPr>
              <a:t>it</a:t>
            </a:r>
            <a:r>
              <a:rPr sz="1400" spc="-140" dirty="0">
                <a:solidFill>
                  <a:srgbClr val="FFFFFF"/>
                </a:solidFill>
                <a:latin typeface="Verdana"/>
                <a:cs typeface="Verdana"/>
              </a:rPr>
              <a:t> </a:t>
            </a:r>
            <a:r>
              <a:rPr sz="1400" spc="-70" dirty="0">
                <a:solidFill>
                  <a:srgbClr val="FFFFFF"/>
                </a:solidFill>
                <a:latin typeface="Verdana"/>
                <a:cs typeface="Verdana"/>
              </a:rPr>
              <a:t>will</a:t>
            </a:r>
            <a:r>
              <a:rPr sz="1400" spc="-150" dirty="0">
                <a:solidFill>
                  <a:srgbClr val="FFFFFF"/>
                </a:solidFill>
                <a:latin typeface="Verdana"/>
                <a:cs typeface="Verdana"/>
              </a:rPr>
              <a:t> </a:t>
            </a:r>
            <a:r>
              <a:rPr sz="1400" spc="35" dirty="0">
                <a:solidFill>
                  <a:srgbClr val="FFFFFF"/>
                </a:solidFill>
                <a:latin typeface="Verdana"/>
                <a:cs typeface="Verdana"/>
              </a:rPr>
              <a:t>calculate </a:t>
            </a:r>
            <a:r>
              <a:rPr sz="1400" spc="40" dirty="0">
                <a:solidFill>
                  <a:srgbClr val="FFFFFF"/>
                </a:solidFill>
                <a:latin typeface="Verdana"/>
                <a:cs typeface="Verdana"/>
              </a:rPr>
              <a:t> </a:t>
            </a:r>
            <a:r>
              <a:rPr sz="1400" spc="-15" dirty="0">
                <a:solidFill>
                  <a:srgbClr val="FFFFFF"/>
                </a:solidFill>
                <a:latin typeface="Verdana"/>
                <a:cs typeface="Verdana"/>
              </a:rPr>
              <a:t>the</a:t>
            </a:r>
            <a:r>
              <a:rPr sz="1400" spc="-95" dirty="0">
                <a:solidFill>
                  <a:srgbClr val="FFFFFF"/>
                </a:solidFill>
                <a:latin typeface="Verdana"/>
                <a:cs typeface="Verdana"/>
              </a:rPr>
              <a:t> </a:t>
            </a:r>
            <a:r>
              <a:rPr sz="1400" spc="-30" dirty="0">
                <a:solidFill>
                  <a:srgbClr val="FFFFFF"/>
                </a:solidFill>
                <a:latin typeface="Verdana"/>
                <a:cs typeface="Verdana"/>
              </a:rPr>
              <a:t>best</a:t>
            </a:r>
            <a:r>
              <a:rPr sz="1400" spc="-110" dirty="0">
                <a:solidFill>
                  <a:srgbClr val="FFFFFF"/>
                </a:solidFill>
                <a:latin typeface="Verdana"/>
                <a:cs typeface="Verdana"/>
              </a:rPr>
              <a:t> </a:t>
            </a:r>
            <a:r>
              <a:rPr sz="1400" spc="-80" dirty="0">
                <a:solidFill>
                  <a:srgbClr val="FFFFFF"/>
                </a:solidFill>
                <a:latin typeface="Verdana"/>
                <a:cs typeface="Verdana"/>
              </a:rPr>
              <a:t>shortest</a:t>
            </a:r>
            <a:r>
              <a:rPr sz="1400" spc="-110" dirty="0">
                <a:solidFill>
                  <a:srgbClr val="FFFFFF"/>
                </a:solidFill>
                <a:latin typeface="Verdana"/>
                <a:cs typeface="Verdana"/>
              </a:rPr>
              <a:t> </a:t>
            </a:r>
            <a:r>
              <a:rPr sz="1400" spc="20" dirty="0">
                <a:solidFill>
                  <a:srgbClr val="FFFFFF"/>
                </a:solidFill>
                <a:latin typeface="Verdana"/>
                <a:cs typeface="Verdana"/>
              </a:rPr>
              <a:t>path</a:t>
            </a:r>
            <a:r>
              <a:rPr sz="1400" spc="-100" dirty="0">
                <a:solidFill>
                  <a:srgbClr val="FFFFFF"/>
                </a:solidFill>
                <a:latin typeface="Verdana"/>
                <a:cs typeface="Verdana"/>
              </a:rPr>
              <a:t> </a:t>
            </a:r>
            <a:r>
              <a:rPr sz="1400" spc="-10" dirty="0">
                <a:solidFill>
                  <a:srgbClr val="FFFFFF"/>
                </a:solidFill>
                <a:latin typeface="Verdana"/>
                <a:cs typeface="Verdana"/>
              </a:rPr>
              <a:t>to</a:t>
            </a:r>
            <a:r>
              <a:rPr sz="1400" spc="-95" dirty="0">
                <a:solidFill>
                  <a:srgbClr val="FFFFFF"/>
                </a:solidFill>
                <a:latin typeface="Verdana"/>
                <a:cs typeface="Verdana"/>
              </a:rPr>
              <a:t> </a:t>
            </a:r>
            <a:r>
              <a:rPr sz="1400" spc="85" dirty="0">
                <a:solidFill>
                  <a:srgbClr val="FFFFFF"/>
                </a:solidFill>
                <a:latin typeface="Verdana"/>
                <a:cs typeface="Verdana"/>
              </a:rPr>
              <a:t>each</a:t>
            </a:r>
            <a:r>
              <a:rPr sz="1400" spc="-114" dirty="0">
                <a:solidFill>
                  <a:srgbClr val="FFFFFF"/>
                </a:solidFill>
                <a:latin typeface="Verdana"/>
                <a:cs typeface="Verdana"/>
              </a:rPr>
              <a:t> </a:t>
            </a:r>
            <a:r>
              <a:rPr sz="1400" spc="40" dirty="0">
                <a:solidFill>
                  <a:srgbClr val="FFFFFF"/>
                </a:solidFill>
                <a:latin typeface="Verdana"/>
                <a:cs typeface="Verdana"/>
              </a:rPr>
              <a:t>reachable</a:t>
            </a:r>
            <a:r>
              <a:rPr sz="1400" spc="-125" dirty="0">
                <a:solidFill>
                  <a:srgbClr val="FFFFFF"/>
                </a:solidFill>
                <a:latin typeface="Verdana"/>
                <a:cs typeface="Verdana"/>
              </a:rPr>
              <a:t> </a:t>
            </a:r>
            <a:r>
              <a:rPr sz="1400" spc="-35" dirty="0">
                <a:solidFill>
                  <a:srgbClr val="FFFFFF"/>
                </a:solidFill>
                <a:latin typeface="Verdana"/>
                <a:cs typeface="Verdana"/>
              </a:rPr>
              <a:t>subnet/network</a:t>
            </a:r>
            <a:r>
              <a:rPr sz="1400" spc="-140" dirty="0">
                <a:solidFill>
                  <a:srgbClr val="FFFFFF"/>
                </a:solidFill>
                <a:latin typeface="Verdana"/>
                <a:cs typeface="Verdana"/>
              </a:rPr>
              <a:t> </a:t>
            </a:r>
            <a:r>
              <a:rPr sz="1400" spc="-60" dirty="0">
                <a:solidFill>
                  <a:srgbClr val="FFFFFF"/>
                </a:solidFill>
                <a:latin typeface="Verdana"/>
                <a:cs typeface="Verdana"/>
              </a:rPr>
              <a:t>using</a:t>
            </a:r>
            <a:r>
              <a:rPr sz="1400" spc="-135" dirty="0">
                <a:solidFill>
                  <a:srgbClr val="FFFFFF"/>
                </a:solidFill>
                <a:latin typeface="Verdana"/>
                <a:cs typeface="Verdana"/>
              </a:rPr>
              <a:t> </a:t>
            </a:r>
            <a:r>
              <a:rPr sz="1400" spc="40" dirty="0">
                <a:solidFill>
                  <a:srgbClr val="FFFFFF"/>
                </a:solidFill>
                <a:latin typeface="Verdana"/>
                <a:cs typeface="Verdana"/>
              </a:rPr>
              <a:t>an</a:t>
            </a:r>
            <a:r>
              <a:rPr sz="1400" spc="-100" dirty="0">
                <a:solidFill>
                  <a:srgbClr val="FFFFFF"/>
                </a:solidFill>
                <a:latin typeface="Verdana"/>
                <a:cs typeface="Verdana"/>
              </a:rPr>
              <a:t> </a:t>
            </a:r>
            <a:r>
              <a:rPr sz="1400" spc="-35" dirty="0">
                <a:solidFill>
                  <a:srgbClr val="FFFFFF"/>
                </a:solidFill>
                <a:latin typeface="Verdana"/>
                <a:cs typeface="Verdana"/>
              </a:rPr>
              <a:t>algorithm</a:t>
            </a:r>
            <a:r>
              <a:rPr sz="1400" spc="-130" dirty="0">
                <a:solidFill>
                  <a:srgbClr val="FFFFFF"/>
                </a:solidFill>
                <a:latin typeface="Verdana"/>
                <a:cs typeface="Verdana"/>
              </a:rPr>
              <a:t> </a:t>
            </a:r>
            <a:r>
              <a:rPr sz="1400" spc="40" dirty="0">
                <a:solidFill>
                  <a:srgbClr val="FFFFFF"/>
                </a:solidFill>
                <a:latin typeface="Verdana"/>
                <a:cs typeface="Verdana"/>
              </a:rPr>
              <a:t>called</a:t>
            </a:r>
            <a:r>
              <a:rPr sz="1400" spc="-130" dirty="0">
                <a:solidFill>
                  <a:srgbClr val="FFFFFF"/>
                </a:solidFill>
                <a:latin typeface="Verdana"/>
                <a:cs typeface="Verdana"/>
              </a:rPr>
              <a:t> </a:t>
            </a:r>
            <a:r>
              <a:rPr sz="1400" spc="-90" dirty="0">
                <a:solidFill>
                  <a:srgbClr val="FFFFFF"/>
                </a:solidFill>
                <a:latin typeface="Verdana"/>
                <a:cs typeface="Verdana"/>
              </a:rPr>
              <a:t>Shortest</a:t>
            </a:r>
            <a:r>
              <a:rPr sz="1400" spc="-95" dirty="0">
                <a:solidFill>
                  <a:srgbClr val="FFFFFF"/>
                </a:solidFill>
                <a:latin typeface="Verdana"/>
                <a:cs typeface="Verdana"/>
              </a:rPr>
              <a:t> </a:t>
            </a:r>
            <a:r>
              <a:rPr sz="1400" spc="-10" dirty="0">
                <a:solidFill>
                  <a:srgbClr val="FFFFFF"/>
                </a:solidFill>
                <a:latin typeface="Verdana"/>
                <a:cs typeface="Verdana"/>
              </a:rPr>
              <a:t>Path </a:t>
            </a:r>
            <a:r>
              <a:rPr sz="1400" spc="-480" dirty="0">
                <a:solidFill>
                  <a:srgbClr val="FFFFFF"/>
                </a:solidFill>
                <a:latin typeface="Verdana"/>
                <a:cs typeface="Verdana"/>
              </a:rPr>
              <a:t> </a:t>
            </a:r>
            <a:r>
              <a:rPr sz="1400" spc="-135" dirty="0">
                <a:solidFill>
                  <a:srgbClr val="FFFFFF"/>
                </a:solidFill>
                <a:latin typeface="Verdana"/>
                <a:cs typeface="Verdana"/>
              </a:rPr>
              <a:t>First</a:t>
            </a:r>
            <a:r>
              <a:rPr sz="1400" spc="-145" dirty="0">
                <a:solidFill>
                  <a:srgbClr val="FFFFFF"/>
                </a:solidFill>
                <a:latin typeface="Verdana"/>
                <a:cs typeface="Verdana"/>
              </a:rPr>
              <a:t> </a:t>
            </a:r>
            <a:r>
              <a:rPr sz="1400" spc="-135" dirty="0">
                <a:solidFill>
                  <a:srgbClr val="FFFFFF"/>
                </a:solidFill>
                <a:latin typeface="Verdana"/>
                <a:cs typeface="Verdana"/>
              </a:rPr>
              <a:t>(SFP).</a:t>
            </a:r>
            <a:endParaRPr sz="1400">
              <a:latin typeface="Verdana"/>
              <a:cs typeface="Verdana"/>
            </a:endParaRPr>
          </a:p>
          <a:p>
            <a:pPr>
              <a:lnSpc>
                <a:spcPct val="100000"/>
              </a:lnSpc>
              <a:spcBef>
                <a:spcPts val="55"/>
              </a:spcBef>
            </a:pPr>
            <a:endParaRPr sz="2450">
              <a:latin typeface="Verdana"/>
              <a:cs typeface="Verdana"/>
            </a:endParaRPr>
          </a:p>
          <a:p>
            <a:pPr marL="12700">
              <a:lnSpc>
                <a:spcPct val="100000"/>
              </a:lnSpc>
              <a:spcBef>
                <a:spcPts val="5"/>
              </a:spcBef>
              <a:tabLst>
                <a:tab pos="354965" algn="l"/>
              </a:tabLst>
            </a:pPr>
            <a:r>
              <a:rPr sz="1100" spc="-95" dirty="0">
                <a:solidFill>
                  <a:srgbClr val="89D0D6"/>
                </a:solidFill>
                <a:latin typeface="Lucida Sans Unicode"/>
                <a:cs typeface="Lucida Sans Unicode"/>
              </a:rPr>
              <a:t>▶	</a:t>
            </a:r>
            <a:r>
              <a:rPr sz="1400" spc="-75" dirty="0">
                <a:solidFill>
                  <a:srgbClr val="FFFFFF"/>
                </a:solidFill>
                <a:latin typeface="Verdana"/>
                <a:cs typeface="Verdana"/>
              </a:rPr>
              <a:t>OSPF</a:t>
            </a:r>
            <a:r>
              <a:rPr sz="1400" spc="-114" dirty="0">
                <a:solidFill>
                  <a:srgbClr val="FFFFFF"/>
                </a:solidFill>
                <a:latin typeface="Verdana"/>
                <a:cs typeface="Verdana"/>
              </a:rPr>
              <a:t> </a:t>
            </a:r>
            <a:r>
              <a:rPr sz="1400" spc="-75" dirty="0">
                <a:solidFill>
                  <a:srgbClr val="FFFFFF"/>
                </a:solidFill>
                <a:latin typeface="Verdana"/>
                <a:cs typeface="Verdana"/>
              </a:rPr>
              <a:t>will</a:t>
            </a:r>
            <a:r>
              <a:rPr sz="1400" spc="-105" dirty="0">
                <a:solidFill>
                  <a:srgbClr val="FFFFFF"/>
                </a:solidFill>
                <a:latin typeface="Verdana"/>
                <a:cs typeface="Verdana"/>
              </a:rPr>
              <a:t> </a:t>
            </a:r>
            <a:r>
              <a:rPr sz="1400" spc="-20" dirty="0">
                <a:solidFill>
                  <a:srgbClr val="FFFFFF"/>
                </a:solidFill>
                <a:latin typeface="Verdana"/>
                <a:cs typeface="Verdana"/>
              </a:rPr>
              <a:t>then</a:t>
            </a:r>
            <a:r>
              <a:rPr sz="1400" spc="-135" dirty="0">
                <a:solidFill>
                  <a:srgbClr val="FFFFFF"/>
                </a:solidFill>
                <a:latin typeface="Verdana"/>
                <a:cs typeface="Verdana"/>
              </a:rPr>
              <a:t> </a:t>
            </a:r>
            <a:r>
              <a:rPr sz="1400" spc="-20" dirty="0">
                <a:solidFill>
                  <a:srgbClr val="FFFFFF"/>
                </a:solidFill>
                <a:latin typeface="Verdana"/>
                <a:cs typeface="Verdana"/>
              </a:rPr>
              <a:t>construct</a:t>
            </a:r>
            <a:r>
              <a:rPr sz="1400" spc="-120" dirty="0">
                <a:solidFill>
                  <a:srgbClr val="FFFFFF"/>
                </a:solidFill>
                <a:latin typeface="Verdana"/>
                <a:cs typeface="Verdana"/>
              </a:rPr>
              <a:t> </a:t>
            </a:r>
            <a:r>
              <a:rPr sz="1400" spc="-30" dirty="0">
                <a:solidFill>
                  <a:srgbClr val="FFFFFF"/>
                </a:solidFill>
                <a:latin typeface="Verdana"/>
                <a:cs typeface="Verdana"/>
              </a:rPr>
              <a:t>three</a:t>
            </a:r>
            <a:r>
              <a:rPr sz="1400" spc="-100" dirty="0">
                <a:solidFill>
                  <a:srgbClr val="FFFFFF"/>
                </a:solidFill>
                <a:latin typeface="Verdana"/>
                <a:cs typeface="Verdana"/>
              </a:rPr>
              <a:t> </a:t>
            </a:r>
            <a:r>
              <a:rPr sz="1400" spc="-15" dirty="0">
                <a:solidFill>
                  <a:srgbClr val="FFFFFF"/>
                </a:solidFill>
                <a:latin typeface="Verdana"/>
                <a:cs typeface="Verdana"/>
              </a:rPr>
              <a:t>tables</a:t>
            </a:r>
            <a:r>
              <a:rPr sz="1400" spc="-135" dirty="0">
                <a:solidFill>
                  <a:srgbClr val="FFFFFF"/>
                </a:solidFill>
                <a:latin typeface="Verdana"/>
                <a:cs typeface="Verdana"/>
              </a:rPr>
              <a:t> </a:t>
            </a:r>
            <a:r>
              <a:rPr sz="1400" spc="-10" dirty="0">
                <a:solidFill>
                  <a:srgbClr val="FFFFFF"/>
                </a:solidFill>
                <a:latin typeface="Verdana"/>
                <a:cs typeface="Verdana"/>
              </a:rPr>
              <a:t>to</a:t>
            </a:r>
            <a:r>
              <a:rPr sz="1400" spc="-100" dirty="0">
                <a:solidFill>
                  <a:srgbClr val="FFFFFF"/>
                </a:solidFill>
                <a:latin typeface="Verdana"/>
                <a:cs typeface="Verdana"/>
              </a:rPr>
              <a:t> </a:t>
            </a:r>
            <a:r>
              <a:rPr sz="1400" spc="-65" dirty="0">
                <a:solidFill>
                  <a:srgbClr val="FFFFFF"/>
                </a:solidFill>
                <a:latin typeface="Verdana"/>
                <a:cs typeface="Verdana"/>
              </a:rPr>
              <a:t>store</a:t>
            </a:r>
            <a:r>
              <a:rPr sz="1400" spc="-100" dirty="0">
                <a:solidFill>
                  <a:srgbClr val="FFFFFF"/>
                </a:solidFill>
                <a:latin typeface="Verdana"/>
                <a:cs typeface="Verdana"/>
              </a:rPr>
              <a:t> </a:t>
            </a:r>
            <a:r>
              <a:rPr sz="1400" spc="-15" dirty="0">
                <a:solidFill>
                  <a:srgbClr val="FFFFFF"/>
                </a:solidFill>
                <a:latin typeface="Verdana"/>
                <a:cs typeface="Verdana"/>
              </a:rPr>
              <a:t>the</a:t>
            </a:r>
            <a:r>
              <a:rPr sz="1400" spc="-95" dirty="0">
                <a:solidFill>
                  <a:srgbClr val="FFFFFF"/>
                </a:solidFill>
                <a:latin typeface="Verdana"/>
                <a:cs typeface="Verdana"/>
              </a:rPr>
              <a:t> </a:t>
            </a:r>
            <a:r>
              <a:rPr sz="1400" spc="-25" dirty="0">
                <a:solidFill>
                  <a:srgbClr val="FFFFFF"/>
                </a:solidFill>
                <a:latin typeface="Verdana"/>
                <a:cs typeface="Verdana"/>
              </a:rPr>
              <a:t>following</a:t>
            </a:r>
            <a:r>
              <a:rPr sz="1400" spc="-145" dirty="0">
                <a:solidFill>
                  <a:srgbClr val="FFFFFF"/>
                </a:solidFill>
                <a:latin typeface="Verdana"/>
                <a:cs typeface="Verdana"/>
              </a:rPr>
              <a:t> </a:t>
            </a:r>
            <a:r>
              <a:rPr sz="1400" spc="-55" dirty="0">
                <a:solidFill>
                  <a:srgbClr val="FFFFFF"/>
                </a:solidFill>
                <a:latin typeface="Verdana"/>
                <a:cs typeface="Verdana"/>
              </a:rPr>
              <a:t>information:</a:t>
            </a:r>
            <a:endParaRPr sz="1400">
              <a:latin typeface="Verdana"/>
              <a:cs typeface="Verdana"/>
            </a:endParaRPr>
          </a:p>
          <a:p>
            <a:pPr marL="355600" marR="288290" indent="-342900">
              <a:lnSpc>
                <a:spcPts val="1340"/>
              </a:lnSpc>
              <a:spcBef>
                <a:spcPts val="985"/>
              </a:spcBef>
              <a:tabLst>
                <a:tab pos="354965" algn="l"/>
              </a:tabLst>
            </a:pPr>
            <a:r>
              <a:rPr sz="1100" spc="-95" dirty="0">
                <a:solidFill>
                  <a:srgbClr val="89D0D6"/>
                </a:solidFill>
                <a:latin typeface="Lucida Sans Unicode"/>
                <a:cs typeface="Lucida Sans Unicode"/>
              </a:rPr>
              <a:t>▶	</a:t>
            </a:r>
            <a:r>
              <a:rPr sz="1400" spc="-5" dirty="0">
                <a:solidFill>
                  <a:srgbClr val="FFFFFF"/>
                </a:solidFill>
                <a:latin typeface="Verdana"/>
                <a:cs typeface="Verdana"/>
              </a:rPr>
              <a:t>Neighbor</a:t>
            </a:r>
            <a:r>
              <a:rPr sz="1400" spc="-145" dirty="0">
                <a:solidFill>
                  <a:srgbClr val="FFFFFF"/>
                </a:solidFill>
                <a:latin typeface="Verdana"/>
                <a:cs typeface="Verdana"/>
              </a:rPr>
              <a:t> </a:t>
            </a:r>
            <a:r>
              <a:rPr sz="1400" spc="-55" dirty="0">
                <a:solidFill>
                  <a:srgbClr val="FFFFFF"/>
                </a:solidFill>
                <a:latin typeface="Verdana"/>
                <a:cs typeface="Verdana"/>
              </a:rPr>
              <a:t>Table:</a:t>
            </a:r>
            <a:r>
              <a:rPr sz="1400" spc="-130" dirty="0">
                <a:solidFill>
                  <a:srgbClr val="FFFFFF"/>
                </a:solidFill>
                <a:latin typeface="Verdana"/>
                <a:cs typeface="Verdana"/>
              </a:rPr>
              <a:t> </a:t>
            </a:r>
            <a:r>
              <a:rPr sz="1400" spc="-10" dirty="0">
                <a:solidFill>
                  <a:srgbClr val="FFFFFF"/>
                </a:solidFill>
                <a:latin typeface="Verdana"/>
                <a:cs typeface="Verdana"/>
              </a:rPr>
              <a:t>Contains</a:t>
            </a:r>
            <a:r>
              <a:rPr sz="1400" spc="-135" dirty="0">
                <a:solidFill>
                  <a:srgbClr val="FFFFFF"/>
                </a:solidFill>
                <a:latin typeface="Verdana"/>
                <a:cs typeface="Verdana"/>
              </a:rPr>
              <a:t> </a:t>
            </a:r>
            <a:r>
              <a:rPr sz="1400" spc="-30" dirty="0">
                <a:solidFill>
                  <a:srgbClr val="FFFFFF"/>
                </a:solidFill>
                <a:latin typeface="Verdana"/>
                <a:cs typeface="Verdana"/>
              </a:rPr>
              <a:t>all</a:t>
            </a:r>
            <a:r>
              <a:rPr sz="1400" spc="-135" dirty="0">
                <a:solidFill>
                  <a:srgbClr val="FFFFFF"/>
                </a:solidFill>
                <a:latin typeface="Verdana"/>
                <a:cs typeface="Verdana"/>
              </a:rPr>
              <a:t> </a:t>
            </a:r>
            <a:r>
              <a:rPr sz="1400" spc="5" dirty="0">
                <a:solidFill>
                  <a:srgbClr val="FFFFFF"/>
                </a:solidFill>
                <a:latin typeface="Verdana"/>
                <a:cs typeface="Verdana"/>
              </a:rPr>
              <a:t>discovered</a:t>
            </a:r>
            <a:r>
              <a:rPr sz="1400" spc="-135" dirty="0">
                <a:solidFill>
                  <a:srgbClr val="FFFFFF"/>
                </a:solidFill>
                <a:latin typeface="Verdana"/>
                <a:cs typeface="Verdana"/>
              </a:rPr>
              <a:t> </a:t>
            </a:r>
            <a:r>
              <a:rPr sz="1400" spc="-75" dirty="0">
                <a:solidFill>
                  <a:srgbClr val="FFFFFF"/>
                </a:solidFill>
                <a:latin typeface="Verdana"/>
                <a:cs typeface="Verdana"/>
              </a:rPr>
              <a:t>OSPF</a:t>
            </a:r>
            <a:r>
              <a:rPr sz="1400" spc="-120" dirty="0">
                <a:solidFill>
                  <a:srgbClr val="FFFFFF"/>
                </a:solidFill>
                <a:latin typeface="Verdana"/>
                <a:cs typeface="Verdana"/>
              </a:rPr>
              <a:t> </a:t>
            </a:r>
            <a:r>
              <a:rPr sz="1400" spc="-30" dirty="0">
                <a:solidFill>
                  <a:srgbClr val="FFFFFF"/>
                </a:solidFill>
                <a:latin typeface="Verdana"/>
                <a:cs typeface="Verdana"/>
              </a:rPr>
              <a:t>neighbors</a:t>
            </a:r>
            <a:r>
              <a:rPr sz="1400" spc="-135" dirty="0">
                <a:solidFill>
                  <a:srgbClr val="FFFFFF"/>
                </a:solidFill>
                <a:latin typeface="Verdana"/>
                <a:cs typeface="Verdana"/>
              </a:rPr>
              <a:t> </a:t>
            </a:r>
            <a:r>
              <a:rPr sz="1400" spc="-50" dirty="0">
                <a:solidFill>
                  <a:srgbClr val="FFFFFF"/>
                </a:solidFill>
                <a:latin typeface="Verdana"/>
                <a:cs typeface="Verdana"/>
              </a:rPr>
              <a:t>with</a:t>
            </a:r>
            <a:r>
              <a:rPr sz="1400" spc="-130" dirty="0">
                <a:solidFill>
                  <a:srgbClr val="FFFFFF"/>
                </a:solidFill>
                <a:latin typeface="Verdana"/>
                <a:cs typeface="Verdana"/>
              </a:rPr>
              <a:t> </a:t>
            </a:r>
            <a:r>
              <a:rPr sz="1400" dirty="0">
                <a:solidFill>
                  <a:srgbClr val="FFFFFF"/>
                </a:solidFill>
                <a:latin typeface="Verdana"/>
                <a:cs typeface="Verdana"/>
              </a:rPr>
              <a:t>whom</a:t>
            </a:r>
            <a:r>
              <a:rPr sz="1400" spc="-140" dirty="0">
                <a:solidFill>
                  <a:srgbClr val="FFFFFF"/>
                </a:solidFill>
                <a:latin typeface="Verdana"/>
                <a:cs typeface="Verdana"/>
              </a:rPr>
              <a:t> </a:t>
            </a:r>
            <a:r>
              <a:rPr sz="1400" spc="-40" dirty="0">
                <a:solidFill>
                  <a:srgbClr val="FFFFFF"/>
                </a:solidFill>
                <a:latin typeface="Verdana"/>
                <a:cs typeface="Verdana"/>
              </a:rPr>
              <a:t>routing</a:t>
            </a:r>
            <a:r>
              <a:rPr sz="1400" spc="-135" dirty="0">
                <a:solidFill>
                  <a:srgbClr val="FFFFFF"/>
                </a:solidFill>
                <a:latin typeface="Verdana"/>
                <a:cs typeface="Verdana"/>
              </a:rPr>
              <a:t> </a:t>
            </a:r>
            <a:r>
              <a:rPr sz="1400" spc="-35" dirty="0">
                <a:solidFill>
                  <a:srgbClr val="FFFFFF"/>
                </a:solidFill>
                <a:latin typeface="Verdana"/>
                <a:cs typeface="Verdana"/>
              </a:rPr>
              <a:t>information</a:t>
            </a:r>
            <a:r>
              <a:rPr sz="1400" spc="-150" dirty="0">
                <a:solidFill>
                  <a:srgbClr val="FFFFFF"/>
                </a:solidFill>
                <a:latin typeface="Verdana"/>
                <a:cs typeface="Verdana"/>
              </a:rPr>
              <a:t> </a:t>
            </a:r>
            <a:r>
              <a:rPr sz="1400" spc="-70" dirty="0">
                <a:solidFill>
                  <a:srgbClr val="FFFFFF"/>
                </a:solidFill>
                <a:latin typeface="Verdana"/>
                <a:cs typeface="Verdana"/>
              </a:rPr>
              <a:t>will</a:t>
            </a:r>
            <a:r>
              <a:rPr sz="1400" spc="-145" dirty="0">
                <a:solidFill>
                  <a:srgbClr val="FFFFFF"/>
                </a:solidFill>
                <a:latin typeface="Verdana"/>
                <a:cs typeface="Verdana"/>
              </a:rPr>
              <a:t> </a:t>
            </a:r>
            <a:r>
              <a:rPr sz="1400" spc="75" dirty="0">
                <a:solidFill>
                  <a:srgbClr val="FFFFFF"/>
                </a:solidFill>
                <a:latin typeface="Verdana"/>
                <a:cs typeface="Verdana"/>
              </a:rPr>
              <a:t>be </a:t>
            </a:r>
            <a:r>
              <a:rPr sz="1400" spc="-475" dirty="0">
                <a:solidFill>
                  <a:srgbClr val="FFFFFF"/>
                </a:solidFill>
                <a:latin typeface="Verdana"/>
                <a:cs typeface="Verdana"/>
              </a:rPr>
              <a:t> </a:t>
            </a:r>
            <a:r>
              <a:rPr sz="1400" dirty="0">
                <a:solidFill>
                  <a:srgbClr val="FFFFFF"/>
                </a:solidFill>
                <a:latin typeface="Verdana"/>
                <a:cs typeface="Verdana"/>
              </a:rPr>
              <a:t>interchanged.</a:t>
            </a:r>
            <a:r>
              <a:rPr sz="1400" spc="-140" dirty="0">
                <a:solidFill>
                  <a:srgbClr val="FFFFFF"/>
                </a:solidFill>
                <a:latin typeface="Verdana"/>
                <a:cs typeface="Verdana"/>
              </a:rPr>
              <a:t> </a:t>
            </a:r>
            <a:r>
              <a:rPr sz="1400" spc="-10" dirty="0">
                <a:solidFill>
                  <a:srgbClr val="FFFFFF"/>
                </a:solidFill>
                <a:latin typeface="Verdana"/>
                <a:cs typeface="Verdana"/>
              </a:rPr>
              <a:t>contains</a:t>
            </a:r>
            <a:r>
              <a:rPr sz="1400" spc="-150" dirty="0">
                <a:solidFill>
                  <a:srgbClr val="FFFFFF"/>
                </a:solidFill>
                <a:latin typeface="Verdana"/>
                <a:cs typeface="Verdana"/>
              </a:rPr>
              <a:t> </a:t>
            </a:r>
            <a:r>
              <a:rPr sz="1400" spc="114" dirty="0">
                <a:solidFill>
                  <a:srgbClr val="FFFFFF"/>
                </a:solidFill>
                <a:latin typeface="Verdana"/>
                <a:cs typeface="Verdana"/>
              </a:rPr>
              <a:t>a</a:t>
            </a:r>
            <a:r>
              <a:rPr sz="1400" spc="-95" dirty="0">
                <a:solidFill>
                  <a:srgbClr val="FFFFFF"/>
                </a:solidFill>
                <a:latin typeface="Verdana"/>
                <a:cs typeface="Verdana"/>
              </a:rPr>
              <a:t> </a:t>
            </a:r>
            <a:r>
              <a:rPr sz="1400" spc="-120" dirty="0">
                <a:solidFill>
                  <a:srgbClr val="FFFFFF"/>
                </a:solidFill>
                <a:latin typeface="Verdana"/>
                <a:cs typeface="Verdana"/>
              </a:rPr>
              <a:t>list</a:t>
            </a:r>
            <a:r>
              <a:rPr sz="1400" spc="-145" dirty="0">
                <a:solidFill>
                  <a:srgbClr val="FFFFFF"/>
                </a:solidFill>
                <a:latin typeface="Verdana"/>
                <a:cs typeface="Verdana"/>
              </a:rPr>
              <a:t> </a:t>
            </a:r>
            <a:r>
              <a:rPr sz="1400" spc="5" dirty="0">
                <a:solidFill>
                  <a:srgbClr val="FFFFFF"/>
                </a:solidFill>
                <a:latin typeface="Verdana"/>
                <a:cs typeface="Verdana"/>
              </a:rPr>
              <a:t>of</a:t>
            </a:r>
            <a:r>
              <a:rPr sz="1400" spc="-114" dirty="0">
                <a:solidFill>
                  <a:srgbClr val="FFFFFF"/>
                </a:solidFill>
                <a:latin typeface="Verdana"/>
                <a:cs typeface="Verdana"/>
              </a:rPr>
              <a:t> </a:t>
            </a:r>
            <a:r>
              <a:rPr sz="1400" spc="-30" dirty="0">
                <a:solidFill>
                  <a:srgbClr val="FFFFFF"/>
                </a:solidFill>
                <a:latin typeface="Verdana"/>
                <a:cs typeface="Verdana"/>
              </a:rPr>
              <a:t>all</a:t>
            </a:r>
            <a:r>
              <a:rPr sz="1400" spc="-140" dirty="0">
                <a:solidFill>
                  <a:srgbClr val="FFFFFF"/>
                </a:solidFill>
                <a:latin typeface="Verdana"/>
                <a:cs typeface="Verdana"/>
              </a:rPr>
              <a:t> </a:t>
            </a:r>
            <a:r>
              <a:rPr sz="1400" spc="-15" dirty="0">
                <a:solidFill>
                  <a:srgbClr val="FFFFFF"/>
                </a:solidFill>
                <a:latin typeface="Verdana"/>
                <a:cs typeface="Verdana"/>
              </a:rPr>
              <a:t>neighboring</a:t>
            </a:r>
            <a:r>
              <a:rPr sz="1400" spc="-145" dirty="0">
                <a:solidFill>
                  <a:srgbClr val="FFFFFF"/>
                </a:solidFill>
                <a:latin typeface="Verdana"/>
                <a:cs typeface="Verdana"/>
              </a:rPr>
              <a:t> </a:t>
            </a:r>
            <a:r>
              <a:rPr sz="1400" spc="-75" dirty="0">
                <a:solidFill>
                  <a:srgbClr val="FFFFFF"/>
                </a:solidFill>
                <a:latin typeface="Verdana"/>
                <a:cs typeface="Verdana"/>
              </a:rPr>
              <a:t>routers</a:t>
            </a:r>
            <a:endParaRPr sz="1400">
              <a:latin typeface="Verdana"/>
              <a:cs typeface="Verdana"/>
            </a:endParaRPr>
          </a:p>
          <a:p>
            <a:pPr marL="12700">
              <a:lnSpc>
                <a:spcPts val="1515"/>
              </a:lnSpc>
              <a:spcBef>
                <a:spcPts val="675"/>
              </a:spcBef>
              <a:tabLst>
                <a:tab pos="354965" algn="l"/>
              </a:tabLst>
            </a:pPr>
            <a:r>
              <a:rPr sz="1100" spc="-95" dirty="0">
                <a:solidFill>
                  <a:srgbClr val="89D0D6"/>
                </a:solidFill>
                <a:latin typeface="Lucida Sans Unicode"/>
                <a:cs typeface="Lucida Sans Unicode"/>
              </a:rPr>
              <a:t>▶	</a:t>
            </a:r>
            <a:r>
              <a:rPr sz="1400" spc="-15" dirty="0">
                <a:solidFill>
                  <a:srgbClr val="FFFFFF"/>
                </a:solidFill>
                <a:latin typeface="Verdana"/>
                <a:cs typeface="Verdana"/>
              </a:rPr>
              <a:t>Topology</a:t>
            </a:r>
            <a:r>
              <a:rPr sz="1400" spc="-145" dirty="0">
                <a:solidFill>
                  <a:srgbClr val="FFFFFF"/>
                </a:solidFill>
                <a:latin typeface="Verdana"/>
                <a:cs typeface="Verdana"/>
              </a:rPr>
              <a:t> </a:t>
            </a:r>
            <a:r>
              <a:rPr sz="1400" spc="-55" dirty="0">
                <a:solidFill>
                  <a:srgbClr val="FFFFFF"/>
                </a:solidFill>
                <a:latin typeface="Verdana"/>
                <a:cs typeface="Verdana"/>
              </a:rPr>
              <a:t>Table:</a:t>
            </a:r>
            <a:r>
              <a:rPr sz="1400" spc="-135" dirty="0">
                <a:solidFill>
                  <a:srgbClr val="FFFFFF"/>
                </a:solidFill>
                <a:latin typeface="Verdana"/>
                <a:cs typeface="Verdana"/>
              </a:rPr>
              <a:t> </a:t>
            </a:r>
            <a:r>
              <a:rPr sz="1400" spc="-10" dirty="0">
                <a:solidFill>
                  <a:srgbClr val="FFFFFF"/>
                </a:solidFill>
                <a:latin typeface="Verdana"/>
                <a:cs typeface="Verdana"/>
              </a:rPr>
              <a:t>Contains</a:t>
            </a:r>
            <a:r>
              <a:rPr sz="1400" spc="-150" dirty="0">
                <a:solidFill>
                  <a:srgbClr val="FFFFFF"/>
                </a:solidFill>
                <a:latin typeface="Verdana"/>
                <a:cs typeface="Verdana"/>
              </a:rPr>
              <a:t> </a:t>
            </a:r>
            <a:r>
              <a:rPr sz="1400" spc="-15" dirty="0">
                <a:solidFill>
                  <a:srgbClr val="FFFFFF"/>
                </a:solidFill>
                <a:latin typeface="Verdana"/>
                <a:cs typeface="Verdana"/>
              </a:rPr>
              <a:t>the</a:t>
            </a:r>
            <a:r>
              <a:rPr sz="1400" spc="-105" dirty="0">
                <a:solidFill>
                  <a:srgbClr val="FFFFFF"/>
                </a:solidFill>
                <a:latin typeface="Verdana"/>
                <a:cs typeface="Verdana"/>
              </a:rPr>
              <a:t> </a:t>
            </a:r>
            <a:r>
              <a:rPr sz="1400" spc="-40" dirty="0">
                <a:solidFill>
                  <a:srgbClr val="FFFFFF"/>
                </a:solidFill>
                <a:latin typeface="Verdana"/>
                <a:cs typeface="Verdana"/>
              </a:rPr>
              <a:t>entire</a:t>
            </a:r>
            <a:r>
              <a:rPr sz="1400" spc="-125" dirty="0">
                <a:solidFill>
                  <a:srgbClr val="FFFFFF"/>
                </a:solidFill>
                <a:latin typeface="Verdana"/>
                <a:cs typeface="Verdana"/>
              </a:rPr>
              <a:t> </a:t>
            </a:r>
            <a:r>
              <a:rPr sz="1400" spc="25" dirty="0">
                <a:solidFill>
                  <a:srgbClr val="FFFFFF"/>
                </a:solidFill>
                <a:latin typeface="Verdana"/>
                <a:cs typeface="Verdana"/>
              </a:rPr>
              <a:t>road</a:t>
            </a:r>
            <a:r>
              <a:rPr sz="1400" spc="-105" dirty="0">
                <a:solidFill>
                  <a:srgbClr val="FFFFFF"/>
                </a:solidFill>
                <a:latin typeface="Verdana"/>
                <a:cs typeface="Verdana"/>
              </a:rPr>
              <a:t> </a:t>
            </a:r>
            <a:r>
              <a:rPr sz="1400" spc="50" dirty="0">
                <a:solidFill>
                  <a:srgbClr val="FFFFFF"/>
                </a:solidFill>
                <a:latin typeface="Verdana"/>
                <a:cs typeface="Verdana"/>
              </a:rPr>
              <a:t>map</a:t>
            </a:r>
            <a:r>
              <a:rPr sz="1400" spc="-120" dirty="0">
                <a:solidFill>
                  <a:srgbClr val="FFFFFF"/>
                </a:solidFill>
                <a:latin typeface="Verdana"/>
                <a:cs typeface="Verdana"/>
              </a:rPr>
              <a:t> </a:t>
            </a:r>
            <a:r>
              <a:rPr sz="1400" spc="5" dirty="0">
                <a:solidFill>
                  <a:srgbClr val="FFFFFF"/>
                </a:solidFill>
                <a:latin typeface="Verdana"/>
                <a:cs typeface="Verdana"/>
              </a:rPr>
              <a:t>of</a:t>
            </a:r>
            <a:r>
              <a:rPr sz="1400" spc="-120"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35" dirty="0">
                <a:solidFill>
                  <a:srgbClr val="FFFFFF"/>
                </a:solidFill>
                <a:latin typeface="Verdana"/>
                <a:cs typeface="Verdana"/>
              </a:rPr>
              <a:t>network</a:t>
            </a:r>
            <a:r>
              <a:rPr sz="1400" spc="-130" dirty="0">
                <a:solidFill>
                  <a:srgbClr val="FFFFFF"/>
                </a:solidFill>
                <a:latin typeface="Verdana"/>
                <a:cs typeface="Verdana"/>
              </a:rPr>
              <a:t> </a:t>
            </a:r>
            <a:r>
              <a:rPr sz="1400" spc="-45" dirty="0">
                <a:solidFill>
                  <a:srgbClr val="FFFFFF"/>
                </a:solidFill>
                <a:latin typeface="Verdana"/>
                <a:cs typeface="Verdana"/>
              </a:rPr>
              <a:t>with</a:t>
            </a:r>
            <a:r>
              <a:rPr sz="1400" spc="-140" dirty="0">
                <a:solidFill>
                  <a:srgbClr val="FFFFFF"/>
                </a:solidFill>
                <a:latin typeface="Verdana"/>
                <a:cs typeface="Verdana"/>
              </a:rPr>
              <a:t> </a:t>
            </a:r>
            <a:r>
              <a:rPr sz="1400" spc="-30" dirty="0">
                <a:solidFill>
                  <a:srgbClr val="FFFFFF"/>
                </a:solidFill>
                <a:latin typeface="Verdana"/>
                <a:cs typeface="Verdana"/>
              </a:rPr>
              <a:t>all</a:t>
            </a:r>
            <a:r>
              <a:rPr sz="1400" spc="-140" dirty="0">
                <a:solidFill>
                  <a:srgbClr val="FFFFFF"/>
                </a:solidFill>
                <a:latin typeface="Verdana"/>
                <a:cs typeface="Verdana"/>
              </a:rPr>
              <a:t> </a:t>
            </a:r>
            <a:r>
              <a:rPr sz="1400" spc="15" dirty="0">
                <a:solidFill>
                  <a:srgbClr val="FFFFFF"/>
                </a:solidFill>
                <a:latin typeface="Verdana"/>
                <a:cs typeface="Verdana"/>
              </a:rPr>
              <a:t>available</a:t>
            </a:r>
            <a:r>
              <a:rPr sz="1400" spc="-135" dirty="0">
                <a:solidFill>
                  <a:srgbClr val="FFFFFF"/>
                </a:solidFill>
                <a:latin typeface="Verdana"/>
                <a:cs typeface="Verdana"/>
              </a:rPr>
              <a:t> </a:t>
            </a:r>
            <a:r>
              <a:rPr sz="1400" spc="-75" dirty="0">
                <a:solidFill>
                  <a:srgbClr val="FFFFFF"/>
                </a:solidFill>
                <a:latin typeface="Verdana"/>
                <a:cs typeface="Verdana"/>
              </a:rPr>
              <a:t>OSPF</a:t>
            </a:r>
            <a:r>
              <a:rPr sz="1400" spc="-130" dirty="0">
                <a:solidFill>
                  <a:srgbClr val="FFFFFF"/>
                </a:solidFill>
                <a:latin typeface="Verdana"/>
                <a:cs typeface="Verdana"/>
              </a:rPr>
              <a:t> </a:t>
            </a:r>
            <a:r>
              <a:rPr sz="1400" spc="-55" dirty="0">
                <a:solidFill>
                  <a:srgbClr val="FFFFFF"/>
                </a:solidFill>
                <a:latin typeface="Verdana"/>
                <a:cs typeface="Verdana"/>
              </a:rPr>
              <a:t>routes</a:t>
            </a:r>
            <a:r>
              <a:rPr sz="1400" spc="-120" dirty="0">
                <a:solidFill>
                  <a:srgbClr val="FFFFFF"/>
                </a:solidFill>
                <a:latin typeface="Verdana"/>
                <a:cs typeface="Verdana"/>
              </a:rPr>
              <a:t> </a:t>
            </a:r>
            <a:r>
              <a:rPr sz="1400" spc="50" dirty="0">
                <a:solidFill>
                  <a:srgbClr val="FFFFFF"/>
                </a:solidFill>
                <a:latin typeface="Verdana"/>
                <a:cs typeface="Verdana"/>
              </a:rPr>
              <a:t>and</a:t>
            </a:r>
            <a:endParaRPr sz="1400">
              <a:latin typeface="Verdana"/>
              <a:cs typeface="Verdana"/>
            </a:endParaRPr>
          </a:p>
          <a:p>
            <a:pPr marL="355600">
              <a:lnSpc>
                <a:spcPts val="1515"/>
              </a:lnSpc>
            </a:pPr>
            <a:r>
              <a:rPr sz="1400" spc="75" dirty="0">
                <a:solidFill>
                  <a:srgbClr val="FFFFFF"/>
                </a:solidFill>
                <a:latin typeface="Verdana"/>
                <a:cs typeface="Verdana"/>
              </a:rPr>
              <a:t>ca</a:t>
            </a:r>
            <a:r>
              <a:rPr sz="1400" spc="50" dirty="0">
                <a:solidFill>
                  <a:srgbClr val="FFFFFF"/>
                </a:solidFill>
                <a:latin typeface="Verdana"/>
                <a:cs typeface="Verdana"/>
              </a:rPr>
              <a:t>l</a:t>
            </a:r>
            <a:r>
              <a:rPr sz="1400" spc="170" dirty="0">
                <a:solidFill>
                  <a:srgbClr val="FFFFFF"/>
                </a:solidFill>
                <a:latin typeface="Verdana"/>
                <a:cs typeface="Verdana"/>
              </a:rPr>
              <a:t>c</a:t>
            </a:r>
            <a:r>
              <a:rPr sz="1400" spc="-55" dirty="0">
                <a:solidFill>
                  <a:srgbClr val="FFFFFF"/>
                </a:solidFill>
                <a:latin typeface="Verdana"/>
                <a:cs typeface="Verdana"/>
              </a:rPr>
              <a:t>u</a:t>
            </a:r>
            <a:r>
              <a:rPr sz="1400" spc="-100" dirty="0">
                <a:solidFill>
                  <a:srgbClr val="FFFFFF"/>
                </a:solidFill>
                <a:latin typeface="Verdana"/>
                <a:cs typeface="Verdana"/>
              </a:rPr>
              <a:t>l</a:t>
            </a:r>
            <a:r>
              <a:rPr sz="1400" spc="20" dirty="0">
                <a:solidFill>
                  <a:srgbClr val="FFFFFF"/>
                </a:solidFill>
                <a:latin typeface="Verdana"/>
                <a:cs typeface="Verdana"/>
              </a:rPr>
              <a:t>a</a:t>
            </a:r>
            <a:r>
              <a:rPr sz="1400" spc="5" dirty="0">
                <a:solidFill>
                  <a:srgbClr val="FFFFFF"/>
                </a:solidFill>
                <a:latin typeface="Verdana"/>
                <a:cs typeface="Verdana"/>
              </a:rPr>
              <a:t>t</a:t>
            </a:r>
            <a:r>
              <a:rPr sz="1400" spc="85" dirty="0">
                <a:solidFill>
                  <a:srgbClr val="FFFFFF"/>
                </a:solidFill>
                <a:latin typeface="Verdana"/>
                <a:cs typeface="Verdana"/>
              </a:rPr>
              <a:t>ed</a:t>
            </a:r>
            <a:r>
              <a:rPr sz="1400" dirty="0">
                <a:solidFill>
                  <a:srgbClr val="FFFFFF"/>
                </a:solidFill>
                <a:latin typeface="Times New Roman"/>
                <a:cs typeface="Times New Roman"/>
              </a:rPr>
              <a:t> </a:t>
            </a:r>
            <a:r>
              <a:rPr sz="1400" spc="-15" dirty="0">
                <a:solidFill>
                  <a:srgbClr val="FFFFFF"/>
                </a:solidFill>
                <a:latin typeface="Verdana"/>
                <a:cs typeface="Verdana"/>
              </a:rPr>
              <a:t>bes</a:t>
            </a:r>
            <a:r>
              <a:rPr sz="1400" spc="-80" dirty="0">
                <a:solidFill>
                  <a:srgbClr val="FFFFFF"/>
                </a:solidFill>
                <a:latin typeface="Verdana"/>
                <a:cs typeface="Verdana"/>
              </a:rPr>
              <a:t>t</a:t>
            </a:r>
            <a:r>
              <a:rPr sz="1400" spc="25" dirty="0">
                <a:solidFill>
                  <a:srgbClr val="FFFFFF"/>
                </a:solidFill>
                <a:latin typeface="Times New Roman"/>
                <a:cs typeface="Times New Roman"/>
              </a:rPr>
              <a:t> </a:t>
            </a:r>
            <a:r>
              <a:rPr sz="1400" spc="35" dirty="0">
                <a:solidFill>
                  <a:srgbClr val="FFFFFF"/>
                </a:solidFill>
                <a:latin typeface="Verdana"/>
                <a:cs typeface="Verdana"/>
              </a:rPr>
              <a:t>an</a:t>
            </a:r>
            <a:r>
              <a:rPr sz="1400" spc="90" dirty="0">
                <a:solidFill>
                  <a:srgbClr val="FFFFFF"/>
                </a:solidFill>
                <a:latin typeface="Verdana"/>
                <a:cs typeface="Verdana"/>
              </a:rPr>
              <a:t>d</a:t>
            </a:r>
            <a:r>
              <a:rPr sz="1400" spc="35" dirty="0">
                <a:solidFill>
                  <a:srgbClr val="FFFFFF"/>
                </a:solidFill>
                <a:latin typeface="Times New Roman"/>
                <a:cs typeface="Times New Roman"/>
              </a:rPr>
              <a:t> </a:t>
            </a:r>
            <a:r>
              <a:rPr sz="1400" spc="5" dirty="0">
                <a:solidFill>
                  <a:srgbClr val="FFFFFF"/>
                </a:solidFill>
                <a:latin typeface="Verdana"/>
                <a:cs typeface="Verdana"/>
              </a:rPr>
              <a:t>a</a:t>
            </a:r>
            <a:r>
              <a:rPr sz="1400" spc="20" dirty="0">
                <a:solidFill>
                  <a:srgbClr val="FFFFFF"/>
                </a:solidFill>
                <a:latin typeface="Verdana"/>
                <a:cs typeface="Verdana"/>
              </a:rPr>
              <a:t>l</a:t>
            </a:r>
            <a:r>
              <a:rPr sz="1400" spc="-90" dirty="0">
                <a:solidFill>
                  <a:srgbClr val="FFFFFF"/>
                </a:solidFill>
                <a:latin typeface="Verdana"/>
                <a:cs typeface="Verdana"/>
              </a:rPr>
              <a:t>t</a:t>
            </a:r>
            <a:r>
              <a:rPr sz="1400" spc="-55" dirty="0">
                <a:solidFill>
                  <a:srgbClr val="FFFFFF"/>
                </a:solidFill>
                <a:latin typeface="Verdana"/>
                <a:cs typeface="Verdana"/>
              </a:rPr>
              <a:t>e</a:t>
            </a:r>
            <a:r>
              <a:rPr sz="1400" spc="-50" dirty="0">
                <a:solidFill>
                  <a:srgbClr val="FFFFFF"/>
                </a:solidFill>
                <a:latin typeface="Verdana"/>
                <a:cs typeface="Verdana"/>
              </a:rPr>
              <a:t>r</a:t>
            </a:r>
            <a:r>
              <a:rPr sz="1400" spc="-40" dirty="0">
                <a:solidFill>
                  <a:srgbClr val="FFFFFF"/>
                </a:solidFill>
                <a:latin typeface="Verdana"/>
                <a:cs typeface="Verdana"/>
              </a:rPr>
              <a:t>n</a:t>
            </a:r>
            <a:r>
              <a:rPr sz="1400" spc="20" dirty="0">
                <a:solidFill>
                  <a:srgbClr val="FFFFFF"/>
                </a:solidFill>
                <a:latin typeface="Verdana"/>
                <a:cs typeface="Verdana"/>
              </a:rPr>
              <a:t>a</a:t>
            </a:r>
            <a:r>
              <a:rPr sz="1400" spc="5" dirty="0">
                <a:solidFill>
                  <a:srgbClr val="FFFFFF"/>
                </a:solidFill>
                <a:latin typeface="Verdana"/>
                <a:cs typeface="Verdana"/>
              </a:rPr>
              <a:t>t</a:t>
            </a:r>
            <a:r>
              <a:rPr sz="1400" spc="-90" dirty="0">
                <a:solidFill>
                  <a:srgbClr val="FFFFFF"/>
                </a:solidFill>
                <a:latin typeface="Verdana"/>
                <a:cs typeface="Verdana"/>
              </a:rPr>
              <a:t>i</a:t>
            </a:r>
            <a:r>
              <a:rPr sz="1400" spc="10" dirty="0">
                <a:solidFill>
                  <a:srgbClr val="FFFFFF"/>
                </a:solidFill>
                <a:latin typeface="Verdana"/>
                <a:cs typeface="Verdana"/>
              </a:rPr>
              <a:t>v</a:t>
            </a:r>
            <a:r>
              <a:rPr sz="1400" spc="15" dirty="0">
                <a:solidFill>
                  <a:srgbClr val="FFFFFF"/>
                </a:solidFill>
                <a:latin typeface="Verdana"/>
                <a:cs typeface="Verdana"/>
              </a:rPr>
              <a:t>e</a:t>
            </a:r>
            <a:r>
              <a:rPr sz="1400" spc="-5" dirty="0">
                <a:solidFill>
                  <a:srgbClr val="FFFFFF"/>
                </a:solidFill>
                <a:latin typeface="Times New Roman"/>
                <a:cs typeface="Times New Roman"/>
              </a:rPr>
              <a:t> </a:t>
            </a:r>
            <a:r>
              <a:rPr sz="1400" spc="40" dirty="0">
                <a:solidFill>
                  <a:srgbClr val="FFFFFF"/>
                </a:solidFill>
                <a:latin typeface="Verdana"/>
                <a:cs typeface="Verdana"/>
              </a:rPr>
              <a:t>pa</a:t>
            </a:r>
            <a:r>
              <a:rPr sz="1400" spc="20" dirty="0">
                <a:solidFill>
                  <a:srgbClr val="FFFFFF"/>
                </a:solidFill>
                <a:latin typeface="Verdana"/>
                <a:cs typeface="Verdana"/>
              </a:rPr>
              <a:t>t</a:t>
            </a:r>
            <a:r>
              <a:rPr sz="1400" spc="-40" dirty="0">
                <a:solidFill>
                  <a:srgbClr val="FFFFFF"/>
                </a:solidFill>
                <a:latin typeface="Verdana"/>
                <a:cs typeface="Verdana"/>
              </a:rPr>
              <a:t>h</a:t>
            </a:r>
            <a:r>
              <a:rPr sz="1400" spc="-195" dirty="0">
                <a:solidFill>
                  <a:srgbClr val="FFFFFF"/>
                </a:solidFill>
                <a:latin typeface="Verdana"/>
                <a:cs typeface="Verdana"/>
              </a:rPr>
              <a:t>s</a:t>
            </a:r>
            <a:r>
              <a:rPr sz="1400" spc="-120" dirty="0">
                <a:solidFill>
                  <a:srgbClr val="FFFFFF"/>
                </a:solidFill>
                <a:latin typeface="Verdana"/>
                <a:cs typeface="Verdana"/>
              </a:rPr>
              <a:t>.</a:t>
            </a:r>
            <a:endParaRPr sz="1400">
              <a:latin typeface="Verdana"/>
              <a:cs typeface="Verdana"/>
            </a:endParaRPr>
          </a:p>
          <a:p>
            <a:pPr marL="355600" marR="299720" indent="-342900">
              <a:lnSpc>
                <a:spcPts val="1340"/>
              </a:lnSpc>
              <a:spcBef>
                <a:spcPts val="1000"/>
              </a:spcBef>
              <a:tabLst>
                <a:tab pos="354965" algn="l"/>
              </a:tabLst>
            </a:pPr>
            <a:r>
              <a:rPr sz="1100" spc="-95" dirty="0">
                <a:solidFill>
                  <a:srgbClr val="89D0D6"/>
                </a:solidFill>
                <a:latin typeface="Lucida Sans Unicode"/>
                <a:cs typeface="Lucida Sans Unicode"/>
              </a:rPr>
              <a:t>▶	</a:t>
            </a:r>
            <a:r>
              <a:rPr sz="1400" spc="-35" dirty="0">
                <a:solidFill>
                  <a:srgbClr val="FFFFFF"/>
                </a:solidFill>
                <a:latin typeface="Verdana"/>
                <a:cs typeface="Verdana"/>
              </a:rPr>
              <a:t>Routing</a:t>
            </a:r>
            <a:r>
              <a:rPr sz="1400" spc="-150" dirty="0">
                <a:solidFill>
                  <a:srgbClr val="FFFFFF"/>
                </a:solidFill>
                <a:latin typeface="Verdana"/>
                <a:cs typeface="Verdana"/>
              </a:rPr>
              <a:t> </a:t>
            </a:r>
            <a:r>
              <a:rPr sz="1400" spc="-55" dirty="0">
                <a:solidFill>
                  <a:srgbClr val="FFFFFF"/>
                </a:solidFill>
                <a:latin typeface="Verdana"/>
                <a:cs typeface="Verdana"/>
              </a:rPr>
              <a:t>Table:</a:t>
            </a:r>
            <a:r>
              <a:rPr sz="1400" spc="-135" dirty="0">
                <a:solidFill>
                  <a:srgbClr val="FFFFFF"/>
                </a:solidFill>
                <a:latin typeface="Verdana"/>
                <a:cs typeface="Verdana"/>
              </a:rPr>
              <a:t> </a:t>
            </a:r>
            <a:r>
              <a:rPr sz="1400" spc="15" dirty="0">
                <a:solidFill>
                  <a:srgbClr val="FFFFFF"/>
                </a:solidFill>
                <a:latin typeface="Verdana"/>
                <a:cs typeface="Verdana"/>
              </a:rPr>
              <a:t>Contain</a:t>
            </a:r>
            <a:r>
              <a:rPr sz="1400" spc="-135"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35" dirty="0">
                <a:solidFill>
                  <a:srgbClr val="FFFFFF"/>
                </a:solidFill>
                <a:latin typeface="Verdana"/>
                <a:cs typeface="Verdana"/>
              </a:rPr>
              <a:t>current</a:t>
            </a:r>
            <a:r>
              <a:rPr sz="1400" spc="-110" dirty="0">
                <a:solidFill>
                  <a:srgbClr val="FFFFFF"/>
                </a:solidFill>
                <a:latin typeface="Verdana"/>
                <a:cs typeface="Verdana"/>
              </a:rPr>
              <a:t> </a:t>
            </a:r>
            <a:r>
              <a:rPr sz="1400" spc="-40" dirty="0">
                <a:solidFill>
                  <a:srgbClr val="FFFFFF"/>
                </a:solidFill>
                <a:latin typeface="Verdana"/>
                <a:cs typeface="Verdana"/>
              </a:rPr>
              <a:t>working</a:t>
            </a:r>
            <a:r>
              <a:rPr sz="1400" spc="-140" dirty="0">
                <a:solidFill>
                  <a:srgbClr val="FFFFFF"/>
                </a:solidFill>
                <a:latin typeface="Verdana"/>
                <a:cs typeface="Verdana"/>
              </a:rPr>
              <a:t> </a:t>
            </a:r>
            <a:r>
              <a:rPr sz="1400" spc="-30" dirty="0">
                <a:solidFill>
                  <a:srgbClr val="FFFFFF"/>
                </a:solidFill>
                <a:latin typeface="Verdana"/>
                <a:cs typeface="Verdana"/>
              </a:rPr>
              <a:t>best</a:t>
            </a:r>
            <a:r>
              <a:rPr sz="1400" spc="-120" dirty="0">
                <a:solidFill>
                  <a:srgbClr val="FFFFFF"/>
                </a:solidFill>
                <a:latin typeface="Verdana"/>
                <a:cs typeface="Verdana"/>
              </a:rPr>
              <a:t> </a:t>
            </a:r>
            <a:r>
              <a:rPr sz="1400" spc="-25" dirty="0">
                <a:solidFill>
                  <a:srgbClr val="FFFFFF"/>
                </a:solidFill>
                <a:latin typeface="Verdana"/>
                <a:cs typeface="Verdana"/>
              </a:rPr>
              <a:t>paths</a:t>
            </a:r>
            <a:r>
              <a:rPr sz="1400" spc="-110" dirty="0">
                <a:solidFill>
                  <a:srgbClr val="FFFFFF"/>
                </a:solidFill>
                <a:latin typeface="Verdana"/>
                <a:cs typeface="Verdana"/>
              </a:rPr>
              <a:t> </a:t>
            </a:r>
            <a:r>
              <a:rPr sz="1400" spc="-25" dirty="0">
                <a:solidFill>
                  <a:srgbClr val="FFFFFF"/>
                </a:solidFill>
                <a:latin typeface="Verdana"/>
                <a:cs typeface="Verdana"/>
              </a:rPr>
              <a:t>that</a:t>
            </a:r>
            <a:r>
              <a:rPr sz="1400" spc="-105" dirty="0">
                <a:solidFill>
                  <a:srgbClr val="FFFFFF"/>
                </a:solidFill>
                <a:latin typeface="Verdana"/>
                <a:cs typeface="Verdana"/>
              </a:rPr>
              <a:t> </a:t>
            </a:r>
            <a:r>
              <a:rPr sz="1400" spc="-70" dirty="0">
                <a:solidFill>
                  <a:srgbClr val="FFFFFF"/>
                </a:solidFill>
                <a:latin typeface="Verdana"/>
                <a:cs typeface="Verdana"/>
              </a:rPr>
              <a:t>will</a:t>
            </a:r>
            <a:r>
              <a:rPr sz="1400" spc="-145" dirty="0">
                <a:solidFill>
                  <a:srgbClr val="FFFFFF"/>
                </a:solidFill>
                <a:latin typeface="Verdana"/>
                <a:cs typeface="Verdana"/>
              </a:rPr>
              <a:t> </a:t>
            </a:r>
            <a:r>
              <a:rPr sz="1400" spc="75" dirty="0">
                <a:solidFill>
                  <a:srgbClr val="FFFFFF"/>
                </a:solidFill>
                <a:latin typeface="Verdana"/>
                <a:cs typeface="Verdana"/>
              </a:rPr>
              <a:t>be</a:t>
            </a:r>
            <a:r>
              <a:rPr sz="1400" spc="-105" dirty="0">
                <a:solidFill>
                  <a:srgbClr val="FFFFFF"/>
                </a:solidFill>
                <a:latin typeface="Verdana"/>
                <a:cs typeface="Verdana"/>
              </a:rPr>
              <a:t> </a:t>
            </a:r>
            <a:r>
              <a:rPr sz="1400" spc="-15" dirty="0">
                <a:solidFill>
                  <a:srgbClr val="FFFFFF"/>
                </a:solidFill>
                <a:latin typeface="Verdana"/>
                <a:cs typeface="Verdana"/>
              </a:rPr>
              <a:t>used</a:t>
            </a:r>
            <a:r>
              <a:rPr sz="1400" spc="-110" dirty="0">
                <a:solidFill>
                  <a:srgbClr val="FFFFFF"/>
                </a:solidFill>
                <a:latin typeface="Verdana"/>
                <a:cs typeface="Verdana"/>
              </a:rPr>
              <a:t> </a:t>
            </a:r>
            <a:r>
              <a:rPr sz="1400" spc="-10" dirty="0">
                <a:solidFill>
                  <a:srgbClr val="FFFFFF"/>
                </a:solidFill>
                <a:latin typeface="Verdana"/>
                <a:cs typeface="Verdana"/>
              </a:rPr>
              <a:t>to</a:t>
            </a:r>
            <a:r>
              <a:rPr sz="1400" spc="-105" dirty="0">
                <a:solidFill>
                  <a:srgbClr val="FFFFFF"/>
                </a:solidFill>
                <a:latin typeface="Verdana"/>
                <a:cs typeface="Verdana"/>
              </a:rPr>
              <a:t> </a:t>
            </a:r>
            <a:r>
              <a:rPr sz="1400" spc="-15" dirty="0">
                <a:solidFill>
                  <a:srgbClr val="FFFFFF"/>
                </a:solidFill>
                <a:latin typeface="Verdana"/>
                <a:cs typeface="Verdana"/>
              </a:rPr>
              <a:t>forward</a:t>
            </a:r>
            <a:r>
              <a:rPr sz="1400" spc="-120" dirty="0">
                <a:solidFill>
                  <a:srgbClr val="FFFFFF"/>
                </a:solidFill>
                <a:latin typeface="Verdana"/>
                <a:cs typeface="Verdana"/>
              </a:rPr>
              <a:t> </a:t>
            </a:r>
            <a:r>
              <a:rPr sz="1400" spc="55" dirty="0">
                <a:solidFill>
                  <a:srgbClr val="FFFFFF"/>
                </a:solidFill>
                <a:latin typeface="Verdana"/>
                <a:cs typeface="Verdana"/>
              </a:rPr>
              <a:t>data</a:t>
            </a:r>
            <a:r>
              <a:rPr sz="1400" spc="-95" dirty="0">
                <a:solidFill>
                  <a:srgbClr val="FFFFFF"/>
                </a:solidFill>
                <a:latin typeface="Verdana"/>
                <a:cs typeface="Verdana"/>
              </a:rPr>
              <a:t> </a:t>
            </a:r>
            <a:r>
              <a:rPr sz="1400" spc="-25" dirty="0">
                <a:solidFill>
                  <a:srgbClr val="FFFFFF"/>
                </a:solidFill>
                <a:latin typeface="Verdana"/>
                <a:cs typeface="Verdana"/>
              </a:rPr>
              <a:t>traffic </a:t>
            </a:r>
            <a:r>
              <a:rPr sz="1400" spc="-480" dirty="0">
                <a:solidFill>
                  <a:srgbClr val="FFFFFF"/>
                </a:solidFill>
                <a:latin typeface="Verdana"/>
                <a:cs typeface="Verdana"/>
              </a:rPr>
              <a:t> </a:t>
            </a:r>
            <a:r>
              <a:rPr sz="1400" spc="30" dirty="0">
                <a:solidFill>
                  <a:srgbClr val="FFFFFF"/>
                </a:solidFill>
                <a:latin typeface="Verdana"/>
                <a:cs typeface="Verdana"/>
              </a:rPr>
              <a:t>between</a:t>
            </a:r>
            <a:r>
              <a:rPr sz="1400" spc="-130" dirty="0">
                <a:solidFill>
                  <a:srgbClr val="FFFFFF"/>
                </a:solidFill>
                <a:latin typeface="Verdana"/>
                <a:cs typeface="Verdana"/>
              </a:rPr>
              <a:t> </a:t>
            </a:r>
            <a:r>
              <a:rPr sz="1400" spc="-30" dirty="0">
                <a:solidFill>
                  <a:srgbClr val="FFFFFF"/>
                </a:solidFill>
                <a:latin typeface="Verdana"/>
                <a:cs typeface="Verdana"/>
              </a:rPr>
              <a:t>neighbors</a:t>
            </a:r>
            <a:endParaRPr sz="14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46</a:t>
            </a:r>
            <a:endParaRPr sz="2800">
              <a:latin typeface="Verdana"/>
              <a:cs typeface="Verdana"/>
            </a:endParaRPr>
          </a:p>
        </p:txBody>
      </p:sp>
      <p:sp>
        <p:nvSpPr>
          <p:cNvPr id="5" name="Slide Number Placeholder 4">
            <a:extLst>
              <a:ext uri="{FF2B5EF4-FFF2-40B4-BE49-F238E27FC236}">
                <a16:creationId xmlns:a16="http://schemas.microsoft.com/office/drawing/2014/main" id="{82A90612-9997-30D3-F103-22B5904F59E9}"/>
              </a:ext>
            </a:extLst>
          </p:cNvPr>
          <p:cNvSpPr>
            <a:spLocks noGrp="1"/>
          </p:cNvSpPr>
          <p:nvPr>
            <p:ph type="sldNum" sz="quarter" idx="12"/>
          </p:nvPr>
        </p:nvSpPr>
        <p:spPr/>
        <p:txBody>
          <a:bodyPr/>
          <a:lstStyle/>
          <a:p>
            <a:fld id="{CC35A254-4A35-4A19-8176-D3942D5E59E5}"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1329055" cy="665480"/>
          </a:xfrm>
          <a:prstGeom prst="rect">
            <a:avLst/>
          </a:prstGeom>
        </p:spPr>
        <p:txBody>
          <a:bodyPr vert="horz" wrap="square" lIns="0" tIns="12700" rIns="0" bIns="0" rtlCol="0">
            <a:spAutoFit/>
          </a:bodyPr>
          <a:lstStyle/>
          <a:p>
            <a:pPr marL="12700">
              <a:lnSpc>
                <a:spcPct val="100000"/>
              </a:lnSpc>
              <a:spcBef>
                <a:spcPts val="100"/>
              </a:spcBef>
            </a:pPr>
            <a:r>
              <a:rPr spc="-220" dirty="0"/>
              <a:t>OSPF</a:t>
            </a:r>
          </a:p>
        </p:txBody>
      </p:sp>
      <p:sp>
        <p:nvSpPr>
          <p:cNvPr id="3" name="object 3"/>
          <p:cNvSpPr txBox="1"/>
          <p:nvPr/>
        </p:nvSpPr>
        <p:spPr>
          <a:xfrm>
            <a:off x="1182116" y="2080383"/>
            <a:ext cx="8753475" cy="3150870"/>
          </a:xfrm>
          <a:prstGeom prst="rect">
            <a:avLst/>
          </a:prstGeom>
        </p:spPr>
        <p:txBody>
          <a:bodyPr vert="horz" wrap="square" lIns="0" tIns="13335" rIns="0" bIns="0" rtlCol="0">
            <a:spAutoFit/>
          </a:bodyPr>
          <a:lstStyle/>
          <a:p>
            <a:pPr marL="355600" marR="5080" indent="-342900">
              <a:lnSpc>
                <a:spcPct val="100000"/>
              </a:lnSpc>
              <a:spcBef>
                <a:spcPts val="105"/>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dirty="0">
                <a:solidFill>
                  <a:srgbClr val="FFFFFF"/>
                </a:solidFill>
                <a:latin typeface="Verdana"/>
                <a:cs typeface="Verdana"/>
              </a:rPr>
              <a:t>default</a:t>
            </a:r>
            <a:r>
              <a:rPr sz="2000" spc="-185" dirty="0">
                <a:solidFill>
                  <a:srgbClr val="FFFFFF"/>
                </a:solidFill>
                <a:latin typeface="Verdana"/>
                <a:cs typeface="Verdana"/>
              </a:rPr>
              <a:t> </a:t>
            </a:r>
            <a:r>
              <a:rPr sz="2000" spc="-45" dirty="0">
                <a:solidFill>
                  <a:srgbClr val="FFFFFF"/>
                </a:solidFill>
                <a:latin typeface="Verdana"/>
                <a:cs typeface="Verdana"/>
              </a:rPr>
              <a:t>values</a:t>
            </a:r>
            <a:r>
              <a:rPr sz="2000" spc="-195" dirty="0">
                <a:solidFill>
                  <a:srgbClr val="FFFFFF"/>
                </a:solidFill>
                <a:latin typeface="Verdana"/>
                <a:cs typeface="Verdana"/>
              </a:rPr>
              <a:t> </a:t>
            </a:r>
            <a:r>
              <a:rPr sz="2000" spc="5" dirty="0">
                <a:solidFill>
                  <a:srgbClr val="FFFFFF"/>
                </a:solidFill>
                <a:latin typeface="Verdana"/>
                <a:cs typeface="Verdana"/>
              </a:rPr>
              <a:t>are</a:t>
            </a:r>
            <a:r>
              <a:rPr sz="2000" spc="-165" dirty="0">
                <a:solidFill>
                  <a:srgbClr val="FFFFFF"/>
                </a:solidFill>
                <a:latin typeface="Verdana"/>
                <a:cs typeface="Verdana"/>
              </a:rPr>
              <a:t> 10</a:t>
            </a:r>
            <a:r>
              <a:rPr sz="2000" spc="-160" dirty="0">
                <a:solidFill>
                  <a:srgbClr val="FFFFFF"/>
                </a:solidFill>
                <a:latin typeface="Verdana"/>
                <a:cs typeface="Verdana"/>
              </a:rPr>
              <a:t> </a:t>
            </a:r>
            <a:r>
              <a:rPr sz="2000" dirty="0">
                <a:solidFill>
                  <a:srgbClr val="FFFFFF"/>
                </a:solidFill>
                <a:latin typeface="Verdana"/>
                <a:cs typeface="Verdana"/>
              </a:rPr>
              <a:t>seconds</a:t>
            </a:r>
            <a:r>
              <a:rPr sz="2000" spc="-150" dirty="0">
                <a:solidFill>
                  <a:srgbClr val="FFFFFF"/>
                </a:solidFill>
                <a:latin typeface="Verdana"/>
                <a:cs typeface="Verdana"/>
              </a:rPr>
              <a:t> </a:t>
            </a:r>
            <a:r>
              <a:rPr sz="2000" spc="-80" dirty="0">
                <a:solidFill>
                  <a:srgbClr val="FFFFFF"/>
                </a:solidFill>
                <a:latin typeface="Verdana"/>
                <a:cs typeface="Verdana"/>
              </a:rPr>
              <a:t>for</a:t>
            </a:r>
            <a:r>
              <a:rPr sz="2000" spc="-155" dirty="0">
                <a:solidFill>
                  <a:srgbClr val="FFFFFF"/>
                </a:solidFill>
                <a:latin typeface="Verdana"/>
                <a:cs typeface="Verdana"/>
              </a:rPr>
              <a:t> </a:t>
            </a:r>
            <a:r>
              <a:rPr sz="2000" spc="-15" dirty="0">
                <a:solidFill>
                  <a:srgbClr val="FFFFFF"/>
                </a:solidFill>
                <a:latin typeface="Verdana"/>
                <a:cs typeface="Verdana"/>
              </a:rPr>
              <a:t>the</a:t>
            </a:r>
            <a:r>
              <a:rPr sz="2000" spc="-170" dirty="0">
                <a:solidFill>
                  <a:srgbClr val="FFFFFF"/>
                </a:solidFill>
                <a:latin typeface="Verdana"/>
                <a:cs typeface="Verdana"/>
              </a:rPr>
              <a:t> </a:t>
            </a:r>
            <a:r>
              <a:rPr sz="2000" spc="-25" dirty="0">
                <a:solidFill>
                  <a:srgbClr val="FFFFFF"/>
                </a:solidFill>
                <a:latin typeface="Verdana"/>
                <a:cs typeface="Verdana"/>
              </a:rPr>
              <a:t>hello</a:t>
            </a:r>
            <a:r>
              <a:rPr sz="2000" spc="-185" dirty="0">
                <a:solidFill>
                  <a:srgbClr val="FFFFFF"/>
                </a:solidFill>
                <a:latin typeface="Verdana"/>
                <a:cs typeface="Verdana"/>
              </a:rPr>
              <a:t> </a:t>
            </a:r>
            <a:r>
              <a:rPr sz="2000" spc="-80" dirty="0">
                <a:solidFill>
                  <a:srgbClr val="FFFFFF"/>
                </a:solidFill>
                <a:latin typeface="Verdana"/>
                <a:cs typeface="Verdana"/>
              </a:rPr>
              <a:t>time,</a:t>
            </a:r>
            <a:r>
              <a:rPr sz="2000" spc="-190" dirty="0">
                <a:solidFill>
                  <a:srgbClr val="FFFFFF"/>
                </a:solidFill>
                <a:latin typeface="Verdana"/>
                <a:cs typeface="Verdana"/>
              </a:rPr>
              <a:t> </a:t>
            </a:r>
            <a:r>
              <a:rPr sz="2000" spc="80" dirty="0">
                <a:solidFill>
                  <a:srgbClr val="FFFFFF"/>
                </a:solidFill>
                <a:latin typeface="Verdana"/>
                <a:cs typeface="Verdana"/>
              </a:rPr>
              <a:t>and</a:t>
            </a:r>
            <a:r>
              <a:rPr sz="2000" spc="-155" dirty="0">
                <a:solidFill>
                  <a:srgbClr val="FFFFFF"/>
                </a:solidFill>
                <a:latin typeface="Verdana"/>
                <a:cs typeface="Verdana"/>
              </a:rPr>
              <a:t> </a:t>
            </a:r>
            <a:r>
              <a:rPr sz="2000" spc="-165" dirty="0">
                <a:solidFill>
                  <a:srgbClr val="FFFFFF"/>
                </a:solidFill>
                <a:latin typeface="Verdana"/>
                <a:cs typeface="Verdana"/>
              </a:rPr>
              <a:t>40</a:t>
            </a:r>
            <a:r>
              <a:rPr sz="2000" spc="-160" dirty="0">
                <a:solidFill>
                  <a:srgbClr val="FFFFFF"/>
                </a:solidFill>
                <a:latin typeface="Verdana"/>
                <a:cs typeface="Verdana"/>
              </a:rPr>
              <a:t> </a:t>
            </a:r>
            <a:r>
              <a:rPr sz="2000" dirty="0">
                <a:solidFill>
                  <a:srgbClr val="FFFFFF"/>
                </a:solidFill>
                <a:latin typeface="Verdana"/>
                <a:cs typeface="Verdana"/>
              </a:rPr>
              <a:t>seconds </a:t>
            </a:r>
            <a:r>
              <a:rPr sz="2000" spc="-690" dirty="0">
                <a:solidFill>
                  <a:srgbClr val="FFFFFF"/>
                </a:solidFill>
                <a:latin typeface="Verdana"/>
                <a:cs typeface="Verdana"/>
              </a:rPr>
              <a:t> </a:t>
            </a:r>
            <a:r>
              <a:rPr sz="2000" spc="-80" dirty="0">
                <a:solidFill>
                  <a:srgbClr val="FFFFFF"/>
                </a:solidFill>
                <a:latin typeface="Verdana"/>
                <a:cs typeface="Verdana"/>
              </a:rPr>
              <a:t>for </a:t>
            </a:r>
            <a:r>
              <a:rPr sz="2000" spc="-15" dirty="0">
                <a:solidFill>
                  <a:srgbClr val="FFFFFF"/>
                </a:solidFill>
                <a:latin typeface="Verdana"/>
                <a:cs typeface="Verdana"/>
              </a:rPr>
              <a:t>the </a:t>
            </a:r>
            <a:r>
              <a:rPr sz="2000" spc="125" dirty="0">
                <a:solidFill>
                  <a:srgbClr val="FFFFFF"/>
                </a:solidFill>
                <a:latin typeface="Verdana"/>
                <a:cs typeface="Verdana"/>
              </a:rPr>
              <a:t>dead </a:t>
            </a:r>
            <a:r>
              <a:rPr sz="2000" spc="-80" dirty="0">
                <a:solidFill>
                  <a:srgbClr val="FFFFFF"/>
                </a:solidFill>
                <a:latin typeface="Verdana"/>
                <a:cs typeface="Verdana"/>
              </a:rPr>
              <a:t>time. </a:t>
            </a:r>
            <a:r>
              <a:rPr sz="2000" spc="-105" dirty="0">
                <a:solidFill>
                  <a:srgbClr val="FFFFFF"/>
                </a:solidFill>
                <a:latin typeface="Verdana"/>
                <a:cs typeface="Verdana"/>
              </a:rPr>
              <a:t>The </a:t>
            </a:r>
            <a:r>
              <a:rPr sz="2000" spc="-70" dirty="0">
                <a:solidFill>
                  <a:srgbClr val="FFFFFF"/>
                </a:solidFill>
                <a:latin typeface="Verdana"/>
                <a:cs typeface="Verdana"/>
              </a:rPr>
              <a:t>usual </a:t>
            </a:r>
            <a:r>
              <a:rPr sz="2000" spc="-85" dirty="0">
                <a:solidFill>
                  <a:srgbClr val="FFFFFF"/>
                </a:solidFill>
                <a:latin typeface="Verdana"/>
                <a:cs typeface="Verdana"/>
              </a:rPr>
              <a:t>rule </a:t>
            </a:r>
            <a:r>
              <a:rPr sz="2000" spc="10" dirty="0">
                <a:solidFill>
                  <a:srgbClr val="FFFFFF"/>
                </a:solidFill>
                <a:latin typeface="Verdana"/>
                <a:cs typeface="Verdana"/>
              </a:rPr>
              <a:t>of </a:t>
            </a:r>
            <a:r>
              <a:rPr sz="2000" spc="-30" dirty="0">
                <a:solidFill>
                  <a:srgbClr val="FFFFFF"/>
                </a:solidFill>
                <a:latin typeface="Verdana"/>
                <a:cs typeface="Verdana"/>
              </a:rPr>
              <a:t>thumb </a:t>
            </a:r>
            <a:r>
              <a:rPr sz="2000" spc="-70" dirty="0">
                <a:solidFill>
                  <a:srgbClr val="FFFFFF"/>
                </a:solidFill>
                <a:latin typeface="Verdana"/>
                <a:cs typeface="Verdana"/>
              </a:rPr>
              <a:t>with </a:t>
            </a:r>
            <a:r>
              <a:rPr sz="2000" spc="-105" dirty="0">
                <a:solidFill>
                  <a:srgbClr val="FFFFFF"/>
                </a:solidFill>
                <a:latin typeface="Verdana"/>
                <a:cs typeface="Verdana"/>
              </a:rPr>
              <a:t>OSPF </a:t>
            </a:r>
            <a:r>
              <a:rPr sz="2000" spc="-215" dirty="0">
                <a:solidFill>
                  <a:srgbClr val="FFFFFF"/>
                </a:solidFill>
                <a:latin typeface="Verdana"/>
                <a:cs typeface="Verdana"/>
              </a:rPr>
              <a:t>is </a:t>
            </a:r>
            <a:r>
              <a:rPr sz="2000" spc="-5" dirty="0">
                <a:solidFill>
                  <a:srgbClr val="FFFFFF"/>
                </a:solidFill>
                <a:latin typeface="Verdana"/>
                <a:cs typeface="Verdana"/>
              </a:rPr>
              <a:t>to </a:t>
            </a:r>
            <a:r>
              <a:rPr sz="2000" spc="40" dirty="0">
                <a:solidFill>
                  <a:srgbClr val="FFFFFF"/>
                </a:solidFill>
                <a:latin typeface="Verdana"/>
                <a:cs typeface="Verdana"/>
              </a:rPr>
              <a:t>keep </a:t>
            </a:r>
            <a:r>
              <a:rPr sz="2000" spc="-15" dirty="0">
                <a:solidFill>
                  <a:srgbClr val="FFFFFF"/>
                </a:solidFill>
                <a:latin typeface="Verdana"/>
                <a:cs typeface="Verdana"/>
              </a:rPr>
              <a:t>the </a:t>
            </a:r>
            <a:r>
              <a:rPr sz="2000" spc="-690" dirty="0">
                <a:solidFill>
                  <a:srgbClr val="FFFFFF"/>
                </a:solidFill>
                <a:latin typeface="Verdana"/>
                <a:cs typeface="Verdana"/>
              </a:rPr>
              <a:t> </a:t>
            </a:r>
            <a:r>
              <a:rPr sz="2000" spc="130" dirty="0">
                <a:solidFill>
                  <a:srgbClr val="FFFFFF"/>
                </a:solidFill>
                <a:latin typeface="Verdana"/>
                <a:cs typeface="Verdana"/>
              </a:rPr>
              <a:t>dead</a:t>
            </a:r>
            <a:r>
              <a:rPr sz="2000" spc="-160" dirty="0">
                <a:solidFill>
                  <a:srgbClr val="FFFFFF"/>
                </a:solidFill>
                <a:latin typeface="Verdana"/>
                <a:cs typeface="Verdana"/>
              </a:rPr>
              <a:t> </a:t>
            </a:r>
            <a:r>
              <a:rPr sz="2000" spc="-55" dirty="0">
                <a:solidFill>
                  <a:srgbClr val="FFFFFF"/>
                </a:solidFill>
                <a:latin typeface="Verdana"/>
                <a:cs typeface="Verdana"/>
              </a:rPr>
              <a:t>time</a:t>
            </a:r>
            <a:r>
              <a:rPr sz="2000" spc="-195" dirty="0">
                <a:solidFill>
                  <a:srgbClr val="FFFFFF"/>
                </a:solidFill>
                <a:latin typeface="Verdana"/>
                <a:cs typeface="Verdana"/>
              </a:rPr>
              <a:t> </a:t>
            </a:r>
            <a:r>
              <a:rPr sz="2000" dirty="0">
                <a:solidFill>
                  <a:srgbClr val="FFFFFF"/>
                </a:solidFill>
                <a:latin typeface="Verdana"/>
                <a:cs typeface="Verdana"/>
              </a:rPr>
              <a:t>value</a:t>
            </a:r>
            <a:r>
              <a:rPr sz="2000" spc="-195" dirty="0">
                <a:solidFill>
                  <a:srgbClr val="FFFFFF"/>
                </a:solidFill>
                <a:latin typeface="Verdana"/>
                <a:cs typeface="Verdana"/>
              </a:rPr>
              <a:t> </a:t>
            </a:r>
            <a:r>
              <a:rPr sz="2000" spc="-75" dirty="0">
                <a:solidFill>
                  <a:srgbClr val="FFFFFF"/>
                </a:solidFill>
                <a:latin typeface="Verdana"/>
                <a:cs typeface="Verdana"/>
              </a:rPr>
              <a:t>four</a:t>
            </a:r>
            <a:r>
              <a:rPr sz="2000" spc="-165" dirty="0">
                <a:solidFill>
                  <a:srgbClr val="FFFFFF"/>
                </a:solidFill>
                <a:latin typeface="Verdana"/>
                <a:cs typeface="Verdana"/>
              </a:rPr>
              <a:t> </a:t>
            </a:r>
            <a:r>
              <a:rPr sz="2000" spc="-95" dirty="0">
                <a:solidFill>
                  <a:srgbClr val="FFFFFF"/>
                </a:solidFill>
                <a:latin typeface="Verdana"/>
                <a:cs typeface="Verdana"/>
              </a:rPr>
              <a:t>times</a:t>
            </a:r>
            <a:r>
              <a:rPr sz="2000" spc="-190" dirty="0">
                <a:solidFill>
                  <a:srgbClr val="FFFFFF"/>
                </a:solidFill>
                <a:latin typeface="Verdana"/>
                <a:cs typeface="Verdana"/>
              </a:rPr>
              <a:t> </a:t>
            </a:r>
            <a:r>
              <a:rPr sz="2000" spc="-10" dirty="0">
                <a:solidFill>
                  <a:srgbClr val="FFFFFF"/>
                </a:solidFill>
                <a:latin typeface="Verdana"/>
                <a:cs typeface="Verdana"/>
              </a:rPr>
              <a:t>the</a:t>
            </a:r>
            <a:r>
              <a:rPr sz="2000" spc="-180" dirty="0">
                <a:solidFill>
                  <a:srgbClr val="FFFFFF"/>
                </a:solidFill>
                <a:latin typeface="Verdana"/>
                <a:cs typeface="Verdana"/>
              </a:rPr>
              <a:t> </a:t>
            </a:r>
            <a:r>
              <a:rPr sz="2000" spc="-25" dirty="0">
                <a:solidFill>
                  <a:srgbClr val="FFFFFF"/>
                </a:solidFill>
                <a:latin typeface="Verdana"/>
                <a:cs typeface="Verdana"/>
              </a:rPr>
              <a:t>hello</a:t>
            </a:r>
            <a:r>
              <a:rPr sz="2000" spc="-185" dirty="0">
                <a:solidFill>
                  <a:srgbClr val="FFFFFF"/>
                </a:solidFill>
                <a:latin typeface="Verdana"/>
                <a:cs typeface="Verdana"/>
              </a:rPr>
              <a:t> </a:t>
            </a:r>
            <a:r>
              <a:rPr sz="2000" spc="-65" dirty="0">
                <a:solidFill>
                  <a:srgbClr val="FFFFFF"/>
                </a:solidFill>
                <a:latin typeface="Verdana"/>
                <a:cs typeface="Verdana"/>
              </a:rPr>
              <a:t>interval</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OSPF</a:t>
            </a:r>
            <a:r>
              <a:rPr sz="2000" spc="-155" dirty="0">
                <a:solidFill>
                  <a:srgbClr val="FFFFFF"/>
                </a:solidFill>
                <a:latin typeface="Verdana"/>
                <a:cs typeface="Verdana"/>
              </a:rPr>
              <a:t> </a:t>
            </a:r>
            <a:r>
              <a:rPr sz="2000" spc="-40" dirty="0">
                <a:solidFill>
                  <a:srgbClr val="FFFFFF"/>
                </a:solidFill>
                <a:latin typeface="Verdana"/>
                <a:cs typeface="Verdana"/>
              </a:rPr>
              <a:t>employs</a:t>
            </a:r>
            <a:r>
              <a:rPr sz="2000" spc="-170" dirty="0">
                <a:solidFill>
                  <a:srgbClr val="FFFFFF"/>
                </a:solidFill>
                <a:latin typeface="Verdana"/>
                <a:cs typeface="Verdana"/>
              </a:rPr>
              <a:t> </a:t>
            </a:r>
            <a:r>
              <a:rPr sz="2000" spc="165" dirty="0">
                <a:solidFill>
                  <a:srgbClr val="FFFFFF"/>
                </a:solidFill>
                <a:latin typeface="Verdana"/>
                <a:cs typeface="Verdana"/>
              </a:rPr>
              <a:t>a</a:t>
            </a:r>
            <a:r>
              <a:rPr sz="2000" spc="-170" dirty="0">
                <a:solidFill>
                  <a:srgbClr val="FFFFFF"/>
                </a:solidFill>
                <a:latin typeface="Verdana"/>
                <a:cs typeface="Verdana"/>
              </a:rPr>
              <a:t> </a:t>
            </a:r>
            <a:r>
              <a:rPr sz="2000" spc="-10" dirty="0">
                <a:solidFill>
                  <a:srgbClr val="FFFFFF"/>
                </a:solidFill>
                <a:latin typeface="Verdana"/>
                <a:cs typeface="Verdana"/>
              </a:rPr>
              <a:t>hierarchical</a:t>
            </a:r>
            <a:r>
              <a:rPr sz="2000" spc="-155" dirty="0">
                <a:solidFill>
                  <a:srgbClr val="FFFFFF"/>
                </a:solidFill>
                <a:latin typeface="Verdana"/>
                <a:cs typeface="Verdana"/>
              </a:rPr>
              <a:t> </a:t>
            </a:r>
            <a:r>
              <a:rPr sz="2000" spc="-50" dirty="0">
                <a:solidFill>
                  <a:srgbClr val="FFFFFF"/>
                </a:solidFill>
                <a:latin typeface="Verdana"/>
                <a:cs typeface="Verdana"/>
              </a:rPr>
              <a:t>network</a:t>
            </a:r>
            <a:r>
              <a:rPr sz="2000" spc="-190" dirty="0">
                <a:solidFill>
                  <a:srgbClr val="FFFFFF"/>
                </a:solidFill>
                <a:latin typeface="Verdana"/>
                <a:cs typeface="Verdana"/>
              </a:rPr>
              <a:t> </a:t>
            </a:r>
            <a:r>
              <a:rPr sz="2000" spc="-25" dirty="0">
                <a:solidFill>
                  <a:srgbClr val="FFFFFF"/>
                </a:solidFill>
                <a:latin typeface="Verdana"/>
                <a:cs typeface="Verdana"/>
              </a:rPr>
              <a:t>design</a:t>
            </a:r>
            <a:r>
              <a:rPr sz="2000" spc="-150" dirty="0">
                <a:solidFill>
                  <a:srgbClr val="FFFFFF"/>
                </a:solidFill>
                <a:latin typeface="Verdana"/>
                <a:cs typeface="Verdana"/>
              </a:rPr>
              <a:t> </a:t>
            </a:r>
            <a:r>
              <a:rPr sz="2000" spc="-85" dirty="0">
                <a:solidFill>
                  <a:srgbClr val="FFFFFF"/>
                </a:solidFill>
                <a:latin typeface="Verdana"/>
                <a:cs typeface="Verdana"/>
              </a:rPr>
              <a:t>using</a:t>
            </a:r>
            <a:r>
              <a:rPr sz="2000" spc="-155" dirty="0">
                <a:solidFill>
                  <a:srgbClr val="FFFFFF"/>
                </a:solidFill>
                <a:latin typeface="Verdana"/>
                <a:cs typeface="Verdana"/>
              </a:rPr>
              <a:t> </a:t>
            </a:r>
            <a:r>
              <a:rPr sz="2000" spc="-55" dirty="0">
                <a:solidFill>
                  <a:srgbClr val="FFFFFF"/>
                </a:solidFill>
                <a:latin typeface="Verdana"/>
                <a:cs typeface="Verdana"/>
              </a:rPr>
              <a:t>Areas.</a:t>
            </a:r>
            <a:endParaRPr sz="2000">
              <a:latin typeface="Verdana"/>
              <a:cs typeface="Verdana"/>
            </a:endParaRPr>
          </a:p>
          <a:p>
            <a:pPr marL="355600" marR="516890" indent="-342900">
              <a:lnSpc>
                <a:spcPct val="100000"/>
              </a:lnSpc>
              <a:spcBef>
                <a:spcPts val="1010"/>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OSPF</a:t>
            </a:r>
            <a:r>
              <a:rPr sz="2000" spc="-145" dirty="0">
                <a:solidFill>
                  <a:srgbClr val="FFFFFF"/>
                </a:solidFill>
                <a:latin typeface="Verdana"/>
                <a:cs typeface="Verdana"/>
              </a:rPr>
              <a:t> </a:t>
            </a:r>
            <a:r>
              <a:rPr sz="2000" spc="-110" dirty="0">
                <a:solidFill>
                  <a:srgbClr val="FFFFFF"/>
                </a:solidFill>
                <a:latin typeface="Verdana"/>
                <a:cs typeface="Verdana"/>
              </a:rPr>
              <a:t>will</a:t>
            </a:r>
            <a:r>
              <a:rPr sz="2000" spc="-155" dirty="0">
                <a:solidFill>
                  <a:srgbClr val="FFFFFF"/>
                </a:solidFill>
                <a:latin typeface="Verdana"/>
                <a:cs typeface="Verdana"/>
              </a:rPr>
              <a:t> </a:t>
            </a:r>
            <a:r>
              <a:rPr sz="2000" spc="-80" dirty="0">
                <a:solidFill>
                  <a:srgbClr val="FFFFFF"/>
                </a:solidFill>
                <a:latin typeface="Verdana"/>
                <a:cs typeface="Verdana"/>
              </a:rPr>
              <a:t>form</a:t>
            </a:r>
            <a:r>
              <a:rPr sz="2000" spc="-155" dirty="0">
                <a:solidFill>
                  <a:srgbClr val="FFFFFF"/>
                </a:solidFill>
                <a:latin typeface="Verdana"/>
                <a:cs typeface="Verdana"/>
              </a:rPr>
              <a:t> </a:t>
            </a:r>
            <a:r>
              <a:rPr sz="2000" spc="-10" dirty="0">
                <a:solidFill>
                  <a:srgbClr val="FFFFFF"/>
                </a:solidFill>
                <a:latin typeface="Verdana"/>
                <a:cs typeface="Verdana"/>
              </a:rPr>
              <a:t>neighbor</a:t>
            </a:r>
            <a:r>
              <a:rPr sz="2000" spc="-145" dirty="0">
                <a:solidFill>
                  <a:srgbClr val="FFFFFF"/>
                </a:solidFill>
                <a:latin typeface="Verdana"/>
                <a:cs typeface="Verdana"/>
              </a:rPr>
              <a:t> </a:t>
            </a:r>
            <a:r>
              <a:rPr sz="2000" spc="-75" dirty="0">
                <a:solidFill>
                  <a:srgbClr val="FFFFFF"/>
                </a:solidFill>
                <a:latin typeface="Verdana"/>
                <a:cs typeface="Verdana"/>
              </a:rPr>
              <a:t>relationships</a:t>
            </a:r>
            <a:r>
              <a:rPr sz="2000" spc="-190" dirty="0">
                <a:solidFill>
                  <a:srgbClr val="FFFFFF"/>
                </a:solidFill>
                <a:latin typeface="Verdana"/>
                <a:cs typeface="Verdana"/>
              </a:rPr>
              <a:t> </a:t>
            </a:r>
            <a:r>
              <a:rPr sz="2000" spc="-70" dirty="0">
                <a:solidFill>
                  <a:srgbClr val="FFFFFF"/>
                </a:solidFill>
                <a:latin typeface="Verdana"/>
                <a:cs typeface="Verdana"/>
              </a:rPr>
              <a:t>with</a:t>
            </a:r>
            <a:r>
              <a:rPr sz="2000" spc="-170" dirty="0">
                <a:solidFill>
                  <a:srgbClr val="FFFFFF"/>
                </a:solidFill>
                <a:latin typeface="Verdana"/>
                <a:cs typeface="Verdana"/>
              </a:rPr>
              <a:t> </a:t>
            </a:r>
            <a:r>
              <a:rPr sz="2000" spc="40" dirty="0">
                <a:solidFill>
                  <a:srgbClr val="FFFFFF"/>
                </a:solidFill>
                <a:latin typeface="Verdana"/>
                <a:cs typeface="Verdana"/>
              </a:rPr>
              <a:t>adjacent</a:t>
            </a:r>
            <a:r>
              <a:rPr sz="2000" spc="-150" dirty="0">
                <a:solidFill>
                  <a:srgbClr val="FFFFFF"/>
                </a:solidFill>
                <a:latin typeface="Verdana"/>
                <a:cs typeface="Verdana"/>
              </a:rPr>
              <a:t> </a:t>
            </a:r>
            <a:r>
              <a:rPr sz="2000" spc="-105" dirty="0">
                <a:solidFill>
                  <a:srgbClr val="FFFFFF"/>
                </a:solidFill>
                <a:latin typeface="Verdana"/>
                <a:cs typeface="Verdana"/>
              </a:rPr>
              <a:t>routers</a:t>
            </a:r>
            <a:r>
              <a:rPr sz="2000" spc="-175" dirty="0">
                <a:solidFill>
                  <a:srgbClr val="FFFFFF"/>
                </a:solidFill>
                <a:latin typeface="Verdana"/>
                <a:cs typeface="Verdana"/>
              </a:rPr>
              <a:t> </a:t>
            </a:r>
            <a:r>
              <a:rPr sz="2000" spc="-100" dirty="0">
                <a:solidFill>
                  <a:srgbClr val="FFFFFF"/>
                </a:solidFill>
                <a:latin typeface="Verdana"/>
                <a:cs typeface="Verdana"/>
              </a:rPr>
              <a:t>in</a:t>
            </a:r>
            <a:r>
              <a:rPr sz="2000" spc="-150" dirty="0">
                <a:solidFill>
                  <a:srgbClr val="FFFFFF"/>
                </a:solidFill>
                <a:latin typeface="Verdana"/>
                <a:cs typeface="Verdana"/>
              </a:rPr>
              <a:t> </a:t>
            </a:r>
            <a:r>
              <a:rPr sz="2000" spc="-15" dirty="0">
                <a:solidFill>
                  <a:srgbClr val="FFFFFF"/>
                </a:solidFill>
                <a:latin typeface="Verdana"/>
                <a:cs typeface="Verdana"/>
              </a:rPr>
              <a:t>the </a:t>
            </a:r>
            <a:r>
              <a:rPr sz="2000" spc="-685" dirty="0">
                <a:solidFill>
                  <a:srgbClr val="FFFFFF"/>
                </a:solidFill>
                <a:latin typeface="Verdana"/>
                <a:cs typeface="Verdana"/>
              </a:rPr>
              <a:t> </a:t>
            </a:r>
            <a:r>
              <a:rPr sz="2000" spc="-20" dirty="0">
                <a:solidFill>
                  <a:srgbClr val="FFFFFF"/>
                </a:solidFill>
                <a:latin typeface="Verdana"/>
                <a:cs typeface="Verdana"/>
              </a:rPr>
              <a:t>sam</a:t>
            </a:r>
            <a:r>
              <a:rPr sz="2000" spc="-15" dirty="0">
                <a:solidFill>
                  <a:srgbClr val="FFFFFF"/>
                </a:solidFill>
                <a:latin typeface="Verdana"/>
                <a:cs typeface="Verdana"/>
              </a:rPr>
              <a:t>e</a:t>
            </a:r>
            <a:r>
              <a:rPr sz="2000" spc="35" dirty="0">
                <a:solidFill>
                  <a:srgbClr val="FFFFFF"/>
                </a:solidFill>
                <a:latin typeface="Times New Roman"/>
                <a:cs typeface="Times New Roman"/>
              </a:rPr>
              <a:t> </a:t>
            </a:r>
            <a:r>
              <a:rPr sz="2000" spc="105" dirty="0">
                <a:solidFill>
                  <a:srgbClr val="FFFFFF"/>
                </a:solidFill>
                <a:latin typeface="Verdana"/>
                <a:cs typeface="Verdana"/>
              </a:rPr>
              <a:t>A</a:t>
            </a:r>
            <a:r>
              <a:rPr sz="2000" spc="-40" dirty="0">
                <a:solidFill>
                  <a:srgbClr val="FFFFFF"/>
                </a:solidFill>
                <a:latin typeface="Verdana"/>
                <a:cs typeface="Verdana"/>
              </a:rPr>
              <a:t>rea.</a:t>
            </a:r>
            <a:endParaRPr sz="2000">
              <a:latin typeface="Verdana"/>
              <a:cs typeface="Verdana"/>
            </a:endParaRPr>
          </a:p>
          <a:p>
            <a:pPr marL="355600" marR="430530" indent="-342900">
              <a:lnSpc>
                <a:spcPct val="100000"/>
              </a:lnSpc>
              <a:spcBef>
                <a:spcPts val="1000"/>
              </a:spcBef>
              <a:tabLst>
                <a:tab pos="354965" algn="l"/>
              </a:tabLst>
            </a:pPr>
            <a:r>
              <a:rPr sz="1600" spc="-155" dirty="0">
                <a:solidFill>
                  <a:srgbClr val="89D0D6"/>
                </a:solidFill>
                <a:latin typeface="Lucida Sans Unicode"/>
                <a:cs typeface="Lucida Sans Unicode"/>
              </a:rPr>
              <a:t>▶	</a:t>
            </a:r>
            <a:r>
              <a:rPr sz="2000" spc="-60" dirty="0">
                <a:solidFill>
                  <a:srgbClr val="FFFFFF"/>
                </a:solidFill>
                <a:latin typeface="Verdana"/>
                <a:cs typeface="Verdana"/>
              </a:rPr>
              <a:t>Instead</a:t>
            </a:r>
            <a:r>
              <a:rPr sz="2000" spc="-180" dirty="0">
                <a:solidFill>
                  <a:srgbClr val="FFFFFF"/>
                </a:solidFill>
                <a:latin typeface="Verdana"/>
                <a:cs typeface="Verdana"/>
              </a:rPr>
              <a:t> </a:t>
            </a:r>
            <a:r>
              <a:rPr sz="2000" spc="5" dirty="0">
                <a:solidFill>
                  <a:srgbClr val="FFFFFF"/>
                </a:solidFill>
                <a:latin typeface="Verdana"/>
                <a:cs typeface="Verdana"/>
              </a:rPr>
              <a:t>of</a:t>
            </a:r>
            <a:r>
              <a:rPr sz="2000" spc="-150" dirty="0">
                <a:solidFill>
                  <a:srgbClr val="FFFFFF"/>
                </a:solidFill>
                <a:latin typeface="Verdana"/>
                <a:cs typeface="Verdana"/>
              </a:rPr>
              <a:t> </a:t>
            </a:r>
            <a:r>
              <a:rPr sz="2000" spc="-50" dirty="0">
                <a:solidFill>
                  <a:srgbClr val="FFFFFF"/>
                </a:solidFill>
                <a:latin typeface="Verdana"/>
                <a:cs typeface="Verdana"/>
              </a:rPr>
              <a:t>advertising</a:t>
            </a:r>
            <a:r>
              <a:rPr sz="2000" spc="-180" dirty="0">
                <a:solidFill>
                  <a:srgbClr val="FFFFFF"/>
                </a:solidFill>
                <a:latin typeface="Verdana"/>
                <a:cs typeface="Verdana"/>
              </a:rPr>
              <a:t> </a:t>
            </a:r>
            <a:r>
              <a:rPr sz="2000" spc="-10" dirty="0">
                <a:solidFill>
                  <a:srgbClr val="FFFFFF"/>
                </a:solidFill>
                <a:latin typeface="Verdana"/>
                <a:cs typeface="Verdana"/>
              </a:rPr>
              <a:t>the</a:t>
            </a:r>
            <a:r>
              <a:rPr sz="2000" spc="-165" dirty="0">
                <a:solidFill>
                  <a:srgbClr val="FFFFFF"/>
                </a:solidFill>
                <a:latin typeface="Verdana"/>
                <a:cs typeface="Verdana"/>
              </a:rPr>
              <a:t> </a:t>
            </a:r>
            <a:r>
              <a:rPr sz="2000" spc="5" dirty="0">
                <a:solidFill>
                  <a:srgbClr val="FFFFFF"/>
                </a:solidFill>
                <a:latin typeface="Verdana"/>
                <a:cs typeface="Verdana"/>
              </a:rPr>
              <a:t>distance</a:t>
            </a:r>
            <a:r>
              <a:rPr sz="2000" spc="-180" dirty="0">
                <a:solidFill>
                  <a:srgbClr val="FFFFFF"/>
                </a:solidFill>
                <a:latin typeface="Verdana"/>
                <a:cs typeface="Verdana"/>
              </a:rPr>
              <a:t> </a:t>
            </a:r>
            <a:r>
              <a:rPr sz="2000" dirty="0">
                <a:solidFill>
                  <a:srgbClr val="FFFFFF"/>
                </a:solidFill>
                <a:latin typeface="Verdana"/>
                <a:cs typeface="Verdana"/>
              </a:rPr>
              <a:t>to</a:t>
            </a:r>
            <a:r>
              <a:rPr sz="2000" spc="-165" dirty="0">
                <a:solidFill>
                  <a:srgbClr val="FFFFFF"/>
                </a:solidFill>
                <a:latin typeface="Verdana"/>
                <a:cs typeface="Verdana"/>
              </a:rPr>
              <a:t> </a:t>
            </a:r>
            <a:r>
              <a:rPr sz="2000" spc="85" dirty="0">
                <a:solidFill>
                  <a:srgbClr val="FFFFFF"/>
                </a:solidFill>
                <a:latin typeface="Verdana"/>
                <a:cs typeface="Verdana"/>
              </a:rPr>
              <a:t>connected</a:t>
            </a:r>
            <a:r>
              <a:rPr sz="2000" spc="-170" dirty="0">
                <a:solidFill>
                  <a:srgbClr val="FFFFFF"/>
                </a:solidFill>
                <a:latin typeface="Verdana"/>
                <a:cs typeface="Verdana"/>
              </a:rPr>
              <a:t> </a:t>
            </a:r>
            <a:r>
              <a:rPr sz="2000" spc="-90" dirty="0">
                <a:solidFill>
                  <a:srgbClr val="FFFFFF"/>
                </a:solidFill>
                <a:latin typeface="Verdana"/>
                <a:cs typeface="Verdana"/>
              </a:rPr>
              <a:t>networks,</a:t>
            </a:r>
            <a:r>
              <a:rPr sz="2000" spc="-185" dirty="0">
                <a:solidFill>
                  <a:srgbClr val="FFFFFF"/>
                </a:solidFill>
                <a:latin typeface="Verdana"/>
                <a:cs typeface="Verdana"/>
              </a:rPr>
              <a:t> </a:t>
            </a:r>
            <a:r>
              <a:rPr sz="2000" spc="-105" dirty="0">
                <a:solidFill>
                  <a:srgbClr val="FFFFFF"/>
                </a:solidFill>
                <a:latin typeface="Verdana"/>
                <a:cs typeface="Verdana"/>
              </a:rPr>
              <a:t>OSPF </a:t>
            </a:r>
            <a:r>
              <a:rPr sz="2000" spc="-690" dirty="0">
                <a:solidFill>
                  <a:srgbClr val="FFFFFF"/>
                </a:solidFill>
                <a:latin typeface="Verdana"/>
                <a:cs typeface="Verdana"/>
              </a:rPr>
              <a:t> </a:t>
            </a:r>
            <a:r>
              <a:rPr sz="2000" spc="-65" dirty="0">
                <a:solidFill>
                  <a:srgbClr val="FFFFFF"/>
                </a:solidFill>
                <a:latin typeface="Verdana"/>
                <a:cs typeface="Verdana"/>
              </a:rPr>
              <a:t>advertises </a:t>
            </a:r>
            <a:r>
              <a:rPr sz="2000" spc="-15" dirty="0">
                <a:solidFill>
                  <a:srgbClr val="FFFFFF"/>
                </a:solidFill>
                <a:latin typeface="Verdana"/>
                <a:cs typeface="Verdana"/>
              </a:rPr>
              <a:t>the </a:t>
            </a:r>
            <a:r>
              <a:rPr sz="2000" spc="-110" dirty="0">
                <a:solidFill>
                  <a:srgbClr val="FFFFFF"/>
                </a:solidFill>
                <a:latin typeface="Verdana"/>
                <a:cs typeface="Verdana"/>
              </a:rPr>
              <a:t>status </a:t>
            </a:r>
            <a:r>
              <a:rPr sz="2000" spc="10" dirty="0">
                <a:solidFill>
                  <a:srgbClr val="FFFFFF"/>
                </a:solidFill>
                <a:latin typeface="Verdana"/>
                <a:cs typeface="Verdana"/>
              </a:rPr>
              <a:t>of </a:t>
            </a:r>
            <a:r>
              <a:rPr sz="2000" spc="-35" dirty="0">
                <a:solidFill>
                  <a:srgbClr val="FFFFFF"/>
                </a:solidFill>
                <a:latin typeface="Verdana"/>
                <a:cs typeface="Verdana"/>
              </a:rPr>
              <a:t>directly </a:t>
            </a:r>
            <a:r>
              <a:rPr sz="2000" spc="85" dirty="0">
                <a:solidFill>
                  <a:srgbClr val="FFFFFF"/>
                </a:solidFill>
                <a:latin typeface="Verdana"/>
                <a:cs typeface="Verdana"/>
              </a:rPr>
              <a:t>connected </a:t>
            </a:r>
            <a:r>
              <a:rPr sz="2000" spc="-160" dirty="0">
                <a:solidFill>
                  <a:srgbClr val="FFFFFF"/>
                </a:solidFill>
                <a:latin typeface="Verdana"/>
                <a:cs typeface="Verdana"/>
              </a:rPr>
              <a:t>links </a:t>
            </a:r>
            <a:r>
              <a:rPr sz="2000" spc="-85" dirty="0">
                <a:solidFill>
                  <a:srgbClr val="FFFFFF"/>
                </a:solidFill>
                <a:latin typeface="Verdana"/>
                <a:cs typeface="Verdana"/>
              </a:rPr>
              <a:t>using </a:t>
            </a:r>
            <a:r>
              <a:rPr sz="2000" spc="-114" dirty="0">
                <a:solidFill>
                  <a:srgbClr val="FFFFFF"/>
                </a:solidFill>
                <a:latin typeface="Verdana"/>
                <a:cs typeface="Verdana"/>
              </a:rPr>
              <a:t>Link-State </a:t>
            </a:r>
            <a:r>
              <a:rPr sz="2000" spc="-110" dirty="0">
                <a:solidFill>
                  <a:srgbClr val="FFFFFF"/>
                </a:solidFill>
                <a:latin typeface="Verdana"/>
                <a:cs typeface="Verdana"/>
              </a:rPr>
              <a:t> </a:t>
            </a:r>
            <a:r>
              <a:rPr sz="2000" spc="105" dirty="0">
                <a:solidFill>
                  <a:srgbClr val="FFFFFF"/>
                </a:solidFill>
                <a:latin typeface="Verdana"/>
                <a:cs typeface="Verdana"/>
              </a:rPr>
              <a:t>A</a:t>
            </a:r>
            <a:r>
              <a:rPr sz="2000" spc="20" dirty="0">
                <a:solidFill>
                  <a:srgbClr val="FFFFFF"/>
                </a:solidFill>
                <a:latin typeface="Verdana"/>
                <a:cs typeface="Verdana"/>
              </a:rPr>
              <a:t>d</a:t>
            </a:r>
            <a:r>
              <a:rPr sz="2000" spc="35" dirty="0">
                <a:solidFill>
                  <a:srgbClr val="FFFFFF"/>
                </a:solidFill>
                <a:latin typeface="Verdana"/>
                <a:cs typeface="Verdana"/>
              </a:rPr>
              <a:t>v</a:t>
            </a:r>
            <a:r>
              <a:rPr sz="2000" spc="-90" dirty="0">
                <a:solidFill>
                  <a:srgbClr val="FFFFFF"/>
                </a:solidFill>
                <a:latin typeface="Verdana"/>
                <a:cs typeface="Verdana"/>
              </a:rPr>
              <a:t>er</a:t>
            </a:r>
            <a:r>
              <a:rPr sz="2000" spc="-55" dirty="0">
                <a:solidFill>
                  <a:srgbClr val="FFFFFF"/>
                </a:solidFill>
                <a:latin typeface="Verdana"/>
                <a:cs typeface="Verdana"/>
              </a:rPr>
              <a:t>t</a:t>
            </a:r>
            <a:r>
              <a:rPr sz="2000" spc="-95" dirty="0">
                <a:solidFill>
                  <a:srgbClr val="FFFFFF"/>
                </a:solidFill>
                <a:latin typeface="Verdana"/>
                <a:cs typeface="Verdana"/>
              </a:rPr>
              <a:t>is</a:t>
            </a:r>
            <a:r>
              <a:rPr sz="2000" spc="-140" dirty="0">
                <a:solidFill>
                  <a:srgbClr val="FFFFFF"/>
                </a:solidFill>
                <a:latin typeface="Verdana"/>
                <a:cs typeface="Verdana"/>
              </a:rPr>
              <a:t>e</a:t>
            </a:r>
            <a:r>
              <a:rPr sz="2000" spc="-80" dirty="0">
                <a:solidFill>
                  <a:srgbClr val="FFFFFF"/>
                </a:solidFill>
                <a:latin typeface="Verdana"/>
                <a:cs typeface="Verdana"/>
              </a:rPr>
              <a:t>ments</a:t>
            </a:r>
            <a:r>
              <a:rPr sz="2000" spc="5" dirty="0">
                <a:solidFill>
                  <a:srgbClr val="FFFFFF"/>
                </a:solidFill>
                <a:latin typeface="Times New Roman"/>
                <a:cs typeface="Times New Roman"/>
              </a:rPr>
              <a:t> </a:t>
            </a:r>
            <a:r>
              <a:rPr sz="2000" spc="-215" dirty="0">
                <a:solidFill>
                  <a:srgbClr val="FFFFFF"/>
                </a:solidFill>
                <a:latin typeface="Verdana"/>
                <a:cs typeface="Verdana"/>
              </a:rPr>
              <a:t>(</a:t>
            </a:r>
            <a:r>
              <a:rPr sz="2000" spc="-145" dirty="0">
                <a:solidFill>
                  <a:srgbClr val="FFFFFF"/>
                </a:solidFill>
                <a:latin typeface="Verdana"/>
                <a:cs typeface="Verdana"/>
              </a:rPr>
              <a:t>LS</a:t>
            </a:r>
            <a:r>
              <a:rPr sz="2000" spc="-170" dirty="0">
                <a:solidFill>
                  <a:srgbClr val="FFFFFF"/>
                </a:solidFill>
                <a:latin typeface="Verdana"/>
                <a:cs typeface="Verdana"/>
              </a:rPr>
              <a:t>A</a:t>
            </a:r>
            <a:r>
              <a:rPr sz="2000" spc="-210" dirty="0">
                <a:solidFill>
                  <a:srgbClr val="FFFFFF"/>
                </a:solidFill>
                <a:latin typeface="Verdana"/>
                <a:cs typeface="Verdana"/>
              </a:rPr>
              <a:t>s).</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47</a:t>
            </a:r>
            <a:endParaRPr sz="2800">
              <a:latin typeface="Verdana"/>
              <a:cs typeface="Verdana"/>
            </a:endParaRPr>
          </a:p>
        </p:txBody>
      </p:sp>
      <p:sp>
        <p:nvSpPr>
          <p:cNvPr id="5" name="Slide Number Placeholder 4">
            <a:extLst>
              <a:ext uri="{FF2B5EF4-FFF2-40B4-BE49-F238E27FC236}">
                <a16:creationId xmlns:a16="http://schemas.microsoft.com/office/drawing/2014/main" id="{A5895BFC-AF01-3B7A-10E5-A29ECB33156E}"/>
              </a:ext>
            </a:extLst>
          </p:cNvPr>
          <p:cNvSpPr>
            <a:spLocks noGrp="1"/>
          </p:cNvSpPr>
          <p:nvPr>
            <p:ph type="sldNum" sz="quarter" idx="12"/>
          </p:nvPr>
        </p:nvSpPr>
        <p:spPr/>
        <p:txBody>
          <a:bodyPr/>
          <a:lstStyle/>
          <a:p>
            <a:fld id="{CC35A254-4A35-4A19-8176-D3942D5E59E5}"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1329055" cy="665480"/>
          </a:xfrm>
          <a:prstGeom prst="rect">
            <a:avLst/>
          </a:prstGeom>
        </p:spPr>
        <p:txBody>
          <a:bodyPr vert="horz" wrap="square" lIns="0" tIns="12700" rIns="0" bIns="0" rtlCol="0">
            <a:spAutoFit/>
          </a:bodyPr>
          <a:lstStyle/>
          <a:p>
            <a:pPr marL="12700">
              <a:lnSpc>
                <a:spcPct val="100000"/>
              </a:lnSpc>
              <a:spcBef>
                <a:spcPts val="100"/>
              </a:spcBef>
            </a:pPr>
            <a:r>
              <a:rPr spc="-220" dirty="0"/>
              <a:t>OSPF</a:t>
            </a:r>
          </a:p>
        </p:txBody>
      </p:sp>
      <p:sp>
        <p:nvSpPr>
          <p:cNvPr id="3" name="object 3"/>
          <p:cNvSpPr txBox="1"/>
          <p:nvPr/>
        </p:nvSpPr>
        <p:spPr>
          <a:xfrm>
            <a:off x="1182116" y="2049903"/>
            <a:ext cx="8747760" cy="3856990"/>
          </a:xfrm>
          <a:prstGeom prst="rect">
            <a:avLst/>
          </a:prstGeom>
        </p:spPr>
        <p:txBody>
          <a:bodyPr vert="horz" wrap="square" lIns="0" tIns="47625" rIns="0" bIns="0" rtlCol="0">
            <a:spAutoFit/>
          </a:bodyPr>
          <a:lstStyle/>
          <a:p>
            <a:pPr marL="355600" marR="5080" indent="-342900">
              <a:lnSpc>
                <a:spcPts val="2160"/>
              </a:lnSpc>
              <a:spcBef>
                <a:spcPts val="375"/>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OSPF</a:t>
            </a:r>
            <a:r>
              <a:rPr sz="2000" spc="-155" dirty="0">
                <a:solidFill>
                  <a:srgbClr val="FFFFFF"/>
                </a:solidFill>
                <a:latin typeface="Verdana"/>
                <a:cs typeface="Verdana"/>
              </a:rPr>
              <a:t> </a:t>
            </a:r>
            <a:r>
              <a:rPr sz="2000" spc="-75" dirty="0">
                <a:solidFill>
                  <a:srgbClr val="FFFFFF"/>
                </a:solidFill>
                <a:latin typeface="Verdana"/>
                <a:cs typeface="Verdana"/>
              </a:rPr>
              <a:t>sends</a:t>
            </a:r>
            <a:r>
              <a:rPr sz="2000" spc="-160" dirty="0">
                <a:solidFill>
                  <a:srgbClr val="FFFFFF"/>
                </a:solidFill>
                <a:latin typeface="Verdana"/>
                <a:cs typeface="Verdana"/>
              </a:rPr>
              <a:t> </a:t>
            </a:r>
            <a:r>
              <a:rPr sz="2000" spc="10" dirty="0">
                <a:solidFill>
                  <a:srgbClr val="FFFFFF"/>
                </a:solidFill>
                <a:latin typeface="Verdana"/>
                <a:cs typeface="Verdana"/>
              </a:rPr>
              <a:t>updates</a:t>
            </a:r>
            <a:r>
              <a:rPr sz="2000" spc="-190" dirty="0">
                <a:solidFill>
                  <a:srgbClr val="FFFFFF"/>
                </a:solidFill>
                <a:latin typeface="Verdana"/>
                <a:cs typeface="Verdana"/>
              </a:rPr>
              <a:t> </a:t>
            </a:r>
            <a:r>
              <a:rPr sz="2000" spc="-185" dirty="0">
                <a:solidFill>
                  <a:srgbClr val="FFFFFF"/>
                </a:solidFill>
                <a:latin typeface="Verdana"/>
                <a:cs typeface="Verdana"/>
              </a:rPr>
              <a:t>(LSAs)</a:t>
            </a:r>
            <a:r>
              <a:rPr sz="2000" spc="-110" dirty="0">
                <a:solidFill>
                  <a:srgbClr val="FFFFFF"/>
                </a:solidFill>
                <a:latin typeface="Verdana"/>
                <a:cs typeface="Verdana"/>
              </a:rPr>
              <a:t> </a:t>
            </a:r>
            <a:r>
              <a:rPr sz="2000" spc="10" dirty="0">
                <a:solidFill>
                  <a:srgbClr val="FFFFFF"/>
                </a:solidFill>
                <a:latin typeface="Verdana"/>
                <a:cs typeface="Verdana"/>
              </a:rPr>
              <a:t>when</a:t>
            </a:r>
            <a:r>
              <a:rPr sz="2000" spc="-175" dirty="0">
                <a:solidFill>
                  <a:srgbClr val="FFFFFF"/>
                </a:solidFill>
                <a:latin typeface="Verdana"/>
                <a:cs typeface="Verdana"/>
              </a:rPr>
              <a:t> </a:t>
            </a:r>
            <a:r>
              <a:rPr sz="2000" spc="-35" dirty="0">
                <a:solidFill>
                  <a:srgbClr val="FFFFFF"/>
                </a:solidFill>
                <a:latin typeface="Verdana"/>
                <a:cs typeface="Verdana"/>
              </a:rPr>
              <a:t>there</a:t>
            </a:r>
            <a:r>
              <a:rPr sz="2000" spc="-190" dirty="0">
                <a:solidFill>
                  <a:srgbClr val="FFFFFF"/>
                </a:solidFill>
                <a:latin typeface="Verdana"/>
                <a:cs typeface="Verdana"/>
              </a:rPr>
              <a:t> </a:t>
            </a:r>
            <a:r>
              <a:rPr sz="2000" spc="-210" dirty="0">
                <a:solidFill>
                  <a:srgbClr val="FFFFFF"/>
                </a:solidFill>
                <a:latin typeface="Verdana"/>
                <a:cs typeface="Verdana"/>
              </a:rPr>
              <a:t>is</a:t>
            </a:r>
            <a:r>
              <a:rPr sz="2000" spc="-150" dirty="0">
                <a:solidFill>
                  <a:srgbClr val="FFFFFF"/>
                </a:solidFill>
                <a:latin typeface="Verdana"/>
                <a:cs typeface="Verdana"/>
              </a:rPr>
              <a:t> </a:t>
            </a:r>
            <a:r>
              <a:rPr sz="2000" spc="165" dirty="0">
                <a:solidFill>
                  <a:srgbClr val="FFFFFF"/>
                </a:solidFill>
                <a:latin typeface="Verdana"/>
                <a:cs typeface="Verdana"/>
              </a:rPr>
              <a:t>a</a:t>
            </a:r>
            <a:r>
              <a:rPr sz="2000" spc="-170" dirty="0">
                <a:solidFill>
                  <a:srgbClr val="FFFFFF"/>
                </a:solidFill>
                <a:latin typeface="Verdana"/>
                <a:cs typeface="Verdana"/>
              </a:rPr>
              <a:t> </a:t>
            </a:r>
            <a:r>
              <a:rPr sz="2000" spc="90" dirty="0">
                <a:solidFill>
                  <a:srgbClr val="FFFFFF"/>
                </a:solidFill>
                <a:latin typeface="Verdana"/>
                <a:cs typeface="Verdana"/>
              </a:rPr>
              <a:t>change</a:t>
            </a:r>
            <a:r>
              <a:rPr sz="2000" spc="-150" dirty="0">
                <a:solidFill>
                  <a:srgbClr val="FFFFFF"/>
                </a:solidFill>
                <a:latin typeface="Verdana"/>
                <a:cs typeface="Verdana"/>
              </a:rPr>
              <a:t> </a:t>
            </a:r>
            <a:r>
              <a:rPr sz="2000" spc="-5" dirty="0">
                <a:solidFill>
                  <a:srgbClr val="FFFFFF"/>
                </a:solidFill>
                <a:latin typeface="Verdana"/>
                <a:cs typeface="Verdana"/>
              </a:rPr>
              <a:t>to</a:t>
            </a:r>
            <a:r>
              <a:rPr sz="2000" spc="-165" dirty="0">
                <a:solidFill>
                  <a:srgbClr val="FFFFFF"/>
                </a:solidFill>
                <a:latin typeface="Verdana"/>
                <a:cs typeface="Verdana"/>
              </a:rPr>
              <a:t> </a:t>
            </a:r>
            <a:r>
              <a:rPr sz="2000" spc="55" dirty="0">
                <a:solidFill>
                  <a:srgbClr val="FFFFFF"/>
                </a:solidFill>
                <a:latin typeface="Verdana"/>
                <a:cs typeface="Verdana"/>
              </a:rPr>
              <a:t>one</a:t>
            </a:r>
            <a:r>
              <a:rPr sz="2000" spc="-160" dirty="0">
                <a:solidFill>
                  <a:srgbClr val="FFFFFF"/>
                </a:solidFill>
                <a:latin typeface="Verdana"/>
                <a:cs typeface="Verdana"/>
              </a:rPr>
              <a:t> </a:t>
            </a:r>
            <a:r>
              <a:rPr sz="2000" spc="10" dirty="0">
                <a:solidFill>
                  <a:srgbClr val="FFFFFF"/>
                </a:solidFill>
                <a:latin typeface="Verdana"/>
                <a:cs typeface="Verdana"/>
              </a:rPr>
              <a:t>of</a:t>
            </a:r>
            <a:r>
              <a:rPr sz="2000" spc="-160" dirty="0">
                <a:solidFill>
                  <a:srgbClr val="FFFFFF"/>
                </a:solidFill>
                <a:latin typeface="Verdana"/>
                <a:cs typeface="Verdana"/>
              </a:rPr>
              <a:t> </a:t>
            </a:r>
            <a:r>
              <a:rPr sz="2000" spc="-175" dirty="0">
                <a:solidFill>
                  <a:srgbClr val="FFFFFF"/>
                </a:solidFill>
                <a:latin typeface="Verdana"/>
                <a:cs typeface="Verdana"/>
              </a:rPr>
              <a:t>its</a:t>
            </a:r>
            <a:r>
              <a:rPr sz="2000" spc="-170" dirty="0">
                <a:solidFill>
                  <a:srgbClr val="FFFFFF"/>
                </a:solidFill>
                <a:latin typeface="Verdana"/>
                <a:cs typeface="Verdana"/>
              </a:rPr>
              <a:t> </a:t>
            </a:r>
            <a:r>
              <a:rPr sz="2000" spc="-165" dirty="0">
                <a:solidFill>
                  <a:srgbClr val="FFFFFF"/>
                </a:solidFill>
                <a:latin typeface="Verdana"/>
                <a:cs typeface="Verdana"/>
              </a:rPr>
              <a:t>links, </a:t>
            </a:r>
            <a:r>
              <a:rPr sz="2000" spc="-690" dirty="0">
                <a:solidFill>
                  <a:srgbClr val="FFFFFF"/>
                </a:solidFill>
                <a:latin typeface="Verdana"/>
                <a:cs typeface="Verdana"/>
              </a:rPr>
              <a:t> </a:t>
            </a:r>
            <a:r>
              <a:rPr sz="2000" spc="80" dirty="0">
                <a:solidFill>
                  <a:srgbClr val="FFFFFF"/>
                </a:solidFill>
                <a:latin typeface="Verdana"/>
                <a:cs typeface="Verdana"/>
              </a:rPr>
              <a:t>and </a:t>
            </a:r>
            <a:r>
              <a:rPr sz="2000" spc="-110" dirty="0">
                <a:solidFill>
                  <a:srgbClr val="FFFFFF"/>
                </a:solidFill>
                <a:latin typeface="Verdana"/>
                <a:cs typeface="Verdana"/>
              </a:rPr>
              <a:t>will </a:t>
            </a:r>
            <a:r>
              <a:rPr sz="2000" spc="-55" dirty="0">
                <a:solidFill>
                  <a:srgbClr val="FFFFFF"/>
                </a:solidFill>
                <a:latin typeface="Verdana"/>
                <a:cs typeface="Verdana"/>
              </a:rPr>
              <a:t>only </a:t>
            </a:r>
            <a:r>
              <a:rPr sz="2000" spc="-20" dirty="0">
                <a:solidFill>
                  <a:srgbClr val="FFFFFF"/>
                </a:solidFill>
                <a:latin typeface="Verdana"/>
                <a:cs typeface="Verdana"/>
              </a:rPr>
              <a:t>send </a:t>
            </a:r>
            <a:r>
              <a:rPr sz="2000" spc="-15" dirty="0">
                <a:solidFill>
                  <a:srgbClr val="FFFFFF"/>
                </a:solidFill>
                <a:latin typeface="Verdana"/>
                <a:cs typeface="Verdana"/>
              </a:rPr>
              <a:t>the </a:t>
            </a:r>
            <a:r>
              <a:rPr sz="2000" spc="90" dirty="0">
                <a:solidFill>
                  <a:srgbClr val="FFFFFF"/>
                </a:solidFill>
                <a:latin typeface="Verdana"/>
                <a:cs typeface="Verdana"/>
              </a:rPr>
              <a:t>change </a:t>
            </a:r>
            <a:r>
              <a:rPr sz="2000" spc="-100" dirty="0">
                <a:solidFill>
                  <a:srgbClr val="FFFFFF"/>
                </a:solidFill>
                <a:latin typeface="Verdana"/>
                <a:cs typeface="Verdana"/>
              </a:rPr>
              <a:t>in </a:t>
            </a:r>
            <a:r>
              <a:rPr sz="2000" spc="-10" dirty="0">
                <a:solidFill>
                  <a:srgbClr val="FFFFFF"/>
                </a:solidFill>
                <a:latin typeface="Verdana"/>
                <a:cs typeface="Verdana"/>
              </a:rPr>
              <a:t>the </a:t>
            </a:r>
            <a:r>
              <a:rPr sz="2000" spc="25" dirty="0">
                <a:solidFill>
                  <a:srgbClr val="FFFFFF"/>
                </a:solidFill>
                <a:latin typeface="Verdana"/>
                <a:cs typeface="Verdana"/>
              </a:rPr>
              <a:t>update. </a:t>
            </a:r>
            <a:r>
              <a:rPr sz="2000" spc="-180" dirty="0">
                <a:solidFill>
                  <a:srgbClr val="FFFFFF"/>
                </a:solidFill>
                <a:latin typeface="Verdana"/>
                <a:cs typeface="Verdana"/>
              </a:rPr>
              <a:t>LSAs </a:t>
            </a:r>
            <a:r>
              <a:rPr sz="2000" spc="5" dirty="0">
                <a:solidFill>
                  <a:srgbClr val="FFFFFF"/>
                </a:solidFill>
                <a:latin typeface="Verdana"/>
                <a:cs typeface="Verdana"/>
              </a:rPr>
              <a:t>are </a:t>
            </a:r>
            <a:r>
              <a:rPr sz="2000" spc="-20" dirty="0">
                <a:solidFill>
                  <a:srgbClr val="FFFFFF"/>
                </a:solidFill>
                <a:latin typeface="Verdana"/>
                <a:cs typeface="Verdana"/>
              </a:rPr>
              <a:t>additionally </a:t>
            </a:r>
            <a:r>
              <a:rPr sz="2000" spc="-690" dirty="0">
                <a:solidFill>
                  <a:srgbClr val="FFFFFF"/>
                </a:solidFill>
                <a:latin typeface="Verdana"/>
                <a:cs typeface="Verdana"/>
              </a:rPr>
              <a:t> </a:t>
            </a:r>
            <a:r>
              <a:rPr sz="2000" spc="-120" dirty="0">
                <a:solidFill>
                  <a:srgbClr val="FFFFFF"/>
                </a:solidFill>
                <a:latin typeface="Verdana"/>
                <a:cs typeface="Verdana"/>
              </a:rPr>
              <a:t>ref</a:t>
            </a:r>
            <a:r>
              <a:rPr sz="2000" spc="-125" dirty="0">
                <a:solidFill>
                  <a:srgbClr val="FFFFFF"/>
                </a:solidFill>
                <a:latin typeface="Verdana"/>
                <a:cs typeface="Verdana"/>
              </a:rPr>
              <a:t>r</a:t>
            </a:r>
            <a:r>
              <a:rPr sz="2000" spc="-85" dirty="0">
                <a:solidFill>
                  <a:srgbClr val="FFFFFF"/>
                </a:solidFill>
                <a:latin typeface="Verdana"/>
                <a:cs typeface="Verdana"/>
              </a:rPr>
              <a:t>e</a:t>
            </a:r>
            <a:r>
              <a:rPr sz="2000" spc="-70" dirty="0">
                <a:solidFill>
                  <a:srgbClr val="FFFFFF"/>
                </a:solidFill>
                <a:latin typeface="Verdana"/>
                <a:cs typeface="Verdana"/>
              </a:rPr>
              <a:t>s</a:t>
            </a:r>
            <a:r>
              <a:rPr sz="2000" spc="30" dirty="0">
                <a:solidFill>
                  <a:srgbClr val="FFFFFF"/>
                </a:solidFill>
                <a:latin typeface="Verdana"/>
                <a:cs typeface="Verdana"/>
              </a:rPr>
              <a:t>he</a:t>
            </a:r>
            <a:r>
              <a:rPr sz="2000" spc="125" dirty="0">
                <a:solidFill>
                  <a:srgbClr val="FFFFFF"/>
                </a:solidFill>
                <a:latin typeface="Verdana"/>
                <a:cs typeface="Verdana"/>
              </a:rPr>
              <a:t>d</a:t>
            </a:r>
            <a:r>
              <a:rPr sz="2000" spc="20" dirty="0">
                <a:solidFill>
                  <a:srgbClr val="FFFFFF"/>
                </a:solidFill>
                <a:latin typeface="Times New Roman"/>
                <a:cs typeface="Times New Roman"/>
              </a:rPr>
              <a:t> </a:t>
            </a:r>
            <a:r>
              <a:rPr sz="2000" spc="15" dirty="0">
                <a:solidFill>
                  <a:srgbClr val="FFFFFF"/>
                </a:solidFill>
                <a:latin typeface="Verdana"/>
                <a:cs typeface="Verdana"/>
              </a:rPr>
              <a:t>e</a:t>
            </a:r>
            <a:r>
              <a:rPr sz="2000" spc="35" dirty="0">
                <a:solidFill>
                  <a:srgbClr val="FFFFFF"/>
                </a:solidFill>
                <a:latin typeface="Verdana"/>
                <a:cs typeface="Verdana"/>
              </a:rPr>
              <a:t>v</a:t>
            </a:r>
            <a:r>
              <a:rPr sz="2000" spc="-85" dirty="0">
                <a:solidFill>
                  <a:srgbClr val="FFFFFF"/>
                </a:solidFill>
                <a:latin typeface="Verdana"/>
                <a:cs typeface="Verdana"/>
              </a:rPr>
              <a:t>ery</a:t>
            </a:r>
            <a:r>
              <a:rPr sz="2000" spc="25" dirty="0">
                <a:solidFill>
                  <a:srgbClr val="FFFFFF"/>
                </a:solidFill>
                <a:latin typeface="Times New Roman"/>
                <a:cs typeface="Times New Roman"/>
              </a:rPr>
              <a:t> </a:t>
            </a:r>
            <a:r>
              <a:rPr sz="2000" spc="-170" dirty="0">
                <a:solidFill>
                  <a:srgbClr val="FFFFFF"/>
                </a:solidFill>
                <a:latin typeface="Verdana"/>
                <a:cs typeface="Verdana"/>
              </a:rPr>
              <a:t>3</a:t>
            </a:r>
            <a:r>
              <a:rPr sz="2000" spc="-165" dirty="0">
                <a:solidFill>
                  <a:srgbClr val="FFFFFF"/>
                </a:solidFill>
                <a:latin typeface="Verdana"/>
                <a:cs typeface="Verdana"/>
              </a:rPr>
              <a:t>0</a:t>
            </a:r>
            <a:r>
              <a:rPr sz="2000" spc="45" dirty="0">
                <a:solidFill>
                  <a:srgbClr val="FFFFFF"/>
                </a:solidFill>
                <a:latin typeface="Times New Roman"/>
                <a:cs typeface="Times New Roman"/>
              </a:rPr>
              <a:t> </a:t>
            </a:r>
            <a:r>
              <a:rPr sz="2000" spc="-80" dirty="0">
                <a:solidFill>
                  <a:srgbClr val="FFFFFF"/>
                </a:solidFill>
                <a:latin typeface="Verdana"/>
                <a:cs typeface="Verdana"/>
              </a:rPr>
              <a:t>minu</a:t>
            </a:r>
            <a:r>
              <a:rPr sz="2000" spc="-100" dirty="0">
                <a:solidFill>
                  <a:srgbClr val="FFFFFF"/>
                </a:solidFill>
                <a:latin typeface="Verdana"/>
                <a:cs typeface="Verdana"/>
              </a:rPr>
              <a:t>t</a:t>
            </a:r>
            <a:r>
              <a:rPr sz="2000" spc="-110" dirty="0">
                <a:solidFill>
                  <a:srgbClr val="FFFFFF"/>
                </a:solidFill>
                <a:latin typeface="Verdana"/>
                <a:cs typeface="Verdana"/>
              </a:rPr>
              <a:t>es.</a:t>
            </a:r>
            <a:endParaRPr sz="2000">
              <a:latin typeface="Verdana"/>
              <a:cs typeface="Verdana"/>
            </a:endParaRPr>
          </a:p>
          <a:p>
            <a:pPr marL="355600" marR="226060" indent="-342900">
              <a:lnSpc>
                <a:spcPts val="2160"/>
              </a:lnSpc>
              <a:spcBef>
                <a:spcPts val="1000"/>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OSPF</a:t>
            </a:r>
            <a:r>
              <a:rPr sz="2000" spc="-155" dirty="0">
                <a:solidFill>
                  <a:srgbClr val="FFFFFF"/>
                </a:solidFill>
                <a:latin typeface="Verdana"/>
                <a:cs typeface="Verdana"/>
              </a:rPr>
              <a:t> </a:t>
            </a:r>
            <a:r>
              <a:rPr sz="2000" spc="-35" dirty="0">
                <a:solidFill>
                  <a:srgbClr val="FFFFFF"/>
                </a:solidFill>
                <a:latin typeface="Verdana"/>
                <a:cs typeface="Verdana"/>
              </a:rPr>
              <a:t>traffic</a:t>
            </a:r>
            <a:r>
              <a:rPr sz="2000" spc="-165" dirty="0">
                <a:solidFill>
                  <a:srgbClr val="FFFFFF"/>
                </a:solidFill>
                <a:latin typeface="Verdana"/>
                <a:cs typeface="Verdana"/>
              </a:rPr>
              <a:t> </a:t>
            </a:r>
            <a:r>
              <a:rPr sz="2000" spc="-210" dirty="0">
                <a:solidFill>
                  <a:srgbClr val="FFFFFF"/>
                </a:solidFill>
                <a:latin typeface="Verdana"/>
                <a:cs typeface="Verdana"/>
              </a:rPr>
              <a:t>is</a:t>
            </a:r>
            <a:r>
              <a:rPr sz="2000" spc="-165" dirty="0">
                <a:solidFill>
                  <a:srgbClr val="FFFFFF"/>
                </a:solidFill>
                <a:latin typeface="Verdana"/>
                <a:cs typeface="Verdana"/>
              </a:rPr>
              <a:t> </a:t>
            </a:r>
            <a:r>
              <a:rPr sz="2000" spc="-55" dirty="0">
                <a:solidFill>
                  <a:srgbClr val="FFFFFF"/>
                </a:solidFill>
                <a:latin typeface="Verdana"/>
                <a:cs typeface="Verdana"/>
              </a:rPr>
              <a:t>multicast</a:t>
            </a:r>
            <a:r>
              <a:rPr sz="2000" spc="-180" dirty="0">
                <a:solidFill>
                  <a:srgbClr val="FFFFFF"/>
                </a:solidFill>
                <a:latin typeface="Verdana"/>
                <a:cs typeface="Verdana"/>
              </a:rPr>
              <a:t> </a:t>
            </a:r>
            <a:r>
              <a:rPr sz="2000" spc="-55" dirty="0">
                <a:solidFill>
                  <a:srgbClr val="FFFFFF"/>
                </a:solidFill>
                <a:latin typeface="Verdana"/>
                <a:cs typeface="Verdana"/>
              </a:rPr>
              <a:t>either</a:t>
            </a:r>
            <a:r>
              <a:rPr sz="2000" spc="-195" dirty="0">
                <a:solidFill>
                  <a:srgbClr val="FFFFFF"/>
                </a:solidFill>
                <a:latin typeface="Verdana"/>
                <a:cs typeface="Verdana"/>
              </a:rPr>
              <a:t> </a:t>
            </a:r>
            <a:r>
              <a:rPr sz="2000" spc="-5" dirty="0">
                <a:solidFill>
                  <a:srgbClr val="FFFFFF"/>
                </a:solidFill>
                <a:latin typeface="Verdana"/>
                <a:cs typeface="Verdana"/>
              </a:rPr>
              <a:t>to</a:t>
            </a:r>
            <a:r>
              <a:rPr sz="2000" spc="-165" dirty="0">
                <a:solidFill>
                  <a:srgbClr val="FFFFFF"/>
                </a:solidFill>
                <a:latin typeface="Verdana"/>
                <a:cs typeface="Verdana"/>
              </a:rPr>
              <a:t> </a:t>
            </a:r>
            <a:r>
              <a:rPr sz="2000" spc="-40" dirty="0">
                <a:solidFill>
                  <a:srgbClr val="FFFFFF"/>
                </a:solidFill>
                <a:latin typeface="Verdana"/>
                <a:cs typeface="Verdana"/>
              </a:rPr>
              <a:t>address</a:t>
            </a:r>
            <a:r>
              <a:rPr sz="2000" spc="-155" dirty="0">
                <a:solidFill>
                  <a:srgbClr val="FFFFFF"/>
                </a:solidFill>
                <a:latin typeface="Verdana"/>
                <a:cs typeface="Verdana"/>
              </a:rPr>
              <a:t> </a:t>
            </a:r>
            <a:r>
              <a:rPr sz="2000" spc="-175" dirty="0">
                <a:solidFill>
                  <a:srgbClr val="FFFFFF"/>
                </a:solidFill>
                <a:latin typeface="Verdana"/>
                <a:cs typeface="Verdana"/>
              </a:rPr>
              <a:t>224.0.0.5</a:t>
            </a:r>
            <a:r>
              <a:rPr sz="2000" spc="-150" dirty="0">
                <a:solidFill>
                  <a:srgbClr val="FFFFFF"/>
                </a:solidFill>
                <a:latin typeface="Verdana"/>
                <a:cs typeface="Verdana"/>
              </a:rPr>
              <a:t> </a:t>
            </a:r>
            <a:r>
              <a:rPr sz="2000" spc="-90" dirty="0">
                <a:solidFill>
                  <a:srgbClr val="FFFFFF"/>
                </a:solidFill>
                <a:latin typeface="Verdana"/>
                <a:cs typeface="Verdana"/>
              </a:rPr>
              <a:t>(all</a:t>
            </a:r>
            <a:r>
              <a:rPr sz="2000" spc="-125" dirty="0">
                <a:solidFill>
                  <a:srgbClr val="FFFFFF"/>
                </a:solidFill>
                <a:latin typeface="Verdana"/>
                <a:cs typeface="Verdana"/>
              </a:rPr>
              <a:t> </a:t>
            </a:r>
            <a:r>
              <a:rPr sz="2000" spc="-105" dirty="0">
                <a:solidFill>
                  <a:srgbClr val="FFFFFF"/>
                </a:solidFill>
                <a:latin typeface="Verdana"/>
                <a:cs typeface="Verdana"/>
              </a:rPr>
              <a:t>OSPF</a:t>
            </a:r>
            <a:r>
              <a:rPr sz="2000" spc="-150" dirty="0">
                <a:solidFill>
                  <a:srgbClr val="FFFFFF"/>
                </a:solidFill>
                <a:latin typeface="Verdana"/>
                <a:cs typeface="Verdana"/>
              </a:rPr>
              <a:t> </a:t>
            </a:r>
            <a:r>
              <a:rPr sz="2000" spc="-110" dirty="0">
                <a:solidFill>
                  <a:srgbClr val="FFFFFF"/>
                </a:solidFill>
                <a:latin typeface="Verdana"/>
                <a:cs typeface="Verdana"/>
              </a:rPr>
              <a:t>routers) </a:t>
            </a:r>
            <a:r>
              <a:rPr sz="2000" spc="-690" dirty="0">
                <a:solidFill>
                  <a:srgbClr val="FFFFFF"/>
                </a:solidFill>
                <a:latin typeface="Verdana"/>
                <a:cs typeface="Verdana"/>
              </a:rPr>
              <a:t> </a:t>
            </a:r>
            <a:r>
              <a:rPr sz="2000" spc="-80" dirty="0">
                <a:solidFill>
                  <a:srgbClr val="FFFFFF"/>
                </a:solidFill>
                <a:latin typeface="Verdana"/>
                <a:cs typeface="Verdana"/>
              </a:rPr>
              <a:t>or</a:t>
            </a:r>
            <a:r>
              <a:rPr sz="2000" spc="45" dirty="0">
                <a:solidFill>
                  <a:srgbClr val="FFFFFF"/>
                </a:solidFill>
                <a:latin typeface="Times New Roman"/>
                <a:cs typeface="Times New Roman"/>
              </a:rPr>
              <a:t> </a:t>
            </a:r>
            <a:r>
              <a:rPr sz="2000" spc="-170" dirty="0">
                <a:solidFill>
                  <a:srgbClr val="FFFFFF"/>
                </a:solidFill>
                <a:latin typeface="Verdana"/>
                <a:cs typeface="Verdana"/>
              </a:rPr>
              <a:t>2</a:t>
            </a:r>
            <a:r>
              <a:rPr sz="2000" spc="-160" dirty="0">
                <a:solidFill>
                  <a:srgbClr val="FFFFFF"/>
                </a:solidFill>
                <a:latin typeface="Verdana"/>
                <a:cs typeface="Verdana"/>
              </a:rPr>
              <a:t>2</a:t>
            </a:r>
            <a:r>
              <a:rPr sz="2000" spc="-220" dirty="0">
                <a:solidFill>
                  <a:srgbClr val="FFFFFF"/>
                </a:solidFill>
                <a:latin typeface="Verdana"/>
                <a:cs typeface="Verdana"/>
              </a:rPr>
              <a:t>4</a:t>
            </a:r>
            <a:r>
              <a:rPr sz="2000" spc="-140" dirty="0">
                <a:solidFill>
                  <a:srgbClr val="FFFFFF"/>
                </a:solidFill>
                <a:latin typeface="Verdana"/>
                <a:cs typeface="Verdana"/>
              </a:rPr>
              <a:t>.</a:t>
            </a:r>
            <a:r>
              <a:rPr sz="2000" spc="-220" dirty="0">
                <a:solidFill>
                  <a:srgbClr val="FFFFFF"/>
                </a:solidFill>
                <a:latin typeface="Verdana"/>
                <a:cs typeface="Verdana"/>
              </a:rPr>
              <a:t>0</a:t>
            </a:r>
            <a:r>
              <a:rPr sz="2000" spc="-140" dirty="0">
                <a:solidFill>
                  <a:srgbClr val="FFFFFF"/>
                </a:solidFill>
                <a:latin typeface="Verdana"/>
                <a:cs typeface="Verdana"/>
              </a:rPr>
              <a:t>.</a:t>
            </a:r>
            <a:r>
              <a:rPr sz="2000" spc="-220" dirty="0">
                <a:solidFill>
                  <a:srgbClr val="FFFFFF"/>
                </a:solidFill>
                <a:latin typeface="Verdana"/>
                <a:cs typeface="Verdana"/>
              </a:rPr>
              <a:t>0</a:t>
            </a:r>
            <a:r>
              <a:rPr sz="2000" spc="-140" dirty="0">
                <a:solidFill>
                  <a:srgbClr val="FFFFFF"/>
                </a:solidFill>
                <a:latin typeface="Verdana"/>
                <a:cs typeface="Verdana"/>
              </a:rPr>
              <a:t>.</a:t>
            </a:r>
            <a:r>
              <a:rPr sz="2000" spc="-165" dirty="0">
                <a:solidFill>
                  <a:srgbClr val="FFFFFF"/>
                </a:solidFill>
                <a:latin typeface="Verdana"/>
                <a:cs typeface="Verdana"/>
              </a:rPr>
              <a:t>6</a:t>
            </a:r>
            <a:r>
              <a:rPr sz="2000" spc="65" dirty="0">
                <a:solidFill>
                  <a:srgbClr val="FFFFFF"/>
                </a:solidFill>
                <a:latin typeface="Times New Roman"/>
                <a:cs typeface="Times New Roman"/>
              </a:rPr>
              <a:t> </a:t>
            </a:r>
            <a:r>
              <a:rPr sz="2000" spc="-215" dirty="0">
                <a:solidFill>
                  <a:srgbClr val="FFFFFF"/>
                </a:solidFill>
                <a:latin typeface="Verdana"/>
                <a:cs typeface="Verdana"/>
              </a:rPr>
              <a:t>(</a:t>
            </a:r>
            <a:r>
              <a:rPr sz="2000" spc="5" dirty="0">
                <a:solidFill>
                  <a:srgbClr val="FFFFFF"/>
                </a:solidFill>
                <a:latin typeface="Verdana"/>
                <a:cs typeface="Verdana"/>
              </a:rPr>
              <a:t>al</a:t>
            </a:r>
            <a:r>
              <a:rPr sz="2000" spc="-150" dirty="0">
                <a:solidFill>
                  <a:srgbClr val="FFFFFF"/>
                </a:solidFill>
                <a:latin typeface="Verdana"/>
                <a:cs typeface="Verdana"/>
              </a:rPr>
              <a:t>l</a:t>
            </a:r>
            <a:r>
              <a:rPr sz="2000" spc="65" dirty="0">
                <a:solidFill>
                  <a:srgbClr val="FFFFFF"/>
                </a:solidFill>
                <a:latin typeface="Times New Roman"/>
                <a:cs typeface="Times New Roman"/>
              </a:rPr>
              <a:t> </a:t>
            </a:r>
            <a:r>
              <a:rPr sz="2000" spc="-40" dirty="0">
                <a:solidFill>
                  <a:srgbClr val="FFFFFF"/>
                </a:solidFill>
                <a:latin typeface="Verdana"/>
                <a:cs typeface="Verdana"/>
              </a:rPr>
              <a:t>Designa</a:t>
            </a:r>
            <a:r>
              <a:rPr sz="2000" spc="-20" dirty="0">
                <a:solidFill>
                  <a:srgbClr val="FFFFFF"/>
                </a:solidFill>
                <a:latin typeface="Verdana"/>
                <a:cs typeface="Verdana"/>
              </a:rPr>
              <a:t>t</a:t>
            </a:r>
            <a:r>
              <a:rPr sz="2000" spc="114" dirty="0">
                <a:solidFill>
                  <a:srgbClr val="FFFFFF"/>
                </a:solidFill>
                <a:latin typeface="Verdana"/>
                <a:cs typeface="Verdana"/>
              </a:rPr>
              <a:t>ed</a:t>
            </a:r>
            <a:r>
              <a:rPr sz="2000" spc="25" dirty="0">
                <a:solidFill>
                  <a:srgbClr val="FFFFFF"/>
                </a:solidFill>
                <a:latin typeface="Times New Roman"/>
                <a:cs typeface="Times New Roman"/>
              </a:rPr>
              <a:t> </a:t>
            </a:r>
            <a:r>
              <a:rPr sz="2000" spc="-45" dirty="0">
                <a:solidFill>
                  <a:srgbClr val="FFFFFF"/>
                </a:solidFill>
                <a:latin typeface="Verdana"/>
                <a:cs typeface="Verdana"/>
              </a:rPr>
              <a:t>R</a:t>
            </a:r>
            <a:r>
              <a:rPr sz="2000" spc="-50" dirty="0">
                <a:solidFill>
                  <a:srgbClr val="FFFFFF"/>
                </a:solidFill>
                <a:latin typeface="Verdana"/>
                <a:cs typeface="Verdana"/>
              </a:rPr>
              <a:t>o</a:t>
            </a:r>
            <a:r>
              <a:rPr sz="2000" spc="-100" dirty="0">
                <a:solidFill>
                  <a:srgbClr val="FFFFFF"/>
                </a:solidFill>
                <a:latin typeface="Verdana"/>
                <a:cs typeface="Verdana"/>
              </a:rPr>
              <a:t>u</a:t>
            </a:r>
            <a:r>
              <a:rPr sz="2000" spc="-40" dirty="0">
                <a:solidFill>
                  <a:srgbClr val="FFFFFF"/>
                </a:solidFill>
                <a:latin typeface="Verdana"/>
                <a:cs typeface="Verdana"/>
              </a:rPr>
              <a:t>t</a:t>
            </a:r>
            <a:r>
              <a:rPr sz="2000" spc="-135" dirty="0">
                <a:solidFill>
                  <a:srgbClr val="FFFFFF"/>
                </a:solidFill>
                <a:latin typeface="Verdana"/>
                <a:cs typeface="Verdana"/>
              </a:rPr>
              <a:t>er</a:t>
            </a:r>
            <a:r>
              <a:rPr sz="2000" spc="-150" dirty="0">
                <a:solidFill>
                  <a:srgbClr val="FFFFFF"/>
                </a:solidFill>
                <a:latin typeface="Verdana"/>
                <a:cs typeface="Verdana"/>
              </a:rPr>
              <a:t>s</a:t>
            </a:r>
            <a:r>
              <a:rPr sz="2000" spc="-180" dirty="0">
                <a:solidFill>
                  <a:srgbClr val="FFFFFF"/>
                </a:solidFill>
                <a:latin typeface="Verdana"/>
                <a:cs typeface="Verdana"/>
              </a:rPr>
              <a:t>)</a:t>
            </a:r>
            <a:r>
              <a:rPr sz="2000" spc="-175" dirty="0">
                <a:solidFill>
                  <a:srgbClr val="FFFFFF"/>
                </a:solidFill>
                <a:latin typeface="Verdana"/>
                <a:cs typeface="Verdana"/>
              </a:rPr>
              <a:t>.</a:t>
            </a:r>
            <a:endParaRPr sz="2000">
              <a:latin typeface="Verdana"/>
              <a:cs typeface="Verdana"/>
            </a:endParaRPr>
          </a:p>
          <a:p>
            <a:pPr marL="355600" marR="225425" indent="-342900">
              <a:lnSpc>
                <a:spcPts val="2160"/>
              </a:lnSpc>
              <a:spcBef>
                <a:spcPts val="1005"/>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OSPF</a:t>
            </a:r>
            <a:r>
              <a:rPr sz="2000" spc="-150" dirty="0">
                <a:solidFill>
                  <a:srgbClr val="FFFFFF"/>
                </a:solidFill>
                <a:latin typeface="Verdana"/>
                <a:cs typeface="Verdana"/>
              </a:rPr>
              <a:t> </a:t>
            </a:r>
            <a:r>
              <a:rPr sz="2000" spc="-114" dirty="0">
                <a:solidFill>
                  <a:srgbClr val="FFFFFF"/>
                </a:solidFill>
                <a:latin typeface="Verdana"/>
                <a:cs typeface="Verdana"/>
              </a:rPr>
              <a:t>uses</a:t>
            </a:r>
            <a:r>
              <a:rPr sz="2000" spc="-165" dirty="0">
                <a:solidFill>
                  <a:srgbClr val="FFFFFF"/>
                </a:solidFill>
                <a:latin typeface="Verdana"/>
                <a:cs typeface="Verdana"/>
              </a:rPr>
              <a:t> </a:t>
            </a:r>
            <a:r>
              <a:rPr sz="2000" spc="-15" dirty="0">
                <a:solidFill>
                  <a:srgbClr val="FFFFFF"/>
                </a:solidFill>
                <a:latin typeface="Verdana"/>
                <a:cs typeface="Verdana"/>
              </a:rPr>
              <a:t>the</a:t>
            </a:r>
            <a:r>
              <a:rPr sz="2000" spc="-180" dirty="0">
                <a:solidFill>
                  <a:srgbClr val="FFFFFF"/>
                </a:solidFill>
                <a:latin typeface="Verdana"/>
                <a:cs typeface="Verdana"/>
              </a:rPr>
              <a:t> </a:t>
            </a:r>
            <a:r>
              <a:rPr sz="2000" spc="-145" dirty="0">
                <a:solidFill>
                  <a:srgbClr val="FFFFFF"/>
                </a:solidFill>
                <a:latin typeface="Verdana"/>
                <a:cs typeface="Verdana"/>
              </a:rPr>
              <a:t>Dijkstra</a:t>
            </a:r>
            <a:r>
              <a:rPr sz="2000" spc="-190" dirty="0">
                <a:solidFill>
                  <a:srgbClr val="FFFFFF"/>
                </a:solidFill>
                <a:latin typeface="Verdana"/>
                <a:cs typeface="Verdana"/>
              </a:rPr>
              <a:t> </a:t>
            </a:r>
            <a:r>
              <a:rPr sz="2000" spc="-120" dirty="0">
                <a:solidFill>
                  <a:srgbClr val="FFFFFF"/>
                </a:solidFill>
                <a:latin typeface="Verdana"/>
                <a:cs typeface="Verdana"/>
              </a:rPr>
              <a:t>Shortest</a:t>
            </a:r>
            <a:r>
              <a:rPr sz="2000" spc="-175" dirty="0">
                <a:solidFill>
                  <a:srgbClr val="FFFFFF"/>
                </a:solidFill>
                <a:latin typeface="Verdana"/>
                <a:cs typeface="Verdana"/>
              </a:rPr>
              <a:t> </a:t>
            </a:r>
            <a:r>
              <a:rPr sz="2000" dirty="0">
                <a:solidFill>
                  <a:srgbClr val="FFFFFF"/>
                </a:solidFill>
                <a:latin typeface="Verdana"/>
                <a:cs typeface="Verdana"/>
              </a:rPr>
              <a:t>Path</a:t>
            </a:r>
            <a:r>
              <a:rPr sz="2000" spc="-170" dirty="0">
                <a:solidFill>
                  <a:srgbClr val="FFFFFF"/>
                </a:solidFill>
                <a:latin typeface="Verdana"/>
                <a:cs typeface="Verdana"/>
              </a:rPr>
              <a:t> </a:t>
            </a:r>
            <a:r>
              <a:rPr sz="2000" spc="-195" dirty="0">
                <a:solidFill>
                  <a:srgbClr val="FFFFFF"/>
                </a:solidFill>
                <a:latin typeface="Verdana"/>
                <a:cs typeface="Verdana"/>
              </a:rPr>
              <a:t>First</a:t>
            </a:r>
            <a:r>
              <a:rPr sz="2000" spc="-160" dirty="0">
                <a:solidFill>
                  <a:srgbClr val="FFFFFF"/>
                </a:solidFill>
                <a:latin typeface="Verdana"/>
                <a:cs typeface="Verdana"/>
              </a:rPr>
              <a:t> </a:t>
            </a:r>
            <a:r>
              <a:rPr sz="2000" spc="-50" dirty="0">
                <a:solidFill>
                  <a:srgbClr val="FFFFFF"/>
                </a:solidFill>
                <a:latin typeface="Verdana"/>
                <a:cs typeface="Verdana"/>
              </a:rPr>
              <a:t>algorithm</a:t>
            </a:r>
            <a:r>
              <a:rPr sz="2000" spc="-165" dirty="0">
                <a:solidFill>
                  <a:srgbClr val="FFFFFF"/>
                </a:solidFill>
                <a:latin typeface="Verdana"/>
                <a:cs typeface="Verdana"/>
              </a:rPr>
              <a:t> </a:t>
            </a:r>
            <a:r>
              <a:rPr sz="2000" spc="-5" dirty="0">
                <a:solidFill>
                  <a:srgbClr val="FFFFFF"/>
                </a:solidFill>
                <a:latin typeface="Verdana"/>
                <a:cs typeface="Verdana"/>
              </a:rPr>
              <a:t>to</a:t>
            </a:r>
            <a:r>
              <a:rPr sz="2000" spc="-175" dirty="0">
                <a:solidFill>
                  <a:srgbClr val="FFFFFF"/>
                </a:solidFill>
                <a:latin typeface="Verdana"/>
                <a:cs typeface="Verdana"/>
              </a:rPr>
              <a:t> </a:t>
            </a:r>
            <a:r>
              <a:rPr sz="2000" spc="-20" dirty="0">
                <a:solidFill>
                  <a:srgbClr val="FFFFFF"/>
                </a:solidFill>
                <a:latin typeface="Verdana"/>
                <a:cs typeface="Verdana"/>
              </a:rPr>
              <a:t>determine</a:t>
            </a:r>
            <a:r>
              <a:rPr sz="2000" spc="-185" dirty="0">
                <a:solidFill>
                  <a:srgbClr val="FFFFFF"/>
                </a:solidFill>
                <a:latin typeface="Verdana"/>
                <a:cs typeface="Verdana"/>
              </a:rPr>
              <a:t> </a:t>
            </a:r>
            <a:r>
              <a:rPr sz="2000" spc="-15" dirty="0">
                <a:solidFill>
                  <a:srgbClr val="FFFFFF"/>
                </a:solidFill>
                <a:latin typeface="Verdana"/>
                <a:cs typeface="Verdana"/>
              </a:rPr>
              <a:t>the </a:t>
            </a:r>
            <a:r>
              <a:rPr sz="2000" spc="-685" dirty="0">
                <a:solidFill>
                  <a:srgbClr val="FFFFFF"/>
                </a:solidFill>
                <a:latin typeface="Verdana"/>
                <a:cs typeface="Verdana"/>
              </a:rPr>
              <a:t> </a:t>
            </a:r>
            <a:r>
              <a:rPr sz="2000" spc="-110" dirty="0">
                <a:solidFill>
                  <a:srgbClr val="FFFFFF"/>
                </a:solidFill>
                <a:latin typeface="Verdana"/>
                <a:cs typeface="Verdana"/>
              </a:rPr>
              <a:t>shortest</a:t>
            </a:r>
            <a:r>
              <a:rPr sz="2000" spc="-190" dirty="0">
                <a:solidFill>
                  <a:srgbClr val="FFFFFF"/>
                </a:solidFill>
                <a:latin typeface="Verdana"/>
                <a:cs typeface="Verdana"/>
              </a:rPr>
              <a:t> </a:t>
            </a:r>
            <a:r>
              <a:rPr sz="2000" spc="-10" dirty="0">
                <a:solidFill>
                  <a:srgbClr val="FFFFFF"/>
                </a:solidFill>
                <a:latin typeface="Verdana"/>
                <a:cs typeface="Verdana"/>
              </a:rPr>
              <a:t>path.</a:t>
            </a:r>
            <a:endParaRPr sz="2000">
              <a:latin typeface="Verdana"/>
              <a:cs typeface="Verdana"/>
            </a:endParaRPr>
          </a:p>
          <a:p>
            <a:pPr marL="355600" marR="316230" indent="-342900">
              <a:lnSpc>
                <a:spcPts val="2160"/>
              </a:lnSpc>
              <a:spcBef>
                <a:spcPts val="1000"/>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OSPF</a:t>
            </a:r>
            <a:r>
              <a:rPr sz="2000" spc="-155" dirty="0">
                <a:solidFill>
                  <a:srgbClr val="FFFFFF"/>
                </a:solidFill>
                <a:latin typeface="Verdana"/>
                <a:cs typeface="Verdana"/>
              </a:rPr>
              <a:t> </a:t>
            </a:r>
            <a:r>
              <a:rPr sz="2000" spc="-215" dirty="0">
                <a:solidFill>
                  <a:srgbClr val="FFFFFF"/>
                </a:solidFill>
                <a:latin typeface="Verdana"/>
                <a:cs typeface="Verdana"/>
              </a:rPr>
              <a:t>is</a:t>
            </a:r>
            <a:r>
              <a:rPr sz="2000" spc="-150" dirty="0">
                <a:solidFill>
                  <a:srgbClr val="FFFFFF"/>
                </a:solidFill>
                <a:latin typeface="Verdana"/>
                <a:cs typeface="Verdana"/>
              </a:rPr>
              <a:t> </a:t>
            </a:r>
            <a:r>
              <a:rPr sz="2000" spc="165" dirty="0">
                <a:solidFill>
                  <a:srgbClr val="FFFFFF"/>
                </a:solidFill>
                <a:latin typeface="Verdana"/>
                <a:cs typeface="Verdana"/>
              </a:rPr>
              <a:t>a</a:t>
            </a:r>
            <a:r>
              <a:rPr sz="2000" spc="-165" dirty="0">
                <a:solidFill>
                  <a:srgbClr val="FFFFFF"/>
                </a:solidFill>
                <a:latin typeface="Verdana"/>
                <a:cs typeface="Verdana"/>
              </a:rPr>
              <a:t> </a:t>
            </a:r>
            <a:r>
              <a:rPr sz="2000" spc="-95" dirty="0">
                <a:solidFill>
                  <a:srgbClr val="FFFFFF"/>
                </a:solidFill>
                <a:latin typeface="Verdana"/>
                <a:cs typeface="Verdana"/>
              </a:rPr>
              <a:t>classless</a:t>
            </a:r>
            <a:r>
              <a:rPr sz="2000" spc="-195" dirty="0">
                <a:solidFill>
                  <a:srgbClr val="FFFFFF"/>
                </a:solidFill>
                <a:latin typeface="Verdana"/>
                <a:cs typeface="Verdana"/>
              </a:rPr>
              <a:t> </a:t>
            </a:r>
            <a:r>
              <a:rPr sz="2000" spc="-5" dirty="0">
                <a:solidFill>
                  <a:srgbClr val="FFFFFF"/>
                </a:solidFill>
                <a:latin typeface="Verdana"/>
                <a:cs typeface="Verdana"/>
              </a:rPr>
              <a:t>protocol,</a:t>
            </a:r>
            <a:r>
              <a:rPr sz="2000" spc="-175" dirty="0">
                <a:solidFill>
                  <a:srgbClr val="FFFFFF"/>
                </a:solidFill>
                <a:latin typeface="Verdana"/>
                <a:cs typeface="Verdana"/>
              </a:rPr>
              <a:t> </a:t>
            </a:r>
            <a:r>
              <a:rPr sz="2000" spc="80" dirty="0">
                <a:solidFill>
                  <a:srgbClr val="FFFFFF"/>
                </a:solidFill>
                <a:latin typeface="Verdana"/>
                <a:cs typeface="Verdana"/>
              </a:rPr>
              <a:t>and</a:t>
            </a:r>
            <a:r>
              <a:rPr sz="2000" spc="-155" dirty="0">
                <a:solidFill>
                  <a:srgbClr val="FFFFFF"/>
                </a:solidFill>
                <a:latin typeface="Verdana"/>
                <a:cs typeface="Verdana"/>
              </a:rPr>
              <a:t> </a:t>
            </a:r>
            <a:r>
              <a:rPr sz="2000" spc="-114" dirty="0">
                <a:solidFill>
                  <a:srgbClr val="FFFFFF"/>
                </a:solidFill>
                <a:latin typeface="Verdana"/>
                <a:cs typeface="Verdana"/>
              </a:rPr>
              <a:t>thus</a:t>
            </a:r>
            <a:r>
              <a:rPr sz="2000" spc="-195" dirty="0">
                <a:solidFill>
                  <a:srgbClr val="FFFFFF"/>
                </a:solidFill>
                <a:latin typeface="Verdana"/>
                <a:cs typeface="Verdana"/>
              </a:rPr>
              <a:t> </a:t>
            </a:r>
            <a:r>
              <a:rPr sz="2000" spc="-80" dirty="0">
                <a:solidFill>
                  <a:srgbClr val="FFFFFF"/>
                </a:solidFill>
                <a:latin typeface="Verdana"/>
                <a:cs typeface="Verdana"/>
              </a:rPr>
              <a:t>supports</a:t>
            </a:r>
            <a:r>
              <a:rPr sz="2000" spc="-200" dirty="0">
                <a:solidFill>
                  <a:srgbClr val="FFFFFF"/>
                </a:solidFill>
                <a:latin typeface="Verdana"/>
                <a:cs typeface="Verdana"/>
              </a:rPr>
              <a:t> </a:t>
            </a:r>
            <a:r>
              <a:rPr sz="2000" spc="-135" dirty="0">
                <a:solidFill>
                  <a:srgbClr val="FFFFFF"/>
                </a:solidFill>
                <a:latin typeface="Verdana"/>
                <a:cs typeface="Verdana"/>
              </a:rPr>
              <a:t>VLSMs</a:t>
            </a:r>
            <a:r>
              <a:rPr sz="2000" spc="-114" dirty="0">
                <a:solidFill>
                  <a:srgbClr val="FFFFFF"/>
                </a:solidFill>
                <a:latin typeface="Verdana"/>
                <a:cs typeface="Verdana"/>
              </a:rPr>
              <a:t> </a:t>
            </a:r>
            <a:r>
              <a:rPr sz="2000" spc="80" dirty="0">
                <a:solidFill>
                  <a:srgbClr val="FFFFFF"/>
                </a:solidFill>
                <a:latin typeface="Verdana"/>
                <a:cs typeface="Verdana"/>
              </a:rPr>
              <a:t>and</a:t>
            </a:r>
            <a:r>
              <a:rPr sz="2000" spc="-160" dirty="0">
                <a:solidFill>
                  <a:srgbClr val="FFFFFF"/>
                </a:solidFill>
                <a:latin typeface="Verdana"/>
                <a:cs typeface="Verdana"/>
              </a:rPr>
              <a:t> </a:t>
            </a:r>
            <a:r>
              <a:rPr sz="2000" spc="-80" dirty="0">
                <a:solidFill>
                  <a:srgbClr val="FFFFFF"/>
                </a:solidFill>
                <a:latin typeface="Verdana"/>
                <a:cs typeface="Verdana"/>
              </a:rPr>
              <a:t>supports </a:t>
            </a:r>
            <a:r>
              <a:rPr sz="2000" spc="-685" dirty="0">
                <a:solidFill>
                  <a:srgbClr val="FFFFFF"/>
                </a:solidFill>
                <a:latin typeface="Verdana"/>
                <a:cs typeface="Verdana"/>
              </a:rPr>
              <a:t> </a:t>
            </a:r>
            <a:r>
              <a:rPr sz="2000" spc="-55" dirty="0">
                <a:solidFill>
                  <a:srgbClr val="FFFFFF"/>
                </a:solidFill>
                <a:latin typeface="Verdana"/>
                <a:cs typeface="Verdana"/>
              </a:rPr>
              <a:t>only</a:t>
            </a:r>
            <a:r>
              <a:rPr sz="2000" spc="55" dirty="0">
                <a:solidFill>
                  <a:srgbClr val="FFFFFF"/>
                </a:solidFill>
                <a:latin typeface="Times New Roman"/>
                <a:cs typeface="Times New Roman"/>
              </a:rPr>
              <a:t> </a:t>
            </a:r>
            <a:r>
              <a:rPr sz="2000" spc="-385" dirty="0">
                <a:solidFill>
                  <a:srgbClr val="FFFFFF"/>
                </a:solidFill>
                <a:latin typeface="Verdana"/>
                <a:cs typeface="Verdana"/>
              </a:rPr>
              <a:t>I</a:t>
            </a:r>
            <a:r>
              <a:rPr sz="2000" spc="-25" dirty="0">
                <a:solidFill>
                  <a:srgbClr val="FFFFFF"/>
                </a:solidFill>
                <a:latin typeface="Verdana"/>
                <a:cs typeface="Verdana"/>
              </a:rPr>
              <a:t>P</a:t>
            </a:r>
            <a:r>
              <a:rPr sz="2000" spc="25" dirty="0">
                <a:solidFill>
                  <a:srgbClr val="FFFFFF"/>
                </a:solidFill>
                <a:latin typeface="Times New Roman"/>
                <a:cs typeface="Times New Roman"/>
              </a:rPr>
              <a:t> </a:t>
            </a:r>
            <a:r>
              <a:rPr sz="2000" spc="-65" dirty="0">
                <a:solidFill>
                  <a:srgbClr val="FFFFFF"/>
                </a:solidFill>
                <a:latin typeface="Verdana"/>
                <a:cs typeface="Verdana"/>
              </a:rPr>
              <a:t>r</a:t>
            </a:r>
            <a:r>
              <a:rPr sz="2000" spc="-100" dirty="0">
                <a:solidFill>
                  <a:srgbClr val="FFFFFF"/>
                </a:solidFill>
                <a:latin typeface="Verdana"/>
                <a:cs typeface="Verdana"/>
              </a:rPr>
              <a:t>ou</a:t>
            </a:r>
            <a:r>
              <a:rPr sz="2000" spc="-40" dirty="0">
                <a:solidFill>
                  <a:srgbClr val="FFFFFF"/>
                </a:solidFill>
                <a:latin typeface="Verdana"/>
                <a:cs typeface="Verdana"/>
              </a:rPr>
              <a:t>t</a:t>
            </a:r>
            <a:r>
              <a:rPr sz="2000" spc="-35" dirty="0">
                <a:solidFill>
                  <a:srgbClr val="FFFFFF"/>
                </a:solidFill>
                <a:latin typeface="Verdana"/>
                <a:cs typeface="Verdana"/>
              </a:rPr>
              <a:t>in</a:t>
            </a:r>
            <a:r>
              <a:rPr sz="2000" spc="-50" dirty="0">
                <a:solidFill>
                  <a:srgbClr val="FFFFFF"/>
                </a:solidFill>
                <a:latin typeface="Verdana"/>
                <a:cs typeface="Verdana"/>
              </a:rPr>
              <a:t>g</a:t>
            </a:r>
            <a:r>
              <a:rPr sz="2000" spc="-175" dirty="0">
                <a:solidFill>
                  <a:srgbClr val="FFFFFF"/>
                </a:solidFill>
                <a:latin typeface="Verdana"/>
                <a:cs typeface="Verdana"/>
              </a:rPr>
              <a:t>.</a:t>
            </a:r>
            <a:endParaRPr sz="2000">
              <a:latin typeface="Verdana"/>
              <a:cs typeface="Verdana"/>
            </a:endParaRPr>
          </a:p>
          <a:p>
            <a:pPr marL="355600" marR="7620" indent="-342900">
              <a:lnSpc>
                <a:spcPts val="2160"/>
              </a:lnSpc>
              <a:spcBef>
                <a:spcPts val="994"/>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OSPF </a:t>
            </a:r>
            <a:r>
              <a:rPr sz="2000" spc="-80" dirty="0">
                <a:solidFill>
                  <a:srgbClr val="FFFFFF"/>
                </a:solidFill>
                <a:latin typeface="Verdana"/>
                <a:cs typeface="Verdana"/>
              </a:rPr>
              <a:t>routes </a:t>
            </a:r>
            <a:r>
              <a:rPr sz="2000" spc="40" dirty="0">
                <a:solidFill>
                  <a:srgbClr val="FFFFFF"/>
                </a:solidFill>
                <a:latin typeface="Verdana"/>
                <a:cs typeface="Verdana"/>
              </a:rPr>
              <a:t>have </a:t>
            </a:r>
            <a:r>
              <a:rPr sz="2000" spc="55" dirty="0">
                <a:solidFill>
                  <a:srgbClr val="FFFFFF"/>
                </a:solidFill>
                <a:latin typeface="Verdana"/>
                <a:cs typeface="Verdana"/>
              </a:rPr>
              <a:t>an </a:t>
            </a:r>
            <a:r>
              <a:rPr sz="2000" spc="-60" dirty="0">
                <a:solidFill>
                  <a:srgbClr val="FFFFFF"/>
                </a:solidFill>
                <a:latin typeface="Verdana"/>
                <a:cs typeface="Verdana"/>
              </a:rPr>
              <a:t>administrative </a:t>
            </a:r>
            <a:r>
              <a:rPr sz="2000" spc="5" dirty="0">
                <a:solidFill>
                  <a:srgbClr val="FFFFFF"/>
                </a:solidFill>
                <a:latin typeface="Verdana"/>
                <a:cs typeface="Verdana"/>
              </a:rPr>
              <a:t>distance </a:t>
            </a:r>
            <a:r>
              <a:rPr sz="2000" spc="-210" dirty="0">
                <a:solidFill>
                  <a:srgbClr val="FFFFFF"/>
                </a:solidFill>
                <a:latin typeface="Verdana"/>
                <a:cs typeface="Verdana"/>
              </a:rPr>
              <a:t>is </a:t>
            </a:r>
            <a:r>
              <a:rPr sz="2000" spc="-170" dirty="0">
                <a:solidFill>
                  <a:srgbClr val="FFFFFF"/>
                </a:solidFill>
                <a:latin typeface="Verdana"/>
                <a:cs typeface="Verdana"/>
              </a:rPr>
              <a:t>110. </a:t>
            </a:r>
            <a:r>
              <a:rPr sz="2000" spc="-105" dirty="0">
                <a:solidFill>
                  <a:srgbClr val="FFFFFF"/>
                </a:solidFill>
                <a:latin typeface="Verdana"/>
                <a:cs typeface="Verdana"/>
              </a:rPr>
              <a:t>OSPF </a:t>
            </a:r>
            <a:r>
              <a:rPr sz="2000" spc="-120" dirty="0">
                <a:solidFill>
                  <a:srgbClr val="FFFFFF"/>
                </a:solidFill>
                <a:latin typeface="Verdana"/>
                <a:cs typeface="Verdana"/>
              </a:rPr>
              <a:t>uses </a:t>
            </a:r>
            <a:r>
              <a:rPr sz="2000" spc="-5" dirty="0">
                <a:solidFill>
                  <a:srgbClr val="FFFFFF"/>
                </a:solidFill>
                <a:latin typeface="Verdana"/>
                <a:cs typeface="Verdana"/>
              </a:rPr>
              <a:t>cost </a:t>
            </a:r>
            <a:r>
              <a:rPr sz="2000" dirty="0">
                <a:solidFill>
                  <a:srgbClr val="FFFFFF"/>
                </a:solidFill>
                <a:latin typeface="Verdana"/>
                <a:cs typeface="Verdana"/>
              </a:rPr>
              <a:t> </a:t>
            </a:r>
            <a:r>
              <a:rPr sz="2000" spc="-55" dirty="0">
                <a:solidFill>
                  <a:srgbClr val="FFFFFF"/>
                </a:solidFill>
                <a:latin typeface="Verdana"/>
                <a:cs typeface="Verdana"/>
              </a:rPr>
              <a:t>as</a:t>
            </a:r>
            <a:r>
              <a:rPr sz="2000" spc="-165" dirty="0">
                <a:solidFill>
                  <a:srgbClr val="FFFFFF"/>
                </a:solidFill>
                <a:latin typeface="Verdana"/>
                <a:cs typeface="Verdana"/>
              </a:rPr>
              <a:t> </a:t>
            </a:r>
            <a:r>
              <a:rPr sz="2000" spc="-175" dirty="0">
                <a:solidFill>
                  <a:srgbClr val="FFFFFF"/>
                </a:solidFill>
                <a:latin typeface="Verdana"/>
                <a:cs typeface="Verdana"/>
              </a:rPr>
              <a:t>its</a:t>
            </a:r>
            <a:r>
              <a:rPr sz="2000" spc="-170" dirty="0">
                <a:solidFill>
                  <a:srgbClr val="FFFFFF"/>
                </a:solidFill>
                <a:latin typeface="Verdana"/>
                <a:cs typeface="Verdana"/>
              </a:rPr>
              <a:t> </a:t>
            </a:r>
            <a:r>
              <a:rPr sz="2000" spc="-55" dirty="0">
                <a:solidFill>
                  <a:srgbClr val="FFFFFF"/>
                </a:solidFill>
                <a:latin typeface="Verdana"/>
                <a:cs typeface="Verdana"/>
              </a:rPr>
              <a:t>metric,</a:t>
            </a:r>
            <a:r>
              <a:rPr sz="2000" spc="-190" dirty="0">
                <a:solidFill>
                  <a:srgbClr val="FFFFFF"/>
                </a:solidFill>
                <a:latin typeface="Verdana"/>
                <a:cs typeface="Verdana"/>
              </a:rPr>
              <a:t> </a:t>
            </a:r>
            <a:r>
              <a:rPr sz="2000" spc="5" dirty="0">
                <a:solidFill>
                  <a:srgbClr val="FFFFFF"/>
                </a:solidFill>
                <a:latin typeface="Verdana"/>
                <a:cs typeface="Verdana"/>
              </a:rPr>
              <a:t>which</a:t>
            </a:r>
            <a:r>
              <a:rPr sz="2000" spc="-150" dirty="0">
                <a:solidFill>
                  <a:srgbClr val="FFFFFF"/>
                </a:solidFill>
                <a:latin typeface="Verdana"/>
                <a:cs typeface="Verdana"/>
              </a:rPr>
              <a:t> </a:t>
            </a:r>
            <a:r>
              <a:rPr sz="2000" spc="-215" dirty="0">
                <a:solidFill>
                  <a:srgbClr val="FFFFFF"/>
                </a:solidFill>
                <a:latin typeface="Verdana"/>
                <a:cs typeface="Verdana"/>
              </a:rPr>
              <a:t>is</a:t>
            </a:r>
            <a:r>
              <a:rPr sz="2000" spc="-150" dirty="0">
                <a:solidFill>
                  <a:srgbClr val="FFFFFF"/>
                </a:solidFill>
                <a:latin typeface="Verdana"/>
                <a:cs typeface="Verdana"/>
              </a:rPr>
              <a:t> </a:t>
            </a:r>
            <a:r>
              <a:rPr sz="2000" spc="60" dirty="0">
                <a:solidFill>
                  <a:srgbClr val="FFFFFF"/>
                </a:solidFill>
                <a:latin typeface="Verdana"/>
                <a:cs typeface="Verdana"/>
              </a:rPr>
              <a:t>computed</a:t>
            </a:r>
            <a:r>
              <a:rPr sz="2000" spc="-185" dirty="0">
                <a:solidFill>
                  <a:srgbClr val="FFFFFF"/>
                </a:solidFill>
                <a:latin typeface="Verdana"/>
                <a:cs typeface="Verdana"/>
              </a:rPr>
              <a:t> </a:t>
            </a:r>
            <a:r>
              <a:rPr sz="2000" spc="50" dirty="0">
                <a:solidFill>
                  <a:srgbClr val="FFFFFF"/>
                </a:solidFill>
                <a:latin typeface="Verdana"/>
                <a:cs typeface="Verdana"/>
              </a:rPr>
              <a:t>based</a:t>
            </a:r>
            <a:r>
              <a:rPr sz="2000" spc="-180" dirty="0">
                <a:solidFill>
                  <a:srgbClr val="FFFFFF"/>
                </a:solidFill>
                <a:latin typeface="Verdana"/>
                <a:cs typeface="Verdana"/>
              </a:rPr>
              <a:t> </a:t>
            </a:r>
            <a:r>
              <a:rPr sz="2000" spc="25" dirty="0">
                <a:solidFill>
                  <a:srgbClr val="FFFFFF"/>
                </a:solidFill>
                <a:latin typeface="Verdana"/>
                <a:cs typeface="Verdana"/>
              </a:rPr>
              <a:t>on</a:t>
            </a:r>
            <a:r>
              <a:rPr sz="2000" spc="-150" dirty="0">
                <a:solidFill>
                  <a:srgbClr val="FFFFFF"/>
                </a:solidFill>
                <a:latin typeface="Verdana"/>
                <a:cs typeface="Verdana"/>
              </a:rPr>
              <a:t> </a:t>
            </a:r>
            <a:r>
              <a:rPr sz="2000" spc="-15" dirty="0">
                <a:solidFill>
                  <a:srgbClr val="FFFFFF"/>
                </a:solidFill>
                <a:latin typeface="Verdana"/>
                <a:cs typeface="Verdana"/>
              </a:rPr>
              <a:t>the</a:t>
            </a:r>
            <a:r>
              <a:rPr sz="2000" spc="-170" dirty="0">
                <a:solidFill>
                  <a:srgbClr val="FFFFFF"/>
                </a:solidFill>
                <a:latin typeface="Verdana"/>
                <a:cs typeface="Verdana"/>
              </a:rPr>
              <a:t> </a:t>
            </a:r>
            <a:r>
              <a:rPr sz="2000" spc="20" dirty="0">
                <a:solidFill>
                  <a:srgbClr val="FFFFFF"/>
                </a:solidFill>
                <a:latin typeface="Verdana"/>
                <a:cs typeface="Verdana"/>
              </a:rPr>
              <a:t>bandwidth</a:t>
            </a:r>
            <a:r>
              <a:rPr sz="2000" spc="-175" dirty="0">
                <a:solidFill>
                  <a:srgbClr val="FFFFFF"/>
                </a:solidFill>
                <a:latin typeface="Verdana"/>
                <a:cs typeface="Verdana"/>
              </a:rPr>
              <a:t> </a:t>
            </a:r>
            <a:r>
              <a:rPr sz="2000" spc="10" dirty="0">
                <a:solidFill>
                  <a:srgbClr val="FFFFFF"/>
                </a:solidFill>
                <a:latin typeface="Verdana"/>
                <a:cs typeface="Verdana"/>
              </a:rPr>
              <a:t>of</a:t>
            </a:r>
            <a:r>
              <a:rPr sz="2000" spc="-155" dirty="0">
                <a:solidFill>
                  <a:srgbClr val="FFFFFF"/>
                </a:solidFill>
                <a:latin typeface="Verdana"/>
                <a:cs typeface="Verdana"/>
              </a:rPr>
              <a:t> </a:t>
            </a:r>
            <a:r>
              <a:rPr sz="2000" spc="-15" dirty="0">
                <a:solidFill>
                  <a:srgbClr val="FFFFFF"/>
                </a:solidFill>
                <a:latin typeface="Verdana"/>
                <a:cs typeface="Verdana"/>
              </a:rPr>
              <a:t>the</a:t>
            </a:r>
            <a:r>
              <a:rPr sz="2000" spc="-185" dirty="0">
                <a:solidFill>
                  <a:srgbClr val="FFFFFF"/>
                </a:solidFill>
                <a:latin typeface="Verdana"/>
                <a:cs typeface="Verdana"/>
              </a:rPr>
              <a:t> </a:t>
            </a:r>
            <a:r>
              <a:rPr sz="2000" spc="-145" dirty="0">
                <a:solidFill>
                  <a:srgbClr val="FFFFFF"/>
                </a:solidFill>
                <a:latin typeface="Verdana"/>
                <a:cs typeface="Verdana"/>
              </a:rPr>
              <a:t>link. </a:t>
            </a:r>
            <a:r>
              <a:rPr sz="2000" spc="-685" dirty="0">
                <a:solidFill>
                  <a:srgbClr val="FFFFFF"/>
                </a:solidFill>
                <a:latin typeface="Verdana"/>
                <a:cs typeface="Verdana"/>
              </a:rPr>
              <a:t> </a:t>
            </a:r>
            <a:r>
              <a:rPr sz="2000" spc="-110" dirty="0">
                <a:solidFill>
                  <a:srgbClr val="FFFFFF"/>
                </a:solidFill>
                <a:latin typeface="Verdana"/>
                <a:cs typeface="Verdana"/>
              </a:rPr>
              <a:t>OSP</a:t>
            </a:r>
            <a:r>
              <a:rPr sz="2000" spc="-90" dirty="0">
                <a:solidFill>
                  <a:srgbClr val="FFFFFF"/>
                </a:solidFill>
                <a:latin typeface="Verdana"/>
                <a:cs typeface="Verdana"/>
              </a:rPr>
              <a:t>F</a:t>
            </a:r>
            <a:r>
              <a:rPr sz="2000" spc="50" dirty="0">
                <a:solidFill>
                  <a:srgbClr val="FFFFFF"/>
                </a:solidFill>
                <a:latin typeface="Times New Roman"/>
                <a:cs typeface="Times New Roman"/>
              </a:rPr>
              <a:t> </a:t>
            </a:r>
            <a:r>
              <a:rPr sz="2000" spc="-50" dirty="0">
                <a:solidFill>
                  <a:srgbClr val="FFFFFF"/>
                </a:solidFill>
                <a:latin typeface="Verdana"/>
                <a:cs typeface="Verdana"/>
              </a:rPr>
              <a:t>has</a:t>
            </a:r>
            <a:r>
              <a:rPr sz="2000" spc="35" dirty="0">
                <a:solidFill>
                  <a:srgbClr val="FFFFFF"/>
                </a:solidFill>
                <a:latin typeface="Times New Roman"/>
                <a:cs typeface="Times New Roman"/>
              </a:rPr>
              <a:t> </a:t>
            </a:r>
            <a:r>
              <a:rPr sz="2000" spc="25" dirty="0">
                <a:solidFill>
                  <a:srgbClr val="FFFFFF"/>
                </a:solidFill>
                <a:latin typeface="Verdana"/>
                <a:cs typeface="Verdana"/>
              </a:rPr>
              <a:t>no</a:t>
            </a:r>
            <a:r>
              <a:rPr sz="2000" spc="55" dirty="0">
                <a:solidFill>
                  <a:srgbClr val="FFFFFF"/>
                </a:solidFill>
                <a:latin typeface="Times New Roman"/>
                <a:cs typeface="Times New Roman"/>
              </a:rPr>
              <a:t> </a:t>
            </a:r>
            <a:r>
              <a:rPr sz="2000" spc="-40" dirty="0">
                <a:solidFill>
                  <a:srgbClr val="FFFFFF"/>
                </a:solidFill>
                <a:latin typeface="Verdana"/>
                <a:cs typeface="Verdana"/>
              </a:rPr>
              <a:t>h</a:t>
            </a:r>
            <a:r>
              <a:rPr sz="2000" spc="105" dirty="0">
                <a:solidFill>
                  <a:srgbClr val="FFFFFF"/>
                </a:solidFill>
                <a:latin typeface="Verdana"/>
                <a:cs typeface="Verdana"/>
              </a:rPr>
              <a:t>op</a:t>
            </a:r>
            <a:r>
              <a:rPr sz="2000" spc="-254" dirty="0">
                <a:solidFill>
                  <a:srgbClr val="FFFFFF"/>
                </a:solidFill>
                <a:latin typeface="Verdana"/>
                <a:cs typeface="Verdana"/>
              </a:rPr>
              <a:t>-</a:t>
            </a:r>
            <a:r>
              <a:rPr sz="2000" spc="30" dirty="0">
                <a:solidFill>
                  <a:srgbClr val="FFFFFF"/>
                </a:solidFill>
                <a:latin typeface="Verdana"/>
                <a:cs typeface="Verdana"/>
              </a:rPr>
              <a:t>count</a:t>
            </a:r>
            <a:r>
              <a:rPr sz="2000" spc="40" dirty="0">
                <a:solidFill>
                  <a:srgbClr val="FFFFFF"/>
                </a:solidFill>
                <a:latin typeface="Times New Roman"/>
                <a:cs typeface="Times New Roman"/>
              </a:rPr>
              <a:t> </a:t>
            </a:r>
            <a:r>
              <a:rPr sz="2000" spc="-145" dirty="0">
                <a:solidFill>
                  <a:srgbClr val="FFFFFF"/>
                </a:solidFill>
                <a:latin typeface="Verdana"/>
                <a:cs typeface="Verdana"/>
              </a:rPr>
              <a:t>l</a:t>
            </a:r>
            <a:r>
              <a:rPr sz="2000" spc="-125" dirty="0">
                <a:solidFill>
                  <a:srgbClr val="FFFFFF"/>
                </a:solidFill>
                <a:latin typeface="Verdana"/>
                <a:cs typeface="Verdana"/>
              </a:rPr>
              <a:t>imit</a:t>
            </a:r>
            <a:endParaRPr sz="2000">
              <a:latin typeface="Verdana"/>
              <a:cs typeface="Verdana"/>
            </a:endParaRPr>
          </a:p>
        </p:txBody>
      </p:sp>
      <p:sp>
        <p:nvSpPr>
          <p:cNvPr id="4" name="object 4"/>
          <p:cNvSpPr txBox="1"/>
          <p:nvPr/>
        </p:nvSpPr>
        <p:spPr>
          <a:xfrm>
            <a:off x="10562979" y="570678"/>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48</a:t>
            </a:r>
            <a:endParaRPr sz="2800">
              <a:latin typeface="Verdana"/>
              <a:cs typeface="Verdana"/>
            </a:endParaRPr>
          </a:p>
        </p:txBody>
      </p:sp>
      <p:sp>
        <p:nvSpPr>
          <p:cNvPr id="5" name="Slide Number Placeholder 4">
            <a:extLst>
              <a:ext uri="{FF2B5EF4-FFF2-40B4-BE49-F238E27FC236}">
                <a16:creationId xmlns:a16="http://schemas.microsoft.com/office/drawing/2014/main" id="{7A28A301-B266-2731-C8C1-C9BDAFDC9D93}"/>
              </a:ext>
            </a:extLst>
          </p:cNvPr>
          <p:cNvSpPr>
            <a:spLocks noGrp="1"/>
          </p:cNvSpPr>
          <p:nvPr>
            <p:ph type="sldNum" sz="quarter" idx="12"/>
          </p:nvPr>
        </p:nvSpPr>
        <p:spPr/>
        <p:txBody>
          <a:bodyPr/>
          <a:lstStyle/>
          <a:p>
            <a:fld id="{CC35A254-4A35-4A19-8176-D3942D5E59E5}"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2007870" cy="665480"/>
          </a:xfrm>
          <a:prstGeom prst="rect">
            <a:avLst/>
          </a:prstGeom>
        </p:spPr>
        <p:txBody>
          <a:bodyPr vert="horz" wrap="square" lIns="0" tIns="12700" rIns="0" bIns="0" rtlCol="0">
            <a:spAutoFit/>
          </a:bodyPr>
          <a:lstStyle/>
          <a:p>
            <a:pPr marL="12700">
              <a:lnSpc>
                <a:spcPct val="100000"/>
              </a:lnSpc>
              <a:spcBef>
                <a:spcPts val="100"/>
              </a:spcBef>
            </a:pPr>
            <a:r>
              <a:rPr spc="-65" dirty="0"/>
              <a:t>Feature</a:t>
            </a:r>
          </a:p>
        </p:txBody>
      </p:sp>
      <p:sp>
        <p:nvSpPr>
          <p:cNvPr id="3" name="object 3"/>
          <p:cNvSpPr txBox="1"/>
          <p:nvPr/>
        </p:nvSpPr>
        <p:spPr>
          <a:xfrm>
            <a:off x="1182116" y="1956024"/>
            <a:ext cx="8403590" cy="4243705"/>
          </a:xfrm>
          <a:prstGeom prst="rect">
            <a:avLst/>
          </a:prstGeom>
        </p:spPr>
        <p:txBody>
          <a:bodyPr vert="horz" wrap="square" lIns="0" tIns="86995" rIns="0" bIns="0" rtlCol="0">
            <a:spAutoFit/>
          </a:bodyPr>
          <a:lstStyle/>
          <a:p>
            <a:pPr marL="12700">
              <a:lnSpc>
                <a:spcPct val="100000"/>
              </a:lnSpc>
              <a:spcBef>
                <a:spcPts val="685"/>
              </a:spcBef>
              <a:tabLst>
                <a:tab pos="354965" algn="l"/>
              </a:tabLst>
            </a:pPr>
            <a:r>
              <a:rPr sz="1350" spc="-130" dirty="0">
                <a:solidFill>
                  <a:srgbClr val="89D0D6"/>
                </a:solidFill>
                <a:latin typeface="Lucida Sans Unicode"/>
                <a:cs typeface="Lucida Sans Unicode"/>
              </a:rPr>
              <a:t>▶	</a:t>
            </a:r>
            <a:r>
              <a:rPr sz="1700" spc="-195" dirty="0">
                <a:solidFill>
                  <a:srgbClr val="FFFFFF"/>
                </a:solidFill>
                <a:latin typeface="Verdana"/>
                <a:cs typeface="Verdana"/>
              </a:rPr>
              <a:t>L</a:t>
            </a:r>
            <a:r>
              <a:rPr sz="1700" spc="-85" dirty="0">
                <a:solidFill>
                  <a:srgbClr val="FFFFFF"/>
                </a:solidFill>
                <a:latin typeface="Verdana"/>
                <a:cs typeface="Verdana"/>
              </a:rPr>
              <a:t>i</a:t>
            </a:r>
            <a:r>
              <a:rPr sz="1700" spc="-95" dirty="0">
                <a:solidFill>
                  <a:srgbClr val="FFFFFF"/>
                </a:solidFill>
                <a:latin typeface="Verdana"/>
                <a:cs typeface="Verdana"/>
              </a:rPr>
              <a:t>nk</a:t>
            </a:r>
            <a:r>
              <a:rPr sz="1700" spc="30" dirty="0">
                <a:solidFill>
                  <a:srgbClr val="FFFFFF"/>
                </a:solidFill>
                <a:latin typeface="Times New Roman"/>
                <a:cs typeface="Times New Roman"/>
              </a:rPr>
              <a:t> </a:t>
            </a:r>
            <a:r>
              <a:rPr sz="1700" spc="-190" dirty="0">
                <a:solidFill>
                  <a:srgbClr val="FFFFFF"/>
                </a:solidFill>
                <a:latin typeface="Verdana"/>
                <a:cs typeface="Verdana"/>
              </a:rPr>
              <a:t>s</a:t>
            </a:r>
            <a:r>
              <a:rPr sz="1700" spc="-160" dirty="0">
                <a:solidFill>
                  <a:srgbClr val="FFFFFF"/>
                </a:solidFill>
                <a:latin typeface="Verdana"/>
                <a:cs typeface="Verdana"/>
              </a:rPr>
              <a:t>t</a:t>
            </a:r>
            <a:r>
              <a:rPr sz="1700" spc="25" dirty="0">
                <a:solidFill>
                  <a:srgbClr val="FFFFFF"/>
                </a:solidFill>
                <a:latin typeface="Verdana"/>
                <a:cs typeface="Verdana"/>
              </a:rPr>
              <a:t>a</a:t>
            </a:r>
            <a:r>
              <a:rPr sz="1700" spc="5" dirty="0">
                <a:solidFill>
                  <a:srgbClr val="FFFFFF"/>
                </a:solidFill>
                <a:latin typeface="Verdana"/>
                <a:cs typeface="Verdana"/>
              </a:rPr>
              <a:t>t</a:t>
            </a:r>
            <a:r>
              <a:rPr sz="1700" spc="90" dirty="0">
                <a:solidFill>
                  <a:srgbClr val="FFFFFF"/>
                </a:solidFill>
                <a:latin typeface="Verdana"/>
                <a:cs typeface="Verdana"/>
              </a:rPr>
              <a:t>e</a:t>
            </a:r>
            <a:r>
              <a:rPr sz="1700" spc="60" dirty="0">
                <a:solidFill>
                  <a:srgbClr val="FFFFFF"/>
                </a:solidFill>
                <a:latin typeface="Times New Roman"/>
                <a:cs typeface="Times New Roman"/>
              </a:rPr>
              <a:t> </a:t>
            </a:r>
            <a:r>
              <a:rPr sz="1700" spc="-40" dirty="0">
                <a:solidFill>
                  <a:srgbClr val="FFFFFF"/>
                </a:solidFill>
                <a:latin typeface="Verdana"/>
                <a:cs typeface="Verdana"/>
              </a:rPr>
              <a:t>pro</a:t>
            </a:r>
            <a:r>
              <a:rPr sz="1700" spc="-35" dirty="0">
                <a:solidFill>
                  <a:srgbClr val="FFFFFF"/>
                </a:solidFill>
                <a:latin typeface="Verdana"/>
                <a:cs typeface="Verdana"/>
              </a:rPr>
              <a:t>t</a:t>
            </a:r>
            <a:r>
              <a:rPr sz="1700" spc="70" dirty="0">
                <a:solidFill>
                  <a:srgbClr val="FFFFFF"/>
                </a:solidFill>
                <a:latin typeface="Verdana"/>
                <a:cs typeface="Verdana"/>
              </a:rPr>
              <a:t>oco</a:t>
            </a:r>
            <a:r>
              <a:rPr sz="1700" spc="50" dirty="0">
                <a:solidFill>
                  <a:srgbClr val="FFFFFF"/>
                </a:solidFill>
                <a:latin typeface="Verdana"/>
                <a:cs typeface="Verdana"/>
              </a:rPr>
              <a:t>l</a:t>
            </a:r>
            <a:r>
              <a:rPr sz="1700" spc="-150" dirty="0">
                <a:solidFill>
                  <a:srgbClr val="FFFFFF"/>
                </a:solidFill>
                <a:latin typeface="Verdana"/>
                <a:cs typeface="Verdana"/>
              </a:rPr>
              <a:t>.</a:t>
            </a:r>
            <a:endParaRPr sz="1700">
              <a:latin typeface="Verdana"/>
              <a:cs typeface="Verdana"/>
            </a:endParaRPr>
          </a:p>
          <a:p>
            <a:pPr marL="12700">
              <a:lnSpc>
                <a:spcPct val="100000"/>
              </a:lnSpc>
              <a:spcBef>
                <a:spcPts val="590"/>
              </a:spcBef>
              <a:tabLst>
                <a:tab pos="354965" algn="l"/>
              </a:tabLst>
            </a:pPr>
            <a:r>
              <a:rPr sz="1350" spc="-130" dirty="0">
                <a:solidFill>
                  <a:srgbClr val="89D0D6"/>
                </a:solidFill>
                <a:latin typeface="Lucida Sans Unicode"/>
                <a:cs typeface="Lucida Sans Unicode"/>
              </a:rPr>
              <a:t>▶	</a:t>
            </a:r>
            <a:r>
              <a:rPr sz="1700" spc="-200" dirty="0">
                <a:solidFill>
                  <a:srgbClr val="FFFFFF"/>
                </a:solidFill>
                <a:latin typeface="Verdana"/>
                <a:cs typeface="Verdana"/>
              </a:rPr>
              <a:t>It</a:t>
            </a:r>
            <a:r>
              <a:rPr sz="1700" spc="-155" dirty="0">
                <a:solidFill>
                  <a:srgbClr val="FFFFFF"/>
                </a:solidFill>
                <a:latin typeface="Verdana"/>
                <a:cs typeface="Verdana"/>
              </a:rPr>
              <a:t> </a:t>
            </a:r>
            <a:r>
              <a:rPr sz="1700" spc="-100" dirty="0">
                <a:solidFill>
                  <a:srgbClr val="FFFFFF"/>
                </a:solidFill>
                <a:latin typeface="Verdana"/>
                <a:cs typeface="Verdana"/>
              </a:rPr>
              <a:t>uses</a:t>
            </a:r>
            <a:r>
              <a:rPr sz="1700" spc="-120" dirty="0">
                <a:solidFill>
                  <a:srgbClr val="FFFFFF"/>
                </a:solidFill>
                <a:latin typeface="Verdana"/>
                <a:cs typeface="Verdana"/>
              </a:rPr>
              <a:t> </a:t>
            </a:r>
            <a:r>
              <a:rPr sz="1700" spc="-95" dirty="0">
                <a:solidFill>
                  <a:srgbClr val="FFFFFF"/>
                </a:solidFill>
                <a:latin typeface="Verdana"/>
                <a:cs typeface="Verdana"/>
              </a:rPr>
              <a:t>spf(shortest</a:t>
            </a:r>
            <a:r>
              <a:rPr sz="1700" spc="-110" dirty="0">
                <a:solidFill>
                  <a:srgbClr val="FFFFFF"/>
                </a:solidFill>
                <a:latin typeface="Verdana"/>
                <a:cs typeface="Verdana"/>
              </a:rPr>
              <a:t> </a:t>
            </a:r>
            <a:r>
              <a:rPr sz="1700" spc="20" dirty="0">
                <a:solidFill>
                  <a:srgbClr val="FFFFFF"/>
                </a:solidFill>
                <a:latin typeface="Verdana"/>
                <a:cs typeface="Verdana"/>
              </a:rPr>
              <a:t>path</a:t>
            </a:r>
            <a:r>
              <a:rPr sz="1700" spc="-114" dirty="0">
                <a:solidFill>
                  <a:srgbClr val="FFFFFF"/>
                </a:solidFill>
                <a:latin typeface="Verdana"/>
                <a:cs typeface="Verdana"/>
              </a:rPr>
              <a:t> </a:t>
            </a:r>
            <a:r>
              <a:rPr sz="1700" spc="-145" dirty="0">
                <a:solidFill>
                  <a:srgbClr val="FFFFFF"/>
                </a:solidFill>
                <a:latin typeface="Verdana"/>
                <a:cs typeface="Verdana"/>
              </a:rPr>
              <a:t>first)</a:t>
            </a:r>
            <a:r>
              <a:rPr sz="1700" spc="-135" dirty="0">
                <a:solidFill>
                  <a:srgbClr val="FFFFFF"/>
                </a:solidFill>
                <a:latin typeface="Verdana"/>
                <a:cs typeface="Verdana"/>
              </a:rPr>
              <a:t> </a:t>
            </a:r>
            <a:r>
              <a:rPr sz="1700" spc="-40" dirty="0">
                <a:solidFill>
                  <a:srgbClr val="FFFFFF"/>
                </a:solidFill>
                <a:latin typeface="Verdana"/>
                <a:cs typeface="Verdana"/>
              </a:rPr>
              <a:t>algorithm</a:t>
            </a:r>
            <a:r>
              <a:rPr sz="1700" spc="-145" dirty="0">
                <a:solidFill>
                  <a:srgbClr val="FFFFFF"/>
                </a:solidFill>
                <a:latin typeface="Verdana"/>
                <a:cs typeface="Verdana"/>
              </a:rPr>
              <a:t> </a:t>
            </a:r>
            <a:r>
              <a:rPr sz="1700" spc="-65" dirty="0">
                <a:solidFill>
                  <a:srgbClr val="FFFFFF"/>
                </a:solidFill>
                <a:latin typeface="Verdana"/>
                <a:cs typeface="Verdana"/>
              </a:rPr>
              <a:t>or</a:t>
            </a:r>
            <a:r>
              <a:rPr sz="1700" spc="-125" dirty="0">
                <a:solidFill>
                  <a:srgbClr val="FFFFFF"/>
                </a:solidFill>
                <a:latin typeface="Verdana"/>
                <a:cs typeface="Verdana"/>
              </a:rPr>
              <a:t> Dijkstra </a:t>
            </a:r>
            <a:r>
              <a:rPr sz="1700" spc="-40" dirty="0">
                <a:solidFill>
                  <a:srgbClr val="FFFFFF"/>
                </a:solidFill>
                <a:latin typeface="Verdana"/>
                <a:cs typeface="Verdana"/>
              </a:rPr>
              <a:t>algorithm</a:t>
            </a:r>
            <a:endParaRPr sz="1700">
              <a:latin typeface="Verdana"/>
              <a:cs typeface="Verdana"/>
            </a:endParaRPr>
          </a:p>
          <a:p>
            <a:pPr marL="12700">
              <a:lnSpc>
                <a:spcPct val="100000"/>
              </a:lnSpc>
              <a:spcBef>
                <a:spcPts val="585"/>
              </a:spcBef>
              <a:tabLst>
                <a:tab pos="354965" algn="l"/>
              </a:tabLst>
            </a:pPr>
            <a:r>
              <a:rPr sz="1350" spc="-130" dirty="0">
                <a:solidFill>
                  <a:srgbClr val="89D0D6"/>
                </a:solidFill>
                <a:latin typeface="Lucida Sans Unicode"/>
                <a:cs typeface="Lucida Sans Unicode"/>
              </a:rPr>
              <a:t>▶	</a:t>
            </a:r>
            <a:r>
              <a:rPr sz="1700" spc="-145" dirty="0">
                <a:solidFill>
                  <a:srgbClr val="FFFFFF"/>
                </a:solidFill>
                <a:latin typeface="Verdana"/>
                <a:cs typeface="Verdana"/>
              </a:rPr>
              <a:t>U</a:t>
            </a:r>
            <a:r>
              <a:rPr sz="1700" spc="-114" dirty="0">
                <a:solidFill>
                  <a:srgbClr val="FFFFFF"/>
                </a:solidFill>
                <a:latin typeface="Verdana"/>
                <a:cs typeface="Verdana"/>
              </a:rPr>
              <a:t>n</a:t>
            </a:r>
            <a:r>
              <a:rPr sz="1700" spc="-30" dirty="0">
                <a:solidFill>
                  <a:srgbClr val="FFFFFF"/>
                </a:solidFill>
                <a:latin typeface="Verdana"/>
                <a:cs typeface="Verdana"/>
              </a:rPr>
              <a:t>l</a:t>
            </a:r>
            <a:r>
              <a:rPr sz="1700" spc="-130" dirty="0">
                <a:solidFill>
                  <a:srgbClr val="FFFFFF"/>
                </a:solidFill>
                <a:latin typeface="Verdana"/>
                <a:cs typeface="Verdana"/>
              </a:rPr>
              <a:t>i</a:t>
            </a:r>
            <a:r>
              <a:rPr sz="1700" spc="-105" dirty="0">
                <a:solidFill>
                  <a:srgbClr val="FFFFFF"/>
                </a:solidFill>
                <a:latin typeface="Verdana"/>
                <a:cs typeface="Verdana"/>
              </a:rPr>
              <a:t>mi</a:t>
            </a:r>
            <a:r>
              <a:rPr sz="1700" spc="-80" dirty="0">
                <a:solidFill>
                  <a:srgbClr val="FFFFFF"/>
                </a:solidFill>
                <a:latin typeface="Verdana"/>
                <a:cs typeface="Verdana"/>
              </a:rPr>
              <a:t>t</a:t>
            </a:r>
            <a:r>
              <a:rPr sz="1700" spc="100" dirty="0">
                <a:solidFill>
                  <a:srgbClr val="FFFFFF"/>
                </a:solidFill>
                <a:latin typeface="Verdana"/>
                <a:cs typeface="Verdana"/>
              </a:rPr>
              <a:t>ed</a:t>
            </a:r>
            <a:r>
              <a:rPr sz="1700" spc="10" dirty="0">
                <a:solidFill>
                  <a:srgbClr val="FFFFFF"/>
                </a:solidFill>
                <a:latin typeface="Times New Roman"/>
                <a:cs typeface="Times New Roman"/>
              </a:rPr>
              <a:t> </a:t>
            </a:r>
            <a:r>
              <a:rPr sz="1700" spc="50" dirty="0">
                <a:solidFill>
                  <a:srgbClr val="FFFFFF"/>
                </a:solidFill>
                <a:latin typeface="Verdana"/>
                <a:cs typeface="Verdana"/>
              </a:rPr>
              <a:t>hop</a:t>
            </a:r>
            <a:r>
              <a:rPr sz="1700" spc="50" dirty="0">
                <a:solidFill>
                  <a:srgbClr val="FFFFFF"/>
                </a:solidFill>
                <a:latin typeface="Times New Roman"/>
                <a:cs typeface="Times New Roman"/>
              </a:rPr>
              <a:t> </a:t>
            </a:r>
            <a:r>
              <a:rPr sz="1700" spc="80" dirty="0">
                <a:solidFill>
                  <a:srgbClr val="FFFFFF"/>
                </a:solidFill>
                <a:latin typeface="Verdana"/>
                <a:cs typeface="Verdana"/>
              </a:rPr>
              <a:t>cou</a:t>
            </a:r>
            <a:r>
              <a:rPr sz="1700" spc="-65" dirty="0">
                <a:solidFill>
                  <a:srgbClr val="FFFFFF"/>
                </a:solidFill>
                <a:latin typeface="Verdana"/>
                <a:cs typeface="Verdana"/>
              </a:rPr>
              <a:t>nt</a:t>
            </a:r>
            <a:endParaRPr sz="1700">
              <a:latin typeface="Verdana"/>
              <a:cs typeface="Verdana"/>
            </a:endParaRPr>
          </a:p>
          <a:p>
            <a:pPr marL="12700">
              <a:lnSpc>
                <a:spcPct val="100000"/>
              </a:lnSpc>
              <a:spcBef>
                <a:spcPts val="605"/>
              </a:spcBef>
              <a:tabLst>
                <a:tab pos="354965" algn="l"/>
              </a:tabLst>
            </a:pPr>
            <a:r>
              <a:rPr sz="1350" spc="-130" dirty="0">
                <a:solidFill>
                  <a:srgbClr val="89D0D6"/>
                </a:solidFill>
                <a:latin typeface="Lucida Sans Unicode"/>
                <a:cs typeface="Lucida Sans Unicode"/>
              </a:rPr>
              <a:t>▶	</a:t>
            </a:r>
            <a:r>
              <a:rPr sz="1700" spc="125" dirty="0">
                <a:solidFill>
                  <a:srgbClr val="FFFFFF"/>
                </a:solidFill>
                <a:latin typeface="Verdana"/>
                <a:cs typeface="Verdana"/>
              </a:rPr>
              <a:t>A</a:t>
            </a:r>
            <a:r>
              <a:rPr sz="1700" spc="15" dirty="0">
                <a:solidFill>
                  <a:srgbClr val="FFFFFF"/>
                </a:solidFill>
                <a:latin typeface="Verdana"/>
                <a:cs typeface="Verdana"/>
              </a:rPr>
              <a:t>d</a:t>
            </a:r>
            <a:r>
              <a:rPr sz="1700" spc="20" dirty="0">
                <a:solidFill>
                  <a:srgbClr val="FFFFFF"/>
                </a:solidFill>
                <a:latin typeface="Verdana"/>
                <a:cs typeface="Verdana"/>
              </a:rPr>
              <a:t>m</a:t>
            </a:r>
            <a:r>
              <a:rPr sz="1700" spc="-130" dirty="0">
                <a:solidFill>
                  <a:srgbClr val="FFFFFF"/>
                </a:solidFill>
                <a:latin typeface="Verdana"/>
                <a:cs typeface="Verdana"/>
              </a:rPr>
              <a:t>i</a:t>
            </a:r>
            <a:r>
              <a:rPr sz="1700" spc="-50" dirty="0">
                <a:solidFill>
                  <a:srgbClr val="FFFFFF"/>
                </a:solidFill>
                <a:latin typeface="Verdana"/>
                <a:cs typeface="Verdana"/>
              </a:rPr>
              <a:t>n</a:t>
            </a:r>
            <a:r>
              <a:rPr sz="1700" spc="-130" dirty="0">
                <a:solidFill>
                  <a:srgbClr val="FFFFFF"/>
                </a:solidFill>
                <a:latin typeface="Verdana"/>
                <a:cs typeface="Verdana"/>
              </a:rPr>
              <a:t>i</a:t>
            </a:r>
            <a:r>
              <a:rPr sz="1700" spc="-240" dirty="0">
                <a:solidFill>
                  <a:srgbClr val="FFFFFF"/>
                </a:solidFill>
                <a:latin typeface="Verdana"/>
                <a:cs typeface="Verdana"/>
              </a:rPr>
              <a:t>s</a:t>
            </a:r>
            <a:r>
              <a:rPr sz="1700" spc="-110" dirty="0">
                <a:solidFill>
                  <a:srgbClr val="FFFFFF"/>
                </a:solidFill>
                <a:latin typeface="Verdana"/>
                <a:cs typeface="Verdana"/>
              </a:rPr>
              <a:t>t</a:t>
            </a:r>
            <a:r>
              <a:rPr sz="1700" spc="-60" dirty="0">
                <a:solidFill>
                  <a:srgbClr val="FFFFFF"/>
                </a:solidFill>
                <a:latin typeface="Verdana"/>
                <a:cs typeface="Verdana"/>
              </a:rPr>
              <a:t>ra</a:t>
            </a:r>
            <a:r>
              <a:rPr sz="1700" spc="-55" dirty="0">
                <a:solidFill>
                  <a:srgbClr val="FFFFFF"/>
                </a:solidFill>
                <a:latin typeface="Verdana"/>
                <a:cs typeface="Verdana"/>
              </a:rPr>
              <a:t>t</a:t>
            </a:r>
            <a:r>
              <a:rPr sz="1700" spc="-130" dirty="0">
                <a:solidFill>
                  <a:srgbClr val="FFFFFF"/>
                </a:solidFill>
                <a:latin typeface="Verdana"/>
                <a:cs typeface="Verdana"/>
              </a:rPr>
              <a:t>i</a:t>
            </a:r>
            <a:r>
              <a:rPr sz="1700" spc="10" dirty="0">
                <a:solidFill>
                  <a:srgbClr val="FFFFFF"/>
                </a:solidFill>
                <a:latin typeface="Verdana"/>
                <a:cs typeface="Verdana"/>
              </a:rPr>
              <a:t>v</a:t>
            </a:r>
            <a:r>
              <a:rPr sz="1700" spc="15" dirty="0">
                <a:solidFill>
                  <a:srgbClr val="FFFFFF"/>
                </a:solidFill>
                <a:latin typeface="Verdana"/>
                <a:cs typeface="Verdana"/>
              </a:rPr>
              <a:t>e</a:t>
            </a:r>
            <a:r>
              <a:rPr sz="1700" spc="5" dirty="0">
                <a:solidFill>
                  <a:srgbClr val="FFFFFF"/>
                </a:solidFill>
                <a:latin typeface="Times New Roman"/>
                <a:cs typeface="Times New Roman"/>
              </a:rPr>
              <a:t> </a:t>
            </a:r>
            <a:r>
              <a:rPr sz="1700" spc="-95" dirty="0">
                <a:solidFill>
                  <a:srgbClr val="FFFFFF"/>
                </a:solidFill>
                <a:latin typeface="Verdana"/>
                <a:cs typeface="Verdana"/>
              </a:rPr>
              <a:t>dis</a:t>
            </a:r>
            <a:r>
              <a:rPr sz="1700" spc="-90" dirty="0">
                <a:solidFill>
                  <a:srgbClr val="FFFFFF"/>
                </a:solidFill>
                <a:latin typeface="Verdana"/>
                <a:cs typeface="Verdana"/>
              </a:rPr>
              <a:t>t</a:t>
            </a:r>
            <a:r>
              <a:rPr sz="1700" spc="105" dirty="0">
                <a:solidFill>
                  <a:srgbClr val="FFFFFF"/>
                </a:solidFill>
                <a:latin typeface="Verdana"/>
                <a:cs typeface="Verdana"/>
              </a:rPr>
              <a:t>an</a:t>
            </a:r>
            <a:r>
              <a:rPr sz="1700" spc="95" dirty="0">
                <a:solidFill>
                  <a:srgbClr val="FFFFFF"/>
                </a:solidFill>
                <a:latin typeface="Verdana"/>
                <a:cs typeface="Verdana"/>
              </a:rPr>
              <a:t>c</a:t>
            </a:r>
            <a:r>
              <a:rPr sz="1700" spc="90" dirty="0">
                <a:solidFill>
                  <a:srgbClr val="FFFFFF"/>
                </a:solidFill>
                <a:latin typeface="Verdana"/>
                <a:cs typeface="Verdana"/>
              </a:rPr>
              <a:t>e</a:t>
            </a:r>
            <a:r>
              <a:rPr sz="1700" spc="40" dirty="0">
                <a:solidFill>
                  <a:srgbClr val="FFFFFF"/>
                </a:solidFill>
                <a:latin typeface="Times New Roman"/>
                <a:cs typeface="Times New Roman"/>
              </a:rPr>
              <a:t> </a:t>
            </a:r>
            <a:r>
              <a:rPr sz="1700" spc="-130" dirty="0">
                <a:solidFill>
                  <a:srgbClr val="FFFFFF"/>
                </a:solidFill>
                <a:latin typeface="Verdana"/>
                <a:cs typeface="Verdana"/>
              </a:rPr>
              <a:t>i</a:t>
            </a:r>
            <a:r>
              <a:rPr sz="1700" spc="-225" dirty="0">
                <a:solidFill>
                  <a:srgbClr val="FFFFFF"/>
                </a:solidFill>
                <a:latin typeface="Verdana"/>
                <a:cs typeface="Verdana"/>
              </a:rPr>
              <a:t>s</a:t>
            </a:r>
            <a:r>
              <a:rPr sz="1700" spc="40" dirty="0">
                <a:solidFill>
                  <a:srgbClr val="FFFFFF"/>
                </a:solidFill>
                <a:latin typeface="Times New Roman"/>
                <a:cs typeface="Times New Roman"/>
              </a:rPr>
              <a:t> </a:t>
            </a:r>
            <a:r>
              <a:rPr sz="1700" spc="-145" dirty="0">
                <a:solidFill>
                  <a:srgbClr val="FFFFFF"/>
                </a:solidFill>
                <a:latin typeface="Verdana"/>
                <a:cs typeface="Verdana"/>
              </a:rPr>
              <a:t>1</a:t>
            </a:r>
            <a:r>
              <a:rPr sz="1700" spc="-135" dirty="0">
                <a:solidFill>
                  <a:srgbClr val="FFFFFF"/>
                </a:solidFill>
                <a:latin typeface="Verdana"/>
                <a:cs typeface="Verdana"/>
              </a:rPr>
              <a:t>1</a:t>
            </a:r>
            <a:r>
              <a:rPr sz="1700" spc="-150" dirty="0">
                <a:solidFill>
                  <a:srgbClr val="FFFFFF"/>
                </a:solidFill>
                <a:latin typeface="Verdana"/>
                <a:cs typeface="Verdana"/>
              </a:rPr>
              <a:t>0.</a:t>
            </a:r>
            <a:endParaRPr sz="1700">
              <a:latin typeface="Verdana"/>
              <a:cs typeface="Verdana"/>
            </a:endParaRPr>
          </a:p>
          <a:p>
            <a:pPr marL="12700">
              <a:lnSpc>
                <a:spcPct val="100000"/>
              </a:lnSpc>
              <a:spcBef>
                <a:spcPts val="585"/>
              </a:spcBef>
              <a:tabLst>
                <a:tab pos="354965" algn="l"/>
              </a:tabLst>
            </a:pPr>
            <a:r>
              <a:rPr sz="1350" spc="-130" dirty="0">
                <a:solidFill>
                  <a:srgbClr val="89D0D6"/>
                </a:solidFill>
                <a:latin typeface="Lucida Sans Unicode"/>
                <a:cs typeface="Lucida Sans Unicode"/>
              </a:rPr>
              <a:t>▶	</a:t>
            </a:r>
            <a:r>
              <a:rPr sz="1700" spc="-305" dirty="0">
                <a:solidFill>
                  <a:srgbClr val="FFFFFF"/>
                </a:solidFill>
                <a:latin typeface="Verdana"/>
                <a:cs typeface="Verdana"/>
              </a:rPr>
              <a:t>I</a:t>
            </a:r>
            <a:r>
              <a:rPr sz="1700" spc="-95" dirty="0">
                <a:solidFill>
                  <a:srgbClr val="FFFFFF"/>
                </a:solidFill>
                <a:latin typeface="Verdana"/>
                <a:cs typeface="Verdana"/>
              </a:rPr>
              <a:t>t</a:t>
            </a:r>
            <a:r>
              <a:rPr sz="1700" spc="15" dirty="0">
                <a:solidFill>
                  <a:srgbClr val="FFFFFF"/>
                </a:solidFill>
                <a:latin typeface="Times New Roman"/>
                <a:cs typeface="Times New Roman"/>
              </a:rPr>
              <a:t> </a:t>
            </a:r>
            <a:r>
              <a:rPr sz="1700" spc="-130" dirty="0">
                <a:solidFill>
                  <a:srgbClr val="FFFFFF"/>
                </a:solidFill>
                <a:latin typeface="Verdana"/>
                <a:cs typeface="Verdana"/>
              </a:rPr>
              <a:t>i</a:t>
            </a:r>
            <a:r>
              <a:rPr sz="1700" spc="-225" dirty="0">
                <a:solidFill>
                  <a:srgbClr val="FFFFFF"/>
                </a:solidFill>
                <a:latin typeface="Verdana"/>
                <a:cs typeface="Verdana"/>
              </a:rPr>
              <a:t>s</a:t>
            </a:r>
            <a:r>
              <a:rPr sz="1700" spc="40" dirty="0">
                <a:solidFill>
                  <a:srgbClr val="FFFFFF"/>
                </a:solidFill>
                <a:latin typeface="Times New Roman"/>
                <a:cs typeface="Times New Roman"/>
              </a:rPr>
              <a:t> </a:t>
            </a:r>
            <a:r>
              <a:rPr sz="1700" spc="140" dirty="0">
                <a:solidFill>
                  <a:srgbClr val="FFFFFF"/>
                </a:solidFill>
                <a:latin typeface="Verdana"/>
                <a:cs typeface="Verdana"/>
              </a:rPr>
              <a:t>a</a:t>
            </a:r>
            <a:r>
              <a:rPr sz="1700" spc="45" dirty="0">
                <a:solidFill>
                  <a:srgbClr val="FFFFFF"/>
                </a:solidFill>
                <a:latin typeface="Times New Roman"/>
                <a:cs typeface="Times New Roman"/>
              </a:rPr>
              <a:t> </a:t>
            </a:r>
            <a:r>
              <a:rPr sz="1700" spc="55" dirty="0">
                <a:solidFill>
                  <a:srgbClr val="FFFFFF"/>
                </a:solidFill>
                <a:latin typeface="Verdana"/>
                <a:cs typeface="Verdana"/>
              </a:rPr>
              <a:t>c</a:t>
            </a:r>
            <a:r>
              <a:rPr sz="1700" spc="45" dirty="0">
                <a:solidFill>
                  <a:srgbClr val="FFFFFF"/>
                </a:solidFill>
                <a:latin typeface="Verdana"/>
                <a:cs typeface="Verdana"/>
              </a:rPr>
              <a:t>l</a:t>
            </a:r>
            <a:r>
              <a:rPr sz="1700" spc="-120" dirty="0">
                <a:solidFill>
                  <a:srgbClr val="FFFFFF"/>
                </a:solidFill>
                <a:latin typeface="Verdana"/>
                <a:cs typeface="Verdana"/>
              </a:rPr>
              <a:t>assles</a:t>
            </a:r>
            <a:r>
              <a:rPr sz="1700" spc="-114" dirty="0">
                <a:solidFill>
                  <a:srgbClr val="FFFFFF"/>
                </a:solidFill>
                <a:latin typeface="Verdana"/>
                <a:cs typeface="Verdana"/>
              </a:rPr>
              <a:t>s</a:t>
            </a:r>
            <a:r>
              <a:rPr sz="1700" spc="15" dirty="0">
                <a:solidFill>
                  <a:srgbClr val="FFFFFF"/>
                </a:solidFill>
                <a:latin typeface="Times New Roman"/>
                <a:cs typeface="Times New Roman"/>
              </a:rPr>
              <a:t> </a:t>
            </a:r>
            <a:r>
              <a:rPr sz="1700" spc="-75" dirty="0">
                <a:solidFill>
                  <a:srgbClr val="FFFFFF"/>
                </a:solidFill>
                <a:latin typeface="Verdana"/>
                <a:cs typeface="Verdana"/>
              </a:rPr>
              <a:t>rou</a:t>
            </a:r>
            <a:r>
              <a:rPr sz="1700" spc="-65" dirty="0">
                <a:solidFill>
                  <a:srgbClr val="FFFFFF"/>
                </a:solidFill>
                <a:latin typeface="Verdana"/>
                <a:cs typeface="Verdana"/>
              </a:rPr>
              <a:t>t</a:t>
            </a:r>
            <a:r>
              <a:rPr sz="1700" spc="-130" dirty="0">
                <a:solidFill>
                  <a:srgbClr val="FFFFFF"/>
                </a:solidFill>
                <a:latin typeface="Verdana"/>
                <a:cs typeface="Verdana"/>
              </a:rPr>
              <a:t>i</a:t>
            </a:r>
            <a:r>
              <a:rPr sz="1700" spc="25" dirty="0">
                <a:solidFill>
                  <a:srgbClr val="FFFFFF"/>
                </a:solidFill>
                <a:latin typeface="Verdana"/>
                <a:cs typeface="Verdana"/>
              </a:rPr>
              <a:t>ng</a:t>
            </a:r>
            <a:r>
              <a:rPr sz="1700" spc="55" dirty="0">
                <a:solidFill>
                  <a:srgbClr val="FFFFFF"/>
                </a:solidFill>
                <a:latin typeface="Times New Roman"/>
                <a:cs typeface="Times New Roman"/>
              </a:rPr>
              <a:t> </a:t>
            </a:r>
            <a:r>
              <a:rPr sz="1700" spc="-40" dirty="0">
                <a:solidFill>
                  <a:srgbClr val="FFFFFF"/>
                </a:solidFill>
                <a:latin typeface="Verdana"/>
                <a:cs typeface="Verdana"/>
              </a:rPr>
              <a:t>prot</a:t>
            </a:r>
            <a:r>
              <a:rPr sz="1700" spc="60" dirty="0">
                <a:solidFill>
                  <a:srgbClr val="FFFFFF"/>
                </a:solidFill>
                <a:latin typeface="Verdana"/>
                <a:cs typeface="Verdana"/>
              </a:rPr>
              <a:t>ocol</a:t>
            </a:r>
            <a:endParaRPr sz="1700">
              <a:latin typeface="Verdana"/>
              <a:cs typeface="Verdana"/>
            </a:endParaRPr>
          </a:p>
          <a:p>
            <a:pPr marL="12700">
              <a:lnSpc>
                <a:spcPct val="100000"/>
              </a:lnSpc>
              <a:spcBef>
                <a:spcPts val="590"/>
              </a:spcBef>
              <a:tabLst>
                <a:tab pos="354965" algn="l"/>
              </a:tabLst>
            </a:pPr>
            <a:r>
              <a:rPr sz="1350" spc="-130" dirty="0">
                <a:solidFill>
                  <a:srgbClr val="89D0D6"/>
                </a:solidFill>
                <a:latin typeface="Lucida Sans Unicode"/>
                <a:cs typeface="Lucida Sans Unicode"/>
              </a:rPr>
              <a:t>▶	</a:t>
            </a:r>
            <a:r>
              <a:rPr sz="1700" spc="-305" dirty="0">
                <a:solidFill>
                  <a:srgbClr val="FFFFFF"/>
                </a:solidFill>
                <a:latin typeface="Verdana"/>
                <a:cs typeface="Verdana"/>
              </a:rPr>
              <a:t>I</a:t>
            </a:r>
            <a:r>
              <a:rPr sz="1700" spc="-95" dirty="0">
                <a:solidFill>
                  <a:srgbClr val="FFFFFF"/>
                </a:solidFill>
                <a:latin typeface="Verdana"/>
                <a:cs typeface="Verdana"/>
              </a:rPr>
              <a:t>t</a:t>
            </a:r>
            <a:r>
              <a:rPr sz="1700" spc="15" dirty="0">
                <a:solidFill>
                  <a:srgbClr val="FFFFFF"/>
                </a:solidFill>
                <a:latin typeface="Times New Roman"/>
                <a:cs typeface="Times New Roman"/>
              </a:rPr>
              <a:t> </a:t>
            </a:r>
            <a:r>
              <a:rPr sz="1700" spc="-125" dirty="0">
                <a:solidFill>
                  <a:srgbClr val="FFFFFF"/>
                </a:solidFill>
                <a:latin typeface="Verdana"/>
                <a:cs typeface="Verdana"/>
              </a:rPr>
              <a:t>s</a:t>
            </a:r>
            <a:r>
              <a:rPr sz="1700" spc="-155" dirty="0">
                <a:solidFill>
                  <a:srgbClr val="FFFFFF"/>
                </a:solidFill>
                <a:latin typeface="Verdana"/>
                <a:cs typeface="Verdana"/>
              </a:rPr>
              <a:t>u</a:t>
            </a:r>
            <a:r>
              <a:rPr sz="1700" spc="15" dirty="0">
                <a:solidFill>
                  <a:srgbClr val="FFFFFF"/>
                </a:solidFill>
                <a:latin typeface="Verdana"/>
                <a:cs typeface="Verdana"/>
              </a:rPr>
              <a:t>ppo</a:t>
            </a:r>
            <a:r>
              <a:rPr sz="1700" spc="10" dirty="0">
                <a:solidFill>
                  <a:srgbClr val="FFFFFF"/>
                </a:solidFill>
                <a:latin typeface="Verdana"/>
                <a:cs typeface="Verdana"/>
              </a:rPr>
              <a:t>r</a:t>
            </a:r>
            <a:r>
              <a:rPr sz="1700" spc="-95" dirty="0">
                <a:solidFill>
                  <a:srgbClr val="FFFFFF"/>
                </a:solidFill>
                <a:latin typeface="Verdana"/>
                <a:cs typeface="Verdana"/>
              </a:rPr>
              <a:t>t</a:t>
            </a:r>
            <a:r>
              <a:rPr sz="1700" spc="45" dirty="0">
                <a:solidFill>
                  <a:srgbClr val="FFFFFF"/>
                </a:solidFill>
                <a:latin typeface="Times New Roman"/>
                <a:cs typeface="Times New Roman"/>
              </a:rPr>
              <a:t> </a:t>
            </a:r>
            <a:r>
              <a:rPr sz="1700" spc="-55" dirty="0">
                <a:solidFill>
                  <a:srgbClr val="FFFFFF"/>
                </a:solidFill>
                <a:latin typeface="Verdana"/>
                <a:cs typeface="Verdana"/>
              </a:rPr>
              <a:t>v</a:t>
            </a:r>
            <a:r>
              <a:rPr sz="1700" spc="-130" dirty="0">
                <a:solidFill>
                  <a:srgbClr val="FFFFFF"/>
                </a:solidFill>
                <a:latin typeface="Verdana"/>
                <a:cs typeface="Verdana"/>
              </a:rPr>
              <a:t>l</a:t>
            </a:r>
            <a:r>
              <a:rPr sz="1700" spc="-105" dirty="0">
                <a:solidFill>
                  <a:srgbClr val="FFFFFF"/>
                </a:solidFill>
                <a:latin typeface="Verdana"/>
                <a:cs typeface="Verdana"/>
              </a:rPr>
              <a:t>s</a:t>
            </a:r>
            <a:r>
              <a:rPr sz="1700" spc="-185" dirty="0">
                <a:solidFill>
                  <a:srgbClr val="FFFFFF"/>
                </a:solidFill>
                <a:latin typeface="Verdana"/>
                <a:cs typeface="Verdana"/>
              </a:rPr>
              <a:t>m</a:t>
            </a:r>
            <a:r>
              <a:rPr sz="1700" spc="15" dirty="0">
                <a:solidFill>
                  <a:srgbClr val="FFFFFF"/>
                </a:solidFill>
                <a:latin typeface="Times New Roman"/>
                <a:cs typeface="Times New Roman"/>
              </a:rPr>
              <a:t> </a:t>
            </a:r>
            <a:r>
              <a:rPr sz="1700" spc="65" dirty="0">
                <a:solidFill>
                  <a:srgbClr val="FFFFFF"/>
                </a:solidFill>
                <a:latin typeface="Verdana"/>
                <a:cs typeface="Verdana"/>
              </a:rPr>
              <a:t>an</a:t>
            </a:r>
            <a:r>
              <a:rPr sz="1700" spc="70" dirty="0">
                <a:solidFill>
                  <a:srgbClr val="FFFFFF"/>
                </a:solidFill>
                <a:latin typeface="Verdana"/>
                <a:cs typeface="Verdana"/>
              </a:rPr>
              <a:t>d</a:t>
            </a:r>
            <a:r>
              <a:rPr sz="1700" spc="40" dirty="0">
                <a:solidFill>
                  <a:srgbClr val="FFFFFF"/>
                </a:solidFill>
                <a:latin typeface="Times New Roman"/>
                <a:cs typeface="Times New Roman"/>
              </a:rPr>
              <a:t> </a:t>
            </a:r>
            <a:r>
              <a:rPr sz="1700" spc="55" dirty="0">
                <a:solidFill>
                  <a:srgbClr val="FFFFFF"/>
                </a:solidFill>
                <a:latin typeface="Verdana"/>
                <a:cs typeface="Verdana"/>
              </a:rPr>
              <a:t>c</a:t>
            </a:r>
            <a:r>
              <a:rPr sz="1700" spc="35" dirty="0">
                <a:solidFill>
                  <a:srgbClr val="FFFFFF"/>
                </a:solidFill>
                <a:latin typeface="Verdana"/>
                <a:cs typeface="Verdana"/>
              </a:rPr>
              <a:t>i</a:t>
            </a:r>
            <a:r>
              <a:rPr sz="1700" spc="-60" dirty="0">
                <a:solidFill>
                  <a:srgbClr val="FFFFFF"/>
                </a:solidFill>
                <a:latin typeface="Verdana"/>
                <a:cs typeface="Verdana"/>
              </a:rPr>
              <a:t>dr</a:t>
            </a:r>
            <a:endParaRPr sz="1700">
              <a:latin typeface="Verdana"/>
              <a:cs typeface="Verdana"/>
            </a:endParaRPr>
          </a:p>
          <a:p>
            <a:pPr marL="12700">
              <a:lnSpc>
                <a:spcPct val="100000"/>
              </a:lnSpc>
              <a:spcBef>
                <a:spcPts val="600"/>
              </a:spcBef>
              <a:tabLst>
                <a:tab pos="354965" algn="l"/>
              </a:tabLst>
            </a:pPr>
            <a:r>
              <a:rPr sz="1350" spc="-130" dirty="0">
                <a:solidFill>
                  <a:srgbClr val="89D0D6"/>
                </a:solidFill>
                <a:latin typeface="Lucida Sans Unicode"/>
                <a:cs typeface="Lucida Sans Unicode"/>
              </a:rPr>
              <a:t>▶	</a:t>
            </a:r>
            <a:r>
              <a:rPr sz="1700" spc="-200" dirty="0">
                <a:solidFill>
                  <a:srgbClr val="FFFFFF"/>
                </a:solidFill>
                <a:latin typeface="Verdana"/>
                <a:cs typeface="Verdana"/>
              </a:rPr>
              <a:t>It</a:t>
            </a:r>
            <a:r>
              <a:rPr sz="1700" spc="-160" dirty="0">
                <a:solidFill>
                  <a:srgbClr val="FFFFFF"/>
                </a:solidFill>
                <a:latin typeface="Verdana"/>
                <a:cs typeface="Verdana"/>
              </a:rPr>
              <a:t> </a:t>
            </a:r>
            <a:r>
              <a:rPr sz="1700" spc="-70" dirty="0">
                <a:solidFill>
                  <a:srgbClr val="FFFFFF"/>
                </a:solidFill>
                <a:latin typeface="Verdana"/>
                <a:cs typeface="Verdana"/>
              </a:rPr>
              <a:t>supports</a:t>
            </a:r>
            <a:r>
              <a:rPr sz="1700" spc="-125" dirty="0">
                <a:solidFill>
                  <a:srgbClr val="FFFFFF"/>
                </a:solidFill>
                <a:latin typeface="Verdana"/>
                <a:cs typeface="Verdana"/>
              </a:rPr>
              <a:t> </a:t>
            </a:r>
            <a:r>
              <a:rPr sz="1700" spc="-40" dirty="0">
                <a:solidFill>
                  <a:srgbClr val="FFFFFF"/>
                </a:solidFill>
                <a:latin typeface="Verdana"/>
                <a:cs typeface="Verdana"/>
              </a:rPr>
              <a:t>only</a:t>
            </a:r>
            <a:r>
              <a:rPr sz="1700" spc="-155" dirty="0">
                <a:solidFill>
                  <a:srgbClr val="FFFFFF"/>
                </a:solidFill>
                <a:latin typeface="Verdana"/>
                <a:cs typeface="Verdana"/>
              </a:rPr>
              <a:t> </a:t>
            </a:r>
            <a:r>
              <a:rPr sz="1700" spc="30" dirty="0">
                <a:solidFill>
                  <a:srgbClr val="FFFFFF"/>
                </a:solidFill>
                <a:latin typeface="Verdana"/>
                <a:cs typeface="Verdana"/>
              </a:rPr>
              <a:t>equal</a:t>
            </a:r>
            <a:r>
              <a:rPr sz="1700" spc="-130" dirty="0">
                <a:solidFill>
                  <a:srgbClr val="FFFFFF"/>
                </a:solidFill>
                <a:latin typeface="Verdana"/>
                <a:cs typeface="Verdana"/>
              </a:rPr>
              <a:t> </a:t>
            </a:r>
            <a:r>
              <a:rPr sz="1700" spc="-5" dirty="0">
                <a:solidFill>
                  <a:srgbClr val="FFFFFF"/>
                </a:solidFill>
                <a:latin typeface="Verdana"/>
                <a:cs typeface="Verdana"/>
              </a:rPr>
              <a:t>cost</a:t>
            </a:r>
            <a:r>
              <a:rPr sz="1700" spc="-130" dirty="0">
                <a:solidFill>
                  <a:srgbClr val="FFFFFF"/>
                </a:solidFill>
                <a:latin typeface="Verdana"/>
                <a:cs typeface="Verdana"/>
              </a:rPr>
              <a:t> </a:t>
            </a:r>
            <a:r>
              <a:rPr sz="1700" spc="55" dirty="0">
                <a:solidFill>
                  <a:srgbClr val="FFFFFF"/>
                </a:solidFill>
                <a:latin typeface="Verdana"/>
                <a:cs typeface="Verdana"/>
              </a:rPr>
              <a:t>load</a:t>
            </a:r>
            <a:r>
              <a:rPr sz="1700" spc="-160" dirty="0">
                <a:solidFill>
                  <a:srgbClr val="FFFFFF"/>
                </a:solidFill>
                <a:latin typeface="Verdana"/>
                <a:cs typeface="Verdana"/>
              </a:rPr>
              <a:t> </a:t>
            </a:r>
            <a:r>
              <a:rPr sz="1700" spc="15" dirty="0">
                <a:solidFill>
                  <a:srgbClr val="FFFFFF"/>
                </a:solidFill>
                <a:latin typeface="Verdana"/>
                <a:cs typeface="Verdana"/>
              </a:rPr>
              <a:t>balancing.</a:t>
            </a:r>
            <a:endParaRPr sz="1700">
              <a:latin typeface="Verdana"/>
              <a:cs typeface="Verdana"/>
            </a:endParaRPr>
          </a:p>
          <a:p>
            <a:pPr marL="12700">
              <a:lnSpc>
                <a:spcPct val="100000"/>
              </a:lnSpc>
              <a:spcBef>
                <a:spcPts val="590"/>
              </a:spcBef>
              <a:tabLst>
                <a:tab pos="354965" algn="l"/>
              </a:tabLst>
            </a:pPr>
            <a:r>
              <a:rPr sz="1350" spc="-130" dirty="0">
                <a:solidFill>
                  <a:srgbClr val="89D0D6"/>
                </a:solidFill>
                <a:latin typeface="Lucida Sans Unicode"/>
                <a:cs typeface="Lucida Sans Unicode"/>
              </a:rPr>
              <a:t>▶	</a:t>
            </a:r>
            <a:r>
              <a:rPr sz="1700" spc="-25" dirty="0">
                <a:solidFill>
                  <a:srgbClr val="FFFFFF"/>
                </a:solidFill>
                <a:latin typeface="Verdana"/>
                <a:cs typeface="Verdana"/>
              </a:rPr>
              <a:t>Introduce</a:t>
            </a:r>
            <a:r>
              <a:rPr sz="1700" spc="-175" dirty="0">
                <a:solidFill>
                  <a:srgbClr val="FFFFFF"/>
                </a:solidFill>
                <a:latin typeface="Verdana"/>
                <a:cs typeface="Verdana"/>
              </a:rPr>
              <a:t> </a:t>
            </a:r>
            <a:r>
              <a:rPr sz="1700" spc="-20" dirty="0">
                <a:solidFill>
                  <a:srgbClr val="FFFFFF"/>
                </a:solidFill>
                <a:latin typeface="Verdana"/>
                <a:cs typeface="Verdana"/>
              </a:rPr>
              <a:t>the</a:t>
            </a:r>
            <a:r>
              <a:rPr sz="1700" spc="-114" dirty="0">
                <a:solidFill>
                  <a:srgbClr val="FFFFFF"/>
                </a:solidFill>
                <a:latin typeface="Verdana"/>
                <a:cs typeface="Verdana"/>
              </a:rPr>
              <a:t> </a:t>
            </a:r>
            <a:r>
              <a:rPr sz="1700" spc="80" dirty="0">
                <a:solidFill>
                  <a:srgbClr val="FFFFFF"/>
                </a:solidFill>
                <a:latin typeface="Verdana"/>
                <a:cs typeface="Verdana"/>
              </a:rPr>
              <a:t>concept</a:t>
            </a:r>
            <a:r>
              <a:rPr sz="1700" spc="-135" dirty="0">
                <a:solidFill>
                  <a:srgbClr val="FFFFFF"/>
                </a:solidFill>
                <a:latin typeface="Verdana"/>
                <a:cs typeface="Verdana"/>
              </a:rPr>
              <a:t> </a:t>
            </a:r>
            <a:r>
              <a:rPr sz="1700" spc="10" dirty="0">
                <a:solidFill>
                  <a:srgbClr val="FFFFFF"/>
                </a:solidFill>
                <a:latin typeface="Verdana"/>
                <a:cs typeface="Verdana"/>
              </a:rPr>
              <a:t>of</a:t>
            </a:r>
            <a:r>
              <a:rPr sz="1700" spc="-125" dirty="0">
                <a:solidFill>
                  <a:srgbClr val="FFFFFF"/>
                </a:solidFill>
                <a:latin typeface="Verdana"/>
                <a:cs typeface="Verdana"/>
              </a:rPr>
              <a:t> </a:t>
            </a:r>
            <a:r>
              <a:rPr sz="1700" spc="10" dirty="0">
                <a:solidFill>
                  <a:srgbClr val="FFFFFF"/>
                </a:solidFill>
                <a:latin typeface="Verdana"/>
                <a:cs typeface="Verdana"/>
              </a:rPr>
              <a:t>area’s</a:t>
            </a:r>
            <a:r>
              <a:rPr sz="1700" spc="-130" dirty="0">
                <a:solidFill>
                  <a:srgbClr val="FFFFFF"/>
                </a:solidFill>
                <a:latin typeface="Verdana"/>
                <a:cs typeface="Verdana"/>
              </a:rPr>
              <a:t> </a:t>
            </a:r>
            <a:r>
              <a:rPr sz="1700" spc="-15" dirty="0">
                <a:solidFill>
                  <a:srgbClr val="FFFFFF"/>
                </a:solidFill>
                <a:latin typeface="Verdana"/>
                <a:cs typeface="Verdana"/>
              </a:rPr>
              <a:t>to</a:t>
            </a:r>
            <a:r>
              <a:rPr sz="1700" spc="-114" dirty="0">
                <a:solidFill>
                  <a:srgbClr val="FFFFFF"/>
                </a:solidFill>
                <a:latin typeface="Verdana"/>
                <a:cs typeface="Verdana"/>
              </a:rPr>
              <a:t> </a:t>
            </a:r>
            <a:r>
              <a:rPr sz="1700" spc="25" dirty="0">
                <a:solidFill>
                  <a:srgbClr val="FFFFFF"/>
                </a:solidFill>
                <a:latin typeface="Verdana"/>
                <a:cs typeface="Verdana"/>
              </a:rPr>
              <a:t>ease</a:t>
            </a:r>
            <a:r>
              <a:rPr sz="1700" spc="-130" dirty="0">
                <a:solidFill>
                  <a:srgbClr val="FFFFFF"/>
                </a:solidFill>
                <a:latin typeface="Verdana"/>
                <a:cs typeface="Verdana"/>
              </a:rPr>
              <a:t> </a:t>
            </a:r>
            <a:r>
              <a:rPr sz="1700" spc="10" dirty="0">
                <a:solidFill>
                  <a:srgbClr val="FFFFFF"/>
                </a:solidFill>
                <a:latin typeface="Verdana"/>
                <a:cs typeface="Verdana"/>
              </a:rPr>
              <a:t>of</a:t>
            </a:r>
            <a:r>
              <a:rPr sz="1700" spc="-125" dirty="0">
                <a:solidFill>
                  <a:srgbClr val="FFFFFF"/>
                </a:solidFill>
                <a:latin typeface="Verdana"/>
                <a:cs typeface="Verdana"/>
              </a:rPr>
              <a:t> </a:t>
            </a:r>
            <a:r>
              <a:rPr sz="1700" spc="25" dirty="0">
                <a:solidFill>
                  <a:srgbClr val="FFFFFF"/>
                </a:solidFill>
                <a:latin typeface="Verdana"/>
                <a:cs typeface="Verdana"/>
              </a:rPr>
              <a:t>management</a:t>
            </a:r>
            <a:r>
              <a:rPr sz="1700" spc="-135" dirty="0">
                <a:solidFill>
                  <a:srgbClr val="FFFFFF"/>
                </a:solidFill>
                <a:latin typeface="Verdana"/>
                <a:cs typeface="Verdana"/>
              </a:rPr>
              <a:t> </a:t>
            </a:r>
            <a:r>
              <a:rPr sz="1700" spc="65" dirty="0">
                <a:solidFill>
                  <a:srgbClr val="FFFFFF"/>
                </a:solidFill>
                <a:latin typeface="Verdana"/>
                <a:cs typeface="Verdana"/>
              </a:rPr>
              <a:t>and</a:t>
            </a:r>
            <a:r>
              <a:rPr sz="1700" spc="-130" dirty="0">
                <a:solidFill>
                  <a:srgbClr val="FFFFFF"/>
                </a:solidFill>
                <a:latin typeface="Verdana"/>
                <a:cs typeface="Verdana"/>
              </a:rPr>
              <a:t> </a:t>
            </a:r>
            <a:r>
              <a:rPr sz="1700" spc="-15" dirty="0">
                <a:solidFill>
                  <a:srgbClr val="FFFFFF"/>
                </a:solidFill>
                <a:latin typeface="Verdana"/>
                <a:cs typeface="Verdana"/>
              </a:rPr>
              <a:t>control</a:t>
            </a:r>
            <a:r>
              <a:rPr sz="1700" spc="-140" dirty="0">
                <a:solidFill>
                  <a:srgbClr val="FFFFFF"/>
                </a:solidFill>
                <a:latin typeface="Verdana"/>
                <a:cs typeface="Verdana"/>
              </a:rPr>
              <a:t> </a:t>
            </a:r>
            <a:r>
              <a:rPr sz="1700" spc="-45" dirty="0">
                <a:solidFill>
                  <a:srgbClr val="FFFFFF"/>
                </a:solidFill>
                <a:latin typeface="Verdana"/>
                <a:cs typeface="Verdana"/>
              </a:rPr>
              <a:t>traffic.</a:t>
            </a:r>
            <a:endParaRPr sz="1700">
              <a:latin typeface="Verdana"/>
              <a:cs typeface="Verdana"/>
            </a:endParaRPr>
          </a:p>
          <a:p>
            <a:pPr marL="12700">
              <a:lnSpc>
                <a:spcPct val="100000"/>
              </a:lnSpc>
              <a:spcBef>
                <a:spcPts val="590"/>
              </a:spcBef>
              <a:tabLst>
                <a:tab pos="354965" algn="l"/>
              </a:tabLst>
            </a:pPr>
            <a:r>
              <a:rPr sz="1350" spc="-130" dirty="0">
                <a:solidFill>
                  <a:srgbClr val="89D0D6"/>
                </a:solidFill>
                <a:latin typeface="Lucida Sans Unicode"/>
                <a:cs typeface="Lucida Sans Unicode"/>
              </a:rPr>
              <a:t>▶	</a:t>
            </a:r>
            <a:r>
              <a:rPr sz="1700" spc="-30" dirty="0">
                <a:solidFill>
                  <a:srgbClr val="FFFFFF"/>
                </a:solidFill>
                <a:latin typeface="Verdana"/>
                <a:cs typeface="Verdana"/>
              </a:rPr>
              <a:t>Sca</a:t>
            </a:r>
            <a:r>
              <a:rPr sz="1700" spc="5" dirty="0">
                <a:solidFill>
                  <a:srgbClr val="FFFFFF"/>
                </a:solidFill>
                <a:latin typeface="Verdana"/>
                <a:cs typeface="Verdana"/>
              </a:rPr>
              <a:t>l</a:t>
            </a:r>
            <a:r>
              <a:rPr sz="1700" spc="-65" dirty="0">
                <a:solidFill>
                  <a:srgbClr val="FFFFFF"/>
                </a:solidFill>
                <a:latin typeface="Verdana"/>
                <a:cs typeface="Verdana"/>
              </a:rPr>
              <a:t>es</a:t>
            </a:r>
            <a:r>
              <a:rPr sz="1700" spc="15" dirty="0">
                <a:solidFill>
                  <a:srgbClr val="FFFFFF"/>
                </a:solidFill>
                <a:latin typeface="Times New Roman"/>
                <a:cs typeface="Times New Roman"/>
              </a:rPr>
              <a:t> </a:t>
            </a:r>
            <a:r>
              <a:rPr sz="1700" spc="30" dirty="0">
                <a:solidFill>
                  <a:srgbClr val="FFFFFF"/>
                </a:solidFill>
                <a:latin typeface="Verdana"/>
                <a:cs typeface="Verdana"/>
              </a:rPr>
              <a:t>be</a:t>
            </a:r>
            <a:r>
              <a:rPr sz="1700" spc="5" dirty="0">
                <a:solidFill>
                  <a:srgbClr val="FFFFFF"/>
                </a:solidFill>
                <a:latin typeface="Verdana"/>
                <a:cs typeface="Verdana"/>
              </a:rPr>
              <a:t>t</a:t>
            </a:r>
            <a:r>
              <a:rPr sz="1700" spc="-110" dirty="0">
                <a:solidFill>
                  <a:srgbClr val="FFFFFF"/>
                </a:solidFill>
                <a:latin typeface="Verdana"/>
                <a:cs typeface="Verdana"/>
              </a:rPr>
              <a:t>t</a:t>
            </a:r>
            <a:r>
              <a:rPr sz="1700" spc="-60" dirty="0">
                <a:solidFill>
                  <a:srgbClr val="FFFFFF"/>
                </a:solidFill>
                <a:latin typeface="Verdana"/>
                <a:cs typeface="Verdana"/>
              </a:rPr>
              <a:t>er</a:t>
            </a:r>
            <a:r>
              <a:rPr sz="1700" spc="50" dirty="0">
                <a:solidFill>
                  <a:srgbClr val="FFFFFF"/>
                </a:solidFill>
                <a:latin typeface="Times New Roman"/>
                <a:cs typeface="Times New Roman"/>
              </a:rPr>
              <a:t> </a:t>
            </a:r>
            <a:r>
              <a:rPr sz="1700" spc="-110" dirty="0">
                <a:solidFill>
                  <a:srgbClr val="FFFFFF"/>
                </a:solidFill>
                <a:latin typeface="Verdana"/>
                <a:cs typeface="Verdana"/>
              </a:rPr>
              <a:t>t</a:t>
            </a:r>
            <a:r>
              <a:rPr sz="1700" spc="20" dirty="0">
                <a:solidFill>
                  <a:srgbClr val="FFFFFF"/>
                </a:solidFill>
                <a:latin typeface="Verdana"/>
                <a:cs typeface="Verdana"/>
              </a:rPr>
              <a:t>han</a:t>
            </a:r>
            <a:r>
              <a:rPr sz="1700" spc="60" dirty="0">
                <a:solidFill>
                  <a:srgbClr val="FFFFFF"/>
                </a:solidFill>
                <a:latin typeface="Times New Roman"/>
                <a:cs typeface="Times New Roman"/>
              </a:rPr>
              <a:t> </a:t>
            </a:r>
            <a:r>
              <a:rPr sz="1700" spc="-95" dirty="0">
                <a:solidFill>
                  <a:srgbClr val="FFFFFF"/>
                </a:solidFill>
                <a:latin typeface="Verdana"/>
                <a:cs typeface="Verdana"/>
              </a:rPr>
              <a:t>dis</a:t>
            </a:r>
            <a:r>
              <a:rPr sz="1700" spc="-90" dirty="0">
                <a:solidFill>
                  <a:srgbClr val="FFFFFF"/>
                </a:solidFill>
                <a:latin typeface="Verdana"/>
                <a:cs typeface="Verdana"/>
              </a:rPr>
              <a:t>t</a:t>
            </a:r>
            <a:r>
              <a:rPr sz="1700" spc="105" dirty="0">
                <a:solidFill>
                  <a:srgbClr val="FFFFFF"/>
                </a:solidFill>
                <a:latin typeface="Verdana"/>
                <a:cs typeface="Verdana"/>
              </a:rPr>
              <a:t>an</a:t>
            </a:r>
            <a:r>
              <a:rPr sz="1700" spc="95" dirty="0">
                <a:solidFill>
                  <a:srgbClr val="FFFFFF"/>
                </a:solidFill>
                <a:latin typeface="Verdana"/>
                <a:cs typeface="Verdana"/>
              </a:rPr>
              <a:t>c</a:t>
            </a:r>
            <a:r>
              <a:rPr sz="1700" spc="90" dirty="0">
                <a:solidFill>
                  <a:srgbClr val="FFFFFF"/>
                </a:solidFill>
                <a:latin typeface="Verdana"/>
                <a:cs typeface="Verdana"/>
              </a:rPr>
              <a:t>e</a:t>
            </a:r>
            <a:r>
              <a:rPr sz="1700" spc="25" dirty="0">
                <a:solidFill>
                  <a:srgbClr val="FFFFFF"/>
                </a:solidFill>
                <a:latin typeface="Times New Roman"/>
                <a:cs typeface="Times New Roman"/>
              </a:rPr>
              <a:t> </a:t>
            </a:r>
            <a:r>
              <a:rPr sz="1700" spc="-55" dirty="0">
                <a:solidFill>
                  <a:srgbClr val="FFFFFF"/>
                </a:solidFill>
                <a:latin typeface="Verdana"/>
                <a:cs typeface="Verdana"/>
              </a:rPr>
              <a:t>v</a:t>
            </a:r>
            <a:r>
              <a:rPr sz="1700" spc="80" dirty="0">
                <a:solidFill>
                  <a:srgbClr val="FFFFFF"/>
                </a:solidFill>
                <a:latin typeface="Verdana"/>
                <a:cs typeface="Verdana"/>
              </a:rPr>
              <a:t>ec</a:t>
            </a:r>
            <a:r>
              <a:rPr sz="1700" spc="35" dirty="0">
                <a:solidFill>
                  <a:srgbClr val="FFFFFF"/>
                </a:solidFill>
                <a:latin typeface="Verdana"/>
                <a:cs typeface="Verdana"/>
              </a:rPr>
              <a:t>t</a:t>
            </a:r>
            <a:r>
              <a:rPr sz="1700" spc="-65" dirty="0">
                <a:solidFill>
                  <a:srgbClr val="FFFFFF"/>
                </a:solidFill>
                <a:latin typeface="Verdana"/>
                <a:cs typeface="Verdana"/>
              </a:rPr>
              <a:t>or</a:t>
            </a:r>
            <a:r>
              <a:rPr sz="1700" spc="20" dirty="0">
                <a:solidFill>
                  <a:srgbClr val="FFFFFF"/>
                </a:solidFill>
                <a:latin typeface="Times New Roman"/>
                <a:cs typeface="Times New Roman"/>
              </a:rPr>
              <a:t> </a:t>
            </a:r>
            <a:r>
              <a:rPr sz="1700" spc="-75" dirty="0">
                <a:solidFill>
                  <a:srgbClr val="FFFFFF"/>
                </a:solidFill>
                <a:latin typeface="Verdana"/>
                <a:cs typeface="Verdana"/>
              </a:rPr>
              <a:t>rou</a:t>
            </a:r>
            <a:r>
              <a:rPr sz="1700" spc="-65" dirty="0">
                <a:solidFill>
                  <a:srgbClr val="FFFFFF"/>
                </a:solidFill>
                <a:latin typeface="Verdana"/>
                <a:cs typeface="Verdana"/>
              </a:rPr>
              <a:t>t</a:t>
            </a:r>
            <a:r>
              <a:rPr sz="1700" spc="-130" dirty="0">
                <a:solidFill>
                  <a:srgbClr val="FFFFFF"/>
                </a:solidFill>
                <a:latin typeface="Verdana"/>
                <a:cs typeface="Verdana"/>
              </a:rPr>
              <a:t>i</a:t>
            </a:r>
            <a:r>
              <a:rPr sz="1700" spc="25" dirty="0">
                <a:solidFill>
                  <a:srgbClr val="FFFFFF"/>
                </a:solidFill>
                <a:latin typeface="Verdana"/>
                <a:cs typeface="Verdana"/>
              </a:rPr>
              <a:t>ng</a:t>
            </a:r>
            <a:r>
              <a:rPr sz="1700" spc="55" dirty="0">
                <a:solidFill>
                  <a:srgbClr val="FFFFFF"/>
                </a:solidFill>
                <a:latin typeface="Times New Roman"/>
                <a:cs typeface="Times New Roman"/>
              </a:rPr>
              <a:t> </a:t>
            </a:r>
            <a:r>
              <a:rPr sz="1700" spc="-40" dirty="0">
                <a:solidFill>
                  <a:srgbClr val="FFFFFF"/>
                </a:solidFill>
                <a:latin typeface="Verdana"/>
                <a:cs typeface="Verdana"/>
              </a:rPr>
              <a:t>prot</a:t>
            </a:r>
            <a:r>
              <a:rPr sz="1700" spc="70" dirty="0">
                <a:solidFill>
                  <a:srgbClr val="FFFFFF"/>
                </a:solidFill>
                <a:latin typeface="Verdana"/>
                <a:cs typeface="Verdana"/>
              </a:rPr>
              <a:t>oco</a:t>
            </a:r>
            <a:r>
              <a:rPr sz="1700" spc="50" dirty="0">
                <a:solidFill>
                  <a:srgbClr val="FFFFFF"/>
                </a:solidFill>
                <a:latin typeface="Verdana"/>
                <a:cs typeface="Verdana"/>
              </a:rPr>
              <a:t>l</a:t>
            </a:r>
            <a:r>
              <a:rPr sz="1700" spc="-150" dirty="0">
                <a:solidFill>
                  <a:srgbClr val="FFFFFF"/>
                </a:solidFill>
                <a:latin typeface="Verdana"/>
                <a:cs typeface="Verdana"/>
              </a:rPr>
              <a:t>.</a:t>
            </a:r>
            <a:endParaRPr sz="1700">
              <a:latin typeface="Verdana"/>
              <a:cs typeface="Verdana"/>
            </a:endParaRPr>
          </a:p>
          <a:p>
            <a:pPr marL="12700">
              <a:lnSpc>
                <a:spcPct val="100000"/>
              </a:lnSpc>
              <a:spcBef>
                <a:spcPts val="600"/>
              </a:spcBef>
              <a:tabLst>
                <a:tab pos="354965" algn="l"/>
              </a:tabLst>
            </a:pPr>
            <a:r>
              <a:rPr sz="1350" spc="-130" dirty="0">
                <a:solidFill>
                  <a:srgbClr val="89D0D6"/>
                </a:solidFill>
                <a:latin typeface="Lucida Sans Unicode"/>
                <a:cs typeface="Lucida Sans Unicode"/>
              </a:rPr>
              <a:t>▶	</a:t>
            </a:r>
            <a:r>
              <a:rPr sz="1700" dirty="0">
                <a:solidFill>
                  <a:srgbClr val="FFFFFF"/>
                </a:solidFill>
                <a:latin typeface="Verdana"/>
                <a:cs typeface="Verdana"/>
              </a:rPr>
              <a:t>Metric</a:t>
            </a:r>
            <a:r>
              <a:rPr sz="1700" spc="-160" dirty="0">
                <a:solidFill>
                  <a:srgbClr val="FFFFFF"/>
                </a:solidFill>
                <a:latin typeface="Verdana"/>
                <a:cs typeface="Verdana"/>
              </a:rPr>
              <a:t> </a:t>
            </a:r>
            <a:r>
              <a:rPr sz="1700" spc="-30" dirty="0">
                <a:solidFill>
                  <a:srgbClr val="FFFFFF"/>
                </a:solidFill>
                <a:latin typeface="Verdana"/>
                <a:cs typeface="Verdana"/>
              </a:rPr>
              <a:t>/</a:t>
            </a:r>
            <a:r>
              <a:rPr sz="1700" spc="-125" dirty="0">
                <a:solidFill>
                  <a:srgbClr val="FFFFFF"/>
                </a:solidFill>
                <a:latin typeface="Verdana"/>
                <a:cs typeface="Verdana"/>
              </a:rPr>
              <a:t> </a:t>
            </a:r>
            <a:r>
              <a:rPr sz="1700" spc="-15" dirty="0">
                <a:solidFill>
                  <a:srgbClr val="FFFFFF"/>
                </a:solidFill>
                <a:latin typeface="Verdana"/>
                <a:cs typeface="Verdana"/>
              </a:rPr>
              <a:t>Cost</a:t>
            </a:r>
            <a:r>
              <a:rPr sz="1700" spc="-120" dirty="0">
                <a:solidFill>
                  <a:srgbClr val="FFFFFF"/>
                </a:solidFill>
                <a:latin typeface="Verdana"/>
                <a:cs typeface="Verdana"/>
              </a:rPr>
              <a:t> </a:t>
            </a:r>
            <a:r>
              <a:rPr sz="1700" spc="-360" dirty="0">
                <a:solidFill>
                  <a:srgbClr val="FFFFFF"/>
                </a:solidFill>
                <a:latin typeface="Verdana"/>
                <a:cs typeface="Verdana"/>
              </a:rPr>
              <a:t>=  </a:t>
            </a:r>
            <a:r>
              <a:rPr sz="1700" spc="10" dirty="0">
                <a:solidFill>
                  <a:srgbClr val="FFFFFF"/>
                </a:solidFill>
                <a:latin typeface="Verdana"/>
                <a:cs typeface="Verdana"/>
              </a:rPr>
              <a:t>Reference</a:t>
            </a:r>
            <a:r>
              <a:rPr sz="1700" spc="-155" dirty="0">
                <a:solidFill>
                  <a:srgbClr val="FFFFFF"/>
                </a:solidFill>
                <a:latin typeface="Verdana"/>
                <a:cs typeface="Verdana"/>
              </a:rPr>
              <a:t> </a:t>
            </a:r>
            <a:r>
              <a:rPr sz="1700" spc="15" dirty="0">
                <a:solidFill>
                  <a:srgbClr val="FFFFFF"/>
                </a:solidFill>
                <a:latin typeface="Verdana"/>
                <a:cs typeface="Verdana"/>
              </a:rPr>
              <a:t>bandwidth</a:t>
            </a:r>
            <a:r>
              <a:rPr sz="1700" spc="-135" dirty="0">
                <a:solidFill>
                  <a:srgbClr val="FFFFFF"/>
                </a:solidFill>
                <a:latin typeface="Verdana"/>
                <a:cs typeface="Verdana"/>
              </a:rPr>
              <a:t> </a:t>
            </a:r>
            <a:r>
              <a:rPr sz="1700" spc="-30" dirty="0">
                <a:solidFill>
                  <a:srgbClr val="FFFFFF"/>
                </a:solidFill>
                <a:latin typeface="Verdana"/>
                <a:cs typeface="Verdana"/>
              </a:rPr>
              <a:t>/</a:t>
            </a:r>
            <a:r>
              <a:rPr sz="1700" spc="-125" dirty="0">
                <a:solidFill>
                  <a:srgbClr val="FFFFFF"/>
                </a:solidFill>
                <a:latin typeface="Verdana"/>
                <a:cs typeface="Verdana"/>
              </a:rPr>
              <a:t> </a:t>
            </a:r>
            <a:r>
              <a:rPr sz="1700" spc="-20" dirty="0">
                <a:solidFill>
                  <a:srgbClr val="FFFFFF"/>
                </a:solidFill>
                <a:latin typeface="Verdana"/>
                <a:cs typeface="Verdana"/>
              </a:rPr>
              <a:t>Interface</a:t>
            </a:r>
            <a:r>
              <a:rPr sz="1700" spc="-155" dirty="0">
                <a:solidFill>
                  <a:srgbClr val="FFFFFF"/>
                </a:solidFill>
                <a:latin typeface="Verdana"/>
                <a:cs typeface="Verdana"/>
              </a:rPr>
              <a:t> </a:t>
            </a:r>
            <a:r>
              <a:rPr sz="1700" spc="15" dirty="0">
                <a:solidFill>
                  <a:srgbClr val="FFFFFF"/>
                </a:solidFill>
                <a:latin typeface="Verdana"/>
                <a:cs typeface="Verdana"/>
              </a:rPr>
              <a:t>bandwidth</a:t>
            </a:r>
            <a:r>
              <a:rPr sz="1700" spc="-150" dirty="0">
                <a:solidFill>
                  <a:srgbClr val="FFFFFF"/>
                </a:solidFill>
                <a:latin typeface="Verdana"/>
                <a:cs typeface="Verdana"/>
              </a:rPr>
              <a:t> </a:t>
            </a:r>
            <a:r>
              <a:rPr sz="1700" spc="-85" dirty="0">
                <a:solidFill>
                  <a:srgbClr val="FFFFFF"/>
                </a:solidFill>
                <a:latin typeface="Verdana"/>
                <a:cs typeface="Verdana"/>
              </a:rPr>
              <a:t>in</a:t>
            </a:r>
            <a:r>
              <a:rPr sz="1700" spc="-125" dirty="0">
                <a:solidFill>
                  <a:srgbClr val="FFFFFF"/>
                </a:solidFill>
                <a:latin typeface="Verdana"/>
                <a:cs typeface="Verdana"/>
              </a:rPr>
              <a:t> </a:t>
            </a:r>
            <a:r>
              <a:rPr sz="1700" spc="-50" dirty="0">
                <a:solidFill>
                  <a:srgbClr val="FFFFFF"/>
                </a:solidFill>
                <a:latin typeface="Verdana"/>
                <a:cs typeface="Verdana"/>
              </a:rPr>
              <a:t>bps.</a:t>
            </a:r>
            <a:endParaRPr sz="1700">
              <a:latin typeface="Verdana"/>
              <a:cs typeface="Verdana"/>
            </a:endParaRPr>
          </a:p>
          <a:p>
            <a:pPr marL="355600" marR="617855" indent="-342900">
              <a:lnSpc>
                <a:spcPts val="1630"/>
              </a:lnSpc>
              <a:spcBef>
                <a:spcPts val="980"/>
              </a:spcBef>
              <a:tabLst>
                <a:tab pos="354965" algn="l"/>
              </a:tabLst>
            </a:pPr>
            <a:r>
              <a:rPr sz="1350" spc="-130" dirty="0">
                <a:solidFill>
                  <a:srgbClr val="89D0D6"/>
                </a:solidFill>
                <a:latin typeface="Lucida Sans Unicode"/>
                <a:cs typeface="Lucida Sans Unicode"/>
              </a:rPr>
              <a:t>▶	</a:t>
            </a:r>
            <a:r>
              <a:rPr sz="1700" spc="25" dirty="0">
                <a:solidFill>
                  <a:srgbClr val="FFFFFF"/>
                </a:solidFill>
                <a:latin typeface="Verdana"/>
                <a:cs typeface="Verdana"/>
              </a:rPr>
              <a:t>Cisco</a:t>
            </a:r>
            <a:r>
              <a:rPr sz="1700" spc="-130" dirty="0">
                <a:solidFill>
                  <a:srgbClr val="FFFFFF"/>
                </a:solidFill>
                <a:latin typeface="Verdana"/>
                <a:cs typeface="Verdana"/>
              </a:rPr>
              <a:t> </a:t>
            </a:r>
            <a:r>
              <a:rPr sz="1700" spc="-105" dirty="0">
                <a:solidFill>
                  <a:srgbClr val="FFFFFF"/>
                </a:solidFill>
                <a:latin typeface="Verdana"/>
                <a:cs typeface="Verdana"/>
              </a:rPr>
              <a:t>uses</a:t>
            </a:r>
            <a:r>
              <a:rPr sz="1700" spc="-125" dirty="0">
                <a:solidFill>
                  <a:srgbClr val="FFFFFF"/>
                </a:solidFill>
                <a:latin typeface="Verdana"/>
                <a:cs typeface="Verdana"/>
              </a:rPr>
              <a:t> </a:t>
            </a:r>
            <a:r>
              <a:rPr sz="1700" spc="-45" dirty="0">
                <a:solidFill>
                  <a:srgbClr val="FFFFFF"/>
                </a:solidFill>
                <a:latin typeface="Verdana"/>
                <a:cs typeface="Verdana"/>
              </a:rPr>
              <a:t>100Mbps</a:t>
            </a:r>
            <a:r>
              <a:rPr sz="1700" spc="-155" dirty="0">
                <a:solidFill>
                  <a:srgbClr val="FFFFFF"/>
                </a:solidFill>
                <a:latin typeface="Verdana"/>
                <a:cs typeface="Verdana"/>
              </a:rPr>
              <a:t> </a:t>
            </a:r>
            <a:r>
              <a:rPr sz="1700" spc="-150" dirty="0">
                <a:solidFill>
                  <a:srgbClr val="FFFFFF"/>
                </a:solidFill>
                <a:latin typeface="Verdana"/>
                <a:cs typeface="Verdana"/>
              </a:rPr>
              <a:t>(108)</a:t>
            </a:r>
            <a:r>
              <a:rPr sz="1700" spc="-135" dirty="0">
                <a:solidFill>
                  <a:srgbClr val="FFFFFF"/>
                </a:solidFill>
                <a:latin typeface="Verdana"/>
                <a:cs typeface="Verdana"/>
              </a:rPr>
              <a:t> </a:t>
            </a:r>
            <a:r>
              <a:rPr sz="1700" spc="15" dirty="0">
                <a:solidFill>
                  <a:srgbClr val="FFFFFF"/>
                </a:solidFill>
                <a:latin typeface="Verdana"/>
                <a:cs typeface="Verdana"/>
              </a:rPr>
              <a:t>bandwidth</a:t>
            </a:r>
            <a:r>
              <a:rPr sz="1700" spc="-140" dirty="0">
                <a:solidFill>
                  <a:srgbClr val="FFFFFF"/>
                </a:solidFill>
                <a:latin typeface="Verdana"/>
                <a:cs typeface="Verdana"/>
              </a:rPr>
              <a:t> </a:t>
            </a:r>
            <a:r>
              <a:rPr sz="1700" spc="-45" dirty="0">
                <a:solidFill>
                  <a:srgbClr val="FFFFFF"/>
                </a:solidFill>
                <a:latin typeface="Verdana"/>
                <a:cs typeface="Verdana"/>
              </a:rPr>
              <a:t>as</a:t>
            </a:r>
            <a:r>
              <a:rPr sz="1700" spc="-120" dirty="0">
                <a:solidFill>
                  <a:srgbClr val="FFFFFF"/>
                </a:solidFill>
                <a:latin typeface="Verdana"/>
                <a:cs typeface="Verdana"/>
              </a:rPr>
              <a:t> </a:t>
            </a:r>
            <a:r>
              <a:rPr sz="1700" spc="5" dirty="0">
                <a:solidFill>
                  <a:srgbClr val="FFFFFF"/>
                </a:solidFill>
                <a:latin typeface="Verdana"/>
                <a:cs typeface="Verdana"/>
              </a:rPr>
              <a:t>reference</a:t>
            </a:r>
            <a:r>
              <a:rPr sz="1700" spc="-170" dirty="0">
                <a:solidFill>
                  <a:srgbClr val="FFFFFF"/>
                </a:solidFill>
                <a:latin typeface="Verdana"/>
                <a:cs typeface="Verdana"/>
              </a:rPr>
              <a:t> </a:t>
            </a:r>
            <a:r>
              <a:rPr sz="1700" dirty="0">
                <a:solidFill>
                  <a:srgbClr val="FFFFFF"/>
                </a:solidFill>
                <a:latin typeface="Verdana"/>
                <a:cs typeface="Verdana"/>
              </a:rPr>
              <a:t>bandwidth.</a:t>
            </a:r>
            <a:r>
              <a:rPr sz="1700" spc="-130" dirty="0">
                <a:solidFill>
                  <a:srgbClr val="FFFFFF"/>
                </a:solidFill>
                <a:latin typeface="Verdana"/>
                <a:cs typeface="Verdana"/>
              </a:rPr>
              <a:t> </a:t>
            </a:r>
            <a:r>
              <a:rPr sz="1700" spc="-90" dirty="0">
                <a:solidFill>
                  <a:srgbClr val="FFFFFF"/>
                </a:solidFill>
                <a:latin typeface="Verdana"/>
                <a:cs typeface="Verdana"/>
              </a:rPr>
              <a:t>With</a:t>
            </a:r>
            <a:r>
              <a:rPr sz="1700" spc="-95" dirty="0">
                <a:solidFill>
                  <a:srgbClr val="FFFFFF"/>
                </a:solidFill>
                <a:latin typeface="Verdana"/>
                <a:cs typeface="Verdana"/>
              </a:rPr>
              <a:t> </a:t>
            </a:r>
            <a:r>
              <a:rPr sz="1700" spc="-125" dirty="0">
                <a:solidFill>
                  <a:srgbClr val="FFFFFF"/>
                </a:solidFill>
                <a:latin typeface="Verdana"/>
                <a:cs typeface="Verdana"/>
              </a:rPr>
              <a:t>this </a:t>
            </a:r>
            <a:r>
              <a:rPr sz="1700" spc="-580" dirty="0">
                <a:solidFill>
                  <a:srgbClr val="FFFFFF"/>
                </a:solidFill>
                <a:latin typeface="Verdana"/>
                <a:cs typeface="Verdana"/>
              </a:rPr>
              <a:t> </a:t>
            </a:r>
            <a:r>
              <a:rPr sz="1700" spc="60" dirty="0">
                <a:solidFill>
                  <a:srgbClr val="FFFFFF"/>
                </a:solidFill>
                <a:latin typeface="Verdana"/>
                <a:cs typeface="Verdana"/>
              </a:rPr>
              <a:t>ba</a:t>
            </a:r>
            <a:r>
              <a:rPr sz="1700" spc="70" dirty="0">
                <a:solidFill>
                  <a:srgbClr val="FFFFFF"/>
                </a:solidFill>
                <a:latin typeface="Verdana"/>
                <a:cs typeface="Verdana"/>
              </a:rPr>
              <a:t>n</a:t>
            </a:r>
            <a:r>
              <a:rPr sz="1700" dirty="0">
                <a:solidFill>
                  <a:srgbClr val="FFFFFF"/>
                </a:solidFill>
                <a:latin typeface="Verdana"/>
                <a:cs typeface="Verdana"/>
              </a:rPr>
              <a:t>dwid</a:t>
            </a:r>
            <a:r>
              <a:rPr sz="1700" spc="-15" dirty="0">
                <a:solidFill>
                  <a:srgbClr val="FFFFFF"/>
                </a:solidFill>
                <a:latin typeface="Verdana"/>
                <a:cs typeface="Verdana"/>
              </a:rPr>
              <a:t>t</a:t>
            </a:r>
            <a:r>
              <a:rPr sz="1700" spc="-95" dirty="0">
                <a:solidFill>
                  <a:srgbClr val="FFFFFF"/>
                </a:solidFill>
                <a:latin typeface="Verdana"/>
                <a:cs typeface="Verdana"/>
              </a:rPr>
              <a:t>h,</a:t>
            </a:r>
            <a:r>
              <a:rPr sz="1700" spc="35" dirty="0">
                <a:solidFill>
                  <a:srgbClr val="FFFFFF"/>
                </a:solidFill>
                <a:latin typeface="Times New Roman"/>
                <a:cs typeface="Times New Roman"/>
              </a:rPr>
              <a:t> </a:t>
            </a:r>
            <a:r>
              <a:rPr sz="1700" spc="20" dirty="0">
                <a:solidFill>
                  <a:srgbClr val="FFFFFF"/>
                </a:solidFill>
                <a:latin typeface="Verdana"/>
                <a:cs typeface="Verdana"/>
              </a:rPr>
              <a:t>o</a:t>
            </a:r>
            <a:r>
              <a:rPr sz="1700" spc="10" dirty="0">
                <a:solidFill>
                  <a:srgbClr val="FFFFFF"/>
                </a:solidFill>
                <a:latin typeface="Verdana"/>
                <a:cs typeface="Verdana"/>
              </a:rPr>
              <a:t>u</a:t>
            </a:r>
            <a:r>
              <a:rPr sz="1700" spc="-215" dirty="0">
                <a:solidFill>
                  <a:srgbClr val="FFFFFF"/>
                </a:solidFill>
                <a:latin typeface="Verdana"/>
                <a:cs typeface="Verdana"/>
              </a:rPr>
              <a:t>r</a:t>
            </a:r>
            <a:r>
              <a:rPr sz="1700" spc="55" dirty="0">
                <a:solidFill>
                  <a:srgbClr val="FFFFFF"/>
                </a:solidFill>
                <a:latin typeface="Times New Roman"/>
                <a:cs typeface="Times New Roman"/>
              </a:rPr>
              <a:t> </a:t>
            </a:r>
            <a:r>
              <a:rPr sz="1700" spc="50" dirty="0">
                <a:solidFill>
                  <a:srgbClr val="FFFFFF"/>
                </a:solidFill>
                <a:latin typeface="Verdana"/>
                <a:cs typeface="Verdana"/>
              </a:rPr>
              <a:t>eq</a:t>
            </a:r>
            <a:r>
              <a:rPr sz="1700" spc="45" dirty="0">
                <a:solidFill>
                  <a:srgbClr val="FFFFFF"/>
                </a:solidFill>
                <a:latin typeface="Verdana"/>
                <a:cs typeface="Verdana"/>
              </a:rPr>
              <a:t>u</a:t>
            </a:r>
            <a:r>
              <a:rPr sz="1700" spc="25" dirty="0">
                <a:solidFill>
                  <a:srgbClr val="FFFFFF"/>
                </a:solidFill>
                <a:latin typeface="Verdana"/>
                <a:cs typeface="Verdana"/>
              </a:rPr>
              <a:t>a</a:t>
            </a:r>
            <a:r>
              <a:rPr sz="1700" spc="5" dirty="0">
                <a:solidFill>
                  <a:srgbClr val="FFFFFF"/>
                </a:solidFill>
                <a:latin typeface="Verdana"/>
                <a:cs typeface="Verdana"/>
              </a:rPr>
              <a:t>t</a:t>
            </a:r>
            <a:r>
              <a:rPr sz="1700" spc="-130" dirty="0">
                <a:solidFill>
                  <a:srgbClr val="FFFFFF"/>
                </a:solidFill>
                <a:latin typeface="Verdana"/>
                <a:cs typeface="Verdana"/>
              </a:rPr>
              <a:t>i</a:t>
            </a:r>
            <a:r>
              <a:rPr sz="1700" spc="20" dirty="0">
                <a:solidFill>
                  <a:srgbClr val="FFFFFF"/>
                </a:solidFill>
                <a:latin typeface="Verdana"/>
                <a:cs typeface="Verdana"/>
              </a:rPr>
              <a:t>on</a:t>
            </a:r>
            <a:r>
              <a:rPr sz="1700" spc="35" dirty="0">
                <a:solidFill>
                  <a:srgbClr val="FFFFFF"/>
                </a:solidFill>
                <a:latin typeface="Times New Roman"/>
                <a:cs typeface="Times New Roman"/>
              </a:rPr>
              <a:t> </a:t>
            </a:r>
            <a:r>
              <a:rPr sz="1700" spc="-25" dirty="0">
                <a:solidFill>
                  <a:srgbClr val="FFFFFF"/>
                </a:solidFill>
                <a:latin typeface="Verdana"/>
                <a:cs typeface="Verdana"/>
              </a:rPr>
              <a:t>wou</a:t>
            </a:r>
            <a:r>
              <a:rPr sz="1700" dirty="0">
                <a:solidFill>
                  <a:srgbClr val="FFFFFF"/>
                </a:solidFill>
                <a:latin typeface="Verdana"/>
                <a:cs typeface="Verdana"/>
              </a:rPr>
              <a:t>l</a:t>
            </a:r>
            <a:r>
              <a:rPr sz="1700" spc="105" dirty="0">
                <a:solidFill>
                  <a:srgbClr val="FFFFFF"/>
                </a:solidFill>
                <a:latin typeface="Verdana"/>
                <a:cs typeface="Verdana"/>
              </a:rPr>
              <a:t>d</a:t>
            </a:r>
            <a:r>
              <a:rPr sz="1700" spc="25" dirty="0">
                <a:solidFill>
                  <a:srgbClr val="FFFFFF"/>
                </a:solidFill>
                <a:latin typeface="Times New Roman"/>
                <a:cs typeface="Times New Roman"/>
              </a:rPr>
              <a:t> </a:t>
            </a:r>
            <a:r>
              <a:rPr sz="1700" spc="90" dirty="0">
                <a:solidFill>
                  <a:srgbClr val="FFFFFF"/>
                </a:solidFill>
                <a:latin typeface="Verdana"/>
                <a:cs typeface="Verdana"/>
              </a:rPr>
              <a:t>be</a:t>
            </a:r>
            <a:endParaRPr sz="1700">
              <a:latin typeface="Verdana"/>
              <a:cs typeface="Verdana"/>
            </a:endParaRPr>
          </a:p>
          <a:p>
            <a:pPr marL="12700">
              <a:lnSpc>
                <a:spcPct val="100000"/>
              </a:lnSpc>
              <a:spcBef>
                <a:spcPts val="610"/>
              </a:spcBef>
              <a:tabLst>
                <a:tab pos="354965" algn="l"/>
              </a:tabLst>
            </a:pPr>
            <a:r>
              <a:rPr sz="1350" spc="-130" dirty="0">
                <a:solidFill>
                  <a:srgbClr val="89D0D6"/>
                </a:solidFill>
                <a:latin typeface="Lucida Sans Unicode"/>
                <a:cs typeface="Lucida Sans Unicode"/>
              </a:rPr>
              <a:t>▶	</a:t>
            </a:r>
            <a:r>
              <a:rPr sz="1700" spc="-15" dirty="0">
                <a:solidFill>
                  <a:srgbClr val="FFFFFF"/>
                </a:solidFill>
                <a:latin typeface="Verdana"/>
                <a:cs typeface="Verdana"/>
              </a:rPr>
              <a:t>Cost</a:t>
            </a:r>
            <a:r>
              <a:rPr sz="1700" spc="-120" dirty="0">
                <a:solidFill>
                  <a:srgbClr val="FFFFFF"/>
                </a:solidFill>
                <a:latin typeface="Verdana"/>
                <a:cs typeface="Verdana"/>
              </a:rPr>
              <a:t> </a:t>
            </a:r>
            <a:r>
              <a:rPr sz="1700" spc="-360" dirty="0">
                <a:solidFill>
                  <a:srgbClr val="FFFFFF"/>
                </a:solidFill>
                <a:latin typeface="Verdana"/>
                <a:cs typeface="Verdana"/>
              </a:rPr>
              <a:t>=</a:t>
            </a:r>
            <a:r>
              <a:rPr sz="1700" spc="-125" dirty="0">
                <a:solidFill>
                  <a:srgbClr val="FFFFFF"/>
                </a:solidFill>
                <a:latin typeface="Verdana"/>
                <a:cs typeface="Verdana"/>
              </a:rPr>
              <a:t> </a:t>
            </a:r>
            <a:r>
              <a:rPr sz="1700" spc="-40" dirty="0">
                <a:solidFill>
                  <a:srgbClr val="FFFFFF"/>
                </a:solidFill>
                <a:latin typeface="Verdana"/>
                <a:cs typeface="Verdana"/>
              </a:rPr>
              <a:t>108/interface</a:t>
            </a:r>
            <a:r>
              <a:rPr sz="1700" spc="-170" dirty="0">
                <a:solidFill>
                  <a:srgbClr val="FFFFFF"/>
                </a:solidFill>
                <a:latin typeface="Verdana"/>
                <a:cs typeface="Verdana"/>
              </a:rPr>
              <a:t> </a:t>
            </a:r>
            <a:r>
              <a:rPr sz="1700" spc="15" dirty="0">
                <a:solidFill>
                  <a:srgbClr val="FFFFFF"/>
                </a:solidFill>
                <a:latin typeface="Verdana"/>
                <a:cs typeface="Verdana"/>
              </a:rPr>
              <a:t>bandwidth</a:t>
            </a:r>
            <a:r>
              <a:rPr sz="1700" spc="-135" dirty="0">
                <a:solidFill>
                  <a:srgbClr val="FFFFFF"/>
                </a:solidFill>
                <a:latin typeface="Verdana"/>
                <a:cs typeface="Verdana"/>
              </a:rPr>
              <a:t> </a:t>
            </a:r>
            <a:r>
              <a:rPr sz="1700" spc="-85" dirty="0">
                <a:solidFill>
                  <a:srgbClr val="FFFFFF"/>
                </a:solidFill>
                <a:latin typeface="Verdana"/>
                <a:cs typeface="Verdana"/>
              </a:rPr>
              <a:t>in</a:t>
            </a:r>
            <a:r>
              <a:rPr sz="1700" spc="-135" dirty="0">
                <a:solidFill>
                  <a:srgbClr val="FFFFFF"/>
                </a:solidFill>
                <a:latin typeface="Verdana"/>
                <a:cs typeface="Verdana"/>
              </a:rPr>
              <a:t> </a:t>
            </a:r>
            <a:r>
              <a:rPr sz="1700" spc="-15" dirty="0">
                <a:solidFill>
                  <a:srgbClr val="FFFFFF"/>
                </a:solidFill>
                <a:latin typeface="Verdana"/>
                <a:cs typeface="Verdana"/>
              </a:rPr>
              <a:t>bps</a:t>
            </a:r>
            <a:endParaRPr sz="17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49</a:t>
            </a:r>
            <a:endParaRPr sz="2800">
              <a:latin typeface="Verdana"/>
              <a:cs typeface="Verdana"/>
            </a:endParaRPr>
          </a:p>
        </p:txBody>
      </p:sp>
      <p:sp>
        <p:nvSpPr>
          <p:cNvPr id="5" name="Slide Number Placeholder 4">
            <a:extLst>
              <a:ext uri="{FF2B5EF4-FFF2-40B4-BE49-F238E27FC236}">
                <a16:creationId xmlns:a16="http://schemas.microsoft.com/office/drawing/2014/main" id="{D96AF19B-7915-A526-A0D8-338D6C2E97C6}"/>
              </a:ext>
            </a:extLst>
          </p:cNvPr>
          <p:cNvSpPr>
            <a:spLocks noGrp="1"/>
          </p:cNvSpPr>
          <p:nvPr>
            <p:ph type="sldNum" sz="quarter" idx="12"/>
          </p:nvPr>
        </p:nvSpPr>
        <p:spPr/>
        <p:txBody>
          <a:bodyPr/>
          <a:lstStyle/>
          <a:p>
            <a:fld id="{CC35A254-4A35-4A19-8176-D3942D5E59E5}"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8095615" cy="665480"/>
          </a:xfrm>
          <a:prstGeom prst="rect">
            <a:avLst/>
          </a:prstGeom>
        </p:spPr>
        <p:txBody>
          <a:bodyPr vert="horz" wrap="square" lIns="0" tIns="12700" rIns="0" bIns="0" rtlCol="0">
            <a:spAutoFit/>
          </a:bodyPr>
          <a:lstStyle/>
          <a:p>
            <a:pPr marL="12700">
              <a:lnSpc>
                <a:spcPct val="100000"/>
              </a:lnSpc>
              <a:spcBef>
                <a:spcPts val="100"/>
              </a:spcBef>
            </a:pPr>
            <a:r>
              <a:rPr spc="-95" dirty="0"/>
              <a:t>BGP(Bord</a:t>
            </a:r>
            <a:r>
              <a:rPr spc="-100" dirty="0"/>
              <a:t>e</a:t>
            </a:r>
            <a:r>
              <a:rPr spc="-530" dirty="0"/>
              <a:t>r</a:t>
            </a:r>
            <a:r>
              <a:rPr spc="114" dirty="0">
                <a:latin typeface="Times New Roman"/>
                <a:cs typeface="Times New Roman"/>
              </a:rPr>
              <a:t> </a:t>
            </a:r>
            <a:r>
              <a:rPr spc="125" dirty="0"/>
              <a:t>Gatewa</a:t>
            </a:r>
            <a:r>
              <a:rPr spc="120" dirty="0"/>
              <a:t>y</a:t>
            </a:r>
            <a:r>
              <a:rPr spc="110" dirty="0">
                <a:latin typeface="Times New Roman"/>
                <a:cs typeface="Times New Roman"/>
              </a:rPr>
              <a:t> </a:t>
            </a:r>
            <a:r>
              <a:rPr spc="-40" dirty="0"/>
              <a:t>Protocol)</a:t>
            </a:r>
          </a:p>
        </p:txBody>
      </p:sp>
      <p:sp>
        <p:nvSpPr>
          <p:cNvPr id="3" name="object 3"/>
          <p:cNvSpPr txBox="1"/>
          <p:nvPr/>
        </p:nvSpPr>
        <p:spPr>
          <a:xfrm>
            <a:off x="1182116" y="2039235"/>
            <a:ext cx="8747760" cy="3860165"/>
          </a:xfrm>
          <a:prstGeom prst="rect">
            <a:avLst/>
          </a:prstGeom>
        </p:spPr>
        <p:txBody>
          <a:bodyPr vert="horz" wrap="square" lIns="0" tIns="54610" rIns="0" bIns="0" rtlCol="0">
            <a:spAutoFit/>
          </a:bodyPr>
          <a:lstStyle/>
          <a:p>
            <a:pPr marL="355600" marR="191770" indent="-342900">
              <a:lnSpc>
                <a:spcPts val="1340"/>
              </a:lnSpc>
              <a:spcBef>
                <a:spcPts val="430"/>
              </a:spcBef>
              <a:tabLst>
                <a:tab pos="354965" algn="l"/>
              </a:tabLst>
            </a:pPr>
            <a:r>
              <a:rPr sz="1100" spc="-95" dirty="0">
                <a:solidFill>
                  <a:srgbClr val="89D0D6"/>
                </a:solidFill>
                <a:latin typeface="Lucida Sans Unicode"/>
                <a:cs typeface="Lucida Sans Unicode"/>
              </a:rPr>
              <a:t>▶	</a:t>
            </a:r>
            <a:r>
              <a:rPr sz="1400" spc="30" dirty="0">
                <a:solidFill>
                  <a:srgbClr val="FFFFFF"/>
                </a:solidFill>
                <a:latin typeface="Verdana"/>
                <a:cs typeface="Verdana"/>
              </a:rPr>
              <a:t>An</a:t>
            </a:r>
            <a:r>
              <a:rPr sz="1400" spc="-125" dirty="0">
                <a:solidFill>
                  <a:srgbClr val="FFFFFF"/>
                </a:solidFill>
                <a:latin typeface="Verdana"/>
                <a:cs typeface="Verdana"/>
              </a:rPr>
              <a:t> </a:t>
            </a:r>
            <a:r>
              <a:rPr sz="1400" spc="-85" dirty="0">
                <a:solidFill>
                  <a:srgbClr val="FFFFFF"/>
                </a:solidFill>
                <a:latin typeface="Verdana"/>
                <a:cs typeface="Verdana"/>
              </a:rPr>
              <a:t>AS</a:t>
            </a:r>
            <a:r>
              <a:rPr sz="1400" spc="-120" dirty="0">
                <a:solidFill>
                  <a:srgbClr val="FFFFFF"/>
                </a:solidFill>
                <a:latin typeface="Verdana"/>
                <a:cs typeface="Verdana"/>
              </a:rPr>
              <a:t> </a:t>
            </a:r>
            <a:r>
              <a:rPr sz="1400" spc="-140" dirty="0">
                <a:solidFill>
                  <a:srgbClr val="FFFFFF"/>
                </a:solidFill>
                <a:latin typeface="Verdana"/>
                <a:cs typeface="Verdana"/>
              </a:rPr>
              <a:t>is</a:t>
            </a:r>
            <a:r>
              <a:rPr sz="1400" spc="-130" dirty="0">
                <a:solidFill>
                  <a:srgbClr val="FFFFFF"/>
                </a:solidFill>
                <a:latin typeface="Verdana"/>
                <a:cs typeface="Verdana"/>
              </a:rPr>
              <a:t> </a:t>
            </a:r>
            <a:r>
              <a:rPr sz="1400" spc="114" dirty="0">
                <a:solidFill>
                  <a:srgbClr val="FFFFFF"/>
                </a:solidFill>
                <a:latin typeface="Verdana"/>
                <a:cs typeface="Verdana"/>
              </a:rPr>
              <a:t>a</a:t>
            </a:r>
            <a:r>
              <a:rPr sz="1400" spc="-105" dirty="0">
                <a:solidFill>
                  <a:srgbClr val="FFFFFF"/>
                </a:solidFill>
                <a:latin typeface="Verdana"/>
                <a:cs typeface="Verdana"/>
              </a:rPr>
              <a:t> </a:t>
            </a:r>
            <a:r>
              <a:rPr sz="1400" spc="10" dirty="0">
                <a:solidFill>
                  <a:srgbClr val="FFFFFF"/>
                </a:solidFill>
                <a:latin typeface="Verdana"/>
                <a:cs typeface="Verdana"/>
              </a:rPr>
              <a:t>collection</a:t>
            </a:r>
            <a:r>
              <a:rPr sz="1400" spc="-120" dirty="0">
                <a:solidFill>
                  <a:srgbClr val="FFFFFF"/>
                </a:solidFill>
                <a:latin typeface="Verdana"/>
                <a:cs typeface="Verdana"/>
              </a:rPr>
              <a:t> </a:t>
            </a:r>
            <a:r>
              <a:rPr sz="1400" spc="5" dirty="0">
                <a:solidFill>
                  <a:srgbClr val="FFFFFF"/>
                </a:solidFill>
                <a:latin typeface="Verdana"/>
                <a:cs typeface="Verdana"/>
              </a:rPr>
              <a:t>of</a:t>
            </a:r>
            <a:r>
              <a:rPr sz="1400" spc="-110" dirty="0">
                <a:solidFill>
                  <a:srgbClr val="FFFFFF"/>
                </a:solidFill>
                <a:latin typeface="Verdana"/>
                <a:cs typeface="Verdana"/>
              </a:rPr>
              <a:t> </a:t>
            </a:r>
            <a:r>
              <a:rPr sz="1400" spc="-55" dirty="0">
                <a:solidFill>
                  <a:srgbClr val="FFFFFF"/>
                </a:solidFill>
                <a:latin typeface="Verdana"/>
                <a:cs typeface="Verdana"/>
              </a:rPr>
              <a:t>networks</a:t>
            </a:r>
            <a:r>
              <a:rPr sz="1400" spc="-125" dirty="0">
                <a:solidFill>
                  <a:srgbClr val="FFFFFF"/>
                </a:solidFill>
                <a:latin typeface="Verdana"/>
                <a:cs typeface="Verdana"/>
              </a:rPr>
              <a:t> </a:t>
            </a:r>
            <a:r>
              <a:rPr sz="1400" spc="-40" dirty="0">
                <a:solidFill>
                  <a:srgbClr val="FFFFFF"/>
                </a:solidFill>
                <a:latin typeface="Verdana"/>
                <a:cs typeface="Verdana"/>
              </a:rPr>
              <a:t>Under</a:t>
            </a:r>
            <a:r>
              <a:rPr sz="1400" spc="-110" dirty="0">
                <a:solidFill>
                  <a:srgbClr val="FFFFFF"/>
                </a:solidFill>
                <a:latin typeface="Verdana"/>
                <a:cs typeface="Verdana"/>
              </a:rPr>
              <a:t> </a:t>
            </a:r>
            <a:r>
              <a:rPr sz="1400" spc="114" dirty="0">
                <a:solidFill>
                  <a:srgbClr val="FFFFFF"/>
                </a:solidFill>
                <a:latin typeface="Verdana"/>
                <a:cs typeface="Verdana"/>
              </a:rPr>
              <a:t>a</a:t>
            </a:r>
            <a:r>
              <a:rPr sz="1400" spc="-100" dirty="0">
                <a:solidFill>
                  <a:srgbClr val="FFFFFF"/>
                </a:solidFill>
                <a:latin typeface="Verdana"/>
                <a:cs typeface="Verdana"/>
              </a:rPr>
              <a:t> </a:t>
            </a:r>
            <a:r>
              <a:rPr sz="1400" spc="-50" dirty="0">
                <a:solidFill>
                  <a:srgbClr val="FFFFFF"/>
                </a:solidFill>
                <a:latin typeface="Verdana"/>
                <a:cs typeface="Verdana"/>
              </a:rPr>
              <a:t>single</a:t>
            </a:r>
            <a:r>
              <a:rPr sz="1400" spc="-145" dirty="0">
                <a:solidFill>
                  <a:srgbClr val="FFFFFF"/>
                </a:solidFill>
                <a:latin typeface="Verdana"/>
                <a:cs typeface="Verdana"/>
              </a:rPr>
              <a:t> </a:t>
            </a:r>
            <a:r>
              <a:rPr sz="1400" spc="20" dirty="0">
                <a:solidFill>
                  <a:srgbClr val="FFFFFF"/>
                </a:solidFill>
                <a:latin typeface="Verdana"/>
                <a:cs typeface="Verdana"/>
              </a:rPr>
              <a:t>technical</a:t>
            </a:r>
            <a:r>
              <a:rPr sz="1400" spc="-95" dirty="0">
                <a:solidFill>
                  <a:srgbClr val="FFFFFF"/>
                </a:solidFill>
                <a:latin typeface="Verdana"/>
                <a:cs typeface="Verdana"/>
              </a:rPr>
              <a:t> </a:t>
            </a:r>
            <a:r>
              <a:rPr sz="1400" spc="-50" dirty="0">
                <a:solidFill>
                  <a:srgbClr val="FFFFFF"/>
                </a:solidFill>
                <a:latin typeface="Verdana"/>
                <a:cs typeface="Verdana"/>
              </a:rPr>
              <a:t>administration.</a:t>
            </a:r>
            <a:r>
              <a:rPr sz="1400" spc="-130" dirty="0">
                <a:solidFill>
                  <a:srgbClr val="FFFFFF"/>
                </a:solidFill>
                <a:latin typeface="Verdana"/>
                <a:cs typeface="Verdana"/>
              </a:rPr>
              <a:t> </a:t>
            </a:r>
            <a:r>
              <a:rPr sz="1400" spc="-50" dirty="0">
                <a:solidFill>
                  <a:srgbClr val="FFFFFF"/>
                </a:solidFill>
                <a:latin typeface="Verdana"/>
                <a:cs typeface="Verdana"/>
              </a:rPr>
              <a:t>IGP</a:t>
            </a:r>
            <a:r>
              <a:rPr sz="1400" spc="-130" dirty="0">
                <a:solidFill>
                  <a:srgbClr val="FFFFFF"/>
                </a:solidFill>
                <a:latin typeface="Verdana"/>
                <a:cs typeface="Verdana"/>
              </a:rPr>
              <a:t> </a:t>
            </a:r>
            <a:r>
              <a:rPr sz="1400" spc="-5" dirty="0">
                <a:solidFill>
                  <a:srgbClr val="FFFFFF"/>
                </a:solidFill>
                <a:latin typeface="Verdana"/>
                <a:cs typeface="Verdana"/>
              </a:rPr>
              <a:t>operates</a:t>
            </a:r>
            <a:r>
              <a:rPr sz="1400" spc="-114" dirty="0">
                <a:solidFill>
                  <a:srgbClr val="FFFFFF"/>
                </a:solidFill>
                <a:latin typeface="Verdana"/>
                <a:cs typeface="Verdana"/>
              </a:rPr>
              <a:t> </a:t>
            </a:r>
            <a:r>
              <a:rPr sz="1400" spc="-55" dirty="0">
                <a:solidFill>
                  <a:srgbClr val="FFFFFF"/>
                </a:solidFill>
                <a:latin typeface="Verdana"/>
                <a:cs typeface="Verdana"/>
              </a:rPr>
              <a:t>within</a:t>
            </a:r>
            <a:r>
              <a:rPr sz="1400" spc="-145" dirty="0">
                <a:solidFill>
                  <a:srgbClr val="FFFFFF"/>
                </a:solidFill>
                <a:latin typeface="Verdana"/>
                <a:cs typeface="Verdana"/>
              </a:rPr>
              <a:t> </a:t>
            </a:r>
            <a:r>
              <a:rPr sz="1400" spc="35" dirty="0">
                <a:solidFill>
                  <a:srgbClr val="FFFFFF"/>
                </a:solidFill>
                <a:latin typeface="Verdana"/>
                <a:cs typeface="Verdana"/>
              </a:rPr>
              <a:t>an </a:t>
            </a:r>
            <a:r>
              <a:rPr sz="1400" spc="-480" dirty="0">
                <a:solidFill>
                  <a:srgbClr val="FFFFFF"/>
                </a:solidFill>
                <a:latin typeface="Verdana"/>
                <a:cs typeface="Verdana"/>
              </a:rPr>
              <a:t> </a:t>
            </a:r>
            <a:r>
              <a:rPr sz="1400" spc="-100" dirty="0">
                <a:solidFill>
                  <a:srgbClr val="FFFFFF"/>
                </a:solidFill>
                <a:latin typeface="Verdana"/>
                <a:cs typeface="Verdana"/>
              </a:rPr>
              <a:t>AS.</a:t>
            </a:r>
            <a:endParaRPr sz="1400">
              <a:latin typeface="Verdana"/>
              <a:cs typeface="Verdana"/>
            </a:endParaRPr>
          </a:p>
          <a:p>
            <a:pPr marL="355600" marR="1104900" indent="-342900">
              <a:lnSpc>
                <a:spcPts val="1340"/>
              </a:lnSpc>
              <a:spcBef>
                <a:spcPts val="1005"/>
              </a:spcBef>
              <a:tabLst>
                <a:tab pos="354965" algn="l"/>
              </a:tabLst>
            </a:pPr>
            <a:r>
              <a:rPr sz="1100" spc="-95" dirty="0">
                <a:solidFill>
                  <a:srgbClr val="89D0D6"/>
                </a:solidFill>
                <a:latin typeface="Lucida Sans Unicode"/>
                <a:cs typeface="Lucida Sans Unicode"/>
              </a:rPr>
              <a:t>▶	</a:t>
            </a:r>
            <a:r>
              <a:rPr sz="1400" spc="-15" dirty="0">
                <a:solidFill>
                  <a:srgbClr val="FFFFFF"/>
                </a:solidFill>
                <a:latin typeface="Verdana"/>
                <a:cs typeface="Verdana"/>
              </a:rPr>
              <a:t>BGP</a:t>
            </a:r>
            <a:r>
              <a:rPr sz="1400" spc="-114" dirty="0">
                <a:solidFill>
                  <a:srgbClr val="FFFFFF"/>
                </a:solidFill>
                <a:latin typeface="Verdana"/>
                <a:cs typeface="Verdana"/>
              </a:rPr>
              <a:t> </a:t>
            </a:r>
            <a:r>
              <a:rPr sz="1400" spc="10" dirty="0">
                <a:solidFill>
                  <a:srgbClr val="FFFFFF"/>
                </a:solidFill>
                <a:latin typeface="Verdana"/>
                <a:cs typeface="Verdana"/>
              </a:rPr>
              <a:t>protocol</a:t>
            </a:r>
            <a:r>
              <a:rPr sz="1400" spc="-155" dirty="0">
                <a:solidFill>
                  <a:srgbClr val="FFFFFF"/>
                </a:solidFill>
                <a:latin typeface="Verdana"/>
                <a:cs typeface="Verdana"/>
              </a:rPr>
              <a:t> </a:t>
            </a:r>
            <a:r>
              <a:rPr sz="1400" spc="-140" dirty="0">
                <a:solidFill>
                  <a:srgbClr val="FFFFFF"/>
                </a:solidFill>
                <a:latin typeface="Verdana"/>
                <a:cs typeface="Verdana"/>
              </a:rPr>
              <a:t>is</a:t>
            </a:r>
            <a:r>
              <a:rPr sz="1400" spc="-130" dirty="0">
                <a:solidFill>
                  <a:srgbClr val="FFFFFF"/>
                </a:solidFill>
                <a:latin typeface="Verdana"/>
                <a:cs typeface="Verdana"/>
              </a:rPr>
              <a:t> </a:t>
            </a:r>
            <a:r>
              <a:rPr sz="1400" spc="-15" dirty="0">
                <a:solidFill>
                  <a:srgbClr val="FFFFFF"/>
                </a:solidFill>
                <a:latin typeface="Verdana"/>
                <a:cs typeface="Verdana"/>
              </a:rPr>
              <a:t>used</a:t>
            </a:r>
            <a:r>
              <a:rPr sz="1400" spc="-110" dirty="0">
                <a:solidFill>
                  <a:srgbClr val="FFFFFF"/>
                </a:solidFill>
                <a:latin typeface="Verdana"/>
                <a:cs typeface="Verdana"/>
              </a:rPr>
              <a:t> </a:t>
            </a:r>
            <a:r>
              <a:rPr sz="1400" spc="30" dirty="0">
                <a:solidFill>
                  <a:srgbClr val="FFFFFF"/>
                </a:solidFill>
                <a:latin typeface="Verdana"/>
                <a:cs typeface="Verdana"/>
              </a:rPr>
              <a:t>between</a:t>
            </a:r>
            <a:r>
              <a:rPr sz="1400" spc="-120" dirty="0">
                <a:solidFill>
                  <a:srgbClr val="FFFFFF"/>
                </a:solidFill>
                <a:latin typeface="Verdana"/>
                <a:cs typeface="Verdana"/>
              </a:rPr>
              <a:t> </a:t>
            </a:r>
            <a:r>
              <a:rPr sz="1400" spc="-100" dirty="0">
                <a:solidFill>
                  <a:srgbClr val="FFFFFF"/>
                </a:solidFill>
                <a:latin typeface="Verdana"/>
                <a:cs typeface="Verdana"/>
              </a:rPr>
              <a:t>AS.</a:t>
            </a:r>
            <a:r>
              <a:rPr sz="1400" spc="-120" dirty="0">
                <a:solidFill>
                  <a:srgbClr val="FFFFFF"/>
                </a:solidFill>
                <a:latin typeface="Verdana"/>
                <a:cs typeface="Verdana"/>
              </a:rPr>
              <a:t> </a:t>
            </a:r>
            <a:r>
              <a:rPr sz="1400" spc="5" dirty="0">
                <a:solidFill>
                  <a:srgbClr val="FFFFFF"/>
                </a:solidFill>
                <a:latin typeface="Verdana"/>
                <a:cs typeface="Verdana"/>
              </a:rPr>
              <a:t>which</a:t>
            </a:r>
            <a:r>
              <a:rPr sz="1400" spc="-145" dirty="0">
                <a:solidFill>
                  <a:srgbClr val="FFFFFF"/>
                </a:solidFill>
                <a:latin typeface="Verdana"/>
                <a:cs typeface="Verdana"/>
              </a:rPr>
              <a:t> </a:t>
            </a:r>
            <a:r>
              <a:rPr sz="1400" spc="5" dirty="0">
                <a:solidFill>
                  <a:srgbClr val="FFFFFF"/>
                </a:solidFill>
                <a:latin typeface="Verdana"/>
                <a:cs typeface="Verdana"/>
              </a:rPr>
              <a:t>Exchange</a:t>
            </a:r>
            <a:r>
              <a:rPr sz="1400" spc="-120" dirty="0">
                <a:solidFill>
                  <a:srgbClr val="FFFFFF"/>
                </a:solidFill>
                <a:latin typeface="Verdana"/>
                <a:cs typeface="Verdana"/>
              </a:rPr>
              <a:t> </a:t>
            </a:r>
            <a:r>
              <a:rPr sz="1400" spc="5" dirty="0">
                <a:solidFill>
                  <a:srgbClr val="FFFFFF"/>
                </a:solidFill>
                <a:latin typeface="Verdana"/>
                <a:cs typeface="Verdana"/>
              </a:rPr>
              <a:t>of</a:t>
            </a:r>
            <a:r>
              <a:rPr sz="1400" spc="-125" dirty="0">
                <a:solidFill>
                  <a:srgbClr val="FFFFFF"/>
                </a:solidFill>
                <a:latin typeface="Verdana"/>
                <a:cs typeface="Verdana"/>
              </a:rPr>
              <a:t> </a:t>
            </a:r>
            <a:r>
              <a:rPr sz="1400" spc="-15" dirty="0">
                <a:solidFill>
                  <a:srgbClr val="FFFFFF"/>
                </a:solidFill>
                <a:latin typeface="Verdana"/>
                <a:cs typeface="Verdana"/>
              </a:rPr>
              <a:t>loop-free</a:t>
            </a:r>
            <a:r>
              <a:rPr sz="1400" spc="-145" dirty="0">
                <a:solidFill>
                  <a:srgbClr val="FFFFFF"/>
                </a:solidFill>
                <a:latin typeface="Verdana"/>
                <a:cs typeface="Verdana"/>
              </a:rPr>
              <a:t> </a:t>
            </a:r>
            <a:r>
              <a:rPr sz="1400" spc="-40" dirty="0">
                <a:solidFill>
                  <a:srgbClr val="FFFFFF"/>
                </a:solidFill>
                <a:latin typeface="Verdana"/>
                <a:cs typeface="Verdana"/>
              </a:rPr>
              <a:t>routing</a:t>
            </a:r>
            <a:r>
              <a:rPr sz="1400" spc="-135" dirty="0">
                <a:solidFill>
                  <a:srgbClr val="FFFFFF"/>
                </a:solidFill>
                <a:latin typeface="Verdana"/>
                <a:cs typeface="Verdana"/>
              </a:rPr>
              <a:t> </a:t>
            </a:r>
            <a:r>
              <a:rPr sz="1400" spc="-35" dirty="0">
                <a:solidFill>
                  <a:srgbClr val="FFFFFF"/>
                </a:solidFill>
                <a:latin typeface="Verdana"/>
                <a:cs typeface="Verdana"/>
              </a:rPr>
              <a:t>information</a:t>
            </a:r>
            <a:r>
              <a:rPr sz="1400" spc="-150" dirty="0">
                <a:solidFill>
                  <a:srgbClr val="FFFFFF"/>
                </a:solidFill>
                <a:latin typeface="Verdana"/>
                <a:cs typeface="Verdana"/>
              </a:rPr>
              <a:t> </a:t>
            </a:r>
            <a:r>
              <a:rPr sz="1400" spc="-140" dirty="0">
                <a:solidFill>
                  <a:srgbClr val="FFFFFF"/>
                </a:solidFill>
                <a:latin typeface="Verdana"/>
                <a:cs typeface="Verdana"/>
              </a:rPr>
              <a:t>is </a:t>
            </a:r>
            <a:r>
              <a:rPr sz="1400" spc="-475" dirty="0">
                <a:solidFill>
                  <a:srgbClr val="FFFFFF"/>
                </a:solidFill>
                <a:latin typeface="Verdana"/>
                <a:cs typeface="Verdana"/>
              </a:rPr>
              <a:t> </a:t>
            </a:r>
            <a:r>
              <a:rPr sz="1400" spc="5" dirty="0">
                <a:solidFill>
                  <a:srgbClr val="FFFFFF"/>
                </a:solidFill>
                <a:latin typeface="Verdana"/>
                <a:cs typeface="Verdana"/>
              </a:rPr>
              <a:t>guaranteed.</a:t>
            </a:r>
            <a:endParaRPr sz="1400">
              <a:latin typeface="Verdana"/>
              <a:cs typeface="Verdana"/>
            </a:endParaRPr>
          </a:p>
          <a:p>
            <a:pPr marL="12700">
              <a:lnSpc>
                <a:spcPct val="100000"/>
              </a:lnSpc>
              <a:spcBef>
                <a:spcPts val="690"/>
              </a:spcBef>
              <a:tabLst>
                <a:tab pos="354965" algn="l"/>
              </a:tabLst>
            </a:pPr>
            <a:r>
              <a:rPr sz="1100" spc="-95" dirty="0">
                <a:solidFill>
                  <a:srgbClr val="89D0D6"/>
                </a:solidFill>
                <a:latin typeface="Lucida Sans Unicode"/>
                <a:cs typeface="Lucida Sans Unicode"/>
              </a:rPr>
              <a:t>▶	</a:t>
            </a:r>
            <a:r>
              <a:rPr sz="1400" spc="-85" dirty="0">
                <a:solidFill>
                  <a:srgbClr val="FFFFFF"/>
                </a:solidFill>
                <a:latin typeface="Verdana"/>
                <a:cs typeface="Verdana"/>
              </a:rPr>
              <a:t>Exterior</a:t>
            </a:r>
            <a:r>
              <a:rPr sz="1400" spc="-130" dirty="0">
                <a:solidFill>
                  <a:srgbClr val="FFFFFF"/>
                </a:solidFill>
                <a:latin typeface="Verdana"/>
                <a:cs typeface="Verdana"/>
              </a:rPr>
              <a:t> </a:t>
            </a:r>
            <a:r>
              <a:rPr sz="1400" spc="35" dirty="0">
                <a:solidFill>
                  <a:srgbClr val="FFFFFF"/>
                </a:solidFill>
                <a:latin typeface="Verdana"/>
                <a:cs typeface="Verdana"/>
              </a:rPr>
              <a:t>gateway</a:t>
            </a:r>
            <a:r>
              <a:rPr sz="1400" spc="-114" dirty="0">
                <a:solidFill>
                  <a:srgbClr val="FFFFFF"/>
                </a:solidFill>
                <a:latin typeface="Verdana"/>
                <a:cs typeface="Verdana"/>
              </a:rPr>
              <a:t> </a:t>
            </a:r>
            <a:r>
              <a:rPr sz="1400" spc="-40" dirty="0">
                <a:solidFill>
                  <a:srgbClr val="FFFFFF"/>
                </a:solidFill>
                <a:latin typeface="Verdana"/>
                <a:cs typeface="Verdana"/>
              </a:rPr>
              <a:t>routing</a:t>
            </a:r>
            <a:r>
              <a:rPr sz="1400" spc="-140" dirty="0">
                <a:solidFill>
                  <a:srgbClr val="FFFFFF"/>
                </a:solidFill>
                <a:latin typeface="Verdana"/>
                <a:cs typeface="Verdana"/>
              </a:rPr>
              <a:t> </a:t>
            </a:r>
            <a:r>
              <a:rPr sz="1400" spc="-5" dirty="0">
                <a:solidFill>
                  <a:srgbClr val="FFFFFF"/>
                </a:solidFill>
                <a:latin typeface="Verdana"/>
                <a:cs typeface="Verdana"/>
              </a:rPr>
              <a:t>protocol.</a:t>
            </a:r>
            <a:r>
              <a:rPr sz="1400" spc="-150" dirty="0">
                <a:solidFill>
                  <a:srgbClr val="FFFFFF"/>
                </a:solidFill>
                <a:latin typeface="Verdana"/>
                <a:cs typeface="Verdana"/>
              </a:rPr>
              <a:t> </a:t>
            </a:r>
            <a:r>
              <a:rPr sz="1400" spc="-65" dirty="0">
                <a:solidFill>
                  <a:srgbClr val="FFFFFF"/>
                </a:solidFill>
                <a:latin typeface="Verdana"/>
                <a:cs typeface="Verdana"/>
              </a:rPr>
              <a:t>Sends</a:t>
            </a:r>
            <a:r>
              <a:rPr sz="1400" spc="-100" dirty="0">
                <a:solidFill>
                  <a:srgbClr val="FFFFFF"/>
                </a:solidFill>
                <a:latin typeface="Verdana"/>
                <a:cs typeface="Verdana"/>
              </a:rPr>
              <a:t> </a:t>
            </a:r>
            <a:r>
              <a:rPr sz="1400" spc="5" dirty="0">
                <a:solidFill>
                  <a:srgbClr val="FFFFFF"/>
                </a:solidFill>
                <a:latin typeface="Verdana"/>
                <a:cs typeface="Verdana"/>
              </a:rPr>
              <a:t>updates</a:t>
            </a:r>
            <a:r>
              <a:rPr sz="1400" spc="-110" dirty="0">
                <a:solidFill>
                  <a:srgbClr val="FFFFFF"/>
                </a:solidFill>
                <a:latin typeface="Verdana"/>
                <a:cs typeface="Verdana"/>
              </a:rPr>
              <a:t> </a:t>
            </a:r>
            <a:r>
              <a:rPr sz="1400" spc="-10" dirty="0">
                <a:solidFill>
                  <a:srgbClr val="FFFFFF"/>
                </a:solidFill>
                <a:latin typeface="Verdana"/>
                <a:cs typeface="Verdana"/>
              </a:rPr>
              <a:t>to</a:t>
            </a:r>
            <a:r>
              <a:rPr sz="1400" spc="-100" dirty="0">
                <a:solidFill>
                  <a:srgbClr val="FFFFFF"/>
                </a:solidFill>
                <a:latin typeface="Verdana"/>
                <a:cs typeface="Verdana"/>
              </a:rPr>
              <a:t> </a:t>
            </a:r>
            <a:r>
              <a:rPr sz="1400" spc="-20" dirty="0">
                <a:solidFill>
                  <a:srgbClr val="FFFFFF"/>
                </a:solidFill>
                <a:latin typeface="Verdana"/>
                <a:cs typeface="Verdana"/>
              </a:rPr>
              <a:t>manually</a:t>
            </a:r>
            <a:r>
              <a:rPr sz="1400" spc="-114" dirty="0">
                <a:solidFill>
                  <a:srgbClr val="FFFFFF"/>
                </a:solidFill>
                <a:latin typeface="Verdana"/>
                <a:cs typeface="Verdana"/>
              </a:rPr>
              <a:t> </a:t>
            </a:r>
            <a:r>
              <a:rPr sz="1400" spc="15" dirty="0">
                <a:solidFill>
                  <a:srgbClr val="FFFFFF"/>
                </a:solidFill>
                <a:latin typeface="Verdana"/>
                <a:cs typeface="Verdana"/>
              </a:rPr>
              <a:t>defined</a:t>
            </a:r>
            <a:r>
              <a:rPr sz="1400" spc="-140" dirty="0">
                <a:solidFill>
                  <a:srgbClr val="FFFFFF"/>
                </a:solidFill>
                <a:latin typeface="Verdana"/>
                <a:cs typeface="Verdana"/>
              </a:rPr>
              <a:t> </a:t>
            </a:r>
            <a:r>
              <a:rPr sz="1400" spc="-10" dirty="0">
                <a:solidFill>
                  <a:srgbClr val="FFFFFF"/>
                </a:solidFill>
                <a:latin typeface="Verdana"/>
                <a:cs typeface="Verdana"/>
              </a:rPr>
              <a:t>neighbor</a:t>
            </a:r>
            <a:r>
              <a:rPr sz="1400" spc="-140" dirty="0">
                <a:solidFill>
                  <a:srgbClr val="FFFFFF"/>
                </a:solidFill>
                <a:latin typeface="Verdana"/>
                <a:cs typeface="Verdana"/>
              </a:rPr>
              <a:t> </a:t>
            </a:r>
            <a:r>
              <a:rPr sz="1400" spc="-35" dirty="0">
                <a:solidFill>
                  <a:srgbClr val="FFFFFF"/>
                </a:solidFill>
                <a:latin typeface="Verdana"/>
                <a:cs typeface="Verdana"/>
              </a:rPr>
              <a:t>as</a:t>
            </a:r>
            <a:r>
              <a:rPr sz="1400" spc="-105" dirty="0">
                <a:solidFill>
                  <a:srgbClr val="FFFFFF"/>
                </a:solidFill>
                <a:latin typeface="Verdana"/>
                <a:cs typeface="Verdana"/>
              </a:rPr>
              <a:t> </a:t>
            </a:r>
            <a:r>
              <a:rPr sz="1400" spc="-20" dirty="0">
                <a:solidFill>
                  <a:srgbClr val="FFFFFF"/>
                </a:solidFill>
                <a:latin typeface="Verdana"/>
                <a:cs typeface="Verdana"/>
              </a:rPr>
              <a:t>unicast</a:t>
            </a:r>
            <a:endParaRPr sz="1400">
              <a:latin typeface="Verdana"/>
              <a:cs typeface="Verdana"/>
            </a:endParaRPr>
          </a:p>
          <a:p>
            <a:pPr marL="355600" marR="113664" indent="-342900">
              <a:lnSpc>
                <a:spcPts val="1340"/>
              </a:lnSpc>
              <a:spcBef>
                <a:spcPts val="990"/>
              </a:spcBef>
              <a:tabLst>
                <a:tab pos="354965" algn="l"/>
              </a:tabLst>
            </a:pPr>
            <a:r>
              <a:rPr sz="1100" spc="-95" dirty="0">
                <a:solidFill>
                  <a:srgbClr val="89D0D6"/>
                </a:solidFill>
                <a:latin typeface="Lucida Sans Unicode"/>
                <a:cs typeface="Lucida Sans Unicode"/>
              </a:rPr>
              <a:t>▶	</a:t>
            </a:r>
            <a:r>
              <a:rPr sz="1400" spc="-15" dirty="0">
                <a:solidFill>
                  <a:srgbClr val="FFFFFF"/>
                </a:solidFill>
                <a:latin typeface="Verdana"/>
                <a:cs typeface="Verdana"/>
              </a:rPr>
              <a:t>BGP</a:t>
            </a:r>
            <a:r>
              <a:rPr sz="1400" spc="-114"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15" dirty="0">
                <a:solidFill>
                  <a:srgbClr val="FFFFFF"/>
                </a:solidFill>
                <a:latin typeface="Verdana"/>
                <a:cs typeface="Verdana"/>
              </a:rPr>
              <a:t>the</a:t>
            </a:r>
            <a:r>
              <a:rPr sz="1400" spc="-95" dirty="0">
                <a:solidFill>
                  <a:srgbClr val="FFFFFF"/>
                </a:solidFill>
                <a:latin typeface="Verdana"/>
                <a:cs typeface="Verdana"/>
              </a:rPr>
              <a:t> </a:t>
            </a:r>
            <a:r>
              <a:rPr sz="1400" spc="-10" dirty="0">
                <a:solidFill>
                  <a:srgbClr val="FFFFFF"/>
                </a:solidFill>
                <a:latin typeface="Verdana"/>
                <a:cs typeface="Verdana"/>
              </a:rPr>
              <a:t>path-vector</a:t>
            </a:r>
            <a:r>
              <a:rPr sz="1400" spc="-135" dirty="0">
                <a:solidFill>
                  <a:srgbClr val="FFFFFF"/>
                </a:solidFill>
                <a:latin typeface="Verdana"/>
                <a:cs typeface="Verdana"/>
              </a:rPr>
              <a:t> </a:t>
            </a:r>
            <a:r>
              <a:rPr sz="1400" spc="10" dirty="0">
                <a:solidFill>
                  <a:srgbClr val="FFFFFF"/>
                </a:solidFill>
                <a:latin typeface="Verdana"/>
                <a:cs typeface="Verdana"/>
              </a:rPr>
              <a:t>protocol</a:t>
            </a:r>
            <a:r>
              <a:rPr sz="1400" spc="-150" dirty="0">
                <a:solidFill>
                  <a:srgbClr val="FFFFFF"/>
                </a:solidFill>
                <a:latin typeface="Verdana"/>
                <a:cs typeface="Verdana"/>
              </a:rPr>
              <a:t> </a:t>
            </a:r>
            <a:r>
              <a:rPr sz="1400" spc="-25" dirty="0">
                <a:solidFill>
                  <a:srgbClr val="FFFFFF"/>
                </a:solidFill>
                <a:latin typeface="Verdana"/>
                <a:cs typeface="Verdana"/>
              </a:rPr>
              <a:t>that</a:t>
            </a:r>
            <a:r>
              <a:rPr sz="1400" spc="-90" dirty="0">
                <a:solidFill>
                  <a:srgbClr val="FFFFFF"/>
                </a:solidFill>
                <a:latin typeface="Verdana"/>
                <a:cs typeface="Verdana"/>
              </a:rPr>
              <a:t> </a:t>
            </a:r>
            <a:r>
              <a:rPr sz="1400" spc="-30" dirty="0">
                <a:solidFill>
                  <a:srgbClr val="FFFFFF"/>
                </a:solidFill>
                <a:latin typeface="Verdana"/>
                <a:cs typeface="Verdana"/>
              </a:rPr>
              <a:t>provides</a:t>
            </a:r>
            <a:r>
              <a:rPr sz="1400" spc="-145" dirty="0">
                <a:solidFill>
                  <a:srgbClr val="FFFFFF"/>
                </a:solidFill>
                <a:latin typeface="Verdana"/>
                <a:cs typeface="Verdana"/>
              </a:rPr>
              <a:t> </a:t>
            </a:r>
            <a:r>
              <a:rPr sz="1400" spc="-40" dirty="0">
                <a:solidFill>
                  <a:srgbClr val="FFFFFF"/>
                </a:solidFill>
                <a:latin typeface="Verdana"/>
                <a:cs typeface="Verdana"/>
              </a:rPr>
              <a:t>routing</a:t>
            </a:r>
            <a:r>
              <a:rPr sz="1400" spc="-140" dirty="0">
                <a:solidFill>
                  <a:srgbClr val="FFFFFF"/>
                </a:solidFill>
                <a:latin typeface="Verdana"/>
                <a:cs typeface="Verdana"/>
              </a:rPr>
              <a:t> </a:t>
            </a:r>
            <a:r>
              <a:rPr sz="1400" spc="-35" dirty="0">
                <a:solidFill>
                  <a:srgbClr val="FFFFFF"/>
                </a:solidFill>
                <a:latin typeface="Verdana"/>
                <a:cs typeface="Verdana"/>
              </a:rPr>
              <a:t>information</a:t>
            </a:r>
            <a:r>
              <a:rPr sz="1400" spc="-150" dirty="0">
                <a:solidFill>
                  <a:srgbClr val="FFFFFF"/>
                </a:solidFill>
                <a:latin typeface="Verdana"/>
                <a:cs typeface="Verdana"/>
              </a:rPr>
              <a:t> </a:t>
            </a:r>
            <a:r>
              <a:rPr sz="1400" spc="-55" dirty="0">
                <a:solidFill>
                  <a:srgbClr val="FFFFFF"/>
                </a:solidFill>
                <a:latin typeface="Verdana"/>
                <a:cs typeface="Verdana"/>
              </a:rPr>
              <a:t>for</a:t>
            </a:r>
            <a:r>
              <a:rPr sz="1400" spc="-120" dirty="0">
                <a:solidFill>
                  <a:srgbClr val="FFFFFF"/>
                </a:solidFill>
                <a:latin typeface="Verdana"/>
                <a:cs typeface="Verdana"/>
              </a:rPr>
              <a:t> </a:t>
            </a:r>
            <a:r>
              <a:rPr sz="1400" spc="-10" dirty="0">
                <a:solidFill>
                  <a:srgbClr val="FFFFFF"/>
                </a:solidFill>
                <a:latin typeface="Verdana"/>
                <a:cs typeface="Verdana"/>
              </a:rPr>
              <a:t>autonomous</a:t>
            </a:r>
            <a:r>
              <a:rPr sz="1400" spc="-150" dirty="0">
                <a:solidFill>
                  <a:srgbClr val="FFFFFF"/>
                </a:solidFill>
                <a:latin typeface="Verdana"/>
                <a:cs typeface="Verdana"/>
              </a:rPr>
              <a:t> </a:t>
            </a:r>
            <a:r>
              <a:rPr sz="1400" spc="-100" dirty="0">
                <a:solidFill>
                  <a:srgbClr val="FFFFFF"/>
                </a:solidFill>
                <a:latin typeface="Verdana"/>
                <a:cs typeface="Verdana"/>
              </a:rPr>
              <a:t>systems</a:t>
            </a:r>
            <a:r>
              <a:rPr sz="1400" spc="-105" dirty="0">
                <a:solidFill>
                  <a:srgbClr val="FFFFFF"/>
                </a:solidFill>
                <a:latin typeface="Verdana"/>
                <a:cs typeface="Verdana"/>
              </a:rPr>
              <a:t> </a:t>
            </a:r>
            <a:r>
              <a:rPr sz="1400" spc="20" dirty="0">
                <a:solidFill>
                  <a:srgbClr val="FFFFFF"/>
                </a:solidFill>
                <a:latin typeface="Verdana"/>
                <a:cs typeface="Verdana"/>
              </a:rPr>
              <a:t>on</a:t>
            </a:r>
            <a:r>
              <a:rPr sz="1400" spc="-125" dirty="0">
                <a:solidFill>
                  <a:srgbClr val="FFFFFF"/>
                </a:solidFill>
                <a:latin typeface="Verdana"/>
                <a:cs typeface="Verdana"/>
              </a:rPr>
              <a:t> </a:t>
            </a:r>
            <a:r>
              <a:rPr sz="1400" spc="-15" dirty="0">
                <a:solidFill>
                  <a:srgbClr val="FFFFFF"/>
                </a:solidFill>
                <a:latin typeface="Verdana"/>
                <a:cs typeface="Verdana"/>
              </a:rPr>
              <a:t>the </a:t>
            </a:r>
            <a:r>
              <a:rPr sz="1400" spc="-475" dirty="0">
                <a:solidFill>
                  <a:srgbClr val="FFFFFF"/>
                </a:solidFill>
                <a:latin typeface="Verdana"/>
                <a:cs typeface="Verdana"/>
              </a:rPr>
              <a:t> </a:t>
            </a:r>
            <a:r>
              <a:rPr sz="1400" spc="-65" dirty="0">
                <a:solidFill>
                  <a:srgbClr val="FFFFFF"/>
                </a:solidFill>
                <a:latin typeface="Verdana"/>
                <a:cs typeface="Verdana"/>
              </a:rPr>
              <a:t>Internet</a:t>
            </a:r>
            <a:r>
              <a:rPr sz="1400" spc="-120" dirty="0">
                <a:solidFill>
                  <a:srgbClr val="FFFFFF"/>
                </a:solidFill>
                <a:latin typeface="Verdana"/>
                <a:cs typeface="Verdana"/>
              </a:rPr>
              <a:t> </a:t>
            </a:r>
            <a:r>
              <a:rPr sz="1400" spc="-10" dirty="0">
                <a:solidFill>
                  <a:srgbClr val="FFFFFF"/>
                </a:solidFill>
                <a:latin typeface="Verdana"/>
                <a:cs typeface="Verdana"/>
              </a:rPr>
              <a:t>via</a:t>
            </a:r>
            <a:r>
              <a:rPr sz="1400" spc="-130" dirty="0">
                <a:solidFill>
                  <a:srgbClr val="FFFFFF"/>
                </a:solidFill>
                <a:latin typeface="Verdana"/>
                <a:cs typeface="Verdana"/>
              </a:rPr>
              <a:t> </a:t>
            </a:r>
            <a:r>
              <a:rPr sz="1400" spc="-120" dirty="0">
                <a:solidFill>
                  <a:srgbClr val="FFFFFF"/>
                </a:solidFill>
                <a:latin typeface="Verdana"/>
                <a:cs typeface="Verdana"/>
              </a:rPr>
              <a:t>its</a:t>
            </a:r>
            <a:r>
              <a:rPr sz="1400" spc="-140" dirty="0">
                <a:solidFill>
                  <a:srgbClr val="FFFFFF"/>
                </a:solidFill>
                <a:latin typeface="Verdana"/>
                <a:cs typeface="Verdana"/>
              </a:rPr>
              <a:t> </a:t>
            </a:r>
            <a:r>
              <a:rPr sz="1400" spc="-50" dirty="0">
                <a:solidFill>
                  <a:srgbClr val="FFFFFF"/>
                </a:solidFill>
                <a:latin typeface="Verdana"/>
                <a:cs typeface="Verdana"/>
              </a:rPr>
              <a:t>AS-Path</a:t>
            </a:r>
            <a:r>
              <a:rPr sz="1400" spc="-125" dirty="0">
                <a:solidFill>
                  <a:srgbClr val="FFFFFF"/>
                </a:solidFill>
                <a:latin typeface="Verdana"/>
                <a:cs typeface="Verdana"/>
              </a:rPr>
              <a:t> </a:t>
            </a:r>
            <a:r>
              <a:rPr sz="1400" spc="-45" dirty="0">
                <a:solidFill>
                  <a:srgbClr val="FFFFFF"/>
                </a:solidFill>
                <a:latin typeface="Verdana"/>
                <a:cs typeface="Verdana"/>
              </a:rPr>
              <a:t>attribute.</a:t>
            </a:r>
            <a:endParaRPr sz="1400">
              <a:latin typeface="Verdana"/>
              <a:cs typeface="Verdana"/>
            </a:endParaRPr>
          </a:p>
          <a:p>
            <a:pPr marL="355600" marR="329565" indent="-342900">
              <a:lnSpc>
                <a:spcPct val="80100"/>
              </a:lnSpc>
              <a:spcBef>
                <a:spcPts val="1010"/>
              </a:spcBef>
              <a:tabLst>
                <a:tab pos="354965" algn="l"/>
              </a:tabLst>
            </a:pPr>
            <a:r>
              <a:rPr sz="1100" spc="-95" dirty="0">
                <a:solidFill>
                  <a:srgbClr val="89D0D6"/>
                </a:solidFill>
                <a:latin typeface="Lucida Sans Unicode"/>
                <a:cs typeface="Lucida Sans Unicode"/>
              </a:rPr>
              <a:t>▶	</a:t>
            </a:r>
            <a:r>
              <a:rPr sz="1400" spc="-15" dirty="0">
                <a:solidFill>
                  <a:srgbClr val="FFFFFF"/>
                </a:solidFill>
                <a:latin typeface="Verdana"/>
                <a:cs typeface="Verdana"/>
              </a:rPr>
              <a:t>BGP </a:t>
            </a:r>
            <a:r>
              <a:rPr sz="1400" spc="-140" dirty="0">
                <a:solidFill>
                  <a:srgbClr val="FFFFFF"/>
                </a:solidFill>
                <a:latin typeface="Verdana"/>
                <a:cs typeface="Verdana"/>
              </a:rPr>
              <a:t>is </a:t>
            </a:r>
            <a:r>
              <a:rPr sz="1400" spc="-15" dirty="0">
                <a:solidFill>
                  <a:srgbClr val="FFFFFF"/>
                </a:solidFill>
                <a:latin typeface="Verdana"/>
                <a:cs typeface="Verdana"/>
              </a:rPr>
              <a:t>the </a:t>
            </a:r>
            <a:r>
              <a:rPr sz="1400" spc="10" dirty="0">
                <a:solidFill>
                  <a:srgbClr val="FFFFFF"/>
                </a:solidFill>
                <a:latin typeface="Verdana"/>
                <a:cs typeface="Verdana"/>
              </a:rPr>
              <a:t>protocol </a:t>
            </a:r>
            <a:r>
              <a:rPr sz="1400" spc="-15" dirty="0">
                <a:solidFill>
                  <a:srgbClr val="FFFFFF"/>
                </a:solidFill>
                <a:latin typeface="Verdana"/>
                <a:cs typeface="Verdana"/>
              </a:rPr>
              <a:t>used </a:t>
            </a:r>
            <a:r>
              <a:rPr sz="1400" spc="-30" dirty="0">
                <a:solidFill>
                  <a:srgbClr val="FFFFFF"/>
                </a:solidFill>
                <a:latin typeface="Verdana"/>
                <a:cs typeface="Verdana"/>
              </a:rPr>
              <a:t>throughout </a:t>
            </a:r>
            <a:r>
              <a:rPr sz="1400" spc="-15" dirty="0">
                <a:solidFill>
                  <a:srgbClr val="FFFFFF"/>
                </a:solidFill>
                <a:latin typeface="Verdana"/>
                <a:cs typeface="Verdana"/>
              </a:rPr>
              <a:t>the </a:t>
            </a:r>
            <a:r>
              <a:rPr sz="1400" spc="-65" dirty="0">
                <a:solidFill>
                  <a:srgbClr val="FFFFFF"/>
                </a:solidFill>
                <a:latin typeface="Verdana"/>
                <a:cs typeface="Verdana"/>
              </a:rPr>
              <a:t>Internet </a:t>
            </a:r>
            <a:r>
              <a:rPr sz="1400" spc="-10" dirty="0">
                <a:solidFill>
                  <a:srgbClr val="FFFFFF"/>
                </a:solidFill>
                <a:latin typeface="Verdana"/>
                <a:cs typeface="Verdana"/>
              </a:rPr>
              <a:t>to </a:t>
            </a:r>
            <a:r>
              <a:rPr sz="1400" spc="35" dirty="0">
                <a:solidFill>
                  <a:srgbClr val="FFFFFF"/>
                </a:solidFill>
                <a:latin typeface="Verdana"/>
                <a:cs typeface="Verdana"/>
              </a:rPr>
              <a:t>exchange </a:t>
            </a:r>
            <a:r>
              <a:rPr sz="1400" spc="-40" dirty="0">
                <a:solidFill>
                  <a:srgbClr val="FFFFFF"/>
                </a:solidFill>
                <a:latin typeface="Verdana"/>
                <a:cs typeface="Verdana"/>
              </a:rPr>
              <a:t>routing information </a:t>
            </a:r>
            <a:r>
              <a:rPr sz="1400" spc="30" dirty="0">
                <a:solidFill>
                  <a:srgbClr val="FFFFFF"/>
                </a:solidFill>
                <a:latin typeface="Verdana"/>
                <a:cs typeface="Verdana"/>
              </a:rPr>
              <a:t>between </a:t>
            </a:r>
            <a:r>
              <a:rPr sz="1400" spc="35" dirty="0">
                <a:solidFill>
                  <a:srgbClr val="FFFFFF"/>
                </a:solidFill>
                <a:latin typeface="Verdana"/>
                <a:cs typeface="Verdana"/>
              </a:rPr>
              <a:t> </a:t>
            </a:r>
            <a:r>
              <a:rPr sz="1400" spc="-65" dirty="0">
                <a:solidFill>
                  <a:srgbClr val="FFFFFF"/>
                </a:solidFill>
                <a:latin typeface="Verdana"/>
                <a:cs typeface="Verdana"/>
              </a:rPr>
              <a:t>networks.</a:t>
            </a:r>
            <a:r>
              <a:rPr sz="1400" spc="-135" dirty="0">
                <a:solidFill>
                  <a:srgbClr val="FFFFFF"/>
                </a:solidFill>
                <a:latin typeface="Verdana"/>
                <a:cs typeface="Verdana"/>
              </a:rPr>
              <a:t> </a:t>
            </a:r>
            <a:r>
              <a:rPr sz="1400" spc="-170" dirty="0">
                <a:solidFill>
                  <a:srgbClr val="FFFFFF"/>
                </a:solidFill>
                <a:latin typeface="Verdana"/>
                <a:cs typeface="Verdana"/>
              </a:rPr>
              <a:t>It</a:t>
            </a:r>
            <a:r>
              <a:rPr sz="1400" spc="-125" dirty="0">
                <a:solidFill>
                  <a:srgbClr val="FFFFFF"/>
                </a:solidFill>
                <a:latin typeface="Verdana"/>
                <a:cs typeface="Verdana"/>
              </a:rPr>
              <a:t> </a:t>
            </a:r>
            <a:r>
              <a:rPr sz="1400" spc="-140" dirty="0">
                <a:solidFill>
                  <a:srgbClr val="FFFFFF"/>
                </a:solidFill>
                <a:latin typeface="Verdana"/>
                <a:cs typeface="Verdana"/>
              </a:rPr>
              <a:t>is</a:t>
            </a:r>
            <a:r>
              <a:rPr sz="1400" spc="-130" dirty="0">
                <a:solidFill>
                  <a:srgbClr val="FFFFFF"/>
                </a:solidFill>
                <a:latin typeface="Verdana"/>
                <a:cs typeface="Verdana"/>
              </a:rPr>
              <a:t> </a:t>
            </a:r>
            <a:r>
              <a:rPr sz="1400" spc="-15" dirty="0">
                <a:solidFill>
                  <a:srgbClr val="FFFFFF"/>
                </a:solidFill>
                <a:latin typeface="Verdana"/>
                <a:cs typeface="Verdana"/>
              </a:rPr>
              <a:t>used</a:t>
            </a:r>
            <a:r>
              <a:rPr sz="1400" spc="-95" dirty="0">
                <a:solidFill>
                  <a:srgbClr val="FFFFFF"/>
                </a:solidFill>
                <a:latin typeface="Verdana"/>
                <a:cs typeface="Verdana"/>
              </a:rPr>
              <a:t> </a:t>
            </a:r>
            <a:r>
              <a:rPr sz="1400" spc="30" dirty="0">
                <a:solidFill>
                  <a:srgbClr val="FFFFFF"/>
                </a:solidFill>
                <a:latin typeface="Verdana"/>
                <a:cs typeface="Verdana"/>
              </a:rPr>
              <a:t>between</a:t>
            </a:r>
            <a:r>
              <a:rPr sz="1400" spc="-135" dirty="0">
                <a:solidFill>
                  <a:srgbClr val="FFFFFF"/>
                </a:solidFill>
                <a:latin typeface="Verdana"/>
                <a:cs typeface="Verdana"/>
              </a:rPr>
              <a:t> </a:t>
            </a:r>
            <a:r>
              <a:rPr sz="1400" spc="-85" dirty="0">
                <a:solidFill>
                  <a:srgbClr val="FFFFFF"/>
                </a:solidFill>
                <a:latin typeface="Verdana"/>
                <a:cs typeface="Verdana"/>
              </a:rPr>
              <a:t>AS</a:t>
            </a:r>
            <a:r>
              <a:rPr sz="1400" spc="-100" dirty="0">
                <a:solidFill>
                  <a:srgbClr val="FFFFFF"/>
                </a:solidFill>
                <a:latin typeface="Verdana"/>
                <a:cs typeface="Verdana"/>
              </a:rPr>
              <a:t> </a:t>
            </a:r>
            <a:r>
              <a:rPr sz="1400" spc="-40" dirty="0">
                <a:solidFill>
                  <a:srgbClr val="FFFFFF"/>
                </a:solidFill>
                <a:latin typeface="Verdana"/>
                <a:cs typeface="Verdana"/>
              </a:rPr>
              <a:t>(known</a:t>
            </a:r>
            <a:r>
              <a:rPr sz="1400" spc="-145" dirty="0">
                <a:solidFill>
                  <a:srgbClr val="FFFFFF"/>
                </a:solidFill>
                <a:latin typeface="Verdana"/>
                <a:cs typeface="Verdana"/>
              </a:rPr>
              <a:t> </a:t>
            </a:r>
            <a:r>
              <a:rPr sz="1400" spc="-40" dirty="0">
                <a:solidFill>
                  <a:srgbClr val="FFFFFF"/>
                </a:solidFill>
                <a:latin typeface="Verdana"/>
                <a:cs typeface="Verdana"/>
              </a:rPr>
              <a:t>as</a:t>
            </a:r>
            <a:r>
              <a:rPr sz="1400" spc="-100" dirty="0">
                <a:solidFill>
                  <a:srgbClr val="FFFFFF"/>
                </a:solidFill>
                <a:latin typeface="Verdana"/>
                <a:cs typeface="Verdana"/>
              </a:rPr>
              <a:t> </a:t>
            </a:r>
            <a:r>
              <a:rPr sz="1400" spc="-40" dirty="0">
                <a:solidFill>
                  <a:srgbClr val="FFFFFF"/>
                </a:solidFill>
                <a:latin typeface="Verdana"/>
                <a:cs typeface="Verdana"/>
              </a:rPr>
              <a:t>external</a:t>
            </a:r>
            <a:r>
              <a:rPr sz="1400" spc="-95" dirty="0">
                <a:solidFill>
                  <a:srgbClr val="FFFFFF"/>
                </a:solidFill>
                <a:latin typeface="Verdana"/>
                <a:cs typeface="Verdana"/>
              </a:rPr>
              <a:t> </a:t>
            </a:r>
            <a:r>
              <a:rPr sz="1400" spc="-65" dirty="0">
                <a:solidFill>
                  <a:srgbClr val="FFFFFF"/>
                </a:solidFill>
                <a:latin typeface="Verdana"/>
                <a:cs typeface="Verdana"/>
              </a:rPr>
              <a:t>BGP),</a:t>
            </a:r>
            <a:r>
              <a:rPr sz="1400" spc="-90" dirty="0">
                <a:solidFill>
                  <a:srgbClr val="FFFFFF"/>
                </a:solidFill>
                <a:latin typeface="Verdana"/>
                <a:cs typeface="Verdana"/>
              </a:rPr>
              <a:t> </a:t>
            </a:r>
            <a:r>
              <a:rPr sz="1400" spc="-15" dirty="0">
                <a:solidFill>
                  <a:srgbClr val="FFFFFF"/>
                </a:solidFill>
                <a:latin typeface="Verdana"/>
                <a:cs typeface="Verdana"/>
              </a:rPr>
              <a:t>but</a:t>
            </a:r>
            <a:r>
              <a:rPr sz="1400" spc="-110" dirty="0">
                <a:solidFill>
                  <a:srgbClr val="FFFFFF"/>
                </a:solidFill>
                <a:latin typeface="Verdana"/>
                <a:cs typeface="Verdana"/>
              </a:rPr>
              <a:t> </a:t>
            </a:r>
            <a:r>
              <a:rPr sz="1400" spc="-25" dirty="0">
                <a:solidFill>
                  <a:srgbClr val="FFFFFF"/>
                </a:solidFill>
                <a:latin typeface="Verdana"/>
                <a:cs typeface="Verdana"/>
              </a:rPr>
              <a:t>also</a:t>
            </a:r>
            <a:r>
              <a:rPr sz="1400" spc="-135" dirty="0">
                <a:solidFill>
                  <a:srgbClr val="FFFFFF"/>
                </a:solidFill>
                <a:latin typeface="Verdana"/>
                <a:cs typeface="Verdana"/>
              </a:rPr>
              <a:t> </a:t>
            </a:r>
            <a:r>
              <a:rPr sz="1400" spc="-40" dirty="0">
                <a:solidFill>
                  <a:srgbClr val="FFFFFF"/>
                </a:solidFill>
                <a:latin typeface="Verdana"/>
                <a:cs typeface="Verdana"/>
              </a:rPr>
              <a:t>as</a:t>
            </a:r>
            <a:r>
              <a:rPr sz="1400" spc="-100"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35" dirty="0">
                <a:solidFill>
                  <a:srgbClr val="FFFFFF"/>
                </a:solidFill>
                <a:latin typeface="Verdana"/>
                <a:cs typeface="Verdana"/>
              </a:rPr>
              <a:t>core</a:t>
            </a:r>
            <a:r>
              <a:rPr sz="1400" spc="-120" dirty="0">
                <a:solidFill>
                  <a:srgbClr val="FFFFFF"/>
                </a:solidFill>
                <a:latin typeface="Verdana"/>
                <a:cs typeface="Verdana"/>
              </a:rPr>
              <a:t> </a:t>
            </a:r>
            <a:r>
              <a:rPr sz="1400" spc="-40" dirty="0">
                <a:solidFill>
                  <a:srgbClr val="FFFFFF"/>
                </a:solidFill>
                <a:latin typeface="Verdana"/>
                <a:cs typeface="Verdana"/>
              </a:rPr>
              <a:t>routing</a:t>
            </a:r>
            <a:r>
              <a:rPr sz="1400" spc="-135" dirty="0">
                <a:solidFill>
                  <a:srgbClr val="FFFFFF"/>
                </a:solidFill>
                <a:latin typeface="Verdana"/>
                <a:cs typeface="Verdana"/>
              </a:rPr>
              <a:t> </a:t>
            </a:r>
            <a:r>
              <a:rPr sz="1400" spc="10" dirty="0">
                <a:solidFill>
                  <a:srgbClr val="FFFFFF"/>
                </a:solidFill>
                <a:latin typeface="Verdana"/>
                <a:cs typeface="Verdana"/>
              </a:rPr>
              <a:t>protocol </a:t>
            </a:r>
            <a:r>
              <a:rPr sz="1400" spc="-475" dirty="0">
                <a:solidFill>
                  <a:srgbClr val="FFFFFF"/>
                </a:solidFill>
                <a:latin typeface="Verdana"/>
                <a:cs typeface="Verdana"/>
              </a:rPr>
              <a:t> </a:t>
            </a:r>
            <a:r>
              <a:rPr sz="1400" spc="-55" dirty="0">
                <a:solidFill>
                  <a:srgbClr val="FFFFFF"/>
                </a:solidFill>
                <a:latin typeface="Verdana"/>
                <a:cs typeface="Verdana"/>
              </a:rPr>
              <a:t>within</a:t>
            </a:r>
            <a:r>
              <a:rPr sz="1400" spc="-155" dirty="0">
                <a:solidFill>
                  <a:srgbClr val="FFFFFF"/>
                </a:solidFill>
                <a:latin typeface="Verdana"/>
                <a:cs typeface="Verdana"/>
              </a:rPr>
              <a:t> </a:t>
            </a:r>
            <a:r>
              <a:rPr sz="1400" spc="-5" dirty="0">
                <a:solidFill>
                  <a:srgbClr val="FFFFFF"/>
                </a:solidFill>
                <a:latin typeface="Verdana"/>
                <a:cs typeface="Verdana"/>
              </a:rPr>
              <a:t>large</a:t>
            </a:r>
            <a:r>
              <a:rPr sz="1400" spc="-135" dirty="0">
                <a:solidFill>
                  <a:srgbClr val="FFFFFF"/>
                </a:solidFill>
                <a:latin typeface="Verdana"/>
                <a:cs typeface="Verdana"/>
              </a:rPr>
              <a:t> </a:t>
            </a:r>
            <a:r>
              <a:rPr sz="1400" spc="-85" dirty="0">
                <a:solidFill>
                  <a:srgbClr val="FFFFFF"/>
                </a:solidFill>
                <a:latin typeface="Verdana"/>
                <a:cs typeface="Verdana"/>
              </a:rPr>
              <a:t>AS</a:t>
            </a:r>
            <a:r>
              <a:rPr sz="1400" spc="-130" dirty="0">
                <a:solidFill>
                  <a:srgbClr val="FFFFFF"/>
                </a:solidFill>
                <a:latin typeface="Verdana"/>
                <a:cs typeface="Verdana"/>
              </a:rPr>
              <a:t> </a:t>
            </a:r>
            <a:r>
              <a:rPr sz="1400" spc="-40" dirty="0">
                <a:solidFill>
                  <a:srgbClr val="FFFFFF"/>
                </a:solidFill>
                <a:latin typeface="Verdana"/>
                <a:cs typeface="Verdana"/>
              </a:rPr>
              <a:t>(known</a:t>
            </a:r>
            <a:r>
              <a:rPr sz="1400" spc="-140" dirty="0">
                <a:solidFill>
                  <a:srgbClr val="FFFFFF"/>
                </a:solidFill>
                <a:latin typeface="Verdana"/>
                <a:cs typeface="Verdana"/>
              </a:rPr>
              <a:t> </a:t>
            </a:r>
            <a:r>
              <a:rPr sz="1400" spc="-35" dirty="0">
                <a:solidFill>
                  <a:srgbClr val="FFFFFF"/>
                </a:solidFill>
                <a:latin typeface="Verdana"/>
                <a:cs typeface="Verdana"/>
              </a:rPr>
              <a:t>as</a:t>
            </a:r>
            <a:r>
              <a:rPr sz="1400" spc="-110" dirty="0">
                <a:solidFill>
                  <a:srgbClr val="FFFFFF"/>
                </a:solidFill>
                <a:latin typeface="Verdana"/>
                <a:cs typeface="Verdana"/>
              </a:rPr>
              <a:t> </a:t>
            </a:r>
            <a:r>
              <a:rPr sz="1400" spc="-45" dirty="0">
                <a:solidFill>
                  <a:srgbClr val="FFFFFF"/>
                </a:solidFill>
                <a:latin typeface="Verdana"/>
                <a:cs typeface="Verdana"/>
              </a:rPr>
              <a:t>internal</a:t>
            </a:r>
            <a:r>
              <a:rPr sz="1400" spc="-105" dirty="0">
                <a:solidFill>
                  <a:srgbClr val="FFFFFF"/>
                </a:solidFill>
                <a:latin typeface="Verdana"/>
                <a:cs typeface="Verdana"/>
              </a:rPr>
              <a:t> </a:t>
            </a:r>
            <a:r>
              <a:rPr sz="1400" spc="-60" dirty="0">
                <a:solidFill>
                  <a:srgbClr val="FFFFFF"/>
                </a:solidFill>
                <a:latin typeface="Verdana"/>
                <a:cs typeface="Verdana"/>
              </a:rPr>
              <a:t>BGP).</a:t>
            </a:r>
            <a:endParaRPr sz="1400">
              <a:latin typeface="Verdana"/>
              <a:cs typeface="Verdana"/>
            </a:endParaRPr>
          </a:p>
          <a:p>
            <a:pPr marL="355600" marR="556260" indent="-342900">
              <a:lnSpc>
                <a:spcPts val="1340"/>
              </a:lnSpc>
              <a:spcBef>
                <a:spcPts val="1000"/>
              </a:spcBef>
              <a:tabLst>
                <a:tab pos="354965" algn="l"/>
              </a:tabLst>
            </a:pPr>
            <a:r>
              <a:rPr sz="1100" spc="-95" dirty="0">
                <a:solidFill>
                  <a:srgbClr val="89D0D6"/>
                </a:solidFill>
                <a:latin typeface="Lucida Sans Unicode"/>
                <a:cs typeface="Lucida Sans Unicode"/>
              </a:rPr>
              <a:t>▶	</a:t>
            </a:r>
            <a:r>
              <a:rPr sz="1400" spc="-45" dirty="0">
                <a:solidFill>
                  <a:srgbClr val="FFFFFF"/>
                </a:solidFill>
                <a:latin typeface="Verdana"/>
                <a:cs typeface="Verdana"/>
              </a:rPr>
              <a:t>Peers</a:t>
            </a:r>
            <a:r>
              <a:rPr sz="1400" spc="-114" dirty="0">
                <a:solidFill>
                  <a:srgbClr val="FFFFFF"/>
                </a:solidFill>
                <a:latin typeface="Verdana"/>
                <a:cs typeface="Verdana"/>
              </a:rPr>
              <a:t> </a:t>
            </a:r>
            <a:r>
              <a:rPr sz="1400" spc="-25" dirty="0">
                <a:solidFill>
                  <a:srgbClr val="FFFFFF"/>
                </a:solidFill>
                <a:latin typeface="Verdana"/>
                <a:cs typeface="Verdana"/>
              </a:rPr>
              <a:t>that</a:t>
            </a:r>
            <a:r>
              <a:rPr sz="1400" spc="-85" dirty="0">
                <a:solidFill>
                  <a:srgbClr val="FFFFFF"/>
                </a:solidFill>
                <a:latin typeface="Verdana"/>
                <a:cs typeface="Verdana"/>
              </a:rPr>
              <a:t> </a:t>
            </a:r>
            <a:r>
              <a:rPr sz="1400" spc="25" dirty="0">
                <a:solidFill>
                  <a:srgbClr val="FFFFFF"/>
                </a:solidFill>
                <a:latin typeface="Verdana"/>
                <a:cs typeface="Verdana"/>
              </a:rPr>
              <a:t>have</a:t>
            </a:r>
            <a:r>
              <a:rPr sz="1400" spc="-120" dirty="0">
                <a:solidFill>
                  <a:srgbClr val="FFFFFF"/>
                </a:solidFill>
                <a:latin typeface="Verdana"/>
                <a:cs typeface="Verdana"/>
              </a:rPr>
              <a:t> </a:t>
            </a:r>
            <a:r>
              <a:rPr sz="1400" spc="45" dirty="0">
                <a:solidFill>
                  <a:srgbClr val="FFFFFF"/>
                </a:solidFill>
                <a:latin typeface="Verdana"/>
                <a:cs typeface="Verdana"/>
              </a:rPr>
              <a:t>been</a:t>
            </a:r>
            <a:r>
              <a:rPr sz="1400" spc="-120" dirty="0">
                <a:solidFill>
                  <a:srgbClr val="FFFFFF"/>
                </a:solidFill>
                <a:latin typeface="Verdana"/>
                <a:cs typeface="Verdana"/>
              </a:rPr>
              <a:t> </a:t>
            </a:r>
            <a:r>
              <a:rPr sz="1400" spc="-20" dirty="0">
                <a:solidFill>
                  <a:srgbClr val="FFFFFF"/>
                </a:solidFill>
                <a:latin typeface="Verdana"/>
                <a:cs typeface="Verdana"/>
              </a:rPr>
              <a:t>manually</a:t>
            </a:r>
            <a:r>
              <a:rPr sz="1400" spc="-140" dirty="0">
                <a:solidFill>
                  <a:srgbClr val="FFFFFF"/>
                </a:solidFill>
                <a:latin typeface="Verdana"/>
                <a:cs typeface="Verdana"/>
              </a:rPr>
              <a:t> </a:t>
            </a:r>
            <a:r>
              <a:rPr sz="1400" spc="5" dirty="0">
                <a:solidFill>
                  <a:srgbClr val="FFFFFF"/>
                </a:solidFill>
                <a:latin typeface="Verdana"/>
                <a:cs typeface="Verdana"/>
              </a:rPr>
              <a:t>configured</a:t>
            </a:r>
            <a:r>
              <a:rPr sz="1400" spc="-135" dirty="0">
                <a:solidFill>
                  <a:srgbClr val="FFFFFF"/>
                </a:solidFill>
                <a:latin typeface="Verdana"/>
                <a:cs typeface="Verdana"/>
              </a:rPr>
              <a:t> </a:t>
            </a:r>
            <a:r>
              <a:rPr sz="1400" spc="-10" dirty="0">
                <a:solidFill>
                  <a:srgbClr val="FFFFFF"/>
                </a:solidFill>
                <a:latin typeface="Verdana"/>
                <a:cs typeface="Verdana"/>
              </a:rPr>
              <a:t>to</a:t>
            </a:r>
            <a:r>
              <a:rPr sz="1400" spc="-105" dirty="0">
                <a:solidFill>
                  <a:srgbClr val="FFFFFF"/>
                </a:solidFill>
                <a:latin typeface="Verdana"/>
                <a:cs typeface="Verdana"/>
              </a:rPr>
              <a:t> </a:t>
            </a:r>
            <a:r>
              <a:rPr sz="1400" spc="35" dirty="0">
                <a:solidFill>
                  <a:srgbClr val="FFFFFF"/>
                </a:solidFill>
                <a:latin typeface="Verdana"/>
                <a:cs typeface="Verdana"/>
              </a:rPr>
              <a:t>exchange</a:t>
            </a:r>
            <a:r>
              <a:rPr sz="1400" spc="-110" dirty="0">
                <a:solidFill>
                  <a:srgbClr val="FFFFFF"/>
                </a:solidFill>
                <a:latin typeface="Verdana"/>
                <a:cs typeface="Verdana"/>
              </a:rPr>
              <a:t> </a:t>
            </a:r>
            <a:r>
              <a:rPr sz="1400" spc="-40" dirty="0">
                <a:solidFill>
                  <a:srgbClr val="FFFFFF"/>
                </a:solidFill>
                <a:latin typeface="Verdana"/>
                <a:cs typeface="Verdana"/>
              </a:rPr>
              <a:t>routing</a:t>
            </a:r>
            <a:r>
              <a:rPr sz="1400" spc="-135" dirty="0">
                <a:solidFill>
                  <a:srgbClr val="FFFFFF"/>
                </a:solidFill>
                <a:latin typeface="Verdana"/>
                <a:cs typeface="Verdana"/>
              </a:rPr>
              <a:t> </a:t>
            </a:r>
            <a:r>
              <a:rPr sz="1400" spc="-35" dirty="0">
                <a:solidFill>
                  <a:srgbClr val="FFFFFF"/>
                </a:solidFill>
                <a:latin typeface="Verdana"/>
                <a:cs typeface="Verdana"/>
              </a:rPr>
              <a:t>information</a:t>
            </a:r>
            <a:r>
              <a:rPr sz="1400" spc="-150" dirty="0">
                <a:solidFill>
                  <a:srgbClr val="FFFFFF"/>
                </a:solidFill>
                <a:latin typeface="Verdana"/>
                <a:cs typeface="Verdana"/>
              </a:rPr>
              <a:t> </a:t>
            </a:r>
            <a:r>
              <a:rPr sz="1400" spc="-70" dirty="0">
                <a:solidFill>
                  <a:srgbClr val="FFFFFF"/>
                </a:solidFill>
                <a:latin typeface="Verdana"/>
                <a:cs typeface="Verdana"/>
              </a:rPr>
              <a:t>will</a:t>
            </a:r>
            <a:r>
              <a:rPr sz="1400" spc="-150" dirty="0">
                <a:solidFill>
                  <a:srgbClr val="FFFFFF"/>
                </a:solidFill>
                <a:latin typeface="Verdana"/>
                <a:cs typeface="Verdana"/>
              </a:rPr>
              <a:t> </a:t>
            </a:r>
            <a:r>
              <a:rPr sz="1400" spc="-50" dirty="0">
                <a:solidFill>
                  <a:srgbClr val="FFFFFF"/>
                </a:solidFill>
                <a:latin typeface="Verdana"/>
                <a:cs typeface="Verdana"/>
              </a:rPr>
              <a:t>form</a:t>
            </a:r>
            <a:r>
              <a:rPr sz="1400" spc="-125" dirty="0">
                <a:solidFill>
                  <a:srgbClr val="FFFFFF"/>
                </a:solidFill>
                <a:latin typeface="Verdana"/>
                <a:cs typeface="Verdana"/>
              </a:rPr>
              <a:t> </a:t>
            </a:r>
            <a:r>
              <a:rPr sz="1400" spc="114" dirty="0">
                <a:solidFill>
                  <a:srgbClr val="FFFFFF"/>
                </a:solidFill>
                <a:latin typeface="Verdana"/>
                <a:cs typeface="Verdana"/>
              </a:rPr>
              <a:t>a</a:t>
            </a:r>
            <a:r>
              <a:rPr sz="1400" spc="-90" dirty="0">
                <a:solidFill>
                  <a:srgbClr val="FFFFFF"/>
                </a:solidFill>
                <a:latin typeface="Verdana"/>
                <a:cs typeface="Verdana"/>
              </a:rPr>
              <a:t> </a:t>
            </a:r>
            <a:r>
              <a:rPr sz="1400" spc="-40" dirty="0">
                <a:solidFill>
                  <a:srgbClr val="FFFFFF"/>
                </a:solidFill>
                <a:latin typeface="Verdana"/>
                <a:cs typeface="Verdana"/>
              </a:rPr>
              <a:t>TCP </a:t>
            </a:r>
            <a:r>
              <a:rPr sz="1400" spc="-480" dirty="0">
                <a:solidFill>
                  <a:srgbClr val="FFFFFF"/>
                </a:solidFill>
                <a:latin typeface="Verdana"/>
                <a:cs typeface="Verdana"/>
              </a:rPr>
              <a:t> </a:t>
            </a:r>
            <a:r>
              <a:rPr sz="1400" spc="25" dirty="0">
                <a:solidFill>
                  <a:srgbClr val="FFFFFF"/>
                </a:solidFill>
                <a:latin typeface="Verdana"/>
                <a:cs typeface="Verdana"/>
              </a:rPr>
              <a:t>connection</a:t>
            </a:r>
            <a:r>
              <a:rPr sz="1400" spc="-155" dirty="0">
                <a:solidFill>
                  <a:srgbClr val="FFFFFF"/>
                </a:solidFill>
                <a:latin typeface="Verdana"/>
                <a:cs typeface="Verdana"/>
              </a:rPr>
              <a:t> </a:t>
            </a:r>
            <a:r>
              <a:rPr sz="1400" spc="55" dirty="0">
                <a:solidFill>
                  <a:srgbClr val="FFFFFF"/>
                </a:solidFill>
                <a:latin typeface="Verdana"/>
                <a:cs typeface="Verdana"/>
              </a:rPr>
              <a:t>and</a:t>
            </a:r>
            <a:r>
              <a:rPr sz="1400" spc="-105" dirty="0">
                <a:solidFill>
                  <a:srgbClr val="FFFFFF"/>
                </a:solidFill>
                <a:latin typeface="Verdana"/>
                <a:cs typeface="Verdana"/>
              </a:rPr>
              <a:t> </a:t>
            </a:r>
            <a:r>
              <a:rPr sz="1400" spc="15" dirty="0">
                <a:solidFill>
                  <a:srgbClr val="FFFFFF"/>
                </a:solidFill>
                <a:latin typeface="Verdana"/>
                <a:cs typeface="Verdana"/>
              </a:rPr>
              <a:t>begin</a:t>
            </a:r>
            <a:r>
              <a:rPr sz="1400" spc="-150" dirty="0">
                <a:solidFill>
                  <a:srgbClr val="FFFFFF"/>
                </a:solidFill>
                <a:latin typeface="Verdana"/>
                <a:cs typeface="Verdana"/>
              </a:rPr>
              <a:t> </a:t>
            </a:r>
            <a:r>
              <a:rPr sz="1400" spc="-15" dirty="0">
                <a:solidFill>
                  <a:srgbClr val="FFFFFF"/>
                </a:solidFill>
                <a:latin typeface="Verdana"/>
                <a:cs typeface="Verdana"/>
              </a:rPr>
              <a:t>speaking</a:t>
            </a:r>
            <a:r>
              <a:rPr sz="1400" spc="-150" dirty="0">
                <a:solidFill>
                  <a:srgbClr val="FFFFFF"/>
                </a:solidFill>
                <a:latin typeface="Verdana"/>
                <a:cs typeface="Verdana"/>
              </a:rPr>
              <a:t> </a:t>
            </a:r>
            <a:r>
              <a:rPr sz="1400" spc="-45" dirty="0">
                <a:solidFill>
                  <a:srgbClr val="FFFFFF"/>
                </a:solidFill>
                <a:latin typeface="Verdana"/>
                <a:cs typeface="Verdana"/>
              </a:rPr>
              <a:t>BGP.</a:t>
            </a:r>
            <a:r>
              <a:rPr sz="1400" spc="-120" dirty="0">
                <a:solidFill>
                  <a:srgbClr val="FFFFFF"/>
                </a:solidFill>
                <a:latin typeface="Verdana"/>
                <a:cs typeface="Verdana"/>
              </a:rPr>
              <a:t> </a:t>
            </a:r>
            <a:r>
              <a:rPr sz="1400" spc="-65" dirty="0">
                <a:solidFill>
                  <a:srgbClr val="FFFFFF"/>
                </a:solidFill>
                <a:latin typeface="Verdana"/>
                <a:cs typeface="Verdana"/>
              </a:rPr>
              <a:t>There</a:t>
            </a:r>
            <a:r>
              <a:rPr sz="1400" spc="-100"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15" dirty="0">
                <a:solidFill>
                  <a:srgbClr val="FFFFFF"/>
                </a:solidFill>
                <a:latin typeface="Verdana"/>
                <a:cs typeface="Verdana"/>
              </a:rPr>
              <a:t>no</a:t>
            </a:r>
            <a:r>
              <a:rPr sz="1400" spc="-114" dirty="0">
                <a:solidFill>
                  <a:srgbClr val="FFFFFF"/>
                </a:solidFill>
                <a:latin typeface="Verdana"/>
                <a:cs typeface="Verdana"/>
              </a:rPr>
              <a:t> </a:t>
            </a:r>
            <a:r>
              <a:rPr sz="1400" spc="-25" dirty="0">
                <a:solidFill>
                  <a:srgbClr val="FFFFFF"/>
                </a:solidFill>
                <a:latin typeface="Verdana"/>
                <a:cs typeface="Verdana"/>
              </a:rPr>
              <a:t>discovery</a:t>
            </a:r>
            <a:r>
              <a:rPr sz="1400" spc="-135" dirty="0">
                <a:solidFill>
                  <a:srgbClr val="FFFFFF"/>
                </a:solidFill>
                <a:latin typeface="Verdana"/>
                <a:cs typeface="Verdana"/>
              </a:rPr>
              <a:t> </a:t>
            </a:r>
            <a:r>
              <a:rPr sz="1400" spc="-60" dirty="0">
                <a:solidFill>
                  <a:srgbClr val="FFFFFF"/>
                </a:solidFill>
                <a:latin typeface="Verdana"/>
                <a:cs typeface="Verdana"/>
              </a:rPr>
              <a:t>in</a:t>
            </a:r>
            <a:r>
              <a:rPr sz="1400" spc="-135" dirty="0">
                <a:solidFill>
                  <a:srgbClr val="FFFFFF"/>
                </a:solidFill>
                <a:latin typeface="Verdana"/>
                <a:cs typeface="Verdana"/>
              </a:rPr>
              <a:t> </a:t>
            </a:r>
            <a:r>
              <a:rPr sz="1400" spc="-45" dirty="0">
                <a:solidFill>
                  <a:srgbClr val="FFFFFF"/>
                </a:solidFill>
                <a:latin typeface="Verdana"/>
                <a:cs typeface="Verdana"/>
              </a:rPr>
              <a:t>BGP.</a:t>
            </a:r>
            <a:endParaRPr sz="1400">
              <a:latin typeface="Verdana"/>
              <a:cs typeface="Verdana"/>
            </a:endParaRPr>
          </a:p>
          <a:p>
            <a:pPr marL="355600" marR="264795" indent="-342900">
              <a:lnSpc>
                <a:spcPts val="1340"/>
              </a:lnSpc>
              <a:spcBef>
                <a:spcPts val="1000"/>
              </a:spcBef>
              <a:tabLst>
                <a:tab pos="354965" algn="l"/>
              </a:tabLst>
            </a:pPr>
            <a:r>
              <a:rPr sz="1100" spc="-95" dirty="0">
                <a:solidFill>
                  <a:srgbClr val="89D0D6"/>
                </a:solidFill>
                <a:latin typeface="Lucida Sans Unicode"/>
                <a:cs typeface="Lucida Sans Unicode"/>
              </a:rPr>
              <a:t>▶	</a:t>
            </a:r>
            <a:r>
              <a:rPr sz="1400" spc="30" dirty="0">
                <a:solidFill>
                  <a:srgbClr val="FFFFFF"/>
                </a:solidFill>
                <a:latin typeface="Verdana"/>
                <a:cs typeface="Verdana"/>
              </a:rPr>
              <a:t>An</a:t>
            </a:r>
            <a:r>
              <a:rPr sz="1400" spc="-125" dirty="0">
                <a:solidFill>
                  <a:srgbClr val="FFFFFF"/>
                </a:solidFill>
                <a:latin typeface="Verdana"/>
                <a:cs typeface="Verdana"/>
              </a:rPr>
              <a:t> </a:t>
            </a:r>
            <a:r>
              <a:rPr sz="1400" spc="-30" dirty="0">
                <a:solidFill>
                  <a:srgbClr val="FFFFFF"/>
                </a:solidFill>
                <a:latin typeface="Verdana"/>
                <a:cs typeface="Verdana"/>
              </a:rPr>
              <a:t>important</a:t>
            </a:r>
            <a:r>
              <a:rPr sz="1400" spc="-125" dirty="0">
                <a:solidFill>
                  <a:srgbClr val="FFFFFF"/>
                </a:solidFill>
                <a:latin typeface="Verdana"/>
                <a:cs typeface="Verdana"/>
              </a:rPr>
              <a:t> </a:t>
            </a:r>
            <a:r>
              <a:rPr sz="1400" spc="25" dirty="0">
                <a:solidFill>
                  <a:srgbClr val="FFFFFF"/>
                </a:solidFill>
                <a:latin typeface="Verdana"/>
                <a:cs typeface="Verdana"/>
              </a:rPr>
              <a:t>aspect</a:t>
            </a:r>
            <a:r>
              <a:rPr sz="1400" spc="-120" dirty="0">
                <a:solidFill>
                  <a:srgbClr val="FFFFFF"/>
                </a:solidFill>
                <a:latin typeface="Verdana"/>
                <a:cs typeface="Verdana"/>
              </a:rPr>
              <a:t> </a:t>
            </a:r>
            <a:r>
              <a:rPr sz="1400" spc="5" dirty="0">
                <a:solidFill>
                  <a:srgbClr val="FFFFFF"/>
                </a:solidFill>
                <a:latin typeface="Verdana"/>
                <a:cs typeface="Verdana"/>
              </a:rPr>
              <a:t>of</a:t>
            </a:r>
            <a:r>
              <a:rPr sz="1400" spc="-110" dirty="0">
                <a:solidFill>
                  <a:srgbClr val="FFFFFF"/>
                </a:solidFill>
                <a:latin typeface="Verdana"/>
                <a:cs typeface="Verdana"/>
              </a:rPr>
              <a:t> </a:t>
            </a:r>
            <a:r>
              <a:rPr sz="1400" spc="-15" dirty="0">
                <a:solidFill>
                  <a:srgbClr val="FFFFFF"/>
                </a:solidFill>
                <a:latin typeface="Verdana"/>
                <a:cs typeface="Verdana"/>
              </a:rPr>
              <a:t>BGP</a:t>
            </a:r>
            <a:r>
              <a:rPr sz="1400" spc="-110" dirty="0">
                <a:solidFill>
                  <a:srgbClr val="FFFFFF"/>
                </a:solidFill>
                <a:latin typeface="Verdana"/>
                <a:cs typeface="Verdana"/>
              </a:rPr>
              <a:t> </a:t>
            </a:r>
            <a:r>
              <a:rPr sz="1400" spc="-140" dirty="0">
                <a:solidFill>
                  <a:srgbClr val="FFFFFF"/>
                </a:solidFill>
                <a:latin typeface="Verdana"/>
                <a:cs typeface="Verdana"/>
              </a:rPr>
              <a:t>is</a:t>
            </a:r>
            <a:r>
              <a:rPr sz="1400" spc="-130" dirty="0">
                <a:solidFill>
                  <a:srgbClr val="FFFFFF"/>
                </a:solidFill>
                <a:latin typeface="Verdana"/>
                <a:cs typeface="Verdana"/>
              </a:rPr>
              <a:t> </a:t>
            </a:r>
            <a:r>
              <a:rPr sz="1400" spc="-25" dirty="0">
                <a:solidFill>
                  <a:srgbClr val="FFFFFF"/>
                </a:solidFill>
                <a:latin typeface="Verdana"/>
                <a:cs typeface="Verdana"/>
              </a:rPr>
              <a:t>that</a:t>
            </a:r>
            <a:r>
              <a:rPr sz="1400" spc="-100" dirty="0">
                <a:solidFill>
                  <a:srgbClr val="FFFFFF"/>
                </a:solidFill>
                <a:latin typeface="Verdana"/>
                <a:cs typeface="Verdana"/>
              </a:rPr>
              <a:t> </a:t>
            </a:r>
            <a:r>
              <a:rPr sz="1400" spc="-15" dirty="0">
                <a:solidFill>
                  <a:srgbClr val="FFFFFF"/>
                </a:solidFill>
                <a:latin typeface="Verdana"/>
                <a:cs typeface="Verdana"/>
              </a:rPr>
              <a:t>the</a:t>
            </a:r>
            <a:r>
              <a:rPr sz="1400" spc="-95" dirty="0">
                <a:solidFill>
                  <a:srgbClr val="FFFFFF"/>
                </a:solidFill>
                <a:latin typeface="Verdana"/>
                <a:cs typeface="Verdana"/>
              </a:rPr>
              <a:t> </a:t>
            </a:r>
            <a:r>
              <a:rPr sz="1400" spc="-50" dirty="0">
                <a:solidFill>
                  <a:srgbClr val="FFFFFF"/>
                </a:solidFill>
                <a:latin typeface="Verdana"/>
                <a:cs typeface="Verdana"/>
              </a:rPr>
              <a:t>AS-Path</a:t>
            </a:r>
            <a:r>
              <a:rPr sz="1400" spc="-120" dirty="0">
                <a:solidFill>
                  <a:srgbClr val="FFFFFF"/>
                </a:solidFill>
                <a:latin typeface="Verdana"/>
                <a:cs typeface="Verdana"/>
              </a:rPr>
              <a:t> </a:t>
            </a:r>
            <a:r>
              <a:rPr sz="1400" spc="-75" dirty="0">
                <a:solidFill>
                  <a:srgbClr val="FFFFFF"/>
                </a:solidFill>
                <a:latin typeface="Verdana"/>
                <a:cs typeface="Verdana"/>
              </a:rPr>
              <a:t>itself</a:t>
            </a:r>
            <a:r>
              <a:rPr sz="1400" spc="-135" dirty="0">
                <a:solidFill>
                  <a:srgbClr val="FFFFFF"/>
                </a:solidFill>
                <a:latin typeface="Verdana"/>
                <a:cs typeface="Verdana"/>
              </a:rPr>
              <a:t> </a:t>
            </a:r>
            <a:r>
              <a:rPr sz="1400" spc="-140" dirty="0">
                <a:solidFill>
                  <a:srgbClr val="FFFFFF"/>
                </a:solidFill>
                <a:latin typeface="Verdana"/>
                <a:cs typeface="Verdana"/>
              </a:rPr>
              <a:t>is</a:t>
            </a:r>
            <a:r>
              <a:rPr sz="1400" spc="-130" dirty="0">
                <a:solidFill>
                  <a:srgbClr val="FFFFFF"/>
                </a:solidFill>
                <a:latin typeface="Verdana"/>
                <a:cs typeface="Verdana"/>
              </a:rPr>
              <a:t> </a:t>
            </a:r>
            <a:r>
              <a:rPr sz="1400" spc="40" dirty="0">
                <a:solidFill>
                  <a:srgbClr val="FFFFFF"/>
                </a:solidFill>
                <a:latin typeface="Verdana"/>
                <a:cs typeface="Verdana"/>
              </a:rPr>
              <a:t>an</a:t>
            </a:r>
            <a:r>
              <a:rPr sz="1400" spc="-105" dirty="0">
                <a:solidFill>
                  <a:srgbClr val="FFFFFF"/>
                </a:solidFill>
                <a:latin typeface="Verdana"/>
                <a:cs typeface="Verdana"/>
              </a:rPr>
              <a:t> </a:t>
            </a:r>
            <a:r>
              <a:rPr sz="1400" spc="-20" dirty="0">
                <a:solidFill>
                  <a:srgbClr val="FFFFFF"/>
                </a:solidFill>
                <a:latin typeface="Verdana"/>
                <a:cs typeface="Verdana"/>
              </a:rPr>
              <a:t>anti-loop</a:t>
            </a:r>
            <a:r>
              <a:rPr sz="1400" spc="-135" dirty="0">
                <a:solidFill>
                  <a:srgbClr val="FFFFFF"/>
                </a:solidFill>
                <a:latin typeface="Verdana"/>
                <a:cs typeface="Verdana"/>
              </a:rPr>
              <a:t> </a:t>
            </a:r>
            <a:r>
              <a:rPr sz="1400" spc="-25" dirty="0">
                <a:solidFill>
                  <a:srgbClr val="FFFFFF"/>
                </a:solidFill>
                <a:latin typeface="Verdana"/>
                <a:cs typeface="Verdana"/>
              </a:rPr>
              <a:t>mechanism.</a:t>
            </a:r>
            <a:r>
              <a:rPr sz="1400" spc="-130" dirty="0">
                <a:solidFill>
                  <a:srgbClr val="FFFFFF"/>
                </a:solidFill>
                <a:latin typeface="Verdana"/>
                <a:cs typeface="Verdana"/>
              </a:rPr>
              <a:t> </a:t>
            </a:r>
            <a:r>
              <a:rPr sz="1400" spc="-65" dirty="0">
                <a:solidFill>
                  <a:srgbClr val="FFFFFF"/>
                </a:solidFill>
                <a:latin typeface="Verdana"/>
                <a:cs typeface="Verdana"/>
              </a:rPr>
              <a:t>Routers</a:t>
            </a:r>
            <a:r>
              <a:rPr sz="1400" spc="-110" dirty="0">
                <a:solidFill>
                  <a:srgbClr val="FFFFFF"/>
                </a:solidFill>
                <a:latin typeface="Verdana"/>
                <a:cs typeface="Verdana"/>
              </a:rPr>
              <a:t> </a:t>
            </a:r>
            <a:r>
              <a:rPr sz="1400" spc="-75" dirty="0">
                <a:solidFill>
                  <a:srgbClr val="FFFFFF"/>
                </a:solidFill>
                <a:latin typeface="Verdana"/>
                <a:cs typeface="Verdana"/>
              </a:rPr>
              <a:t>will</a:t>
            </a:r>
            <a:r>
              <a:rPr sz="1400" spc="-105" dirty="0">
                <a:solidFill>
                  <a:srgbClr val="FFFFFF"/>
                </a:solidFill>
                <a:latin typeface="Verdana"/>
                <a:cs typeface="Verdana"/>
              </a:rPr>
              <a:t> </a:t>
            </a:r>
            <a:r>
              <a:rPr sz="1400" spc="-20" dirty="0">
                <a:solidFill>
                  <a:srgbClr val="FFFFFF"/>
                </a:solidFill>
                <a:latin typeface="Verdana"/>
                <a:cs typeface="Verdana"/>
              </a:rPr>
              <a:t>not </a:t>
            </a:r>
            <a:r>
              <a:rPr sz="1400" spc="-480" dirty="0">
                <a:solidFill>
                  <a:srgbClr val="FFFFFF"/>
                </a:solidFill>
                <a:latin typeface="Verdana"/>
                <a:cs typeface="Verdana"/>
              </a:rPr>
              <a:t> </a:t>
            </a:r>
            <a:r>
              <a:rPr sz="1400" spc="-90" dirty="0">
                <a:solidFill>
                  <a:srgbClr val="FFFFFF"/>
                </a:solidFill>
                <a:latin typeface="Verdana"/>
                <a:cs typeface="Verdana"/>
              </a:rPr>
              <a:t>i</a:t>
            </a:r>
            <a:r>
              <a:rPr sz="1400" spc="20" dirty="0">
                <a:solidFill>
                  <a:srgbClr val="FFFFFF"/>
                </a:solidFill>
                <a:latin typeface="Verdana"/>
                <a:cs typeface="Verdana"/>
              </a:rPr>
              <a:t>m</a:t>
            </a:r>
            <a:r>
              <a:rPr sz="1400" spc="5" dirty="0">
                <a:solidFill>
                  <a:srgbClr val="FFFFFF"/>
                </a:solidFill>
                <a:latin typeface="Verdana"/>
                <a:cs typeface="Verdana"/>
              </a:rPr>
              <a:t>p</a:t>
            </a:r>
            <a:r>
              <a:rPr sz="1400" spc="55" dirty="0">
                <a:solidFill>
                  <a:srgbClr val="FFFFFF"/>
                </a:solidFill>
                <a:latin typeface="Verdana"/>
                <a:cs typeface="Verdana"/>
              </a:rPr>
              <a:t>o</a:t>
            </a:r>
            <a:r>
              <a:rPr sz="1400" spc="-130" dirty="0">
                <a:solidFill>
                  <a:srgbClr val="FFFFFF"/>
                </a:solidFill>
                <a:latin typeface="Verdana"/>
                <a:cs typeface="Verdana"/>
              </a:rPr>
              <a:t>rt</a:t>
            </a:r>
            <a:r>
              <a:rPr sz="1400" spc="10" dirty="0">
                <a:solidFill>
                  <a:srgbClr val="FFFFFF"/>
                </a:solidFill>
                <a:latin typeface="Times New Roman"/>
                <a:cs typeface="Times New Roman"/>
              </a:rPr>
              <a:t> </a:t>
            </a:r>
            <a:r>
              <a:rPr sz="1400" spc="-5" dirty="0">
                <a:solidFill>
                  <a:srgbClr val="FFFFFF"/>
                </a:solidFill>
                <a:latin typeface="Verdana"/>
                <a:cs typeface="Verdana"/>
              </a:rPr>
              <a:t>an</a:t>
            </a:r>
            <a:r>
              <a:rPr sz="1400" dirty="0">
                <a:solidFill>
                  <a:srgbClr val="FFFFFF"/>
                </a:solidFill>
                <a:latin typeface="Verdana"/>
                <a:cs typeface="Verdana"/>
              </a:rPr>
              <a:t>y</a:t>
            </a:r>
            <a:r>
              <a:rPr sz="1400" spc="30" dirty="0">
                <a:solidFill>
                  <a:srgbClr val="FFFFFF"/>
                </a:solidFill>
                <a:latin typeface="Times New Roman"/>
                <a:cs typeface="Times New Roman"/>
              </a:rPr>
              <a:t> </a:t>
            </a:r>
            <a:r>
              <a:rPr sz="1400" spc="-60" dirty="0">
                <a:solidFill>
                  <a:srgbClr val="FFFFFF"/>
                </a:solidFill>
                <a:latin typeface="Verdana"/>
                <a:cs typeface="Verdana"/>
              </a:rPr>
              <a:t>rou</a:t>
            </a:r>
            <a:r>
              <a:rPr sz="1400" spc="-55" dirty="0">
                <a:solidFill>
                  <a:srgbClr val="FFFFFF"/>
                </a:solidFill>
                <a:latin typeface="Verdana"/>
                <a:cs typeface="Verdana"/>
              </a:rPr>
              <a:t>tes</a:t>
            </a:r>
            <a:r>
              <a:rPr sz="1400" spc="25" dirty="0">
                <a:solidFill>
                  <a:srgbClr val="FFFFFF"/>
                </a:solidFill>
                <a:latin typeface="Times New Roman"/>
                <a:cs typeface="Times New Roman"/>
              </a:rPr>
              <a:t> </a:t>
            </a:r>
            <a:r>
              <a:rPr sz="1400" spc="-90" dirty="0">
                <a:solidFill>
                  <a:srgbClr val="FFFFFF"/>
                </a:solidFill>
                <a:latin typeface="Verdana"/>
                <a:cs typeface="Verdana"/>
              </a:rPr>
              <a:t>t</a:t>
            </a:r>
            <a:r>
              <a:rPr sz="1400" spc="-35" dirty="0">
                <a:solidFill>
                  <a:srgbClr val="FFFFFF"/>
                </a:solidFill>
                <a:latin typeface="Verdana"/>
                <a:cs typeface="Verdana"/>
              </a:rPr>
              <a:t>h</a:t>
            </a:r>
            <a:r>
              <a:rPr sz="1400" spc="20" dirty="0">
                <a:solidFill>
                  <a:srgbClr val="FFFFFF"/>
                </a:solidFill>
                <a:latin typeface="Verdana"/>
                <a:cs typeface="Verdana"/>
              </a:rPr>
              <a:t>a</a:t>
            </a:r>
            <a:r>
              <a:rPr sz="1400" spc="15" dirty="0">
                <a:solidFill>
                  <a:srgbClr val="FFFFFF"/>
                </a:solidFill>
                <a:latin typeface="Verdana"/>
                <a:cs typeface="Verdana"/>
              </a:rPr>
              <a:t>t</a:t>
            </a:r>
            <a:r>
              <a:rPr sz="1400" spc="35" dirty="0">
                <a:solidFill>
                  <a:srgbClr val="FFFFFF"/>
                </a:solidFill>
                <a:latin typeface="Times New Roman"/>
                <a:cs typeface="Times New Roman"/>
              </a:rPr>
              <a:t> </a:t>
            </a:r>
            <a:r>
              <a:rPr sz="1400" spc="110" dirty="0">
                <a:solidFill>
                  <a:srgbClr val="FFFFFF"/>
                </a:solidFill>
                <a:latin typeface="Verdana"/>
                <a:cs typeface="Verdana"/>
              </a:rPr>
              <a:t>c</a:t>
            </a:r>
            <a:r>
              <a:rPr sz="1400" spc="135" dirty="0">
                <a:solidFill>
                  <a:srgbClr val="FFFFFF"/>
                </a:solidFill>
                <a:latin typeface="Verdana"/>
                <a:cs typeface="Verdana"/>
              </a:rPr>
              <a:t>o</a:t>
            </a:r>
            <a:r>
              <a:rPr sz="1400" spc="-35" dirty="0">
                <a:solidFill>
                  <a:srgbClr val="FFFFFF"/>
                </a:solidFill>
                <a:latin typeface="Verdana"/>
                <a:cs typeface="Verdana"/>
              </a:rPr>
              <a:t>n</a:t>
            </a:r>
            <a:r>
              <a:rPr sz="1400" spc="-90" dirty="0">
                <a:solidFill>
                  <a:srgbClr val="FFFFFF"/>
                </a:solidFill>
                <a:latin typeface="Verdana"/>
                <a:cs typeface="Verdana"/>
              </a:rPr>
              <a:t>t</a:t>
            </a:r>
            <a:r>
              <a:rPr sz="1400" spc="5" dirty="0">
                <a:solidFill>
                  <a:srgbClr val="FFFFFF"/>
                </a:solidFill>
                <a:latin typeface="Verdana"/>
                <a:cs typeface="Verdana"/>
              </a:rPr>
              <a:t>a</a:t>
            </a:r>
            <a:r>
              <a:rPr sz="1400" spc="15" dirty="0">
                <a:solidFill>
                  <a:srgbClr val="FFFFFF"/>
                </a:solidFill>
                <a:latin typeface="Verdana"/>
                <a:cs typeface="Verdana"/>
              </a:rPr>
              <a:t>i</a:t>
            </a:r>
            <a:r>
              <a:rPr sz="1400" spc="-30" dirty="0">
                <a:solidFill>
                  <a:srgbClr val="FFFFFF"/>
                </a:solidFill>
                <a:latin typeface="Verdana"/>
                <a:cs typeface="Verdana"/>
              </a:rPr>
              <a:t>n</a:t>
            </a:r>
            <a:r>
              <a:rPr sz="1400" spc="-10" dirty="0">
                <a:solidFill>
                  <a:srgbClr val="FFFFFF"/>
                </a:solidFill>
                <a:latin typeface="Times New Roman"/>
                <a:cs typeface="Times New Roman"/>
              </a:rPr>
              <a:t> </a:t>
            </a:r>
            <a:r>
              <a:rPr sz="1400" spc="-90" dirty="0">
                <a:solidFill>
                  <a:srgbClr val="FFFFFF"/>
                </a:solidFill>
                <a:latin typeface="Verdana"/>
                <a:cs typeface="Verdana"/>
              </a:rPr>
              <a:t>t</a:t>
            </a:r>
            <a:r>
              <a:rPr sz="1400" spc="-35" dirty="0">
                <a:solidFill>
                  <a:srgbClr val="FFFFFF"/>
                </a:solidFill>
                <a:latin typeface="Verdana"/>
                <a:cs typeface="Verdana"/>
              </a:rPr>
              <a:t>h</a:t>
            </a:r>
            <a:r>
              <a:rPr sz="1400" spc="-40" dirty="0">
                <a:solidFill>
                  <a:srgbClr val="FFFFFF"/>
                </a:solidFill>
                <a:latin typeface="Verdana"/>
                <a:cs typeface="Verdana"/>
              </a:rPr>
              <a:t>emse</a:t>
            </a:r>
            <a:r>
              <a:rPr sz="1400" spc="-5" dirty="0">
                <a:solidFill>
                  <a:srgbClr val="FFFFFF"/>
                </a:solidFill>
                <a:latin typeface="Verdana"/>
                <a:cs typeface="Verdana"/>
              </a:rPr>
              <a:t>l</a:t>
            </a:r>
            <a:r>
              <a:rPr sz="1400" spc="-60" dirty="0">
                <a:solidFill>
                  <a:srgbClr val="FFFFFF"/>
                </a:solidFill>
                <a:latin typeface="Verdana"/>
                <a:cs typeface="Verdana"/>
              </a:rPr>
              <a:t>ve</a:t>
            </a:r>
            <a:r>
              <a:rPr sz="1400" spc="-50" dirty="0">
                <a:solidFill>
                  <a:srgbClr val="FFFFFF"/>
                </a:solidFill>
                <a:latin typeface="Verdana"/>
                <a:cs typeface="Verdana"/>
              </a:rPr>
              <a:t>s</a:t>
            </a:r>
            <a:r>
              <a:rPr sz="1400" spc="-10" dirty="0">
                <a:solidFill>
                  <a:srgbClr val="FFFFFF"/>
                </a:solidFill>
                <a:latin typeface="Times New Roman"/>
                <a:cs typeface="Times New Roman"/>
              </a:rPr>
              <a:t> </a:t>
            </a:r>
            <a:r>
              <a:rPr sz="1400" spc="-90" dirty="0">
                <a:solidFill>
                  <a:srgbClr val="FFFFFF"/>
                </a:solidFill>
                <a:latin typeface="Verdana"/>
                <a:cs typeface="Verdana"/>
              </a:rPr>
              <a:t>i</a:t>
            </a:r>
            <a:r>
              <a:rPr sz="1400" spc="-30" dirty="0">
                <a:solidFill>
                  <a:srgbClr val="FFFFFF"/>
                </a:solidFill>
                <a:latin typeface="Verdana"/>
                <a:cs typeface="Verdana"/>
              </a:rPr>
              <a:t>n</a:t>
            </a:r>
            <a:r>
              <a:rPr sz="1400" spc="5" dirty="0">
                <a:solidFill>
                  <a:srgbClr val="FFFFFF"/>
                </a:solidFill>
                <a:latin typeface="Times New Roman"/>
                <a:cs typeface="Times New Roman"/>
              </a:rPr>
              <a:t> </a:t>
            </a:r>
            <a:r>
              <a:rPr sz="1400" spc="-90" dirty="0">
                <a:solidFill>
                  <a:srgbClr val="FFFFFF"/>
                </a:solidFill>
                <a:latin typeface="Verdana"/>
                <a:cs typeface="Verdana"/>
              </a:rPr>
              <a:t>t</a:t>
            </a:r>
            <a:r>
              <a:rPr sz="1400" spc="-35" dirty="0">
                <a:solidFill>
                  <a:srgbClr val="FFFFFF"/>
                </a:solidFill>
                <a:latin typeface="Verdana"/>
                <a:cs typeface="Verdana"/>
              </a:rPr>
              <a:t>h</a:t>
            </a:r>
            <a:r>
              <a:rPr sz="1400" spc="75" dirty="0">
                <a:solidFill>
                  <a:srgbClr val="FFFFFF"/>
                </a:solidFill>
                <a:latin typeface="Verdana"/>
                <a:cs typeface="Verdana"/>
              </a:rPr>
              <a:t>e</a:t>
            </a:r>
            <a:r>
              <a:rPr sz="1400" spc="40" dirty="0">
                <a:solidFill>
                  <a:srgbClr val="FFFFFF"/>
                </a:solidFill>
                <a:latin typeface="Times New Roman"/>
                <a:cs typeface="Times New Roman"/>
              </a:rPr>
              <a:t> </a:t>
            </a:r>
            <a:r>
              <a:rPr sz="1400" spc="95" dirty="0">
                <a:solidFill>
                  <a:srgbClr val="FFFFFF"/>
                </a:solidFill>
                <a:latin typeface="Verdana"/>
                <a:cs typeface="Verdana"/>
              </a:rPr>
              <a:t>A</a:t>
            </a:r>
            <a:r>
              <a:rPr sz="1400" spc="-250" dirty="0">
                <a:solidFill>
                  <a:srgbClr val="FFFFFF"/>
                </a:solidFill>
                <a:latin typeface="Verdana"/>
                <a:cs typeface="Verdana"/>
              </a:rPr>
              <a:t>S</a:t>
            </a:r>
            <a:r>
              <a:rPr sz="1400" spc="-170" dirty="0">
                <a:solidFill>
                  <a:srgbClr val="FFFFFF"/>
                </a:solidFill>
                <a:latin typeface="Verdana"/>
                <a:cs typeface="Verdana"/>
              </a:rPr>
              <a:t>-</a:t>
            </a:r>
            <a:r>
              <a:rPr sz="1400" spc="10" dirty="0">
                <a:solidFill>
                  <a:srgbClr val="FFFFFF"/>
                </a:solidFill>
                <a:latin typeface="Verdana"/>
                <a:cs typeface="Verdana"/>
              </a:rPr>
              <a:t>Pa</a:t>
            </a:r>
            <a:r>
              <a:rPr sz="1400" spc="-5" dirty="0">
                <a:solidFill>
                  <a:srgbClr val="FFFFFF"/>
                </a:solidFill>
                <a:latin typeface="Verdana"/>
                <a:cs typeface="Verdana"/>
              </a:rPr>
              <a:t>t</a:t>
            </a:r>
            <a:r>
              <a:rPr sz="1400" spc="-35" dirty="0">
                <a:solidFill>
                  <a:srgbClr val="FFFFFF"/>
                </a:solidFill>
                <a:latin typeface="Verdana"/>
                <a:cs typeface="Verdana"/>
              </a:rPr>
              <a:t>h</a:t>
            </a:r>
            <a:r>
              <a:rPr sz="1400" spc="-125" dirty="0">
                <a:solidFill>
                  <a:srgbClr val="FFFFFF"/>
                </a:solidFill>
                <a:latin typeface="Verdana"/>
                <a:cs typeface="Verdana"/>
              </a:rPr>
              <a:t>.</a:t>
            </a:r>
            <a:endParaRPr sz="1400">
              <a:latin typeface="Verdana"/>
              <a:cs typeface="Verdana"/>
            </a:endParaRPr>
          </a:p>
          <a:p>
            <a:pPr marL="355600" marR="5080" indent="-342900">
              <a:lnSpc>
                <a:spcPct val="80100"/>
              </a:lnSpc>
              <a:spcBef>
                <a:spcPts val="1010"/>
              </a:spcBef>
              <a:tabLst>
                <a:tab pos="354965" algn="l"/>
              </a:tabLst>
            </a:pPr>
            <a:r>
              <a:rPr sz="1100" spc="-95" dirty="0">
                <a:solidFill>
                  <a:srgbClr val="89D0D6"/>
                </a:solidFill>
                <a:latin typeface="Lucida Sans Unicode"/>
                <a:cs typeface="Lucida Sans Unicode"/>
              </a:rPr>
              <a:t>▶	</a:t>
            </a:r>
            <a:r>
              <a:rPr sz="1400" spc="-75" dirty="0">
                <a:solidFill>
                  <a:srgbClr val="FFFFFF"/>
                </a:solidFill>
                <a:latin typeface="Verdana"/>
                <a:cs typeface="Verdana"/>
              </a:rPr>
              <a:t>The</a:t>
            </a:r>
            <a:r>
              <a:rPr sz="1400" spc="-110" dirty="0">
                <a:solidFill>
                  <a:srgbClr val="FFFFFF"/>
                </a:solidFill>
                <a:latin typeface="Verdana"/>
                <a:cs typeface="Verdana"/>
              </a:rPr>
              <a:t> </a:t>
            </a:r>
            <a:r>
              <a:rPr sz="1400" spc="25" dirty="0">
                <a:solidFill>
                  <a:srgbClr val="FFFFFF"/>
                </a:solidFill>
                <a:latin typeface="Verdana"/>
                <a:cs typeface="Verdana"/>
              </a:rPr>
              <a:t>challenge</a:t>
            </a:r>
            <a:r>
              <a:rPr sz="1400" spc="-140" dirty="0">
                <a:solidFill>
                  <a:srgbClr val="FFFFFF"/>
                </a:solidFill>
                <a:latin typeface="Verdana"/>
                <a:cs typeface="Verdana"/>
              </a:rPr>
              <a:t> </a:t>
            </a:r>
            <a:r>
              <a:rPr sz="1400" spc="-45" dirty="0">
                <a:solidFill>
                  <a:srgbClr val="FFFFFF"/>
                </a:solidFill>
                <a:latin typeface="Verdana"/>
                <a:cs typeface="Verdana"/>
              </a:rPr>
              <a:t>with</a:t>
            </a:r>
            <a:r>
              <a:rPr sz="1400" spc="-135" dirty="0">
                <a:solidFill>
                  <a:srgbClr val="FFFFFF"/>
                </a:solidFill>
                <a:latin typeface="Verdana"/>
                <a:cs typeface="Verdana"/>
              </a:rPr>
              <a:t> </a:t>
            </a:r>
            <a:r>
              <a:rPr sz="1400" spc="-15" dirty="0">
                <a:solidFill>
                  <a:srgbClr val="FFFFFF"/>
                </a:solidFill>
                <a:latin typeface="Verdana"/>
                <a:cs typeface="Verdana"/>
              </a:rPr>
              <a:t>BGP</a:t>
            </a:r>
            <a:r>
              <a:rPr sz="1400" spc="-110" dirty="0">
                <a:solidFill>
                  <a:srgbClr val="FFFFFF"/>
                </a:solidFill>
                <a:latin typeface="Verdana"/>
                <a:cs typeface="Verdana"/>
              </a:rPr>
              <a:t> </a:t>
            </a:r>
            <a:r>
              <a:rPr sz="1400" spc="-140" dirty="0">
                <a:solidFill>
                  <a:srgbClr val="FFFFFF"/>
                </a:solidFill>
                <a:latin typeface="Verdana"/>
                <a:cs typeface="Verdana"/>
              </a:rPr>
              <a:t>is</a:t>
            </a:r>
            <a:r>
              <a:rPr sz="1400" spc="-135" dirty="0">
                <a:solidFill>
                  <a:srgbClr val="FFFFFF"/>
                </a:solidFill>
                <a:latin typeface="Verdana"/>
                <a:cs typeface="Verdana"/>
              </a:rPr>
              <a:t> </a:t>
            </a:r>
            <a:r>
              <a:rPr sz="1400" spc="-25" dirty="0">
                <a:solidFill>
                  <a:srgbClr val="FFFFFF"/>
                </a:solidFill>
                <a:latin typeface="Verdana"/>
                <a:cs typeface="Verdana"/>
              </a:rPr>
              <a:t>that</a:t>
            </a:r>
            <a:r>
              <a:rPr sz="1400" spc="-100" dirty="0">
                <a:solidFill>
                  <a:srgbClr val="FFFFFF"/>
                </a:solidFill>
                <a:latin typeface="Verdana"/>
                <a:cs typeface="Verdana"/>
              </a:rPr>
              <a:t> </a:t>
            </a:r>
            <a:r>
              <a:rPr sz="1400" spc="-15" dirty="0">
                <a:solidFill>
                  <a:srgbClr val="FFFFFF"/>
                </a:solidFill>
                <a:latin typeface="Verdana"/>
                <a:cs typeface="Verdana"/>
              </a:rPr>
              <a:t>the</a:t>
            </a:r>
            <a:r>
              <a:rPr sz="1400" spc="-100" dirty="0">
                <a:solidFill>
                  <a:srgbClr val="FFFFFF"/>
                </a:solidFill>
                <a:latin typeface="Verdana"/>
                <a:cs typeface="Verdana"/>
              </a:rPr>
              <a:t> </a:t>
            </a:r>
            <a:r>
              <a:rPr sz="1400" spc="10" dirty="0">
                <a:solidFill>
                  <a:srgbClr val="FFFFFF"/>
                </a:solidFill>
                <a:latin typeface="Verdana"/>
                <a:cs typeface="Verdana"/>
              </a:rPr>
              <a:t>protocol</a:t>
            </a:r>
            <a:r>
              <a:rPr sz="1400" spc="-150" dirty="0">
                <a:solidFill>
                  <a:srgbClr val="FFFFFF"/>
                </a:solidFill>
                <a:latin typeface="Verdana"/>
                <a:cs typeface="Verdana"/>
              </a:rPr>
              <a:t> </a:t>
            </a:r>
            <a:r>
              <a:rPr sz="1400" spc="5" dirty="0">
                <a:solidFill>
                  <a:srgbClr val="FFFFFF"/>
                </a:solidFill>
                <a:latin typeface="Verdana"/>
                <a:cs typeface="Verdana"/>
              </a:rPr>
              <a:t>does</a:t>
            </a:r>
            <a:r>
              <a:rPr sz="1400" spc="-110" dirty="0">
                <a:solidFill>
                  <a:srgbClr val="FFFFFF"/>
                </a:solidFill>
                <a:latin typeface="Verdana"/>
                <a:cs typeface="Verdana"/>
              </a:rPr>
              <a:t> </a:t>
            </a:r>
            <a:r>
              <a:rPr sz="1400" spc="-15" dirty="0">
                <a:solidFill>
                  <a:srgbClr val="FFFFFF"/>
                </a:solidFill>
                <a:latin typeface="Verdana"/>
                <a:cs typeface="Verdana"/>
              </a:rPr>
              <a:t>not</a:t>
            </a:r>
            <a:r>
              <a:rPr sz="1400" spc="-110" dirty="0">
                <a:solidFill>
                  <a:srgbClr val="FFFFFF"/>
                </a:solidFill>
                <a:latin typeface="Verdana"/>
                <a:cs typeface="Verdana"/>
              </a:rPr>
              <a:t> </a:t>
            </a:r>
            <a:r>
              <a:rPr sz="1400" spc="-25" dirty="0">
                <a:solidFill>
                  <a:srgbClr val="FFFFFF"/>
                </a:solidFill>
                <a:latin typeface="Verdana"/>
                <a:cs typeface="Verdana"/>
              </a:rPr>
              <a:t>directly</a:t>
            </a:r>
            <a:r>
              <a:rPr sz="1400" spc="-155" dirty="0">
                <a:solidFill>
                  <a:srgbClr val="FFFFFF"/>
                </a:solidFill>
                <a:latin typeface="Verdana"/>
                <a:cs typeface="Verdana"/>
              </a:rPr>
              <a:t> </a:t>
            </a:r>
            <a:r>
              <a:rPr sz="1400" spc="10" dirty="0">
                <a:solidFill>
                  <a:srgbClr val="FFFFFF"/>
                </a:solidFill>
                <a:latin typeface="Verdana"/>
                <a:cs typeface="Verdana"/>
              </a:rPr>
              <a:t>include</a:t>
            </a:r>
            <a:r>
              <a:rPr sz="1400" spc="-145" dirty="0">
                <a:solidFill>
                  <a:srgbClr val="FFFFFF"/>
                </a:solidFill>
                <a:latin typeface="Verdana"/>
                <a:cs typeface="Verdana"/>
              </a:rPr>
              <a:t> </a:t>
            </a:r>
            <a:r>
              <a:rPr sz="1400" spc="-50" dirty="0">
                <a:solidFill>
                  <a:srgbClr val="FFFFFF"/>
                </a:solidFill>
                <a:latin typeface="Verdana"/>
                <a:cs typeface="Verdana"/>
              </a:rPr>
              <a:t>security</a:t>
            </a:r>
            <a:r>
              <a:rPr sz="1400" spc="-130" dirty="0">
                <a:solidFill>
                  <a:srgbClr val="FFFFFF"/>
                </a:solidFill>
                <a:latin typeface="Verdana"/>
                <a:cs typeface="Verdana"/>
              </a:rPr>
              <a:t> </a:t>
            </a:r>
            <a:r>
              <a:rPr sz="1400" spc="-30" dirty="0">
                <a:solidFill>
                  <a:srgbClr val="FFFFFF"/>
                </a:solidFill>
                <a:latin typeface="Verdana"/>
                <a:cs typeface="Verdana"/>
              </a:rPr>
              <a:t>mechanisms</a:t>
            </a:r>
            <a:r>
              <a:rPr sz="1400" spc="-145" dirty="0">
                <a:solidFill>
                  <a:srgbClr val="FFFFFF"/>
                </a:solidFill>
                <a:latin typeface="Verdana"/>
                <a:cs typeface="Verdana"/>
              </a:rPr>
              <a:t> </a:t>
            </a:r>
            <a:r>
              <a:rPr sz="1400" spc="55" dirty="0">
                <a:solidFill>
                  <a:srgbClr val="FFFFFF"/>
                </a:solidFill>
                <a:latin typeface="Verdana"/>
                <a:cs typeface="Verdana"/>
              </a:rPr>
              <a:t>and</a:t>
            </a:r>
            <a:r>
              <a:rPr sz="1400" spc="-105" dirty="0">
                <a:solidFill>
                  <a:srgbClr val="FFFFFF"/>
                </a:solidFill>
                <a:latin typeface="Verdana"/>
                <a:cs typeface="Verdana"/>
              </a:rPr>
              <a:t> </a:t>
            </a:r>
            <a:r>
              <a:rPr sz="1400" spc="-140" dirty="0">
                <a:solidFill>
                  <a:srgbClr val="FFFFFF"/>
                </a:solidFill>
                <a:latin typeface="Verdana"/>
                <a:cs typeface="Verdana"/>
              </a:rPr>
              <a:t>is </a:t>
            </a:r>
            <a:r>
              <a:rPr sz="1400" spc="-135" dirty="0">
                <a:solidFill>
                  <a:srgbClr val="FFFFFF"/>
                </a:solidFill>
                <a:latin typeface="Verdana"/>
                <a:cs typeface="Verdana"/>
              </a:rPr>
              <a:t> </a:t>
            </a:r>
            <a:r>
              <a:rPr sz="1400" spc="35" dirty="0">
                <a:solidFill>
                  <a:srgbClr val="FFFFFF"/>
                </a:solidFill>
                <a:latin typeface="Verdana"/>
                <a:cs typeface="Verdana"/>
              </a:rPr>
              <a:t>based</a:t>
            </a:r>
            <a:r>
              <a:rPr sz="1400" spc="-110" dirty="0">
                <a:solidFill>
                  <a:srgbClr val="FFFFFF"/>
                </a:solidFill>
                <a:latin typeface="Verdana"/>
                <a:cs typeface="Verdana"/>
              </a:rPr>
              <a:t> </a:t>
            </a:r>
            <a:r>
              <a:rPr sz="1400" spc="-30" dirty="0">
                <a:solidFill>
                  <a:srgbClr val="FFFFFF"/>
                </a:solidFill>
                <a:latin typeface="Verdana"/>
                <a:cs typeface="Verdana"/>
              </a:rPr>
              <a:t>largely</a:t>
            </a:r>
            <a:r>
              <a:rPr sz="1400" spc="-140" dirty="0">
                <a:solidFill>
                  <a:srgbClr val="FFFFFF"/>
                </a:solidFill>
                <a:latin typeface="Verdana"/>
                <a:cs typeface="Verdana"/>
              </a:rPr>
              <a:t> </a:t>
            </a:r>
            <a:r>
              <a:rPr sz="1400" spc="20" dirty="0">
                <a:solidFill>
                  <a:srgbClr val="FFFFFF"/>
                </a:solidFill>
                <a:latin typeface="Verdana"/>
                <a:cs typeface="Verdana"/>
              </a:rPr>
              <a:t>on</a:t>
            </a:r>
            <a:r>
              <a:rPr sz="1400" spc="-120" dirty="0">
                <a:solidFill>
                  <a:srgbClr val="FFFFFF"/>
                </a:solidFill>
                <a:latin typeface="Verdana"/>
                <a:cs typeface="Verdana"/>
              </a:rPr>
              <a:t> </a:t>
            </a:r>
            <a:r>
              <a:rPr sz="1400" spc="-114" dirty="0">
                <a:solidFill>
                  <a:srgbClr val="FFFFFF"/>
                </a:solidFill>
                <a:latin typeface="Verdana"/>
                <a:cs typeface="Verdana"/>
              </a:rPr>
              <a:t>trust</a:t>
            </a:r>
            <a:r>
              <a:rPr sz="1400" spc="-90" dirty="0">
                <a:solidFill>
                  <a:srgbClr val="FFFFFF"/>
                </a:solidFill>
                <a:latin typeface="Verdana"/>
                <a:cs typeface="Verdana"/>
              </a:rPr>
              <a:t> </a:t>
            </a:r>
            <a:r>
              <a:rPr sz="1400" spc="30" dirty="0">
                <a:solidFill>
                  <a:srgbClr val="FFFFFF"/>
                </a:solidFill>
                <a:latin typeface="Verdana"/>
                <a:cs typeface="Verdana"/>
              </a:rPr>
              <a:t>between</a:t>
            </a:r>
            <a:r>
              <a:rPr sz="1400" spc="-120" dirty="0">
                <a:solidFill>
                  <a:srgbClr val="FFFFFF"/>
                </a:solidFill>
                <a:latin typeface="Verdana"/>
                <a:cs typeface="Verdana"/>
              </a:rPr>
              <a:t> </a:t>
            </a:r>
            <a:r>
              <a:rPr sz="1400" spc="-40" dirty="0">
                <a:solidFill>
                  <a:srgbClr val="FFFFFF"/>
                </a:solidFill>
                <a:latin typeface="Verdana"/>
                <a:cs typeface="Verdana"/>
              </a:rPr>
              <a:t>network</a:t>
            </a:r>
            <a:r>
              <a:rPr sz="1400" spc="-120" dirty="0">
                <a:solidFill>
                  <a:srgbClr val="FFFFFF"/>
                </a:solidFill>
                <a:latin typeface="Verdana"/>
                <a:cs typeface="Verdana"/>
              </a:rPr>
              <a:t> </a:t>
            </a:r>
            <a:r>
              <a:rPr sz="1400" spc="-25" dirty="0">
                <a:solidFill>
                  <a:srgbClr val="FFFFFF"/>
                </a:solidFill>
                <a:latin typeface="Verdana"/>
                <a:cs typeface="Verdana"/>
              </a:rPr>
              <a:t>operators</a:t>
            </a:r>
            <a:r>
              <a:rPr sz="1400" spc="-120" dirty="0">
                <a:solidFill>
                  <a:srgbClr val="FFFFFF"/>
                </a:solidFill>
                <a:latin typeface="Verdana"/>
                <a:cs typeface="Verdana"/>
              </a:rPr>
              <a:t> </a:t>
            </a:r>
            <a:r>
              <a:rPr sz="1400" spc="-25" dirty="0">
                <a:solidFill>
                  <a:srgbClr val="FFFFFF"/>
                </a:solidFill>
                <a:latin typeface="Verdana"/>
                <a:cs typeface="Verdana"/>
              </a:rPr>
              <a:t>that</a:t>
            </a:r>
            <a:r>
              <a:rPr sz="1400" spc="-90" dirty="0">
                <a:solidFill>
                  <a:srgbClr val="FFFFFF"/>
                </a:solidFill>
                <a:latin typeface="Verdana"/>
                <a:cs typeface="Verdana"/>
              </a:rPr>
              <a:t> </a:t>
            </a:r>
            <a:r>
              <a:rPr sz="1400" spc="-30" dirty="0">
                <a:solidFill>
                  <a:srgbClr val="FFFFFF"/>
                </a:solidFill>
                <a:latin typeface="Verdana"/>
                <a:cs typeface="Verdana"/>
              </a:rPr>
              <a:t>they</a:t>
            </a:r>
            <a:r>
              <a:rPr sz="1400" spc="-105" dirty="0">
                <a:solidFill>
                  <a:srgbClr val="FFFFFF"/>
                </a:solidFill>
                <a:latin typeface="Verdana"/>
                <a:cs typeface="Verdana"/>
              </a:rPr>
              <a:t> </a:t>
            </a:r>
            <a:r>
              <a:rPr sz="1400" spc="-75" dirty="0">
                <a:solidFill>
                  <a:srgbClr val="FFFFFF"/>
                </a:solidFill>
                <a:latin typeface="Verdana"/>
                <a:cs typeface="Verdana"/>
              </a:rPr>
              <a:t>will</a:t>
            </a:r>
            <a:r>
              <a:rPr sz="1400" spc="-105" dirty="0">
                <a:solidFill>
                  <a:srgbClr val="FFFFFF"/>
                </a:solidFill>
                <a:latin typeface="Verdana"/>
                <a:cs typeface="Verdana"/>
              </a:rPr>
              <a:t> </a:t>
            </a:r>
            <a:r>
              <a:rPr sz="1400" spc="-15" dirty="0">
                <a:solidFill>
                  <a:srgbClr val="FFFFFF"/>
                </a:solidFill>
                <a:latin typeface="Verdana"/>
                <a:cs typeface="Verdana"/>
              </a:rPr>
              <a:t>secure</a:t>
            </a:r>
            <a:r>
              <a:rPr sz="1400" spc="-135" dirty="0">
                <a:solidFill>
                  <a:srgbClr val="FFFFFF"/>
                </a:solidFill>
                <a:latin typeface="Verdana"/>
                <a:cs typeface="Verdana"/>
              </a:rPr>
              <a:t> </a:t>
            </a:r>
            <a:r>
              <a:rPr sz="1400" spc="-65" dirty="0">
                <a:solidFill>
                  <a:srgbClr val="FFFFFF"/>
                </a:solidFill>
                <a:latin typeface="Verdana"/>
                <a:cs typeface="Verdana"/>
              </a:rPr>
              <a:t>their</a:t>
            </a:r>
            <a:r>
              <a:rPr sz="1400" spc="-120" dirty="0">
                <a:solidFill>
                  <a:srgbClr val="FFFFFF"/>
                </a:solidFill>
                <a:latin typeface="Verdana"/>
                <a:cs typeface="Verdana"/>
              </a:rPr>
              <a:t> </a:t>
            </a:r>
            <a:r>
              <a:rPr sz="1400" spc="-100" dirty="0">
                <a:solidFill>
                  <a:srgbClr val="FFFFFF"/>
                </a:solidFill>
                <a:latin typeface="Verdana"/>
                <a:cs typeface="Verdana"/>
              </a:rPr>
              <a:t>systems</a:t>
            </a:r>
            <a:r>
              <a:rPr sz="1400" spc="-120" dirty="0">
                <a:solidFill>
                  <a:srgbClr val="FFFFFF"/>
                </a:solidFill>
                <a:latin typeface="Verdana"/>
                <a:cs typeface="Verdana"/>
              </a:rPr>
              <a:t> </a:t>
            </a:r>
            <a:r>
              <a:rPr sz="1400" spc="-15" dirty="0">
                <a:solidFill>
                  <a:srgbClr val="FFFFFF"/>
                </a:solidFill>
                <a:latin typeface="Verdana"/>
                <a:cs typeface="Verdana"/>
              </a:rPr>
              <a:t>correctly</a:t>
            </a:r>
            <a:r>
              <a:rPr sz="1400" spc="-114" dirty="0">
                <a:solidFill>
                  <a:srgbClr val="FFFFFF"/>
                </a:solidFill>
                <a:latin typeface="Verdana"/>
                <a:cs typeface="Verdana"/>
              </a:rPr>
              <a:t> </a:t>
            </a:r>
            <a:r>
              <a:rPr sz="1400" spc="55" dirty="0">
                <a:solidFill>
                  <a:srgbClr val="FFFFFF"/>
                </a:solidFill>
                <a:latin typeface="Verdana"/>
                <a:cs typeface="Verdana"/>
              </a:rPr>
              <a:t>and </a:t>
            </a:r>
            <a:r>
              <a:rPr sz="1400" spc="-475" dirty="0">
                <a:solidFill>
                  <a:srgbClr val="FFFFFF"/>
                </a:solidFill>
                <a:latin typeface="Verdana"/>
                <a:cs typeface="Verdana"/>
              </a:rPr>
              <a:t> </a:t>
            </a:r>
            <a:r>
              <a:rPr sz="1400" spc="-15" dirty="0">
                <a:solidFill>
                  <a:srgbClr val="FFFFFF"/>
                </a:solidFill>
                <a:latin typeface="Verdana"/>
                <a:cs typeface="Verdana"/>
              </a:rPr>
              <a:t>not</a:t>
            </a:r>
            <a:r>
              <a:rPr sz="1400" spc="-120" dirty="0">
                <a:solidFill>
                  <a:srgbClr val="FFFFFF"/>
                </a:solidFill>
                <a:latin typeface="Verdana"/>
                <a:cs typeface="Verdana"/>
              </a:rPr>
              <a:t> </a:t>
            </a:r>
            <a:r>
              <a:rPr sz="1400" spc="-20" dirty="0">
                <a:solidFill>
                  <a:srgbClr val="FFFFFF"/>
                </a:solidFill>
                <a:latin typeface="Verdana"/>
                <a:cs typeface="Verdana"/>
              </a:rPr>
              <a:t>send</a:t>
            </a:r>
            <a:r>
              <a:rPr sz="1400" spc="-110" dirty="0">
                <a:solidFill>
                  <a:srgbClr val="FFFFFF"/>
                </a:solidFill>
                <a:latin typeface="Verdana"/>
                <a:cs typeface="Verdana"/>
              </a:rPr>
              <a:t> </a:t>
            </a:r>
            <a:r>
              <a:rPr sz="1400" spc="-10" dirty="0">
                <a:solidFill>
                  <a:srgbClr val="FFFFFF"/>
                </a:solidFill>
                <a:latin typeface="Verdana"/>
                <a:cs typeface="Verdana"/>
              </a:rPr>
              <a:t>incorrect</a:t>
            </a:r>
            <a:r>
              <a:rPr sz="1400" spc="-155" dirty="0">
                <a:solidFill>
                  <a:srgbClr val="FFFFFF"/>
                </a:solidFill>
                <a:latin typeface="Verdana"/>
                <a:cs typeface="Verdana"/>
              </a:rPr>
              <a:t> </a:t>
            </a:r>
            <a:r>
              <a:rPr sz="1400" spc="15" dirty="0">
                <a:solidFill>
                  <a:srgbClr val="FFFFFF"/>
                </a:solidFill>
                <a:latin typeface="Verdana"/>
                <a:cs typeface="Verdana"/>
              </a:rPr>
              <a:t>data.</a:t>
            </a:r>
            <a:endParaRPr sz="14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50</a:t>
            </a:r>
            <a:endParaRPr sz="2800">
              <a:latin typeface="Verdana"/>
              <a:cs typeface="Verdana"/>
            </a:endParaRPr>
          </a:p>
        </p:txBody>
      </p:sp>
      <p:sp>
        <p:nvSpPr>
          <p:cNvPr id="5" name="Slide Number Placeholder 4">
            <a:extLst>
              <a:ext uri="{FF2B5EF4-FFF2-40B4-BE49-F238E27FC236}">
                <a16:creationId xmlns:a16="http://schemas.microsoft.com/office/drawing/2014/main" id="{99A11597-25FF-B163-C8C2-D6AF474AD586}"/>
              </a:ext>
            </a:extLst>
          </p:cNvPr>
          <p:cNvSpPr>
            <a:spLocks noGrp="1"/>
          </p:cNvSpPr>
          <p:nvPr>
            <p:ph type="sldNum" sz="quarter" idx="12"/>
          </p:nvPr>
        </p:nvSpPr>
        <p:spPr/>
        <p:txBody>
          <a:bodyPr/>
          <a:lstStyle/>
          <a:p>
            <a:fld id="{CC35A254-4A35-4A19-8176-D3942D5E59E5}"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5895975" cy="665480"/>
          </a:xfrm>
          <a:prstGeom prst="rect">
            <a:avLst/>
          </a:prstGeom>
        </p:spPr>
        <p:txBody>
          <a:bodyPr vert="horz" wrap="square" lIns="0" tIns="12700" rIns="0" bIns="0" rtlCol="0">
            <a:spAutoFit/>
          </a:bodyPr>
          <a:lstStyle/>
          <a:p>
            <a:pPr marL="12700">
              <a:lnSpc>
                <a:spcPct val="100000"/>
              </a:lnSpc>
              <a:spcBef>
                <a:spcPts val="100"/>
              </a:spcBef>
            </a:pPr>
            <a:r>
              <a:rPr spc="-250" dirty="0"/>
              <a:t>Summa</a:t>
            </a:r>
            <a:r>
              <a:rPr spc="-155" dirty="0"/>
              <a:t>r</a:t>
            </a:r>
            <a:r>
              <a:rPr spc="-235" dirty="0"/>
              <a:t>y</a:t>
            </a:r>
            <a:r>
              <a:rPr spc="110" dirty="0">
                <a:latin typeface="Times New Roman"/>
                <a:cs typeface="Times New Roman"/>
              </a:rPr>
              <a:t> </a:t>
            </a:r>
            <a:r>
              <a:rPr spc="20" dirty="0"/>
              <a:t>of</a:t>
            </a:r>
            <a:r>
              <a:rPr spc="114" dirty="0">
                <a:latin typeface="Times New Roman"/>
                <a:cs typeface="Times New Roman"/>
              </a:rPr>
              <a:t> </a:t>
            </a:r>
            <a:r>
              <a:rPr spc="75" dirty="0"/>
              <a:t>Ope</a:t>
            </a:r>
            <a:r>
              <a:rPr spc="30" dirty="0"/>
              <a:t>r</a:t>
            </a:r>
            <a:r>
              <a:rPr spc="-25" dirty="0"/>
              <a:t>ation</a:t>
            </a:r>
          </a:p>
        </p:txBody>
      </p:sp>
      <p:sp>
        <p:nvSpPr>
          <p:cNvPr id="3" name="object 3"/>
          <p:cNvSpPr txBox="1"/>
          <p:nvPr/>
        </p:nvSpPr>
        <p:spPr>
          <a:xfrm>
            <a:off x="724916" y="1551173"/>
            <a:ext cx="9534525" cy="4572000"/>
          </a:xfrm>
          <a:prstGeom prst="rect">
            <a:avLst/>
          </a:prstGeom>
        </p:spPr>
        <p:txBody>
          <a:bodyPr vert="horz" wrap="square" lIns="0" tIns="63500" rIns="0" bIns="0" rtlCol="0">
            <a:spAutoFit/>
          </a:bodyPr>
          <a:lstStyle/>
          <a:p>
            <a:pPr marL="355600" marR="187325" indent="-342900">
              <a:lnSpc>
                <a:spcPts val="1630"/>
              </a:lnSpc>
              <a:spcBef>
                <a:spcPts val="500"/>
              </a:spcBef>
              <a:tabLst>
                <a:tab pos="354965" algn="l"/>
              </a:tabLst>
            </a:pPr>
            <a:r>
              <a:rPr sz="1350" spc="-130" dirty="0">
                <a:solidFill>
                  <a:srgbClr val="89D0D6"/>
                </a:solidFill>
                <a:latin typeface="Lucida Sans Unicode"/>
                <a:cs typeface="Lucida Sans Unicode"/>
              </a:rPr>
              <a:t>▶	</a:t>
            </a:r>
            <a:r>
              <a:rPr sz="1700" spc="-5" dirty="0">
                <a:solidFill>
                  <a:srgbClr val="FFFFFF"/>
                </a:solidFill>
                <a:latin typeface="Calibri"/>
                <a:cs typeface="Calibri"/>
              </a:rPr>
              <a:t>The </a:t>
            </a:r>
            <a:r>
              <a:rPr sz="1700" spc="-10" dirty="0">
                <a:solidFill>
                  <a:srgbClr val="FFFFFF"/>
                </a:solidFill>
                <a:latin typeface="Calibri"/>
                <a:cs typeface="Calibri"/>
              </a:rPr>
              <a:t>default </a:t>
            </a:r>
            <a:r>
              <a:rPr sz="1700" spc="-5" dirty="0">
                <a:solidFill>
                  <a:srgbClr val="FFFFFF"/>
                </a:solidFill>
                <a:latin typeface="Calibri"/>
                <a:cs typeface="Calibri"/>
              </a:rPr>
              <a:t>value </a:t>
            </a:r>
            <a:r>
              <a:rPr sz="1700" spc="-15" dirty="0">
                <a:solidFill>
                  <a:srgbClr val="FFFFFF"/>
                </a:solidFill>
                <a:latin typeface="Calibri"/>
                <a:cs typeface="Calibri"/>
              </a:rPr>
              <a:t>for </a:t>
            </a:r>
            <a:r>
              <a:rPr sz="1700" dirty="0">
                <a:solidFill>
                  <a:srgbClr val="FFFFFF"/>
                </a:solidFill>
                <a:latin typeface="Calibri"/>
                <a:cs typeface="Calibri"/>
              </a:rPr>
              <a:t>the hold time is </a:t>
            </a:r>
            <a:r>
              <a:rPr sz="1700" spc="-5" dirty="0">
                <a:solidFill>
                  <a:srgbClr val="FFFFFF"/>
                </a:solidFill>
                <a:latin typeface="Calibri"/>
                <a:cs typeface="Calibri"/>
              </a:rPr>
              <a:t>90seconds, </a:t>
            </a:r>
            <a:r>
              <a:rPr sz="1700" dirty="0">
                <a:solidFill>
                  <a:srgbClr val="FFFFFF"/>
                </a:solidFill>
                <a:latin typeface="Calibri"/>
                <a:cs typeface="Calibri"/>
              </a:rPr>
              <a:t>and </a:t>
            </a:r>
            <a:r>
              <a:rPr sz="1700" spc="-15" dirty="0">
                <a:solidFill>
                  <a:srgbClr val="FFFFFF"/>
                </a:solidFill>
                <a:latin typeface="Calibri"/>
                <a:cs typeface="Calibri"/>
              </a:rPr>
              <a:t>keep </a:t>
            </a:r>
            <a:r>
              <a:rPr sz="1700" spc="-5" dirty="0">
                <a:solidFill>
                  <a:srgbClr val="FFFFFF"/>
                </a:solidFill>
                <a:latin typeface="Calibri"/>
                <a:cs typeface="Calibri"/>
              </a:rPr>
              <a:t>alive should be </a:t>
            </a:r>
            <a:r>
              <a:rPr sz="1700" dirty="0">
                <a:solidFill>
                  <a:srgbClr val="FFFFFF"/>
                </a:solidFill>
                <a:latin typeface="Calibri"/>
                <a:cs typeface="Calibri"/>
              </a:rPr>
              <a:t>sent </a:t>
            </a:r>
            <a:r>
              <a:rPr sz="1700" spc="-10" dirty="0">
                <a:solidFill>
                  <a:srgbClr val="FFFFFF"/>
                </a:solidFill>
                <a:latin typeface="Calibri"/>
                <a:cs typeface="Calibri"/>
              </a:rPr>
              <a:t>at </a:t>
            </a:r>
            <a:r>
              <a:rPr sz="1700" spc="-5" dirty="0">
                <a:solidFill>
                  <a:srgbClr val="FFFFFF"/>
                </a:solidFill>
                <a:latin typeface="Calibri"/>
                <a:cs typeface="Calibri"/>
              </a:rPr>
              <a:t>intervals of </a:t>
            </a:r>
            <a:r>
              <a:rPr sz="1700" dirty="0">
                <a:solidFill>
                  <a:srgbClr val="FFFFFF"/>
                </a:solidFill>
                <a:latin typeface="Calibri"/>
                <a:cs typeface="Calibri"/>
              </a:rPr>
              <a:t>one </a:t>
            </a:r>
            <a:r>
              <a:rPr sz="1700" spc="-5" dirty="0">
                <a:solidFill>
                  <a:srgbClr val="FFFFFF"/>
                </a:solidFill>
                <a:latin typeface="Calibri"/>
                <a:cs typeface="Calibri"/>
              </a:rPr>
              <a:t>third </a:t>
            </a:r>
            <a:r>
              <a:rPr sz="1700" spc="-370" dirty="0">
                <a:solidFill>
                  <a:srgbClr val="FFFFFF"/>
                </a:solidFill>
                <a:latin typeface="Calibri"/>
                <a:cs typeface="Calibri"/>
              </a:rPr>
              <a:t> </a:t>
            </a:r>
            <a:r>
              <a:rPr sz="1700" dirty="0">
                <a:solidFill>
                  <a:srgbClr val="FFFFFF"/>
                </a:solidFill>
                <a:latin typeface="Calibri"/>
                <a:cs typeface="Calibri"/>
              </a:rPr>
              <a:t>the</a:t>
            </a:r>
            <a:r>
              <a:rPr sz="1700" spc="-10" dirty="0">
                <a:solidFill>
                  <a:srgbClr val="FFFFFF"/>
                </a:solidFill>
                <a:latin typeface="Calibri"/>
                <a:cs typeface="Calibri"/>
              </a:rPr>
              <a:t> </a:t>
            </a:r>
            <a:r>
              <a:rPr sz="1700" dirty="0">
                <a:solidFill>
                  <a:srgbClr val="FFFFFF"/>
                </a:solidFill>
                <a:latin typeface="Calibri"/>
                <a:cs typeface="Calibri"/>
              </a:rPr>
              <a:t>hold</a:t>
            </a:r>
            <a:r>
              <a:rPr sz="1700" spc="-35" dirty="0">
                <a:solidFill>
                  <a:srgbClr val="FFFFFF"/>
                </a:solidFill>
                <a:latin typeface="Calibri"/>
                <a:cs typeface="Calibri"/>
              </a:rPr>
              <a:t> </a:t>
            </a:r>
            <a:r>
              <a:rPr sz="1700" dirty="0">
                <a:solidFill>
                  <a:srgbClr val="FFFFFF"/>
                </a:solidFill>
                <a:latin typeface="Calibri"/>
                <a:cs typeface="Calibri"/>
              </a:rPr>
              <a:t>time </a:t>
            </a:r>
            <a:r>
              <a:rPr sz="1700" spc="-5" dirty="0">
                <a:solidFill>
                  <a:srgbClr val="FFFFFF"/>
                </a:solidFill>
                <a:latin typeface="Calibri"/>
                <a:cs typeface="Calibri"/>
              </a:rPr>
              <a:t>(30 seconds).</a:t>
            </a:r>
            <a:endParaRPr sz="1700">
              <a:latin typeface="Calibri"/>
              <a:cs typeface="Calibri"/>
            </a:endParaRPr>
          </a:p>
          <a:p>
            <a:pPr marL="12700">
              <a:lnSpc>
                <a:spcPts val="1835"/>
              </a:lnSpc>
              <a:spcBef>
                <a:spcPts val="620"/>
              </a:spcBef>
              <a:tabLst>
                <a:tab pos="354965" algn="l"/>
              </a:tabLst>
            </a:pPr>
            <a:r>
              <a:rPr sz="1350" spc="-130" dirty="0">
                <a:solidFill>
                  <a:srgbClr val="89D0D6"/>
                </a:solidFill>
                <a:latin typeface="Lucida Sans Unicode"/>
                <a:cs typeface="Lucida Sans Unicode"/>
              </a:rPr>
              <a:t>▶	</a:t>
            </a:r>
            <a:r>
              <a:rPr sz="1700" spc="-25" dirty="0">
                <a:solidFill>
                  <a:srgbClr val="FFFFFF"/>
                </a:solidFill>
                <a:latin typeface="Calibri"/>
                <a:cs typeface="Calibri"/>
              </a:rPr>
              <a:t>However,</a:t>
            </a:r>
            <a:r>
              <a:rPr sz="1700" spc="-30" dirty="0">
                <a:solidFill>
                  <a:srgbClr val="FFFFFF"/>
                </a:solidFill>
                <a:latin typeface="Calibri"/>
                <a:cs typeface="Calibri"/>
              </a:rPr>
              <a:t> </a:t>
            </a:r>
            <a:r>
              <a:rPr sz="1700" spc="-5" dirty="0">
                <a:solidFill>
                  <a:srgbClr val="FFFFFF"/>
                </a:solidFill>
                <a:latin typeface="Calibri"/>
                <a:cs typeface="Calibri"/>
              </a:rPr>
              <a:t>Cisco </a:t>
            </a:r>
            <a:r>
              <a:rPr sz="1700" dirty="0">
                <a:solidFill>
                  <a:srgbClr val="FFFFFF"/>
                </a:solidFill>
                <a:latin typeface="Calibri"/>
                <a:cs typeface="Calibri"/>
              </a:rPr>
              <a:t>uses</a:t>
            </a:r>
            <a:r>
              <a:rPr sz="1700" spc="-15" dirty="0">
                <a:solidFill>
                  <a:srgbClr val="FFFFFF"/>
                </a:solidFill>
                <a:latin typeface="Calibri"/>
                <a:cs typeface="Calibri"/>
              </a:rPr>
              <a:t> </a:t>
            </a:r>
            <a:r>
              <a:rPr sz="1700" spc="-5" dirty="0">
                <a:solidFill>
                  <a:srgbClr val="FFFFFF"/>
                </a:solidFill>
                <a:latin typeface="Calibri"/>
                <a:cs typeface="Calibri"/>
              </a:rPr>
              <a:t>defaults</a:t>
            </a:r>
            <a:r>
              <a:rPr sz="1700" spc="-20" dirty="0">
                <a:solidFill>
                  <a:srgbClr val="FFFFFF"/>
                </a:solidFill>
                <a:latin typeface="Calibri"/>
                <a:cs typeface="Calibri"/>
              </a:rPr>
              <a:t> </a:t>
            </a:r>
            <a:r>
              <a:rPr sz="1700" dirty="0">
                <a:solidFill>
                  <a:srgbClr val="FFFFFF"/>
                </a:solidFill>
                <a:latin typeface="Calibri"/>
                <a:cs typeface="Calibri"/>
              </a:rPr>
              <a:t>of</a:t>
            </a:r>
            <a:r>
              <a:rPr sz="1700" spc="10" dirty="0">
                <a:solidFill>
                  <a:srgbClr val="FFFFFF"/>
                </a:solidFill>
                <a:latin typeface="Calibri"/>
                <a:cs typeface="Calibri"/>
              </a:rPr>
              <a:t> </a:t>
            </a:r>
            <a:r>
              <a:rPr sz="1700" dirty="0">
                <a:solidFill>
                  <a:srgbClr val="FFFFFF"/>
                </a:solidFill>
                <a:latin typeface="Calibri"/>
                <a:cs typeface="Calibri"/>
              </a:rPr>
              <a:t>180</a:t>
            </a:r>
            <a:r>
              <a:rPr sz="1700" spc="5" dirty="0">
                <a:solidFill>
                  <a:srgbClr val="FFFFFF"/>
                </a:solidFill>
                <a:latin typeface="Calibri"/>
                <a:cs typeface="Calibri"/>
              </a:rPr>
              <a:t> </a:t>
            </a:r>
            <a:r>
              <a:rPr sz="1700" spc="-5" dirty="0">
                <a:solidFill>
                  <a:srgbClr val="FFFFFF"/>
                </a:solidFill>
                <a:latin typeface="Calibri"/>
                <a:cs typeface="Calibri"/>
              </a:rPr>
              <a:t>and</a:t>
            </a:r>
            <a:r>
              <a:rPr sz="1700" spc="-10" dirty="0">
                <a:solidFill>
                  <a:srgbClr val="FFFFFF"/>
                </a:solidFill>
                <a:latin typeface="Calibri"/>
                <a:cs typeface="Calibri"/>
              </a:rPr>
              <a:t> </a:t>
            </a:r>
            <a:r>
              <a:rPr sz="1700" dirty="0">
                <a:solidFill>
                  <a:srgbClr val="FFFFFF"/>
                </a:solidFill>
                <a:latin typeface="Calibri"/>
                <a:cs typeface="Calibri"/>
              </a:rPr>
              <a:t>60</a:t>
            </a:r>
            <a:r>
              <a:rPr sz="1700" spc="10" dirty="0">
                <a:solidFill>
                  <a:srgbClr val="FFFFFF"/>
                </a:solidFill>
                <a:latin typeface="Calibri"/>
                <a:cs typeface="Calibri"/>
              </a:rPr>
              <a:t> </a:t>
            </a:r>
            <a:r>
              <a:rPr sz="1700" spc="-5" dirty="0">
                <a:solidFill>
                  <a:srgbClr val="FFFFFF"/>
                </a:solidFill>
                <a:latin typeface="Calibri"/>
                <a:cs typeface="Calibri"/>
              </a:rPr>
              <a:t>seconds.</a:t>
            </a:r>
            <a:r>
              <a:rPr sz="1700" spc="-35" dirty="0">
                <a:solidFill>
                  <a:srgbClr val="FFFFFF"/>
                </a:solidFill>
                <a:latin typeface="Calibri"/>
                <a:cs typeface="Calibri"/>
              </a:rPr>
              <a:t> </a:t>
            </a:r>
            <a:r>
              <a:rPr sz="1700" dirty="0">
                <a:solidFill>
                  <a:srgbClr val="FFFFFF"/>
                </a:solidFill>
                <a:latin typeface="Calibri"/>
                <a:cs typeface="Calibri"/>
              </a:rPr>
              <a:t>So</a:t>
            </a:r>
            <a:r>
              <a:rPr sz="1700" spc="5" dirty="0">
                <a:solidFill>
                  <a:srgbClr val="FFFFFF"/>
                </a:solidFill>
                <a:latin typeface="Calibri"/>
                <a:cs typeface="Calibri"/>
              </a:rPr>
              <a:t> </a:t>
            </a:r>
            <a:r>
              <a:rPr sz="1700" spc="-10" dirty="0">
                <a:solidFill>
                  <a:srgbClr val="FFFFFF"/>
                </a:solidFill>
                <a:latin typeface="Calibri"/>
                <a:cs typeface="Calibri"/>
              </a:rPr>
              <a:t>after</a:t>
            </a:r>
            <a:r>
              <a:rPr sz="1700" spc="15" dirty="0">
                <a:solidFill>
                  <a:srgbClr val="FFFFFF"/>
                </a:solidFill>
                <a:latin typeface="Calibri"/>
                <a:cs typeface="Calibri"/>
              </a:rPr>
              <a:t> </a:t>
            </a:r>
            <a:r>
              <a:rPr sz="1700" dirty="0">
                <a:solidFill>
                  <a:srgbClr val="FFFFFF"/>
                </a:solidFill>
                <a:latin typeface="Calibri"/>
                <a:cs typeface="Calibri"/>
              </a:rPr>
              <a:t>180</a:t>
            </a:r>
            <a:r>
              <a:rPr sz="1700" spc="-5" dirty="0">
                <a:solidFill>
                  <a:srgbClr val="FFFFFF"/>
                </a:solidFill>
                <a:latin typeface="Calibri"/>
                <a:cs typeface="Calibri"/>
              </a:rPr>
              <a:t> seconds,</a:t>
            </a:r>
            <a:r>
              <a:rPr sz="1700" spc="-25" dirty="0">
                <a:solidFill>
                  <a:srgbClr val="FFFFFF"/>
                </a:solidFill>
                <a:latin typeface="Calibri"/>
                <a:cs typeface="Calibri"/>
              </a:rPr>
              <a:t> </a:t>
            </a:r>
            <a:r>
              <a:rPr sz="1700" spc="-10" dirty="0">
                <a:solidFill>
                  <a:srgbClr val="FFFFFF"/>
                </a:solidFill>
                <a:latin typeface="Calibri"/>
                <a:cs typeface="Calibri"/>
              </a:rPr>
              <a:t>router</a:t>
            </a:r>
            <a:r>
              <a:rPr sz="1700" spc="-30" dirty="0">
                <a:solidFill>
                  <a:srgbClr val="FFFFFF"/>
                </a:solidFill>
                <a:latin typeface="Calibri"/>
                <a:cs typeface="Calibri"/>
              </a:rPr>
              <a:t> </a:t>
            </a:r>
            <a:r>
              <a:rPr sz="1700" dirty="0">
                <a:solidFill>
                  <a:srgbClr val="FFFFFF"/>
                </a:solidFill>
                <a:latin typeface="Calibri"/>
                <a:cs typeface="Calibri"/>
              </a:rPr>
              <a:t>B</a:t>
            </a:r>
            <a:r>
              <a:rPr sz="1700" spc="5" dirty="0">
                <a:solidFill>
                  <a:srgbClr val="FFFFFF"/>
                </a:solidFill>
                <a:latin typeface="Calibri"/>
                <a:cs typeface="Calibri"/>
              </a:rPr>
              <a:t> </a:t>
            </a:r>
            <a:r>
              <a:rPr sz="1700" dirty="0">
                <a:solidFill>
                  <a:srgbClr val="FFFFFF"/>
                </a:solidFill>
                <a:latin typeface="Calibri"/>
                <a:cs typeface="Calibri"/>
              </a:rPr>
              <a:t>decides</a:t>
            </a:r>
            <a:r>
              <a:rPr sz="1700" spc="-25" dirty="0">
                <a:solidFill>
                  <a:srgbClr val="FFFFFF"/>
                </a:solidFill>
                <a:latin typeface="Calibri"/>
                <a:cs typeface="Calibri"/>
              </a:rPr>
              <a:t> </a:t>
            </a:r>
            <a:r>
              <a:rPr sz="1700" dirty="0">
                <a:solidFill>
                  <a:srgbClr val="FFFFFF"/>
                </a:solidFill>
                <a:latin typeface="Calibri"/>
                <a:cs typeface="Calibri"/>
              </a:rPr>
              <a:t>that</a:t>
            </a:r>
            <a:r>
              <a:rPr sz="1700" spc="-5" dirty="0">
                <a:solidFill>
                  <a:srgbClr val="FFFFFF"/>
                </a:solidFill>
                <a:latin typeface="Calibri"/>
                <a:cs typeface="Calibri"/>
              </a:rPr>
              <a:t> </a:t>
            </a:r>
            <a:r>
              <a:rPr sz="1700" spc="-10" dirty="0">
                <a:solidFill>
                  <a:srgbClr val="FFFFFF"/>
                </a:solidFill>
                <a:latin typeface="Calibri"/>
                <a:cs typeface="Calibri"/>
              </a:rPr>
              <a:t>router</a:t>
            </a:r>
            <a:r>
              <a:rPr sz="1700" spc="5" dirty="0">
                <a:solidFill>
                  <a:srgbClr val="FFFFFF"/>
                </a:solidFill>
                <a:latin typeface="Calibri"/>
                <a:cs typeface="Calibri"/>
              </a:rPr>
              <a:t> </a:t>
            </a:r>
            <a:r>
              <a:rPr sz="1700" dirty="0">
                <a:solidFill>
                  <a:srgbClr val="FFFFFF"/>
                </a:solidFill>
                <a:latin typeface="Calibri"/>
                <a:cs typeface="Calibri"/>
              </a:rPr>
              <a:t>A</a:t>
            </a:r>
            <a:endParaRPr sz="1700">
              <a:latin typeface="Calibri"/>
              <a:cs typeface="Calibri"/>
            </a:endParaRPr>
          </a:p>
          <a:p>
            <a:pPr marL="355600">
              <a:lnSpc>
                <a:spcPts val="1835"/>
              </a:lnSpc>
            </a:pPr>
            <a:r>
              <a:rPr sz="1700" dirty="0">
                <a:solidFill>
                  <a:srgbClr val="FFFFFF"/>
                </a:solidFill>
                <a:latin typeface="Calibri"/>
                <a:cs typeface="Calibri"/>
              </a:rPr>
              <a:t>is</a:t>
            </a:r>
            <a:r>
              <a:rPr sz="1700" spc="-5" dirty="0">
                <a:solidFill>
                  <a:srgbClr val="FFFFFF"/>
                </a:solidFill>
                <a:latin typeface="Calibri"/>
                <a:cs typeface="Calibri"/>
              </a:rPr>
              <a:t> </a:t>
            </a:r>
            <a:r>
              <a:rPr sz="1700" dirty="0">
                <a:solidFill>
                  <a:srgbClr val="FFFFFF"/>
                </a:solidFill>
                <a:latin typeface="Calibri"/>
                <a:cs typeface="Calibri"/>
              </a:rPr>
              <a:t>dead,</a:t>
            </a:r>
            <a:r>
              <a:rPr sz="1700" spc="-30" dirty="0">
                <a:solidFill>
                  <a:srgbClr val="FFFFFF"/>
                </a:solidFill>
                <a:latin typeface="Calibri"/>
                <a:cs typeface="Calibri"/>
              </a:rPr>
              <a:t> </a:t>
            </a:r>
            <a:r>
              <a:rPr sz="1700" dirty="0">
                <a:solidFill>
                  <a:srgbClr val="FFFFFF"/>
                </a:solidFill>
                <a:latin typeface="Calibri"/>
                <a:cs typeface="Calibri"/>
              </a:rPr>
              <a:t>sends</a:t>
            </a:r>
            <a:r>
              <a:rPr sz="1700" spc="-40" dirty="0">
                <a:solidFill>
                  <a:srgbClr val="FFFFFF"/>
                </a:solidFill>
                <a:latin typeface="Calibri"/>
                <a:cs typeface="Calibri"/>
              </a:rPr>
              <a:t> </a:t>
            </a:r>
            <a:r>
              <a:rPr sz="1700" dirty="0">
                <a:solidFill>
                  <a:srgbClr val="FFFFFF"/>
                </a:solidFill>
                <a:latin typeface="Calibri"/>
                <a:cs typeface="Calibri"/>
              </a:rPr>
              <a:t>a</a:t>
            </a:r>
            <a:r>
              <a:rPr sz="1700" spc="10" dirty="0">
                <a:solidFill>
                  <a:srgbClr val="FFFFFF"/>
                </a:solidFill>
                <a:latin typeface="Calibri"/>
                <a:cs typeface="Calibri"/>
              </a:rPr>
              <a:t> </a:t>
            </a:r>
            <a:r>
              <a:rPr sz="1700" spc="-20" dirty="0">
                <a:solidFill>
                  <a:srgbClr val="FFFFFF"/>
                </a:solidFill>
                <a:latin typeface="Calibri"/>
                <a:cs typeface="Calibri"/>
              </a:rPr>
              <a:t>NOTIFICATION</a:t>
            </a:r>
            <a:r>
              <a:rPr sz="1700" spc="-30" dirty="0">
                <a:solidFill>
                  <a:srgbClr val="FFFFFF"/>
                </a:solidFill>
                <a:latin typeface="Calibri"/>
                <a:cs typeface="Calibri"/>
              </a:rPr>
              <a:t> </a:t>
            </a:r>
            <a:r>
              <a:rPr sz="1700" spc="-5" dirty="0">
                <a:solidFill>
                  <a:srgbClr val="FFFFFF"/>
                </a:solidFill>
                <a:latin typeface="Calibri"/>
                <a:cs typeface="Calibri"/>
              </a:rPr>
              <a:t>message</a:t>
            </a:r>
            <a:r>
              <a:rPr sz="1700" spc="-20" dirty="0">
                <a:solidFill>
                  <a:srgbClr val="FFFFFF"/>
                </a:solidFill>
                <a:latin typeface="Calibri"/>
                <a:cs typeface="Calibri"/>
              </a:rPr>
              <a:t> </a:t>
            </a:r>
            <a:r>
              <a:rPr sz="1700" dirty="0">
                <a:solidFill>
                  <a:srgbClr val="FFFFFF"/>
                </a:solidFill>
                <a:latin typeface="Calibri"/>
                <a:cs typeface="Calibri"/>
              </a:rPr>
              <a:t>and</a:t>
            </a:r>
            <a:r>
              <a:rPr sz="1700" spc="-15" dirty="0">
                <a:solidFill>
                  <a:srgbClr val="FFFFFF"/>
                </a:solidFill>
                <a:latin typeface="Calibri"/>
                <a:cs typeface="Calibri"/>
              </a:rPr>
              <a:t> </a:t>
            </a:r>
            <a:r>
              <a:rPr sz="1700" spc="-10" dirty="0">
                <a:solidFill>
                  <a:srgbClr val="FFFFFF"/>
                </a:solidFill>
                <a:latin typeface="Calibri"/>
                <a:cs typeface="Calibri"/>
              </a:rPr>
              <a:t>tears</a:t>
            </a:r>
            <a:r>
              <a:rPr sz="1700" spc="-20" dirty="0">
                <a:solidFill>
                  <a:srgbClr val="FFFFFF"/>
                </a:solidFill>
                <a:latin typeface="Calibri"/>
                <a:cs typeface="Calibri"/>
              </a:rPr>
              <a:t> </a:t>
            </a:r>
            <a:r>
              <a:rPr sz="1700" spc="-5" dirty="0">
                <a:solidFill>
                  <a:srgbClr val="FFFFFF"/>
                </a:solidFill>
                <a:latin typeface="Calibri"/>
                <a:cs typeface="Calibri"/>
              </a:rPr>
              <a:t>down</a:t>
            </a:r>
            <a:r>
              <a:rPr sz="1700" spc="-20" dirty="0">
                <a:solidFill>
                  <a:srgbClr val="FFFFFF"/>
                </a:solidFill>
                <a:latin typeface="Calibri"/>
                <a:cs typeface="Calibri"/>
              </a:rPr>
              <a:t> </a:t>
            </a:r>
            <a:r>
              <a:rPr sz="1700" dirty="0">
                <a:solidFill>
                  <a:srgbClr val="FFFFFF"/>
                </a:solidFill>
                <a:latin typeface="Calibri"/>
                <a:cs typeface="Calibri"/>
              </a:rPr>
              <a:t>the</a:t>
            </a:r>
            <a:r>
              <a:rPr sz="1700" spc="-5" dirty="0">
                <a:solidFill>
                  <a:srgbClr val="FFFFFF"/>
                </a:solidFill>
                <a:latin typeface="Calibri"/>
                <a:cs typeface="Calibri"/>
              </a:rPr>
              <a:t> </a:t>
            </a:r>
            <a:r>
              <a:rPr sz="1700" dirty="0">
                <a:solidFill>
                  <a:srgbClr val="FFFFFF"/>
                </a:solidFill>
                <a:latin typeface="Calibri"/>
                <a:cs typeface="Calibri"/>
              </a:rPr>
              <a:t>session.</a:t>
            </a:r>
            <a:endParaRPr sz="1700">
              <a:latin typeface="Calibri"/>
              <a:cs typeface="Calibri"/>
            </a:endParaRPr>
          </a:p>
          <a:p>
            <a:pPr marL="355600" marR="403225" indent="-342900">
              <a:lnSpc>
                <a:spcPts val="1630"/>
              </a:lnSpc>
              <a:spcBef>
                <a:spcPts val="980"/>
              </a:spcBef>
              <a:tabLst>
                <a:tab pos="354965" algn="l"/>
              </a:tabLst>
            </a:pPr>
            <a:r>
              <a:rPr sz="1350" spc="-130" dirty="0">
                <a:solidFill>
                  <a:srgbClr val="89D0D6"/>
                </a:solidFill>
                <a:latin typeface="Lucida Sans Unicode"/>
                <a:cs typeface="Lucida Sans Unicode"/>
              </a:rPr>
              <a:t>▶	</a:t>
            </a:r>
            <a:r>
              <a:rPr sz="1700" spc="-30" dirty="0">
                <a:solidFill>
                  <a:srgbClr val="FFFFFF"/>
                </a:solidFill>
                <a:latin typeface="Calibri"/>
                <a:cs typeface="Calibri"/>
              </a:rPr>
              <a:t>Two</a:t>
            </a:r>
            <a:r>
              <a:rPr sz="1700" spc="-5" dirty="0">
                <a:solidFill>
                  <a:srgbClr val="FFFFFF"/>
                </a:solidFill>
                <a:latin typeface="Calibri"/>
                <a:cs typeface="Calibri"/>
              </a:rPr>
              <a:t> </a:t>
            </a:r>
            <a:r>
              <a:rPr sz="1700" b="1" spc="-10" dirty="0">
                <a:solidFill>
                  <a:srgbClr val="FFFFFF"/>
                </a:solidFill>
                <a:latin typeface="Calibri"/>
                <a:cs typeface="Calibri"/>
              </a:rPr>
              <a:t>hosts</a:t>
            </a:r>
            <a:r>
              <a:rPr sz="1700" b="1" spc="-5" dirty="0">
                <a:solidFill>
                  <a:srgbClr val="FFFFFF"/>
                </a:solidFill>
                <a:latin typeface="Calibri"/>
                <a:cs typeface="Calibri"/>
              </a:rPr>
              <a:t> </a:t>
            </a:r>
            <a:r>
              <a:rPr sz="1700" b="1" spc="-10" dirty="0">
                <a:solidFill>
                  <a:srgbClr val="FFFFFF"/>
                </a:solidFill>
                <a:latin typeface="Calibri"/>
                <a:cs typeface="Calibri"/>
              </a:rPr>
              <a:t>form</a:t>
            </a:r>
            <a:r>
              <a:rPr sz="1700" b="1" spc="10" dirty="0">
                <a:solidFill>
                  <a:srgbClr val="FFFFFF"/>
                </a:solidFill>
                <a:latin typeface="Calibri"/>
                <a:cs typeface="Calibri"/>
              </a:rPr>
              <a:t> </a:t>
            </a:r>
            <a:r>
              <a:rPr sz="1700" b="1" dirty="0">
                <a:solidFill>
                  <a:srgbClr val="FFFFFF"/>
                </a:solidFill>
                <a:latin typeface="Calibri"/>
                <a:cs typeface="Calibri"/>
              </a:rPr>
              <a:t>a</a:t>
            </a:r>
            <a:r>
              <a:rPr sz="1700" b="1" spc="10" dirty="0">
                <a:solidFill>
                  <a:srgbClr val="FFFFFF"/>
                </a:solidFill>
                <a:latin typeface="Calibri"/>
                <a:cs typeface="Calibri"/>
              </a:rPr>
              <a:t> </a:t>
            </a:r>
            <a:r>
              <a:rPr sz="1700" b="1" spc="-10" dirty="0">
                <a:solidFill>
                  <a:srgbClr val="FFFFFF"/>
                </a:solidFill>
                <a:latin typeface="Calibri"/>
                <a:cs typeface="Calibri"/>
              </a:rPr>
              <a:t>transport</a:t>
            </a:r>
            <a:r>
              <a:rPr sz="1700" b="1" spc="-15" dirty="0">
                <a:solidFill>
                  <a:srgbClr val="FFFFFF"/>
                </a:solidFill>
                <a:latin typeface="Calibri"/>
                <a:cs typeface="Calibri"/>
              </a:rPr>
              <a:t> </a:t>
            </a:r>
            <a:r>
              <a:rPr sz="1700" b="1" spc="-10" dirty="0">
                <a:solidFill>
                  <a:srgbClr val="FFFFFF"/>
                </a:solidFill>
                <a:latin typeface="Calibri"/>
                <a:cs typeface="Calibri"/>
              </a:rPr>
              <a:t>protocol</a:t>
            </a:r>
            <a:r>
              <a:rPr sz="1700" b="1" spc="10" dirty="0">
                <a:solidFill>
                  <a:srgbClr val="FFFFFF"/>
                </a:solidFill>
                <a:latin typeface="Calibri"/>
                <a:cs typeface="Calibri"/>
              </a:rPr>
              <a:t> </a:t>
            </a:r>
            <a:r>
              <a:rPr sz="1700" b="1" spc="-5" dirty="0">
                <a:solidFill>
                  <a:srgbClr val="FFFFFF"/>
                </a:solidFill>
                <a:latin typeface="Calibri"/>
                <a:cs typeface="Calibri"/>
              </a:rPr>
              <a:t>connection</a:t>
            </a:r>
            <a:r>
              <a:rPr sz="1700" b="1" spc="10" dirty="0">
                <a:solidFill>
                  <a:srgbClr val="FFFFFF"/>
                </a:solidFill>
                <a:latin typeface="Calibri"/>
                <a:cs typeface="Calibri"/>
              </a:rPr>
              <a:t> </a:t>
            </a:r>
            <a:r>
              <a:rPr sz="1700" b="1" spc="-10" dirty="0">
                <a:solidFill>
                  <a:srgbClr val="FFFFFF"/>
                </a:solidFill>
                <a:latin typeface="Calibri"/>
                <a:cs typeface="Calibri"/>
              </a:rPr>
              <a:t>between</a:t>
            </a:r>
            <a:r>
              <a:rPr sz="1700" b="1" spc="-5" dirty="0">
                <a:solidFill>
                  <a:srgbClr val="FFFFFF"/>
                </a:solidFill>
                <a:latin typeface="Calibri"/>
                <a:cs typeface="Calibri"/>
              </a:rPr>
              <a:t> one</a:t>
            </a:r>
            <a:r>
              <a:rPr sz="1700" b="1" spc="5" dirty="0">
                <a:solidFill>
                  <a:srgbClr val="FFFFFF"/>
                </a:solidFill>
                <a:latin typeface="Calibri"/>
                <a:cs typeface="Calibri"/>
              </a:rPr>
              <a:t> </a:t>
            </a:r>
            <a:r>
              <a:rPr sz="1700" b="1" spc="-5" dirty="0">
                <a:solidFill>
                  <a:srgbClr val="FFFFFF"/>
                </a:solidFill>
                <a:latin typeface="Calibri"/>
                <a:cs typeface="Calibri"/>
              </a:rPr>
              <a:t>another</a:t>
            </a:r>
            <a:r>
              <a:rPr sz="1700" spc="-5" dirty="0">
                <a:solidFill>
                  <a:srgbClr val="FFFFFF"/>
                </a:solidFill>
                <a:latin typeface="Calibri"/>
                <a:cs typeface="Calibri"/>
              </a:rPr>
              <a:t>.</a:t>
            </a:r>
            <a:r>
              <a:rPr sz="1700" spc="5" dirty="0">
                <a:solidFill>
                  <a:srgbClr val="FFFFFF"/>
                </a:solidFill>
                <a:latin typeface="Calibri"/>
                <a:cs typeface="Calibri"/>
              </a:rPr>
              <a:t> </a:t>
            </a:r>
            <a:r>
              <a:rPr sz="1700" spc="-5" dirty="0">
                <a:solidFill>
                  <a:srgbClr val="FFFFFF"/>
                </a:solidFill>
                <a:latin typeface="Calibri"/>
                <a:cs typeface="Calibri"/>
              </a:rPr>
              <a:t>They</a:t>
            </a:r>
            <a:r>
              <a:rPr sz="1700" spc="-15" dirty="0">
                <a:solidFill>
                  <a:srgbClr val="FFFFFF"/>
                </a:solidFill>
                <a:latin typeface="Calibri"/>
                <a:cs typeface="Calibri"/>
              </a:rPr>
              <a:t> </a:t>
            </a:r>
            <a:r>
              <a:rPr sz="1700" spc="-10" dirty="0">
                <a:solidFill>
                  <a:srgbClr val="FFFFFF"/>
                </a:solidFill>
                <a:latin typeface="Calibri"/>
                <a:cs typeface="Calibri"/>
              </a:rPr>
              <a:t>exchange</a:t>
            </a:r>
            <a:r>
              <a:rPr sz="1700" spc="-25" dirty="0">
                <a:solidFill>
                  <a:srgbClr val="FFFFFF"/>
                </a:solidFill>
                <a:latin typeface="Calibri"/>
                <a:cs typeface="Calibri"/>
              </a:rPr>
              <a:t> </a:t>
            </a:r>
            <a:r>
              <a:rPr sz="1700" dirty="0">
                <a:solidFill>
                  <a:srgbClr val="FFFFFF"/>
                </a:solidFill>
                <a:latin typeface="Calibri"/>
                <a:cs typeface="Calibri"/>
              </a:rPr>
              <a:t>messages</a:t>
            </a:r>
            <a:r>
              <a:rPr sz="1700" spc="-20" dirty="0">
                <a:solidFill>
                  <a:srgbClr val="FFFFFF"/>
                </a:solidFill>
                <a:latin typeface="Calibri"/>
                <a:cs typeface="Calibri"/>
              </a:rPr>
              <a:t> </a:t>
            </a:r>
            <a:r>
              <a:rPr sz="1700" spc="-5" dirty="0">
                <a:solidFill>
                  <a:srgbClr val="FFFFFF"/>
                </a:solidFill>
                <a:latin typeface="Calibri"/>
                <a:cs typeface="Calibri"/>
              </a:rPr>
              <a:t>to </a:t>
            </a:r>
            <a:r>
              <a:rPr sz="1700" spc="-370" dirty="0">
                <a:solidFill>
                  <a:srgbClr val="FFFFFF"/>
                </a:solidFill>
                <a:latin typeface="Calibri"/>
                <a:cs typeface="Calibri"/>
              </a:rPr>
              <a:t> </a:t>
            </a:r>
            <a:r>
              <a:rPr sz="1700" dirty="0">
                <a:solidFill>
                  <a:srgbClr val="FFFFFF"/>
                </a:solidFill>
                <a:latin typeface="Calibri"/>
                <a:cs typeface="Calibri"/>
              </a:rPr>
              <a:t>open</a:t>
            </a:r>
            <a:r>
              <a:rPr sz="1700" spc="-20" dirty="0">
                <a:solidFill>
                  <a:srgbClr val="FFFFFF"/>
                </a:solidFill>
                <a:latin typeface="Calibri"/>
                <a:cs typeface="Calibri"/>
              </a:rPr>
              <a:t> </a:t>
            </a:r>
            <a:r>
              <a:rPr sz="1700" dirty="0">
                <a:solidFill>
                  <a:srgbClr val="FFFFFF"/>
                </a:solidFill>
                <a:latin typeface="Calibri"/>
                <a:cs typeface="Calibri"/>
              </a:rPr>
              <a:t>and</a:t>
            </a:r>
            <a:r>
              <a:rPr sz="1700" spc="-25" dirty="0">
                <a:solidFill>
                  <a:srgbClr val="FFFFFF"/>
                </a:solidFill>
                <a:latin typeface="Calibri"/>
                <a:cs typeface="Calibri"/>
              </a:rPr>
              <a:t> </a:t>
            </a:r>
            <a:r>
              <a:rPr sz="1700" spc="-5" dirty="0">
                <a:solidFill>
                  <a:srgbClr val="FFFFFF"/>
                </a:solidFill>
                <a:latin typeface="Calibri"/>
                <a:cs typeface="Calibri"/>
              </a:rPr>
              <a:t>confirm</a:t>
            </a:r>
            <a:r>
              <a:rPr sz="1700" spc="-20" dirty="0">
                <a:solidFill>
                  <a:srgbClr val="FFFFFF"/>
                </a:solidFill>
                <a:latin typeface="Calibri"/>
                <a:cs typeface="Calibri"/>
              </a:rPr>
              <a:t> </a:t>
            </a:r>
            <a:r>
              <a:rPr sz="1700" dirty="0">
                <a:solidFill>
                  <a:srgbClr val="FFFFFF"/>
                </a:solidFill>
                <a:latin typeface="Calibri"/>
                <a:cs typeface="Calibri"/>
              </a:rPr>
              <a:t>the</a:t>
            </a:r>
            <a:r>
              <a:rPr sz="1700" spc="-10" dirty="0">
                <a:solidFill>
                  <a:srgbClr val="FFFFFF"/>
                </a:solidFill>
                <a:latin typeface="Calibri"/>
                <a:cs typeface="Calibri"/>
              </a:rPr>
              <a:t> </a:t>
            </a:r>
            <a:r>
              <a:rPr sz="1700" dirty="0">
                <a:solidFill>
                  <a:srgbClr val="FFFFFF"/>
                </a:solidFill>
                <a:latin typeface="Calibri"/>
                <a:cs typeface="Calibri"/>
              </a:rPr>
              <a:t>connection</a:t>
            </a:r>
            <a:r>
              <a:rPr sz="1700" spc="-35" dirty="0">
                <a:solidFill>
                  <a:srgbClr val="FFFFFF"/>
                </a:solidFill>
                <a:latin typeface="Calibri"/>
                <a:cs typeface="Calibri"/>
              </a:rPr>
              <a:t> </a:t>
            </a:r>
            <a:r>
              <a:rPr sz="1700" spc="-10" dirty="0">
                <a:solidFill>
                  <a:srgbClr val="FFFFFF"/>
                </a:solidFill>
                <a:latin typeface="Calibri"/>
                <a:cs typeface="Calibri"/>
              </a:rPr>
              <a:t>parameters.</a:t>
            </a:r>
            <a:endParaRPr sz="1700">
              <a:latin typeface="Calibri"/>
              <a:cs typeface="Calibri"/>
            </a:endParaRPr>
          </a:p>
          <a:p>
            <a:pPr marL="355600" marR="135890" indent="-342900">
              <a:lnSpc>
                <a:spcPct val="80000"/>
              </a:lnSpc>
              <a:spcBef>
                <a:spcPts val="1015"/>
              </a:spcBef>
              <a:tabLst>
                <a:tab pos="354965" algn="l"/>
              </a:tabLst>
            </a:pPr>
            <a:r>
              <a:rPr sz="1350" spc="-130" dirty="0">
                <a:solidFill>
                  <a:srgbClr val="89D0D6"/>
                </a:solidFill>
                <a:latin typeface="Lucida Sans Unicode"/>
                <a:cs typeface="Lucida Sans Unicode"/>
              </a:rPr>
              <a:t>▶	</a:t>
            </a:r>
            <a:r>
              <a:rPr sz="1700" spc="-5" dirty="0">
                <a:solidFill>
                  <a:srgbClr val="FFFFFF"/>
                </a:solidFill>
                <a:latin typeface="Calibri"/>
                <a:cs typeface="Calibri"/>
              </a:rPr>
              <a:t>The </a:t>
            </a:r>
            <a:r>
              <a:rPr sz="1700" dirty="0">
                <a:solidFill>
                  <a:srgbClr val="FFFFFF"/>
                </a:solidFill>
                <a:latin typeface="Calibri"/>
                <a:cs typeface="Calibri"/>
              </a:rPr>
              <a:t>initial </a:t>
            </a:r>
            <a:r>
              <a:rPr sz="1700" spc="-10" dirty="0">
                <a:solidFill>
                  <a:srgbClr val="FFFFFF"/>
                </a:solidFill>
                <a:latin typeface="Calibri"/>
                <a:cs typeface="Calibri"/>
              </a:rPr>
              <a:t>data </a:t>
            </a:r>
            <a:r>
              <a:rPr sz="1700" spc="-5" dirty="0">
                <a:solidFill>
                  <a:srgbClr val="FFFFFF"/>
                </a:solidFill>
                <a:latin typeface="Calibri"/>
                <a:cs typeface="Calibri"/>
              </a:rPr>
              <a:t>flow </a:t>
            </a:r>
            <a:r>
              <a:rPr sz="1700" dirty="0">
                <a:solidFill>
                  <a:srgbClr val="FFFFFF"/>
                </a:solidFill>
                <a:latin typeface="Calibri"/>
                <a:cs typeface="Calibri"/>
              </a:rPr>
              <a:t>is the </a:t>
            </a:r>
            <a:r>
              <a:rPr sz="1700" spc="-5" dirty="0">
                <a:solidFill>
                  <a:srgbClr val="FFFFFF"/>
                </a:solidFill>
                <a:latin typeface="Calibri"/>
                <a:cs typeface="Calibri"/>
              </a:rPr>
              <a:t>entire </a:t>
            </a:r>
            <a:r>
              <a:rPr sz="1700" dirty="0">
                <a:solidFill>
                  <a:srgbClr val="FFFFFF"/>
                </a:solidFill>
                <a:latin typeface="Calibri"/>
                <a:cs typeface="Calibri"/>
              </a:rPr>
              <a:t>BGP </a:t>
            </a:r>
            <a:r>
              <a:rPr sz="1700" spc="-5" dirty="0">
                <a:solidFill>
                  <a:srgbClr val="FFFFFF"/>
                </a:solidFill>
                <a:latin typeface="Calibri"/>
                <a:cs typeface="Calibri"/>
              </a:rPr>
              <a:t>routing table. Incremental updates are </a:t>
            </a:r>
            <a:r>
              <a:rPr sz="1700" dirty="0">
                <a:solidFill>
                  <a:srgbClr val="FFFFFF"/>
                </a:solidFill>
                <a:latin typeface="Calibri"/>
                <a:cs typeface="Calibri"/>
              </a:rPr>
              <a:t>sent as the </a:t>
            </a:r>
            <a:r>
              <a:rPr sz="1700" spc="-5" dirty="0">
                <a:solidFill>
                  <a:srgbClr val="FFFFFF"/>
                </a:solidFill>
                <a:latin typeface="Calibri"/>
                <a:cs typeface="Calibri"/>
              </a:rPr>
              <a:t>routing tables </a:t>
            </a:r>
            <a:r>
              <a:rPr sz="1700" dirty="0">
                <a:solidFill>
                  <a:srgbClr val="FFFFFF"/>
                </a:solidFill>
                <a:latin typeface="Calibri"/>
                <a:cs typeface="Calibri"/>
              </a:rPr>
              <a:t> change. </a:t>
            </a:r>
            <a:r>
              <a:rPr sz="1700" spc="-10" dirty="0">
                <a:solidFill>
                  <a:srgbClr val="FFFFFF"/>
                </a:solidFill>
                <a:latin typeface="Calibri"/>
                <a:cs typeface="Calibri"/>
              </a:rPr>
              <a:t>Keep </a:t>
            </a:r>
            <a:r>
              <a:rPr sz="1700" spc="-5" dirty="0">
                <a:solidFill>
                  <a:srgbClr val="FFFFFF"/>
                </a:solidFill>
                <a:latin typeface="Calibri"/>
                <a:cs typeface="Calibri"/>
              </a:rPr>
              <a:t>alive </a:t>
            </a:r>
            <a:r>
              <a:rPr sz="1700" dirty="0">
                <a:solidFill>
                  <a:srgbClr val="FFFFFF"/>
                </a:solidFill>
                <a:latin typeface="Calibri"/>
                <a:cs typeface="Calibri"/>
              </a:rPr>
              <a:t>messages </a:t>
            </a:r>
            <a:r>
              <a:rPr sz="1700" spc="-10" dirty="0">
                <a:solidFill>
                  <a:srgbClr val="FFFFFF"/>
                </a:solidFill>
                <a:latin typeface="Calibri"/>
                <a:cs typeface="Calibri"/>
              </a:rPr>
              <a:t>are </a:t>
            </a:r>
            <a:r>
              <a:rPr sz="1700" spc="-5" dirty="0">
                <a:solidFill>
                  <a:srgbClr val="FFFFFF"/>
                </a:solidFill>
                <a:latin typeface="Calibri"/>
                <a:cs typeface="Calibri"/>
              </a:rPr>
              <a:t>sent periodically to ensure </a:t>
            </a:r>
            <a:r>
              <a:rPr sz="1700" dirty="0">
                <a:solidFill>
                  <a:srgbClr val="FFFFFF"/>
                </a:solidFill>
                <a:latin typeface="Calibri"/>
                <a:cs typeface="Calibri"/>
              </a:rPr>
              <a:t>the liveness of the connection. </a:t>
            </a:r>
            <a:r>
              <a:rPr sz="1700" spc="-5" dirty="0">
                <a:solidFill>
                  <a:srgbClr val="FFFFFF"/>
                </a:solidFill>
                <a:latin typeface="Calibri"/>
                <a:cs typeface="Calibri"/>
              </a:rPr>
              <a:t>Notification </a:t>
            </a:r>
            <a:r>
              <a:rPr sz="1700" spc="-370" dirty="0">
                <a:solidFill>
                  <a:srgbClr val="FFFFFF"/>
                </a:solidFill>
                <a:latin typeface="Calibri"/>
                <a:cs typeface="Calibri"/>
              </a:rPr>
              <a:t> </a:t>
            </a:r>
            <a:r>
              <a:rPr sz="1700" dirty="0">
                <a:solidFill>
                  <a:srgbClr val="FFFFFF"/>
                </a:solidFill>
                <a:latin typeface="Calibri"/>
                <a:cs typeface="Calibri"/>
              </a:rPr>
              <a:t>messages</a:t>
            </a:r>
            <a:r>
              <a:rPr sz="1700" spc="-30" dirty="0">
                <a:solidFill>
                  <a:srgbClr val="FFFFFF"/>
                </a:solidFill>
                <a:latin typeface="Calibri"/>
                <a:cs typeface="Calibri"/>
              </a:rPr>
              <a:t> </a:t>
            </a:r>
            <a:r>
              <a:rPr sz="1700" spc="-5" dirty="0">
                <a:solidFill>
                  <a:srgbClr val="FFFFFF"/>
                </a:solidFill>
                <a:latin typeface="Calibri"/>
                <a:cs typeface="Calibri"/>
              </a:rPr>
              <a:t>are</a:t>
            </a:r>
            <a:r>
              <a:rPr sz="1700" spc="-10" dirty="0">
                <a:solidFill>
                  <a:srgbClr val="FFFFFF"/>
                </a:solidFill>
                <a:latin typeface="Calibri"/>
                <a:cs typeface="Calibri"/>
              </a:rPr>
              <a:t> </a:t>
            </a:r>
            <a:r>
              <a:rPr sz="1700" dirty="0">
                <a:solidFill>
                  <a:srgbClr val="FFFFFF"/>
                </a:solidFill>
                <a:latin typeface="Calibri"/>
                <a:cs typeface="Calibri"/>
              </a:rPr>
              <a:t>sent</a:t>
            </a:r>
            <a:r>
              <a:rPr sz="1700" spc="-25" dirty="0">
                <a:solidFill>
                  <a:srgbClr val="FFFFFF"/>
                </a:solidFill>
                <a:latin typeface="Calibri"/>
                <a:cs typeface="Calibri"/>
              </a:rPr>
              <a:t> </a:t>
            </a:r>
            <a:r>
              <a:rPr sz="1700" dirty="0">
                <a:solidFill>
                  <a:srgbClr val="FFFFFF"/>
                </a:solidFill>
                <a:latin typeface="Calibri"/>
                <a:cs typeface="Calibri"/>
              </a:rPr>
              <a:t>in</a:t>
            </a:r>
            <a:r>
              <a:rPr sz="1700" spc="-10" dirty="0">
                <a:solidFill>
                  <a:srgbClr val="FFFFFF"/>
                </a:solidFill>
                <a:latin typeface="Calibri"/>
                <a:cs typeface="Calibri"/>
              </a:rPr>
              <a:t> </a:t>
            </a:r>
            <a:r>
              <a:rPr sz="1700" spc="-5" dirty="0">
                <a:solidFill>
                  <a:srgbClr val="FFFFFF"/>
                </a:solidFill>
                <a:latin typeface="Calibri"/>
                <a:cs typeface="Calibri"/>
              </a:rPr>
              <a:t>response</a:t>
            </a:r>
            <a:r>
              <a:rPr sz="1700" spc="-35" dirty="0">
                <a:solidFill>
                  <a:srgbClr val="FFFFFF"/>
                </a:solidFill>
                <a:latin typeface="Calibri"/>
                <a:cs typeface="Calibri"/>
              </a:rPr>
              <a:t> </a:t>
            </a:r>
            <a:r>
              <a:rPr sz="1700" spc="-5" dirty="0">
                <a:solidFill>
                  <a:srgbClr val="FFFFFF"/>
                </a:solidFill>
                <a:latin typeface="Calibri"/>
                <a:cs typeface="Calibri"/>
              </a:rPr>
              <a:t>to</a:t>
            </a:r>
            <a:r>
              <a:rPr sz="1700" dirty="0">
                <a:solidFill>
                  <a:srgbClr val="FFFFFF"/>
                </a:solidFill>
                <a:latin typeface="Calibri"/>
                <a:cs typeface="Calibri"/>
              </a:rPr>
              <a:t> </a:t>
            </a:r>
            <a:r>
              <a:rPr sz="1700" spc="-10" dirty="0">
                <a:solidFill>
                  <a:srgbClr val="FFFFFF"/>
                </a:solidFill>
                <a:latin typeface="Calibri"/>
                <a:cs typeface="Calibri"/>
              </a:rPr>
              <a:t>errors</a:t>
            </a:r>
            <a:r>
              <a:rPr sz="1700" spc="-45" dirty="0">
                <a:solidFill>
                  <a:srgbClr val="FFFFFF"/>
                </a:solidFill>
                <a:latin typeface="Calibri"/>
                <a:cs typeface="Calibri"/>
              </a:rPr>
              <a:t> </a:t>
            </a:r>
            <a:r>
              <a:rPr sz="1700" spc="-5" dirty="0">
                <a:solidFill>
                  <a:srgbClr val="FFFFFF"/>
                </a:solidFill>
                <a:latin typeface="Calibri"/>
                <a:cs typeface="Calibri"/>
              </a:rPr>
              <a:t>or</a:t>
            </a:r>
            <a:r>
              <a:rPr sz="1700" dirty="0">
                <a:solidFill>
                  <a:srgbClr val="FFFFFF"/>
                </a:solidFill>
                <a:latin typeface="Calibri"/>
                <a:cs typeface="Calibri"/>
              </a:rPr>
              <a:t> special</a:t>
            </a:r>
            <a:r>
              <a:rPr sz="1700" spc="-10" dirty="0">
                <a:solidFill>
                  <a:srgbClr val="FFFFFF"/>
                </a:solidFill>
                <a:latin typeface="Calibri"/>
                <a:cs typeface="Calibri"/>
              </a:rPr>
              <a:t> conditions.</a:t>
            </a:r>
            <a:endParaRPr sz="1700">
              <a:latin typeface="Calibri"/>
              <a:cs typeface="Calibri"/>
            </a:endParaRPr>
          </a:p>
          <a:p>
            <a:pPr marL="355600" marR="598805" indent="-342900">
              <a:lnSpc>
                <a:spcPts val="1630"/>
              </a:lnSpc>
              <a:spcBef>
                <a:spcPts val="994"/>
              </a:spcBef>
              <a:tabLst>
                <a:tab pos="354965" algn="l"/>
              </a:tabLst>
            </a:pPr>
            <a:r>
              <a:rPr sz="1350" spc="-130" dirty="0">
                <a:solidFill>
                  <a:srgbClr val="89D0D6"/>
                </a:solidFill>
                <a:latin typeface="Lucida Sans Unicode"/>
                <a:cs typeface="Lucida Sans Unicode"/>
              </a:rPr>
              <a:t>▶	</a:t>
            </a:r>
            <a:r>
              <a:rPr sz="1700" dirty="0">
                <a:solidFill>
                  <a:srgbClr val="FFFFFF"/>
                </a:solidFill>
                <a:latin typeface="Calibri"/>
                <a:cs typeface="Calibri"/>
              </a:rPr>
              <a:t>If a </a:t>
            </a:r>
            <a:r>
              <a:rPr sz="1700" spc="-5" dirty="0">
                <a:solidFill>
                  <a:srgbClr val="FFFFFF"/>
                </a:solidFill>
                <a:latin typeface="Calibri"/>
                <a:cs typeface="Calibri"/>
              </a:rPr>
              <a:t>connection </a:t>
            </a:r>
            <a:r>
              <a:rPr sz="1700" spc="-10" dirty="0">
                <a:solidFill>
                  <a:srgbClr val="FFFFFF"/>
                </a:solidFill>
                <a:latin typeface="Calibri"/>
                <a:cs typeface="Calibri"/>
              </a:rPr>
              <a:t>encounters </a:t>
            </a:r>
            <a:r>
              <a:rPr sz="1700" dirty="0">
                <a:solidFill>
                  <a:srgbClr val="FFFFFF"/>
                </a:solidFill>
                <a:latin typeface="Calibri"/>
                <a:cs typeface="Calibri"/>
              </a:rPr>
              <a:t>an </a:t>
            </a:r>
            <a:r>
              <a:rPr sz="1700" spc="-5" dirty="0">
                <a:solidFill>
                  <a:srgbClr val="FFFFFF"/>
                </a:solidFill>
                <a:latin typeface="Calibri"/>
                <a:cs typeface="Calibri"/>
              </a:rPr>
              <a:t>error condition, </a:t>
            </a:r>
            <a:r>
              <a:rPr sz="1700" dirty="0">
                <a:solidFill>
                  <a:srgbClr val="FFFFFF"/>
                </a:solidFill>
                <a:latin typeface="Calibri"/>
                <a:cs typeface="Calibri"/>
              </a:rPr>
              <a:t>a </a:t>
            </a:r>
            <a:r>
              <a:rPr sz="1700" spc="-5" dirty="0">
                <a:solidFill>
                  <a:srgbClr val="FFFFFF"/>
                </a:solidFill>
                <a:latin typeface="Calibri"/>
                <a:cs typeface="Calibri"/>
              </a:rPr>
              <a:t>notification message </a:t>
            </a:r>
            <a:r>
              <a:rPr sz="1700" dirty="0">
                <a:solidFill>
                  <a:srgbClr val="FFFFFF"/>
                </a:solidFill>
                <a:latin typeface="Calibri"/>
                <a:cs typeface="Calibri"/>
              </a:rPr>
              <a:t>is sent and the connection is </a:t>
            </a:r>
            <a:r>
              <a:rPr sz="1700" spc="-370" dirty="0">
                <a:solidFill>
                  <a:srgbClr val="FFFFFF"/>
                </a:solidFill>
                <a:latin typeface="Calibri"/>
                <a:cs typeface="Calibri"/>
              </a:rPr>
              <a:t> </a:t>
            </a:r>
            <a:r>
              <a:rPr sz="1700" spc="-5" dirty="0">
                <a:solidFill>
                  <a:srgbClr val="FFFFFF"/>
                </a:solidFill>
                <a:latin typeface="Calibri"/>
                <a:cs typeface="Calibri"/>
              </a:rPr>
              <a:t>optionally</a:t>
            </a:r>
            <a:r>
              <a:rPr sz="1700" spc="-25" dirty="0">
                <a:solidFill>
                  <a:srgbClr val="FFFFFF"/>
                </a:solidFill>
                <a:latin typeface="Calibri"/>
                <a:cs typeface="Calibri"/>
              </a:rPr>
              <a:t> </a:t>
            </a:r>
            <a:r>
              <a:rPr sz="1700" dirty="0">
                <a:solidFill>
                  <a:srgbClr val="FFFFFF"/>
                </a:solidFill>
                <a:latin typeface="Calibri"/>
                <a:cs typeface="Calibri"/>
              </a:rPr>
              <a:t>closed.</a:t>
            </a:r>
            <a:endParaRPr sz="1700">
              <a:latin typeface="Calibri"/>
              <a:cs typeface="Calibri"/>
            </a:endParaRPr>
          </a:p>
          <a:p>
            <a:pPr marL="355600" marR="26670" indent="-342900">
              <a:lnSpc>
                <a:spcPct val="80000"/>
              </a:lnSpc>
              <a:spcBef>
                <a:spcPts val="1010"/>
              </a:spcBef>
              <a:tabLst>
                <a:tab pos="354965" algn="l"/>
              </a:tabLst>
            </a:pPr>
            <a:r>
              <a:rPr sz="1350" spc="-130" dirty="0">
                <a:solidFill>
                  <a:srgbClr val="89D0D6"/>
                </a:solidFill>
                <a:latin typeface="Lucida Sans Unicode"/>
                <a:cs typeface="Lucida Sans Unicode"/>
              </a:rPr>
              <a:t>▶	</a:t>
            </a:r>
            <a:r>
              <a:rPr sz="1700" spc="-5" dirty="0">
                <a:solidFill>
                  <a:srgbClr val="FFFFFF"/>
                </a:solidFill>
                <a:latin typeface="Calibri"/>
                <a:cs typeface="Calibri"/>
              </a:rPr>
              <a:t>The hosts executing </a:t>
            </a:r>
            <a:r>
              <a:rPr sz="1700" dirty="0">
                <a:solidFill>
                  <a:srgbClr val="FFFFFF"/>
                </a:solidFill>
                <a:latin typeface="Calibri"/>
                <a:cs typeface="Calibri"/>
              </a:rPr>
              <a:t>the </a:t>
            </a:r>
            <a:r>
              <a:rPr sz="1700" spc="-5" dirty="0">
                <a:solidFill>
                  <a:srgbClr val="FFFFFF"/>
                </a:solidFill>
                <a:latin typeface="Calibri"/>
                <a:cs typeface="Calibri"/>
              </a:rPr>
              <a:t>Border </a:t>
            </a:r>
            <a:r>
              <a:rPr sz="1700" spc="-15" dirty="0">
                <a:solidFill>
                  <a:srgbClr val="FFFFFF"/>
                </a:solidFill>
                <a:latin typeface="Calibri"/>
                <a:cs typeface="Calibri"/>
              </a:rPr>
              <a:t>Gateway </a:t>
            </a:r>
            <a:r>
              <a:rPr sz="1700" spc="-10" dirty="0">
                <a:solidFill>
                  <a:srgbClr val="FFFFFF"/>
                </a:solidFill>
                <a:latin typeface="Calibri"/>
                <a:cs typeface="Calibri"/>
              </a:rPr>
              <a:t>Protocol </a:t>
            </a:r>
            <a:r>
              <a:rPr sz="1700" dirty="0">
                <a:solidFill>
                  <a:srgbClr val="FFFFFF"/>
                </a:solidFill>
                <a:latin typeface="Calibri"/>
                <a:cs typeface="Calibri"/>
              </a:rPr>
              <a:t>need not </a:t>
            </a:r>
            <a:r>
              <a:rPr sz="1700" spc="-5" dirty="0">
                <a:solidFill>
                  <a:srgbClr val="FFFFFF"/>
                </a:solidFill>
                <a:latin typeface="Calibri"/>
                <a:cs typeface="Calibri"/>
              </a:rPr>
              <a:t>be </a:t>
            </a:r>
            <a:r>
              <a:rPr sz="1700" spc="-10" dirty="0">
                <a:solidFill>
                  <a:srgbClr val="FFFFFF"/>
                </a:solidFill>
                <a:latin typeface="Calibri"/>
                <a:cs typeface="Calibri"/>
              </a:rPr>
              <a:t>routers. </a:t>
            </a:r>
            <a:r>
              <a:rPr sz="1700" dirty="0">
                <a:solidFill>
                  <a:srgbClr val="FFFFFF"/>
                </a:solidFill>
                <a:latin typeface="Calibri"/>
                <a:cs typeface="Calibri"/>
              </a:rPr>
              <a:t>A </a:t>
            </a:r>
            <a:r>
              <a:rPr sz="1700" spc="-5" dirty="0">
                <a:solidFill>
                  <a:srgbClr val="FFFFFF"/>
                </a:solidFill>
                <a:latin typeface="Calibri"/>
                <a:cs typeface="Calibri"/>
              </a:rPr>
              <a:t>non-routing host could </a:t>
            </a:r>
            <a:r>
              <a:rPr sz="1700" dirty="0">
                <a:solidFill>
                  <a:srgbClr val="FFFFFF"/>
                </a:solidFill>
                <a:latin typeface="Calibri"/>
                <a:cs typeface="Calibri"/>
              </a:rPr>
              <a:t> </a:t>
            </a:r>
            <a:r>
              <a:rPr sz="1700" spc="-10" dirty="0">
                <a:solidFill>
                  <a:srgbClr val="FFFFFF"/>
                </a:solidFill>
                <a:latin typeface="Calibri"/>
                <a:cs typeface="Calibri"/>
              </a:rPr>
              <a:t>exchange routing </a:t>
            </a:r>
            <a:r>
              <a:rPr sz="1700" spc="-5" dirty="0">
                <a:solidFill>
                  <a:srgbClr val="FFFFFF"/>
                </a:solidFill>
                <a:latin typeface="Calibri"/>
                <a:cs typeface="Calibri"/>
              </a:rPr>
              <a:t>information </a:t>
            </a:r>
            <a:r>
              <a:rPr sz="1700" dirty="0">
                <a:solidFill>
                  <a:srgbClr val="FFFFFF"/>
                </a:solidFill>
                <a:latin typeface="Calibri"/>
                <a:cs typeface="Calibri"/>
              </a:rPr>
              <a:t>with </a:t>
            </a:r>
            <a:r>
              <a:rPr sz="1700" spc="-10" dirty="0">
                <a:solidFill>
                  <a:srgbClr val="FFFFFF"/>
                </a:solidFill>
                <a:latin typeface="Calibri"/>
                <a:cs typeface="Calibri"/>
              </a:rPr>
              <a:t>routers </a:t>
            </a:r>
            <a:r>
              <a:rPr sz="1700" dirty="0">
                <a:solidFill>
                  <a:srgbClr val="FFFFFF"/>
                </a:solidFill>
                <a:latin typeface="Calibri"/>
                <a:cs typeface="Calibri"/>
              </a:rPr>
              <a:t>via </a:t>
            </a:r>
            <a:r>
              <a:rPr sz="1700" spc="-10" dirty="0">
                <a:solidFill>
                  <a:srgbClr val="FFFFFF"/>
                </a:solidFill>
                <a:latin typeface="Calibri"/>
                <a:cs typeface="Calibri"/>
              </a:rPr>
              <a:t>EGP </a:t>
            </a:r>
            <a:r>
              <a:rPr sz="1700" dirty="0">
                <a:solidFill>
                  <a:srgbClr val="FFFFFF"/>
                </a:solidFill>
                <a:latin typeface="Calibri"/>
                <a:cs typeface="Calibri"/>
              </a:rPr>
              <a:t>or </a:t>
            </a:r>
            <a:r>
              <a:rPr sz="1700" spc="-5" dirty="0">
                <a:solidFill>
                  <a:srgbClr val="FFFFFF"/>
                </a:solidFill>
                <a:latin typeface="Calibri"/>
                <a:cs typeface="Calibri"/>
              </a:rPr>
              <a:t>even </a:t>
            </a:r>
            <a:r>
              <a:rPr sz="1700" dirty="0">
                <a:solidFill>
                  <a:srgbClr val="FFFFFF"/>
                </a:solidFill>
                <a:latin typeface="Calibri"/>
                <a:cs typeface="Calibri"/>
              </a:rPr>
              <a:t>an </a:t>
            </a:r>
            <a:r>
              <a:rPr sz="1700" spc="-5" dirty="0">
                <a:solidFill>
                  <a:srgbClr val="FFFFFF"/>
                </a:solidFill>
                <a:latin typeface="Calibri"/>
                <a:cs typeface="Calibri"/>
              </a:rPr>
              <a:t>interior routing protocol. That non-routing </a:t>
            </a:r>
            <a:r>
              <a:rPr sz="1700" spc="-370" dirty="0">
                <a:solidFill>
                  <a:srgbClr val="FFFFFF"/>
                </a:solidFill>
                <a:latin typeface="Calibri"/>
                <a:cs typeface="Calibri"/>
              </a:rPr>
              <a:t> </a:t>
            </a:r>
            <a:r>
              <a:rPr sz="1700" spc="-5" dirty="0">
                <a:solidFill>
                  <a:srgbClr val="FFFFFF"/>
                </a:solidFill>
                <a:latin typeface="Calibri"/>
                <a:cs typeface="Calibri"/>
              </a:rPr>
              <a:t>host could </a:t>
            </a:r>
            <a:r>
              <a:rPr sz="1700" dirty="0">
                <a:solidFill>
                  <a:srgbClr val="FFFFFF"/>
                </a:solidFill>
                <a:latin typeface="Calibri"/>
                <a:cs typeface="Calibri"/>
              </a:rPr>
              <a:t>then use BGP </a:t>
            </a:r>
            <a:r>
              <a:rPr sz="1700" spc="-10" dirty="0">
                <a:solidFill>
                  <a:srgbClr val="FFFFFF"/>
                </a:solidFill>
                <a:latin typeface="Calibri"/>
                <a:cs typeface="Calibri"/>
              </a:rPr>
              <a:t>to exchange </a:t>
            </a:r>
            <a:r>
              <a:rPr sz="1700" spc="-5" dirty="0">
                <a:solidFill>
                  <a:srgbClr val="FFFFFF"/>
                </a:solidFill>
                <a:latin typeface="Calibri"/>
                <a:cs typeface="Calibri"/>
              </a:rPr>
              <a:t>routing </a:t>
            </a:r>
            <a:r>
              <a:rPr sz="1700" spc="-10" dirty="0">
                <a:solidFill>
                  <a:srgbClr val="FFFFFF"/>
                </a:solidFill>
                <a:latin typeface="Calibri"/>
                <a:cs typeface="Calibri"/>
              </a:rPr>
              <a:t>information </a:t>
            </a:r>
            <a:r>
              <a:rPr sz="1700" dirty="0">
                <a:solidFill>
                  <a:srgbClr val="FFFFFF"/>
                </a:solidFill>
                <a:latin typeface="Calibri"/>
                <a:cs typeface="Calibri"/>
              </a:rPr>
              <a:t>with a </a:t>
            </a:r>
            <a:r>
              <a:rPr sz="1700" spc="-5" dirty="0">
                <a:solidFill>
                  <a:srgbClr val="FFFFFF"/>
                </a:solidFill>
                <a:latin typeface="Calibri"/>
                <a:cs typeface="Calibri"/>
              </a:rPr>
              <a:t>border </a:t>
            </a:r>
            <a:r>
              <a:rPr sz="1700" spc="-20" dirty="0">
                <a:solidFill>
                  <a:srgbClr val="FFFFFF"/>
                </a:solidFill>
                <a:latin typeface="Calibri"/>
                <a:cs typeface="Calibri"/>
              </a:rPr>
              <a:t>gateway </a:t>
            </a:r>
            <a:r>
              <a:rPr sz="1700" dirty="0">
                <a:solidFill>
                  <a:srgbClr val="FFFFFF"/>
                </a:solidFill>
                <a:latin typeface="Calibri"/>
                <a:cs typeface="Calibri"/>
              </a:rPr>
              <a:t>in another </a:t>
            </a:r>
            <a:r>
              <a:rPr sz="1700" spc="-5" dirty="0">
                <a:solidFill>
                  <a:srgbClr val="FFFFFF"/>
                </a:solidFill>
                <a:latin typeface="Calibri"/>
                <a:cs typeface="Calibri"/>
              </a:rPr>
              <a:t>autonomous </a:t>
            </a:r>
            <a:r>
              <a:rPr sz="1700" spc="-370" dirty="0">
                <a:solidFill>
                  <a:srgbClr val="FFFFFF"/>
                </a:solidFill>
                <a:latin typeface="Calibri"/>
                <a:cs typeface="Calibri"/>
              </a:rPr>
              <a:t> </a:t>
            </a:r>
            <a:r>
              <a:rPr sz="1700" spc="-15" dirty="0">
                <a:solidFill>
                  <a:srgbClr val="FFFFFF"/>
                </a:solidFill>
                <a:latin typeface="Calibri"/>
                <a:cs typeface="Calibri"/>
              </a:rPr>
              <a:t>system.</a:t>
            </a:r>
            <a:endParaRPr sz="1700">
              <a:latin typeface="Calibri"/>
              <a:cs typeface="Calibri"/>
            </a:endParaRPr>
          </a:p>
          <a:p>
            <a:pPr marL="355600" marR="36830" indent="-342900" algn="just">
              <a:lnSpc>
                <a:spcPts val="1630"/>
              </a:lnSpc>
              <a:spcBef>
                <a:spcPts val="985"/>
              </a:spcBef>
            </a:pPr>
            <a:r>
              <a:rPr sz="1350" spc="-130" dirty="0">
                <a:solidFill>
                  <a:srgbClr val="89D0D6"/>
                </a:solidFill>
                <a:latin typeface="Lucida Sans Unicode"/>
                <a:cs typeface="Lucida Sans Unicode"/>
              </a:rPr>
              <a:t>▶</a:t>
            </a:r>
            <a:r>
              <a:rPr sz="1350" spc="465" dirty="0">
                <a:solidFill>
                  <a:srgbClr val="89D0D6"/>
                </a:solidFill>
                <a:latin typeface="Lucida Sans Unicode"/>
                <a:cs typeface="Lucida Sans Unicode"/>
              </a:rPr>
              <a:t> </a:t>
            </a:r>
            <a:r>
              <a:rPr sz="1700" dirty="0">
                <a:solidFill>
                  <a:srgbClr val="FFFFFF"/>
                </a:solidFill>
                <a:latin typeface="Calibri"/>
                <a:cs typeface="Calibri"/>
              </a:rPr>
              <a:t>If a particular AS has </a:t>
            </a:r>
            <a:r>
              <a:rPr sz="1700" spc="-10" dirty="0">
                <a:solidFill>
                  <a:srgbClr val="FFFFFF"/>
                </a:solidFill>
                <a:latin typeface="Calibri"/>
                <a:cs typeface="Calibri"/>
              </a:rPr>
              <a:t>more </a:t>
            </a:r>
            <a:r>
              <a:rPr sz="1700" dirty="0">
                <a:solidFill>
                  <a:srgbClr val="FFFFFF"/>
                </a:solidFill>
                <a:latin typeface="Calibri"/>
                <a:cs typeface="Calibri"/>
              </a:rPr>
              <a:t>than one BGP </a:t>
            </a:r>
            <a:r>
              <a:rPr sz="1700" spc="-35" dirty="0">
                <a:solidFill>
                  <a:srgbClr val="FFFFFF"/>
                </a:solidFill>
                <a:latin typeface="Calibri"/>
                <a:cs typeface="Calibri"/>
              </a:rPr>
              <a:t>gateway, </a:t>
            </a:r>
            <a:r>
              <a:rPr sz="1700" dirty="0">
                <a:solidFill>
                  <a:srgbClr val="FFFFFF"/>
                </a:solidFill>
                <a:latin typeface="Calibri"/>
                <a:cs typeface="Calibri"/>
              </a:rPr>
              <a:t>then all these </a:t>
            </a:r>
            <a:r>
              <a:rPr sz="1700" spc="-20" dirty="0">
                <a:solidFill>
                  <a:srgbClr val="FFFFFF"/>
                </a:solidFill>
                <a:latin typeface="Calibri"/>
                <a:cs typeface="Calibri"/>
              </a:rPr>
              <a:t>gateways </a:t>
            </a:r>
            <a:r>
              <a:rPr sz="1700" dirty="0">
                <a:solidFill>
                  <a:srgbClr val="FFFFFF"/>
                </a:solidFill>
                <a:latin typeface="Calibri"/>
                <a:cs typeface="Calibri"/>
              </a:rPr>
              <a:t>should </a:t>
            </a:r>
            <a:r>
              <a:rPr sz="1700" spc="-10" dirty="0">
                <a:solidFill>
                  <a:srgbClr val="FFFFFF"/>
                </a:solidFill>
                <a:latin typeface="Calibri"/>
                <a:cs typeface="Calibri"/>
              </a:rPr>
              <a:t>have </a:t>
            </a:r>
            <a:r>
              <a:rPr sz="1700" dirty="0">
                <a:solidFill>
                  <a:srgbClr val="FFFFFF"/>
                </a:solidFill>
                <a:latin typeface="Calibri"/>
                <a:cs typeface="Calibri"/>
              </a:rPr>
              <a:t>a </a:t>
            </a:r>
            <a:r>
              <a:rPr sz="1700" spc="-10" dirty="0">
                <a:solidFill>
                  <a:srgbClr val="FFFFFF"/>
                </a:solidFill>
                <a:latin typeface="Calibri"/>
                <a:cs typeface="Calibri"/>
              </a:rPr>
              <a:t>consistent </a:t>
            </a:r>
            <a:r>
              <a:rPr sz="1700" spc="-5" dirty="0">
                <a:solidFill>
                  <a:srgbClr val="FFFFFF"/>
                </a:solidFill>
                <a:latin typeface="Calibri"/>
                <a:cs typeface="Calibri"/>
              </a:rPr>
              <a:t>view </a:t>
            </a:r>
            <a:r>
              <a:rPr sz="1700" dirty="0">
                <a:solidFill>
                  <a:srgbClr val="FFFFFF"/>
                </a:solidFill>
                <a:latin typeface="Calibri"/>
                <a:cs typeface="Calibri"/>
              </a:rPr>
              <a:t> </a:t>
            </a:r>
            <a:r>
              <a:rPr sz="1700" spc="-5" dirty="0">
                <a:solidFill>
                  <a:srgbClr val="FFFFFF"/>
                </a:solidFill>
                <a:latin typeface="Calibri"/>
                <a:cs typeface="Calibri"/>
              </a:rPr>
              <a:t>of routing. </a:t>
            </a:r>
            <a:r>
              <a:rPr sz="1700" dirty="0">
                <a:solidFill>
                  <a:srgbClr val="FFFFFF"/>
                </a:solidFill>
                <a:latin typeface="Calibri"/>
                <a:cs typeface="Calibri"/>
              </a:rPr>
              <a:t>A </a:t>
            </a:r>
            <a:r>
              <a:rPr sz="1700" spc="-10" dirty="0">
                <a:solidFill>
                  <a:srgbClr val="FFFFFF"/>
                </a:solidFill>
                <a:latin typeface="Calibri"/>
                <a:cs typeface="Calibri"/>
              </a:rPr>
              <a:t>consistent </a:t>
            </a:r>
            <a:r>
              <a:rPr sz="1700" spc="-5" dirty="0">
                <a:solidFill>
                  <a:srgbClr val="FFFFFF"/>
                </a:solidFill>
                <a:latin typeface="Calibri"/>
                <a:cs typeface="Calibri"/>
              </a:rPr>
              <a:t>view of </a:t>
            </a:r>
            <a:r>
              <a:rPr sz="1700" dirty="0">
                <a:solidFill>
                  <a:srgbClr val="FFFFFF"/>
                </a:solidFill>
                <a:latin typeface="Calibri"/>
                <a:cs typeface="Calibri"/>
              </a:rPr>
              <a:t>the </a:t>
            </a:r>
            <a:r>
              <a:rPr sz="1700" spc="-5" dirty="0">
                <a:solidFill>
                  <a:srgbClr val="FFFFFF"/>
                </a:solidFill>
                <a:latin typeface="Calibri"/>
                <a:cs typeface="Calibri"/>
              </a:rPr>
              <a:t>interior </a:t>
            </a:r>
            <a:r>
              <a:rPr sz="1700" spc="-10" dirty="0">
                <a:solidFill>
                  <a:srgbClr val="FFFFFF"/>
                </a:solidFill>
                <a:latin typeface="Calibri"/>
                <a:cs typeface="Calibri"/>
              </a:rPr>
              <a:t>routes </a:t>
            </a:r>
            <a:r>
              <a:rPr sz="1700" spc="-5" dirty="0">
                <a:solidFill>
                  <a:srgbClr val="FFFFFF"/>
                </a:solidFill>
                <a:latin typeface="Calibri"/>
                <a:cs typeface="Calibri"/>
              </a:rPr>
              <a:t>of </a:t>
            </a:r>
            <a:r>
              <a:rPr sz="1700" dirty="0">
                <a:solidFill>
                  <a:srgbClr val="FFFFFF"/>
                </a:solidFill>
                <a:latin typeface="Calibri"/>
                <a:cs typeface="Calibri"/>
              </a:rPr>
              <a:t>the </a:t>
            </a:r>
            <a:r>
              <a:rPr sz="1700" spc="-5" dirty="0">
                <a:solidFill>
                  <a:srgbClr val="FFFFFF"/>
                </a:solidFill>
                <a:latin typeface="Calibri"/>
                <a:cs typeface="Calibri"/>
              </a:rPr>
              <a:t>autonomous </a:t>
            </a:r>
            <a:r>
              <a:rPr sz="1700" spc="-15" dirty="0">
                <a:solidFill>
                  <a:srgbClr val="FFFFFF"/>
                </a:solidFill>
                <a:latin typeface="Calibri"/>
                <a:cs typeface="Calibri"/>
              </a:rPr>
              <a:t>system </a:t>
            </a:r>
            <a:r>
              <a:rPr sz="1700" dirty="0">
                <a:solidFill>
                  <a:srgbClr val="FFFFFF"/>
                </a:solidFill>
                <a:latin typeface="Calibri"/>
                <a:cs typeface="Calibri"/>
              </a:rPr>
              <a:t>is </a:t>
            </a:r>
            <a:r>
              <a:rPr sz="1700" spc="-5" dirty="0">
                <a:solidFill>
                  <a:srgbClr val="FFFFFF"/>
                </a:solidFill>
                <a:latin typeface="Calibri"/>
                <a:cs typeface="Calibri"/>
              </a:rPr>
              <a:t>provided by </a:t>
            </a:r>
            <a:r>
              <a:rPr sz="1700" dirty="0">
                <a:solidFill>
                  <a:srgbClr val="FFFFFF"/>
                </a:solidFill>
                <a:latin typeface="Calibri"/>
                <a:cs typeface="Calibri"/>
              </a:rPr>
              <a:t>the intra-AS </a:t>
            </a:r>
            <a:r>
              <a:rPr sz="1700" spc="-370" dirty="0">
                <a:solidFill>
                  <a:srgbClr val="FFFFFF"/>
                </a:solidFill>
                <a:latin typeface="Calibri"/>
                <a:cs typeface="Calibri"/>
              </a:rPr>
              <a:t> </a:t>
            </a:r>
            <a:r>
              <a:rPr sz="1700" spc="-5" dirty="0">
                <a:solidFill>
                  <a:srgbClr val="FFFFFF"/>
                </a:solidFill>
                <a:latin typeface="Calibri"/>
                <a:cs typeface="Calibri"/>
              </a:rPr>
              <a:t>routing</a:t>
            </a:r>
            <a:r>
              <a:rPr sz="1700" spc="-15" dirty="0">
                <a:solidFill>
                  <a:srgbClr val="FFFFFF"/>
                </a:solidFill>
                <a:latin typeface="Calibri"/>
                <a:cs typeface="Calibri"/>
              </a:rPr>
              <a:t> </a:t>
            </a:r>
            <a:r>
              <a:rPr sz="1700" spc="-10" dirty="0">
                <a:solidFill>
                  <a:srgbClr val="FFFFFF"/>
                </a:solidFill>
                <a:latin typeface="Calibri"/>
                <a:cs typeface="Calibri"/>
              </a:rPr>
              <a:t>protocol.</a:t>
            </a:r>
            <a:endParaRPr sz="1700">
              <a:latin typeface="Calibri"/>
              <a:cs typeface="Calibri"/>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51</a:t>
            </a:r>
            <a:endParaRPr sz="2800">
              <a:latin typeface="Verdana"/>
              <a:cs typeface="Verdana"/>
            </a:endParaRPr>
          </a:p>
        </p:txBody>
      </p:sp>
      <p:sp>
        <p:nvSpPr>
          <p:cNvPr id="5" name="Slide Number Placeholder 4">
            <a:extLst>
              <a:ext uri="{FF2B5EF4-FFF2-40B4-BE49-F238E27FC236}">
                <a16:creationId xmlns:a16="http://schemas.microsoft.com/office/drawing/2014/main" id="{DCD82ECF-9C19-A8BE-1A67-8EB5D5DB0E40}"/>
              </a:ext>
            </a:extLst>
          </p:cNvPr>
          <p:cNvSpPr>
            <a:spLocks noGrp="1"/>
          </p:cNvSpPr>
          <p:nvPr>
            <p:ph type="sldNum" sz="quarter" idx="12"/>
          </p:nvPr>
        </p:nvSpPr>
        <p:spPr/>
        <p:txBody>
          <a:bodyPr/>
          <a:lstStyle/>
          <a:p>
            <a:fld id="{CC35A254-4A35-4A19-8176-D3942D5E59E5}"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2130" y="972299"/>
            <a:ext cx="11331457" cy="4913376"/>
          </a:xfrm>
          <a:prstGeom prst="rect">
            <a:avLst/>
          </a:prstGeom>
        </p:spPr>
      </p:pic>
      <p:sp>
        <p:nvSpPr>
          <p:cNvPr id="3" name="object 3"/>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52</a:t>
            </a:r>
            <a:endParaRPr sz="2800">
              <a:latin typeface="Verdana"/>
              <a:cs typeface="Verdana"/>
            </a:endParaRPr>
          </a:p>
        </p:txBody>
      </p:sp>
      <p:sp>
        <p:nvSpPr>
          <p:cNvPr id="4" name="Slide Number Placeholder 3">
            <a:extLst>
              <a:ext uri="{FF2B5EF4-FFF2-40B4-BE49-F238E27FC236}">
                <a16:creationId xmlns:a16="http://schemas.microsoft.com/office/drawing/2014/main" id="{4232B3F9-E82E-6983-3169-6263DCEB7EDC}"/>
              </a:ext>
            </a:extLst>
          </p:cNvPr>
          <p:cNvSpPr>
            <a:spLocks noGrp="1"/>
          </p:cNvSpPr>
          <p:nvPr>
            <p:ph type="sldNum" sz="quarter" idx="12"/>
          </p:nvPr>
        </p:nvSpPr>
        <p:spPr/>
        <p:txBody>
          <a:bodyPr/>
          <a:lstStyle/>
          <a:p>
            <a:fld id="{CC35A254-4A35-4A19-8176-D3942D5E59E5}"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4756785" cy="665480"/>
          </a:xfrm>
          <a:prstGeom prst="rect">
            <a:avLst/>
          </a:prstGeom>
        </p:spPr>
        <p:txBody>
          <a:bodyPr vert="horz" wrap="square" lIns="0" tIns="12700" rIns="0" bIns="0" rtlCol="0">
            <a:spAutoFit/>
          </a:bodyPr>
          <a:lstStyle/>
          <a:p>
            <a:pPr marL="12700">
              <a:lnSpc>
                <a:spcPct val="100000"/>
              </a:lnSpc>
              <a:spcBef>
                <a:spcPts val="100"/>
              </a:spcBef>
            </a:pPr>
            <a:r>
              <a:rPr spc="-325" dirty="0"/>
              <a:t>Dijkstra'</a:t>
            </a:r>
            <a:r>
              <a:rPr spc="-360" dirty="0"/>
              <a:t>s</a:t>
            </a:r>
            <a:r>
              <a:rPr spc="95" dirty="0">
                <a:latin typeface="Times New Roman"/>
                <a:cs typeface="Times New Roman"/>
              </a:rPr>
              <a:t> </a:t>
            </a:r>
            <a:r>
              <a:rPr spc="-45" dirty="0"/>
              <a:t>Algo</a:t>
            </a:r>
            <a:r>
              <a:rPr spc="-50" dirty="0"/>
              <a:t>r</a:t>
            </a:r>
            <a:r>
              <a:rPr spc="-204" dirty="0"/>
              <a:t>ithm</a:t>
            </a:r>
          </a:p>
        </p:txBody>
      </p:sp>
      <p:sp>
        <p:nvSpPr>
          <p:cNvPr id="3" name="object 3"/>
          <p:cNvSpPr txBox="1"/>
          <p:nvPr/>
        </p:nvSpPr>
        <p:spPr>
          <a:xfrm>
            <a:off x="1182116" y="2080383"/>
            <a:ext cx="8686165" cy="3277870"/>
          </a:xfrm>
          <a:prstGeom prst="rect">
            <a:avLst/>
          </a:prstGeom>
        </p:spPr>
        <p:txBody>
          <a:bodyPr vert="horz" wrap="square" lIns="0" tIns="13335" rIns="0" bIns="0" rtlCol="0">
            <a:spAutoFit/>
          </a:bodyPr>
          <a:lstStyle/>
          <a:p>
            <a:pPr marL="355600" marR="636270" indent="-342900">
              <a:lnSpc>
                <a:spcPct val="100000"/>
              </a:lnSpc>
              <a:spcBef>
                <a:spcPts val="105"/>
              </a:spcBef>
              <a:tabLst>
                <a:tab pos="354965" algn="l"/>
              </a:tabLst>
            </a:pPr>
            <a:r>
              <a:rPr sz="1600" spc="-160" dirty="0">
                <a:solidFill>
                  <a:srgbClr val="89D0D6"/>
                </a:solidFill>
                <a:latin typeface="Lucida Sans Unicode"/>
                <a:cs typeface="Lucida Sans Unicode"/>
              </a:rPr>
              <a:t>▶	</a:t>
            </a:r>
            <a:r>
              <a:rPr sz="2000" b="1" spc="-130" dirty="0">
                <a:solidFill>
                  <a:srgbClr val="FFFFFF"/>
                </a:solidFill>
                <a:latin typeface="Tahoma"/>
                <a:cs typeface="Tahoma"/>
              </a:rPr>
              <a:t>Dijkstra's</a:t>
            </a:r>
            <a:r>
              <a:rPr sz="2000" b="1" spc="-20" dirty="0">
                <a:solidFill>
                  <a:srgbClr val="FFFFFF"/>
                </a:solidFill>
                <a:latin typeface="Tahoma"/>
                <a:cs typeface="Tahoma"/>
              </a:rPr>
              <a:t> </a:t>
            </a:r>
            <a:r>
              <a:rPr sz="2000" b="1" spc="-70" dirty="0">
                <a:solidFill>
                  <a:srgbClr val="FFFFFF"/>
                </a:solidFill>
                <a:latin typeface="Tahoma"/>
                <a:cs typeface="Tahoma"/>
              </a:rPr>
              <a:t>algorithm</a:t>
            </a:r>
            <a:r>
              <a:rPr sz="2000" b="1" spc="-40" dirty="0">
                <a:solidFill>
                  <a:srgbClr val="FFFFFF"/>
                </a:solidFill>
                <a:latin typeface="Tahoma"/>
                <a:cs typeface="Tahoma"/>
              </a:rPr>
              <a:t> </a:t>
            </a:r>
            <a:r>
              <a:rPr sz="2000" spc="-210" dirty="0">
                <a:solidFill>
                  <a:srgbClr val="FFFFFF"/>
                </a:solidFill>
                <a:latin typeface="Verdana"/>
                <a:cs typeface="Verdana"/>
              </a:rPr>
              <a:t>is</a:t>
            </a:r>
            <a:r>
              <a:rPr sz="2000" spc="-145" dirty="0">
                <a:solidFill>
                  <a:srgbClr val="FFFFFF"/>
                </a:solidFill>
                <a:latin typeface="Verdana"/>
                <a:cs typeface="Verdana"/>
              </a:rPr>
              <a:t> </a:t>
            </a:r>
            <a:r>
              <a:rPr sz="2000" spc="55" dirty="0">
                <a:solidFill>
                  <a:srgbClr val="FFFFFF"/>
                </a:solidFill>
                <a:latin typeface="Verdana"/>
                <a:cs typeface="Verdana"/>
              </a:rPr>
              <a:t>an</a:t>
            </a:r>
            <a:r>
              <a:rPr sz="2000" spc="-155" dirty="0">
                <a:solidFill>
                  <a:srgbClr val="FFFFFF"/>
                </a:solidFill>
                <a:latin typeface="Verdana"/>
                <a:cs typeface="Verdana"/>
              </a:rPr>
              <a:t> </a:t>
            </a:r>
            <a:r>
              <a:rPr sz="2000" spc="-50" dirty="0">
                <a:solidFill>
                  <a:srgbClr val="FFFFFF"/>
                </a:solidFill>
                <a:latin typeface="Verdana"/>
                <a:cs typeface="Verdana"/>
              </a:rPr>
              <a:t>algorithm</a:t>
            </a:r>
            <a:r>
              <a:rPr sz="2000" spc="-165" dirty="0">
                <a:solidFill>
                  <a:srgbClr val="FFFFFF"/>
                </a:solidFill>
                <a:latin typeface="Verdana"/>
                <a:cs typeface="Verdana"/>
              </a:rPr>
              <a:t> </a:t>
            </a:r>
            <a:r>
              <a:rPr sz="2000" spc="-80" dirty="0">
                <a:solidFill>
                  <a:srgbClr val="FFFFFF"/>
                </a:solidFill>
                <a:latin typeface="Verdana"/>
                <a:cs typeface="Verdana"/>
              </a:rPr>
              <a:t>for</a:t>
            </a:r>
            <a:r>
              <a:rPr sz="2000" spc="-140" dirty="0">
                <a:solidFill>
                  <a:srgbClr val="FFFFFF"/>
                </a:solidFill>
                <a:latin typeface="Verdana"/>
                <a:cs typeface="Verdana"/>
              </a:rPr>
              <a:t> </a:t>
            </a:r>
            <a:r>
              <a:rPr sz="2000" spc="-40" dirty="0">
                <a:solidFill>
                  <a:srgbClr val="FFFFFF"/>
                </a:solidFill>
                <a:latin typeface="Verdana"/>
                <a:cs typeface="Verdana"/>
              </a:rPr>
              <a:t>finding</a:t>
            </a:r>
            <a:r>
              <a:rPr sz="2000" spc="-125" dirty="0">
                <a:solidFill>
                  <a:srgbClr val="FFFFFF"/>
                </a:solidFill>
                <a:latin typeface="Verdana"/>
                <a:cs typeface="Verdana"/>
              </a:rPr>
              <a:t> </a:t>
            </a:r>
            <a:r>
              <a:rPr sz="2000" spc="-15" dirty="0">
                <a:solidFill>
                  <a:srgbClr val="FFFFFF"/>
                </a:solidFill>
                <a:latin typeface="Verdana"/>
                <a:cs typeface="Verdana"/>
              </a:rPr>
              <a:t>the</a:t>
            </a:r>
            <a:r>
              <a:rPr sz="2000" spc="-180" dirty="0">
                <a:solidFill>
                  <a:srgbClr val="FFFFFF"/>
                </a:solidFill>
                <a:latin typeface="Verdana"/>
                <a:cs typeface="Verdana"/>
              </a:rPr>
              <a:t> </a:t>
            </a:r>
            <a:r>
              <a:rPr sz="2000" spc="-110" dirty="0">
                <a:solidFill>
                  <a:srgbClr val="FFFFFF"/>
                </a:solidFill>
                <a:latin typeface="Verdana"/>
                <a:cs typeface="Verdana"/>
              </a:rPr>
              <a:t>shortest</a:t>
            </a:r>
            <a:r>
              <a:rPr sz="2000" spc="-175" dirty="0">
                <a:solidFill>
                  <a:srgbClr val="FFFFFF"/>
                </a:solidFill>
                <a:latin typeface="Verdana"/>
                <a:cs typeface="Verdana"/>
              </a:rPr>
              <a:t> </a:t>
            </a:r>
            <a:r>
              <a:rPr sz="2000" spc="-25" dirty="0">
                <a:solidFill>
                  <a:srgbClr val="FFFFFF"/>
                </a:solidFill>
                <a:latin typeface="Verdana"/>
                <a:cs typeface="Verdana"/>
              </a:rPr>
              <a:t>paths </a:t>
            </a:r>
            <a:r>
              <a:rPr sz="2000" spc="-685" dirty="0">
                <a:solidFill>
                  <a:srgbClr val="FFFFFF"/>
                </a:solidFill>
                <a:latin typeface="Verdana"/>
                <a:cs typeface="Verdana"/>
              </a:rPr>
              <a:t> </a:t>
            </a:r>
            <a:r>
              <a:rPr sz="2000" spc="110" dirty="0">
                <a:solidFill>
                  <a:srgbClr val="FFFFFF"/>
                </a:solidFill>
                <a:latin typeface="Verdana"/>
                <a:cs typeface="Verdana"/>
              </a:rPr>
              <a:t>be</a:t>
            </a:r>
            <a:r>
              <a:rPr sz="2000" spc="-100" dirty="0">
                <a:solidFill>
                  <a:srgbClr val="FFFFFF"/>
                </a:solidFill>
                <a:latin typeface="Verdana"/>
                <a:cs typeface="Verdana"/>
              </a:rPr>
              <a:t>t</a:t>
            </a:r>
            <a:r>
              <a:rPr sz="2000" spc="80" dirty="0">
                <a:solidFill>
                  <a:srgbClr val="FFFFFF"/>
                </a:solidFill>
                <a:latin typeface="Verdana"/>
                <a:cs typeface="Verdana"/>
              </a:rPr>
              <a:t>we</a:t>
            </a:r>
            <a:r>
              <a:rPr sz="2000" spc="55" dirty="0">
                <a:solidFill>
                  <a:srgbClr val="FFFFFF"/>
                </a:solidFill>
                <a:latin typeface="Verdana"/>
                <a:cs typeface="Verdana"/>
              </a:rPr>
              <a:t>e</a:t>
            </a:r>
            <a:r>
              <a:rPr sz="2000" spc="-45" dirty="0">
                <a:solidFill>
                  <a:srgbClr val="FFFFFF"/>
                </a:solidFill>
                <a:latin typeface="Verdana"/>
                <a:cs typeface="Verdana"/>
              </a:rPr>
              <a:t>n</a:t>
            </a:r>
            <a:r>
              <a:rPr sz="2000" spc="15" dirty="0">
                <a:solidFill>
                  <a:srgbClr val="FFFFFF"/>
                </a:solidFill>
                <a:latin typeface="Times New Roman"/>
                <a:cs typeface="Times New Roman"/>
              </a:rPr>
              <a:t> </a:t>
            </a:r>
            <a:r>
              <a:rPr sz="2000" spc="60" dirty="0">
                <a:solidFill>
                  <a:srgbClr val="FFFFFF"/>
                </a:solidFill>
                <a:latin typeface="Verdana"/>
                <a:cs typeface="Verdana"/>
              </a:rPr>
              <a:t>no</a:t>
            </a:r>
            <a:r>
              <a:rPr sz="2000" spc="50" dirty="0">
                <a:solidFill>
                  <a:srgbClr val="FFFFFF"/>
                </a:solidFill>
                <a:latin typeface="Verdana"/>
                <a:cs typeface="Verdana"/>
              </a:rPr>
              <a:t>d</a:t>
            </a:r>
            <a:r>
              <a:rPr sz="2000" spc="-80" dirty="0">
                <a:solidFill>
                  <a:srgbClr val="FFFFFF"/>
                </a:solidFill>
                <a:latin typeface="Verdana"/>
                <a:cs typeface="Verdana"/>
              </a:rPr>
              <a:t>es</a:t>
            </a:r>
            <a:r>
              <a:rPr sz="2000" spc="60" dirty="0">
                <a:solidFill>
                  <a:srgbClr val="FFFFFF"/>
                </a:solidFill>
                <a:latin typeface="Times New Roman"/>
                <a:cs typeface="Times New Roman"/>
              </a:rPr>
              <a:t> </a:t>
            </a:r>
            <a:r>
              <a:rPr sz="2000" spc="-160" dirty="0">
                <a:solidFill>
                  <a:srgbClr val="FFFFFF"/>
                </a:solidFill>
                <a:latin typeface="Verdana"/>
                <a:cs typeface="Verdana"/>
              </a:rPr>
              <a:t>i</a:t>
            </a:r>
            <a:r>
              <a:rPr sz="2000" spc="-45" dirty="0">
                <a:solidFill>
                  <a:srgbClr val="FFFFFF"/>
                </a:solidFill>
                <a:latin typeface="Verdana"/>
                <a:cs typeface="Verdana"/>
              </a:rPr>
              <a:t>n</a:t>
            </a:r>
            <a:r>
              <a:rPr sz="2000" spc="55" dirty="0">
                <a:solidFill>
                  <a:srgbClr val="FFFFFF"/>
                </a:solidFill>
                <a:latin typeface="Times New Roman"/>
                <a:cs typeface="Times New Roman"/>
              </a:rPr>
              <a:t> </a:t>
            </a:r>
            <a:r>
              <a:rPr sz="2000" spc="165" dirty="0">
                <a:solidFill>
                  <a:srgbClr val="FFFFFF"/>
                </a:solidFill>
                <a:latin typeface="Verdana"/>
                <a:cs typeface="Verdana"/>
              </a:rPr>
              <a:t>a</a:t>
            </a:r>
            <a:r>
              <a:rPr sz="2000" spc="50" dirty="0">
                <a:solidFill>
                  <a:srgbClr val="FFFFFF"/>
                </a:solidFill>
                <a:latin typeface="Times New Roman"/>
                <a:cs typeface="Times New Roman"/>
              </a:rPr>
              <a:t> </a:t>
            </a:r>
            <a:r>
              <a:rPr sz="2000" spc="90" dirty="0">
                <a:solidFill>
                  <a:srgbClr val="FFFFFF"/>
                </a:solidFill>
                <a:latin typeface="Verdana"/>
                <a:cs typeface="Verdana"/>
              </a:rPr>
              <a:t>g</a:t>
            </a:r>
            <a:r>
              <a:rPr sz="2000" spc="-5" dirty="0">
                <a:solidFill>
                  <a:srgbClr val="FFFFFF"/>
                </a:solidFill>
                <a:latin typeface="Verdana"/>
                <a:cs typeface="Verdana"/>
              </a:rPr>
              <a:t>raph</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245" dirty="0">
                <a:solidFill>
                  <a:srgbClr val="FFFFFF"/>
                </a:solidFill>
                <a:latin typeface="Verdana"/>
                <a:cs typeface="Verdana"/>
              </a:rPr>
              <a:t>It</a:t>
            </a:r>
            <a:r>
              <a:rPr sz="2000" spc="-170" dirty="0">
                <a:solidFill>
                  <a:srgbClr val="FFFFFF"/>
                </a:solidFill>
                <a:latin typeface="Verdana"/>
                <a:cs typeface="Verdana"/>
              </a:rPr>
              <a:t> </a:t>
            </a:r>
            <a:r>
              <a:rPr sz="2000" spc="-25" dirty="0">
                <a:solidFill>
                  <a:srgbClr val="FFFFFF"/>
                </a:solidFill>
                <a:latin typeface="Verdana"/>
                <a:cs typeface="Verdana"/>
              </a:rPr>
              <a:t>was</a:t>
            </a:r>
            <a:r>
              <a:rPr sz="2000" spc="-165" dirty="0">
                <a:solidFill>
                  <a:srgbClr val="FFFFFF"/>
                </a:solidFill>
                <a:latin typeface="Verdana"/>
                <a:cs typeface="Verdana"/>
              </a:rPr>
              <a:t> </a:t>
            </a:r>
            <a:r>
              <a:rPr sz="2000" spc="75" dirty="0">
                <a:solidFill>
                  <a:srgbClr val="FFFFFF"/>
                </a:solidFill>
                <a:latin typeface="Verdana"/>
                <a:cs typeface="Verdana"/>
              </a:rPr>
              <a:t>conceived</a:t>
            </a:r>
            <a:r>
              <a:rPr sz="2000" spc="-155" dirty="0">
                <a:solidFill>
                  <a:srgbClr val="FFFFFF"/>
                </a:solidFill>
                <a:latin typeface="Verdana"/>
                <a:cs typeface="Verdana"/>
              </a:rPr>
              <a:t> </a:t>
            </a:r>
            <a:r>
              <a:rPr sz="2000" dirty="0">
                <a:solidFill>
                  <a:srgbClr val="FFFFFF"/>
                </a:solidFill>
                <a:latin typeface="Verdana"/>
                <a:cs typeface="Verdana"/>
              </a:rPr>
              <a:t>by</a:t>
            </a:r>
            <a:r>
              <a:rPr sz="2000" spc="-145" dirty="0">
                <a:solidFill>
                  <a:srgbClr val="FFFFFF"/>
                </a:solidFill>
                <a:latin typeface="Verdana"/>
                <a:cs typeface="Verdana"/>
              </a:rPr>
              <a:t> </a:t>
            </a:r>
            <a:r>
              <a:rPr sz="2000" spc="10" dirty="0">
                <a:solidFill>
                  <a:srgbClr val="FFFFFF"/>
                </a:solidFill>
                <a:latin typeface="Verdana"/>
                <a:cs typeface="Verdana"/>
              </a:rPr>
              <a:t>computer</a:t>
            </a:r>
            <a:r>
              <a:rPr sz="2000" spc="-185" dirty="0">
                <a:solidFill>
                  <a:srgbClr val="FFFFFF"/>
                </a:solidFill>
                <a:latin typeface="Verdana"/>
                <a:cs typeface="Verdana"/>
              </a:rPr>
              <a:t> </a:t>
            </a:r>
            <a:r>
              <a:rPr sz="2000" spc="-85" dirty="0">
                <a:solidFill>
                  <a:srgbClr val="FFFFFF"/>
                </a:solidFill>
                <a:latin typeface="Verdana"/>
                <a:cs typeface="Verdana"/>
              </a:rPr>
              <a:t>scientist</a:t>
            </a:r>
            <a:r>
              <a:rPr sz="2000" spc="-180" dirty="0">
                <a:solidFill>
                  <a:srgbClr val="FFFFFF"/>
                </a:solidFill>
                <a:latin typeface="Verdana"/>
                <a:cs typeface="Verdana"/>
              </a:rPr>
              <a:t> </a:t>
            </a:r>
            <a:r>
              <a:rPr sz="2000" spc="-25" dirty="0">
                <a:solidFill>
                  <a:srgbClr val="FFFFFF"/>
                </a:solidFill>
                <a:latin typeface="Verdana"/>
                <a:cs typeface="Verdana"/>
              </a:rPr>
              <a:t>Edger</a:t>
            </a:r>
            <a:r>
              <a:rPr sz="2000" spc="-135" dirty="0">
                <a:solidFill>
                  <a:srgbClr val="FFFFFF"/>
                </a:solidFill>
                <a:latin typeface="Verdana"/>
                <a:cs typeface="Verdana"/>
              </a:rPr>
              <a:t> </a:t>
            </a:r>
            <a:r>
              <a:rPr sz="2000" spc="-145" dirty="0">
                <a:solidFill>
                  <a:srgbClr val="FFFFFF"/>
                </a:solidFill>
                <a:latin typeface="Verdana"/>
                <a:cs typeface="Verdana"/>
              </a:rPr>
              <a:t>W.</a:t>
            </a:r>
            <a:r>
              <a:rPr sz="2000" spc="-100" dirty="0">
                <a:solidFill>
                  <a:srgbClr val="FFFFFF"/>
                </a:solidFill>
                <a:latin typeface="Verdana"/>
                <a:cs typeface="Verdana"/>
              </a:rPr>
              <a:t> Dijkstra(Holland)</a:t>
            </a:r>
            <a:r>
              <a:rPr sz="2000" spc="-145" dirty="0">
                <a:solidFill>
                  <a:srgbClr val="FFFFFF"/>
                </a:solidFill>
                <a:latin typeface="Verdana"/>
                <a:cs typeface="Verdana"/>
              </a:rPr>
              <a:t> </a:t>
            </a:r>
            <a:r>
              <a:rPr sz="2000" spc="-105" dirty="0">
                <a:solidFill>
                  <a:srgbClr val="FFFFFF"/>
                </a:solidFill>
                <a:latin typeface="Verdana"/>
                <a:cs typeface="Verdana"/>
              </a:rPr>
              <a:t>in</a:t>
            </a:r>
            <a:endParaRPr sz="2000">
              <a:latin typeface="Verdana"/>
              <a:cs typeface="Verdana"/>
            </a:endParaRPr>
          </a:p>
          <a:p>
            <a:pPr marL="355600">
              <a:lnSpc>
                <a:spcPct val="100000"/>
              </a:lnSpc>
            </a:pPr>
            <a:r>
              <a:rPr sz="2000" spc="-170" dirty="0">
                <a:solidFill>
                  <a:srgbClr val="FFFFFF"/>
                </a:solidFill>
                <a:latin typeface="Verdana"/>
                <a:cs typeface="Verdana"/>
              </a:rPr>
              <a:t>1</a:t>
            </a:r>
            <a:r>
              <a:rPr sz="2000" spc="-160" dirty="0">
                <a:solidFill>
                  <a:srgbClr val="FFFFFF"/>
                </a:solidFill>
                <a:latin typeface="Verdana"/>
                <a:cs typeface="Verdana"/>
              </a:rPr>
              <a:t>9</a:t>
            </a:r>
            <a:r>
              <a:rPr sz="2000" spc="-170" dirty="0">
                <a:solidFill>
                  <a:srgbClr val="FFFFFF"/>
                </a:solidFill>
                <a:latin typeface="Verdana"/>
                <a:cs typeface="Verdana"/>
              </a:rPr>
              <a:t>5</a:t>
            </a:r>
            <a:r>
              <a:rPr sz="2000" spc="-165" dirty="0">
                <a:solidFill>
                  <a:srgbClr val="FFFFFF"/>
                </a:solidFill>
                <a:latin typeface="Verdana"/>
                <a:cs typeface="Verdana"/>
              </a:rPr>
              <a:t>6</a:t>
            </a:r>
            <a:r>
              <a:rPr sz="2000" spc="45" dirty="0">
                <a:solidFill>
                  <a:srgbClr val="FFFFFF"/>
                </a:solidFill>
                <a:latin typeface="Times New Roman"/>
                <a:cs typeface="Times New Roman"/>
              </a:rPr>
              <a:t> </a:t>
            </a:r>
            <a:r>
              <a:rPr sz="2000" spc="75" dirty="0">
                <a:solidFill>
                  <a:srgbClr val="FFFFFF"/>
                </a:solidFill>
                <a:latin typeface="Verdana"/>
                <a:cs typeface="Verdana"/>
              </a:rPr>
              <a:t>an</a:t>
            </a:r>
            <a:r>
              <a:rPr sz="2000" spc="80" dirty="0">
                <a:solidFill>
                  <a:srgbClr val="FFFFFF"/>
                </a:solidFill>
                <a:latin typeface="Verdana"/>
                <a:cs typeface="Verdana"/>
              </a:rPr>
              <a:t>d</a:t>
            </a:r>
            <a:r>
              <a:rPr sz="2000" spc="45" dirty="0">
                <a:solidFill>
                  <a:srgbClr val="FFFFFF"/>
                </a:solidFill>
                <a:latin typeface="Times New Roman"/>
                <a:cs typeface="Times New Roman"/>
              </a:rPr>
              <a:t> </a:t>
            </a:r>
            <a:r>
              <a:rPr sz="2000" spc="30" dirty="0">
                <a:solidFill>
                  <a:srgbClr val="FFFFFF"/>
                </a:solidFill>
                <a:latin typeface="Verdana"/>
                <a:cs typeface="Verdana"/>
              </a:rPr>
              <a:t>p</a:t>
            </a:r>
            <a:r>
              <a:rPr sz="2000" spc="35" dirty="0">
                <a:solidFill>
                  <a:srgbClr val="FFFFFF"/>
                </a:solidFill>
                <a:latin typeface="Verdana"/>
                <a:cs typeface="Verdana"/>
              </a:rPr>
              <a:t>u</a:t>
            </a:r>
            <a:r>
              <a:rPr sz="2000" spc="-25" dirty="0">
                <a:solidFill>
                  <a:srgbClr val="FFFFFF"/>
                </a:solidFill>
                <a:latin typeface="Verdana"/>
                <a:cs typeface="Verdana"/>
              </a:rPr>
              <a:t>b</a:t>
            </a:r>
            <a:r>
              <a:rPr sz="2000" spc="-5" dirty="0">
                <a:solidFill>
                  <a:srgbClr val="FFFFFF"/>
                </a:solidFill>
                <a:latin typeface="Verdana"/>
                <a:cs typeface="Verdana"/>
              </a:rPr>
              <a:t>l</a:t>
            </a:r>
            <a:r>
              <a:rPr sz="2000" spc="-50" dirty="0">
                <a:solidFill>
                  <a:srgbClr val="FFFFFF"/>
                </a:solidFill>
                <a:latin typeface="Verdana"/>
                <a:cs typeface="Verdana"/>
              </a:rPr>
              <a:t>ishe</a:t>
            </a:r>
            <a:r>
              <a:rPr sz="2000" spc="-55" dirty="0">
                <a:solidFill>
                  <a:srgbClr val="FFFFFF"/>
                </a:solidFill>
                <a:latin typeface="Verdana"/>
                <a:cs typeface="Verdana"/>
              </a:rPr>
              <a:t>d</a:t>
            </a:r>
            <a:r>
              <a:rPr sz="2000" spc="10" dirty="0">
                <a:solidFill>
                  <a:srgbClr val="FFFFFF"/>
                </a:solidFill>
                <a:latin typeface="Times New Roman"/>
                <a:cs typeface="Times New Roman"/>
              </a:rPr>
              <a:t> </a:t>
            </a:r>
            <a:r>
              <a:rPr sz="2000" spc="-100" dirty="0">
                <a:solidFill>
                  <a:srgbClr val="FFFFFF"/>
                </a:solidFill>
                <a:latin typeface="Verdana"/>
                <a:cs typeface="Verdana"/>
              </a:rPr>
              <a:t>t</a:t>
            </a:r>
            <a:r>
              <a:rPr sz="2000" spc="-20" dirty="0">
                <a:solidFill>
                  <a:srgbClr val="FFFFFF"/>
                </a:solidFill>
                <a:latin typeface="Verdana"/>
                <a:cs typeface="Verdana"/>
              </a:rPr>
              <a:t>hree</a:t>
            </a:r>
            <a:r>
              <a:rPr sz="2000" spc="20" dirty="0">
                <a:solidFill>
                  <a:srgbClr val="FFFFFF"/>
                </a:solidFill>
                <a:latin typeface="Times New Roman"/>
                <a:cs typeface="Times New Roman"/>
              </a:rPr>
              <a:t> </a:t>
            </a:r>
            <a:r>
              <a:rPr sz="2000" spc="-120" dirty="0">
                <a:solidFill>
                  <a:srgbClr val="FFFFFF"/>
                </a:solidFill>
                <a:latin typeface="Verdana"/>
                <a:cs typeface="Verdana"/>
              </a:rPr>
              <a:t>y</a:t>
            </a:r>
            <a:r>
              <a:rPr sz="2000" spc="-60" dirty="0">
                <a:solidFill>
                  <a:srgbClr val="FFFFFF"/>
                </a:solidFill>
                <a:latin typeface="Verdana"/>
                <a:cs typeface="Verdana"/>
              </a:rPr>
              <a:t>ears</a:t>
            </a:r>
            <a:r>
              <a:rPr sz="2000" spc="40" dirty="0">
                <a:solidFill>
                  <a:srgbClr val="FFFFFF"/>
                </a:solidFill>
                <a:latin typeface="Times New Roman"/>
                <a:cs typeface="Times New Roman"/>
              </a:rPr>
              <a:t> </a:t>
            </a:r>
            <a:r>
              <a:rPr sz="2000" spc="-145" dirty="0">
                <a:solidFill>
                  <a:srgbClr val="FFFFFF"/>
                </a:solidFill>
                <a:latin typeface="Verdana"/>
                <a:cs typeface="Verdana"/>
              </a:rPr>
              <a:t>l</a:t>
            </a:r>
            <a:r>
              <a:rPr sz="2000" spc="30" dirty="0">
                <a:solidFill>
                  <a:srgbClr val="FFFFFF"/>
                </a:solidFill>
                <a:latin typeface="Verdana"/>
                <a:cs typeface="Verdana"/>
              </a:rPr>
              <a:t>at</a:t>
            </a:r>
            <a:r>
              <a:rPr sz="2000" spc="100" dirty="0">
                <a:solidFill>
                  <a:srgbClr val="FFFFFF"/>
                </a:solidFill>
                <a:latin typeface="Verdana"/>
                <a:cs typeface="Verdana"/>
              </a:rPr>
              <a:t>e</a:t>
            </a:r>
            <a:r>
              <a:rPr sz="2000" spc="-215" dirty="0">
                <a:solidFill>
                  <a:srgbClr val="FFFFFF"/>
                </a:solidFill>
                <a:latin typeface="Verdana"/>
                <a:cs typeface="Verdana"/>
              </a:rPr>
              <a:t>r.</a:t>
            </a:r>
            <a:endParaRPr sz="2000">
              <a:latin typeface="Verdana"/>
              <a:cs typeface="Verdana"/>
            </a:endParaRPr>
          </a:p>
          <a:p>
            <a:pPr marL="12700">
              <a:lnSpc>
                <a:spcPct val="100000"/>
              </a:lnSpc>
              <a:spcBef>
                <a:spcPts val="1010"/>
              </a:spcBef>
              <a:tabLst>
                <a:tab pos="354965" algn="l"/>
              </a:tabLst>
            </a:pPr>
            <a:r>
              <a:rPr sz="1600" spc="-160" dirty="0">
                <a:solidFill>
                  <a:srgbClr val="89D0D6"/>
                </a:solidFill>
                <a:latin typeface="Lucida Sans Unicode"/>
                <a:cs typeface="Lucida Sans Unicode"/>
              </a:rPr>
              <a:t>▶	</a:t>
            </a:r>
            <a:r>
              <a:rPr sz="2000" spc="-175" dirty="0">
                <a:solidFill>
                  <a:srgbClr val="FFFFFF"/>
                </a:solidFill>
                <a:latin typeface="Verdana"/>
                <a:cs typeface="Verdana"/>
              </a:rPr>
              <a:t>U</a:t>
            </a:r>
            <a:r>
              <a:rPr sz="2000" spc="-80" dirty="0">
                <a:solidFill>
                  <a:srgbClr val="FFFFFF"/>
                </a:solidFill>
                <a:latin typeface="Verdana"/>
                <a:cs typeface="Verdana"/>
              </a:rPr>
              <a:t>se</a:t>
            </a:r>
            <a:r>
              <a:rPr sz="2000" spc="125" dirty="0">
                <a:solidFill>
                  <a:srgbClr val="FFFFFF"/>
                </a:solidFill>
                <a:latin typeface="Verdana"/>
                <a:cs typeface="Verdana"/>
              </a:rPr>
              <a:t>d</a:t>
            </a:r>
            <a:r>
              <a:rPr sz="2000" spc="50" dirty="0">
                <a:solidFill>
                  <a:srgbClr val="FFFFFF"/>
                </a:solidFill>
                <a:latin typeface="Times New Roman"/>
                <a:cs typeface="Times New Roman"/>
              </a:rPr>
              <a:t> </a:t>
            </a:r>
            <a:r>
              <a:rPr sz="2000" spc="-65" dirty="0">
                <a:solidFill>
                  <a:srgbClr val="FFFFFF"/>
                </a:solidFill>
                <a:latin typeface="Verdana"/>
                <a:cs typeface="Verdana"/>
              </a:rPr>
              <a:t>i</a:t>
            </a:r>
            <a:r>
              <a:rPr sz="2000" spc="-135" dirty="0">
                <a:solidFill>
                  <a:srgbClr val="FFFFFF"/>
                </a:solidFill>
                <a:latin typeface="Verdana"/>
                <a:cs typeface="Verdana"/>
              </a:rPr>
              <a:t>n</a:t>
            </a:r>
            <a:r>
              <a:rPr sz="2000" spc="50" dirty="0">
                <a:solidFill>
                  <a:srgbClr val="FFFFFF"/>
                </a:solidFill>
                <a:latin typeface="Times New Roman"/>
                <a:cs typeface="Times New Roman"/>
              </a:rPr>
              <a:t> </a:t>
            </a:r>
            <a:r>
              <a:rPr sz="2000" spc="-70" dirty="0">
                <a:solidFill>
                  <a:srgbClr val="FFFFFF"/>
                </a:solidFill>
                <a:latin typeface="Verdana"/>
                <a:cs typeface="Verdana"/>
              </a:rPr>
              <a:t>GP</a:t>
            </a:r>
            <a:r>
              <a:rPr sz="2000" spc="-65" dirty="0">
                <a:solidFill>
                  <a:srgbClr val="FFFFFF"/>
                </a:solidFill>
                <a:latin typeface="Verdana"/>
                <a:cs typeface="Verdana"/>
              </a:rPr>
              <a:t>S</a:t>
            </a:r>
            <a:r>
              <a:rPr sz="2000" spc="50" dirty="0">
                <a:solidFill>
                  <a:srgbClr val="FFFFFF"/>
                </a:solidFill>
                <a:latin typeface="Times New Roman"/>
                <a:cs typeface="Times New Roman"/>
              </a:rPr>
              <a:t> </a:t>
            </a:r>
            <a:r>
              <a:rPr sz="2000" spc="-100" dirty="0">
                <a:solidFill>
                  <a:srgbClr val="FFFFFF"/>
                </a:solidFill>
                <a:latin typeface="Verdana"/>
                <a:cs typeface="Verdana"/>
              </a:rPr>
              <a:t>t</a:t>
            </a:r>
            <a:r>
              <a:rPr sz="2000" spc="95" dirty="0">
                <a:solidFill>
                  <a:srgbClr val="FFFFFF"/>
                </a:solidFill>
                <a:latin typeface="Verdana"/>
                <a:cs typeface="Verdana"/>
              </a:rPr>
              <a:t>o</a:t>
            </a:r>
            <a:r>
              <a:rPr sz="2000" spc="20" dirty="0">
                <a:solidFill>
                  <a:srgbClr val="FFFFFF"/>
                </a:solidFill>
                <a:latin typeface="Times New Roman"/>
                <a:cs typeface="Times New Roman"/>
              </a:rPr>
              <a:t> </a:t>
            </a:r>
            <a:r>
              <a:rPr sz="2000" spc="-125" dirty="0">
                <a:solidFill>
                  <a:srgbClr val="FFFFFF"/>
                </a:solidFill>
                <a:latin typeface="Verdana"/>
                <a:cs typeface="Verdana"/>
              </a:rPr>
              <a:t>f</a:t>
            </a:r>
            <a:r>
              <a:rPr sz="2000" spc="-110" dirty="0">
                <a:solidFill>
                  <a:srgbClr val="FFFFFF"/>
                </a:solidFill>
                <a:latin typeface="Verdana"/>
                <a:cs typeface="Verdana"/>
              </a:rPr>
              <a:t>i</a:t>
            </a:r>
            <a:r>
              <a:rPr sz="2000" spc="40" dirty="0">
                <a:solidFill>
                  <a:srgbClr val="FFFFFF"/>
                </a:solidFill>
                <a:latin typeface="Verdana"/>
                <a:cs typeface="Verdana"/>
              </a:rPr>
              <a:t>nd</a:t>
            </a:r>
            <a:r>
              <a:rPr sz="2000" spc="55" dirty="0">
                <a:solidFill>
                  <a:srgbClr val="FFFFFF"/>
                </a:solidFill>
                <a:latin typeface="Times New Roman"/>
                <a:cs typeface="Times New Roman"/>
              </a:rPr>
              <a:t> </a:t>
            </a:r>
            <a:r>
              <a:rPr sz="2000" spc="-90" dirty="0">
                <a:solidFill>
                  <a:srgbClr val="FFFFFF"/>
                </a:solidFill>
                <a:latin typeface="Verdana"/>
                <a:cs typeface="Verdana"/>
              </a:rPr>
              <a:t>t</a:t>
            </a:r>
            <a:r>
              <a:rPr sz="2000" spc="30" dirty="0">
                <a:solidFill>
                  <a:srgbClr val="FFFFFF"/>
                </a:solidFill>
                <a:latin typeface="Verdana"/>
                <a:cs typeface="Verdana"/>
              </a:rPr>
              <a:t>he</a:t>
            </a:r>
            <a:r>
              <a:rPr sz="2000" spc="30" dirty="0">
                <a:solidFill>
                  <a:srgbClr val="FFFFFF"/>
                </a:solidFill>
                <a:latin typeface="Times New Roman"/>
                <a:cs typeface="Times New Roman"/>
              </a:rPr>
              <a:t> </a:t>
            </a:r>
            <a:r>
              <a:rPr sz="2000" spc="-130" dirty="0">
                <a:solidFill>
                  <a:srgbClr val="FFFFFF"/>
                </a:solidFill>
                <a:latin typeface="Verdana"/>
                <a:cs typeface="Verdana"/>
              </a:rPr>
              <a:t>shor</a:t>
            </a:r>
            <a:r>
              <a:rPr sz="2000" spc="-85" dirty="0">
                <a:solidFill>
                  <a:srgbClr val="FFFFFF"/>
                </a:solidFill>
                <a:latin typeface="Verdana"/>
                <a:cs typeface="Verdana"/>
              </a:rPr>
              <a:t>t</a:t>
            </a:r>
            <a:r>
              <a:rPr sz="2000" spc="-90" dirty="0">
                <a:solidFill>
                  <a:srgbClr val="FFFFFF"/>
                </a:solidFill>
                <a:latin typeface="Verdana"/>
                <a:cs typeface="Verdana"/>
              </a:rPr>
              <a:t>est</a:t>
            </a:r>
            <a:r>
              <a:rPr sz="2000" spc="15" dirty="0">
                <a:solidFill>
                  <a:srgbClr val="FFFFFF"/>
                </a:solidFill>
                <a:latin typeface="Times New Roman"/>
                <a:cs typeface="Times New Roman"/>
              </a:rPr>
              <a:t> </a:t>
            </a:r>
            <a:r>
              <a:rPr sz="2000" spc="60" dirty="0">
                <a:solidFill>
                  <a:srgbClr val="FFFFFF"/>
                </a:solidFill>
                <a:latin typeface="Verdana"/>
                <a:cs typeface="Verdana"/>
              </a:rPr>
              <a:t>pa</a:t>
            </a:r>
            <a:r>
              <a:rPr sz="2000" spc="55" dirty="0">
                <a:solidFill>
                  <a:srgbClr val="FFFFFF"/>
                </a:solidFill>
                <a:latin typeface="Verdana"/>
                <a:cs typeface="Verdana"/>
              </a:rPr>
              <a:t>t</a:t>
            </a:r>
            <a:r>
              <a:rPr sz="2000" spc="-45" dirty="0">
                <a:solidFill>
                  <a:srgbClr val="FFFFFF"/>
                </a:solidFill>
                <a:latin typeface="Verdana"/>
                <a:cs typeface="Verdana"/>
              </a:rPr>
              <a:t>h</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375" dirty="0">
                <a:solidFill>
                  <a:srgbClr val="FFFFFF"/>
                </a:solidFill>
                <a:latin typeface="Verdana"/>
                <a:cs typeface="Verdana"/>
              </a:rPr>
              <a:t>S</a:t>
            </a:r>
            <a:r>
              <a:rPr sz="2000" spc="-160" dirty="0">
                <a:solidFill>
                  <a:srgbClr val="FFFFFF"/>
                </a:solidFill>
                <a:latin typeface="Verdana"/>
                <a:cs typeface="Verdana"/>
              </a:rPr>
              <a:t>i</a:t>
            </a:r>
            <a:r>
              <a:rPr sz="2000" spc="5" dirty="0">
                <a:solidFill>
                  <a:srgbClr val="FFFFFF"/>
                </a:solidFill>
                <a:latin typeface="Verdana"/>
                <a:cs typeface="Verdana"/>
              </a:rPr>
              <a:t>ngle</a:t>
            </a:r>
            <a:r>
              <a:rPr sz="2000" spc="60" dirty="0">
                <a:solidFill>
                  <a:srgbClr val="FFFFFF"/>
                </a:solidFill>
                <a:latin typeface="Times New Roman"/>
                <a:cs typeface="Times New Roman"/>
              </a:rPr>
              <a:t> </a:t>
            </a:r>
            <a:r>
              <a:rPr sz="2000" spc="-25" dirty="0">
                <a:solidFill>
                  <a:srgbClr val="FFFFFF"/>
                </a:solidFill>
                <a:latin typeface="Verdana"/>
                <a:cs typeface="Verdana"/>
              </a:rPr>
              <a:t>sourc</a:t>
            </a:r>
            <a:r>
              <a:rPr sz="2000" spc="-20" dirty="0">
                <a:solidFill>
                  <a:srgbClr val="FFFFFF"/>
                </a:solidFill>
                <a:latin typeface="Verdana"/>
                <a:cs typeface="Verdana"/>
              </a:rPr>
              <a:t>e</a:t>
            </a:r>
            <a:r>
              <a:rPr sz="2000" spc="25" dirty="0">
                <a:solidFill>
                  <a:srgbClr val="FFFFFF"/>
                </a:solidFill>
                <a:latin typeface="Times New Roman"/>
                <a:cs typeface="Times New Roman"/>
              </a:rPr>
              <a:t> </a:t>
            </a:r>
            <a:r>
              <a:rPr sz="2000" spc="-130" dirty="0">
                <a:solidFill>
                  <a:srgbClr val="FFFFFF"/>
                </a:solidFill>
                <a:latin typeface="Verdana"/>
                <a:cs typeface="Verdana"/>
              </a:rPr>
              <a:t>shor</a:t>
            </a:r>
            <a:r>
              <a:rPr sz="2000" spc="-85" dirty="0">
                <a:solidFill>
                  <a:srgbClr val="FFFFFF"/>
                </a:solidFill>
                <a:latin typeface="Verdana"/>
                <a:cs typeface="Verdana"/>
              </a:rPr>
              <a:t>te</a:t>
            </a:r>
            <a:r>
              <a:rPr sz="2000" spc="-70" dirty="0">
                <a:solidFill>
                  <a:srgbClr val="FFFFFF"/>
                </a:solidFill>
                <a:latin typeface="Verdana"/>
                <a:cs typeface="Verdana"/>
              </a:rPr>
              <a:t>s</a:t>
            </a:r>
            <a:r>
              <a:rPr sz="2000" spc="-110" dirty="0">
                <a:solidFill>
                  <a:srgbClr val="FFFFFF"/>
                </a:solidFill>
                <a:latin typeface="Verdana"/>
                <a:cs typeface="Verdana"/>
              </a:rPr>
              <a:t>t</a:t>
            </a:r>
            <a:r>
              <a:rPr sz="2000" spc="20" dirty="0">
                <a:solidFill>
                  <a:srgbClr val="FFFFFF"/>
                </a:solidFill>
                <a:latin typeface="Times New Roman"/>
                <a:cs typeface="Times New Roman"/>
              </a:rPr>
              <a:t> </a:t>
            </a:r>
            <a:r>
              <a:rPr sz="2000" spc="60" dirty="0">
                <a:solidFill>
                  <a:srgbClr val="FFFFFF"/>
                </a:solidFill>
                <a:latin typeface="Verdana"/>
                <a:cs typeface="Verdana"/>
              </a:rPr>
              <a:t>pa</a:t>
            </a:r>
            <a:r>
              <a:rPr sz="2000" spc="55" dirty="0">
                <a:solidFill>
                  <a:srgbClr val="FFFFFF"/>
                </a:solidFill>
                <a:latin typeface="Verdana"/>
                <a:cs typeface="Verdana"/>
              </a:rPr>
              <a:t>t</a:t>
            </a:r>
            <a:r>
              <a:rPr sz="2000" spc="-45" dirty="0">
                <a:solidFill>
                  <a:srgbClr val="FFFFFF"/>
                </a:solidFill>
                <a:latin typeface="Verdana"/>
                <a:cs typeface="Verdana"/>
              </a:rPr>
              <a:t>h</a:t>
            </a:r>
            <a:endParaRPr sz="2000">
              <a:latin typeface="Verdana"/>
              <a:cs typeface="Verdana"/>
            </a:endParaRPr>
          </a:p>
          <a:p>
            <a:pPr marL="355600" marR="491490" indent="-342900">
              <a:lnSpc>
                <a:spcPct val="99800"/>
              </a:lnSpc>
              <a:spcBef>
                <a:spcPts val="1015"/>
              </a:spcBef>
              <a:tabLst>
                <a:tab pos="354965" algn="l"/>
              </a:tabLst>
            </a:pPr>
            <a:r>
              <a:rPr sz="1600" spc="-160" dirty="0">
                <a:solidFill>
                  <a:srgbClr val="89D0D6"/>
                </a:solidFill>
                <a:latin typeface="Lucida Sans Unicode"/>
                <a:cs typeface="Lucida Sans Unicode"/>
              </a:rPr>
              <a:t>▶	</a:t>
            </a:r>
            <a:r>
              <a:rPr sz="2000" spc="-155" dirty="0">
                <a:solidFill>
                  <a:srgbClr val="FFFFFF"/>
                </a:solidFill>
                <a:latin typeface="Verdana"/>
                <a:cs typeface="Verdana"/>
              </a:rPr>
              <a:t>Dijkstra's</a:t>
            </a:r>
            <a:r>
              <a:rPr sz="2000" spc="-190" dirty="0">
                <a:solidFill>
                  <a:srgbClr val="FFFFFF"/>
                </a:solidFill>
                <a:latin typeface="Verdana"/>
                <a:cs typeface="Verdana"/>
              </a:rPr>
              <a:t> </a:t>
            </a:r>
            <a:r>
              <a:rPr sz="2000" spc="-55" dirty="0">
                <a:solidFill>
                  <a:srgbClr val="FFFFFF"/>
                </a:solidFill>
                <a:latin typeface="Verdana"/>
                <a:cs typeface="Verdana"/>
              </a:rPr>
              <a:t>Algorithm</a:t>
            </a:r>
            <a:r>
              <a:rPr sz="2000" spc="-165" dirty="0">
                <a:solidFill>
                  <a:srgbClr val="FFFFFF"/>
                </a:solidFill>
                <a:latin typeface="Verdana"/>
                <a:cs typeface="Verdana"/>
              </a:rPr>
              <a:t> </a:t>
            </a:r>
            <a:r>
              <a:rPr sz="2000" spc="125" dirty="0">
                <a:solidFill>
                  <a:srgbClr val="FFFFFF"/>
                </a:solidFill>
                <a:latin typeface="Verdana"/>
                <a:cs typeface="Verdana"/>
              </a:rPr>
              <a:t>can</a:t>
            </a:r>
            <a:r>
              <a:rPr sz="2000" spc="-145" dirty="0">
                <a:solidFill>
                  <a:srgbClr val="FFFFFF"/>
                </a:solidFill>
                <a:latin typeface="Verdana"/>
                <a:cs typeface="Verdana"/>
              </a:rPr>
              <a:t> </a:t>
            </a:r>
            <a:r>
              <a:rPr sz="2000" spc="-55" dirty="0">
                <a:solidFill>
                  <a:srgbClr val="FFFFFF"/>
                </a:solidFill>
                <a:latin typeface="Verdana"/>
                <a:cs typeface="Verdana"/>
              </a:rPr>
              <a:t>only</a:t>
            </a:r>
            <a:r>
              <a:rPr sz="2000" spc="-150" dirty="0">
                <a:solidFill>
                  <a:srgbClr val="FFFFFF"/>
                </a:solidFill>
                <a:latin typeface="Verdana"/>
                <a:cs typeface="Verdana"/>
              </a:rPr>
              <a:t> </a:t>
            </a:r>
            <a:r>
              <a:rPr sz="2000" spc="-85" dirty="0">
                <a:solidFill>
                  <a:srgbClr val="FFFFFF"/>
                </a:solidFill>
                <a:latin typeface="Verdana"/>
                <a:cs typeface="Verdana"/>
              </a:rPr>
              <a:t>work</a:t>
            </a:r>
            <a:r>
              <a:rPr sz="2000" spc="-160" dirty="0">
                <a:solidFill>
                  <a:srgbClr val="FFFFFF"/>
                </a:solidFill>
                <a:latin typeface="Verdana"/>
                <a:cs typeface="Verdana"/>
              </a:rPr>
              <a:t> </a:t>
            </a:r>
            <a:r>
              <a:rPr sz="2000" spc="-70" dirty="0">
                <a:solidFill>
                  <a:srgbClr val="FFFFFF"/>
                </a:solidFill>
                <a:latin typeface="Verdana"/>
                <a:cs typeface="Verdana"/>
              </a:rPr>
              <a:t>with</a:t>
            </a:r>
            <a:r>
              <a:rPr sz="2000" spc="-170" dirty="0">
                <a:solidFill>
                  <a:srgbClr val="FFFFFF"/>
                </a:solidFill>
                <a:latin typeface="Verdana"/>
                <a:cs typeface="Verdana"/>
              </a:rPr>
              <a:t> </a:t>
            </a:r>
            <a:r>
              <a:rPr sz="2000" spc="-35" dirty="0">
                <a:solidFill>
                  <a:srgbClr val="FFFFFF"/>
                </a:solidFill>
                <a:latin typeface="Verdana"/>
                <a:cs typeface="Verdana"/>
              </a:rPr>
              <a:t>graphs</a:t>
            </a:r>
            <a:r>
              <a:rPr sz="2000" spc="-160" dirty="0">
                <a:solidFill>
                  <a:srgbClr val="FFFFFF"/>
                </a:solidFill>
                <a:latin typeface="Verdana"/>
                <a:cs typeface="Verdana"/>
              </a:rPr>
              <a:t> </a:t>
            </a:r>
            <a:r>
              <a:rPr sz="2000" spc="-25" dirty="0">
                <a:solidFill>
                  <a:srgbClr val="FFFFFF"/>
                </a:solidFill>
                <a:latin typeface="Verdana"/>
                <a:cs typeface="Verdana"/>
              </a:rPr>
              <a:t>that</a:t>
            </a:r>
            <a:r>
              <a:rPr sz="2000" spc="-175" dirty="0">
                <a:solidFill>
                  <a:srgbClr val="FFFFFF"/>
                </a:solidFill>
                <a:latin typeface="Verdana"/>
                <a:cs typeface="Verdana"/>
              </a:rPr>
              <a:t> </a:t>
            </a:r>
            <a:r>
              <a:rPr sz="2000" spc="40" dirty="0">
                <a:solidFill>
                  <a:srgbClr val="FFFFFF"/>
                </a:solidFill>
                <a:latin typeface="Verdana"/>
                <a:cs typeface="Verdana"/>
              </a:rPr>
              <a:t>have</a:t>
            </a:r>
            <a:r>
              <a:rPr sz="2000" spc="-145" dirty="0">
                <a:solidFill>
                  <a:srgbClr val="FFFFFF"/>
                </a:solidFill>
                <a:latin typeface="Verdana"/>
                <a:cs typeface="Verdana"/>
              </a:rPr>
              <a:t> </a:t>
            </a:r>
            <a:r>
              <a:rPr sz="2000" b="1" spc="-60" dirty="0">
                <a:solidFill>
                  <a:srgbClr val="FFFFFF"/>
                </a:solidFill>
                <a:latin typeface="Tahoma"/>
                <a:cs typeface="Tahoma"/>
              </a:rPr>
              <a:t>positive </a:t>
            </a:r>
            <a:r>
              <a:rPr sz="2000" b="1" spc="-570" dirty="0">
                <a:solidFill>
                  <a:srgbClr val="FFFFFF"/>
                </a:solidFill>
                <a:latin typeface="Tahoma"/>
                <a:cs typeface="Tahoma"/>
              </a:rPr>
              <a:t> </a:t>
            </a:r>
            <a:r>
              <a:rPr sz="2000" spc="-65" dirty="0">
                <a:solidFill>
                  <a:srgbClr val="FFFFFF"/>
                </a:solidFill>
                <a:latin typeface="Verdana"/>
                <a:cs typeface="Verdana"/>
              </a:rPr>
              <a:t>weights. </a:t>
            </a:r>
            <a:r>
              <a:rPr sz="2000" spc="-210" dirty="0">
                <a:solidFill>
                  <a:srgbClr val="FFFFFF"/>
                </a:solidFill>
                <a:latin typeface="Verdana"/>
                <a:cs typeface="Verdana"/>
              </a:rPr>
              <a:t>This </a:t>
            </a:r>
            <a:r>
              <a:rPr sz="2000" spc="-215" dirty="0">
                <a:solidFill>
                  <a:srgbClr val="FFFFFF"/>
                </a:solidFill>
                <a:latin typeface="Verdana"/>
                <a:cs typeface="Verdana"/>
              </a:rPr>
              <a:t>is </a:t>
            </a:r>
            <a:r>
              <a:rPr sz="2000" spc="30" dirty="0">
                <a:solidFill>
                  <a:srgbClr val="FFFFFF"/>
                </a:solidFill>
                <a:latin typeface="Verdana"/>
                <a:cs typeface="Verdana"/>
              </a:rPr>
              <a:t>because, </a:t>
            </a:r>
            <a:r>
              <a:rPr sz="2000" spc="-50" dirty="0">
                <a:solidFill>
                  <a:srgbClr val="FFFFFF"/>
                </a:solidFill>
                <a:latin typeface="Verdana"/>
                <a:cs typeface="Verdana"/>
              </a:rPr>
              <a:t>during </a:t>
            </a:r>
            <a:r>
              <a:rPr sz="2000" spc="-15" dirty="0">
                <a:solidFill>
                  <a:srgbClr val="FFFFFF"/>
                </a:solidFill>
                <a:latin typeface="Verdana"/>
                <a:cs typeface="Verdana"/>
              </a:rPr>
              <a:t>the </a:t>
            </a:r>
            <a:r>
              <a:rPr sz="2000" spc="-50" dirty="0">
                <a:solidFill>
                  <a:srgbClr val="FFFFFF"/>
                </a:solidFill>
                <a:latin typeface="Verdana"/>
                <a:cs typeface="Verdana"/>
              </a:rPr>
              <a:t>process, </a:t>
            </a:r>
            <a:r>
              <a:rPr sz="2000" spc="-15" dirty="0">
                <a:solidFill>
                  <a:srgbClr val="FFFFFF"/>
                </a:solidFill>
                <a:latin typeface="Verdana"/>
                <a:cs typeface="Verdana"/>
              </a:rPr>
              <a:t>the </a:t>
            </a:r>
            <a:r>
              <a:rPr sz="2000" spc="-50" dirty="0">
                <a:solidFill>
                  <a:srgbClr val="FFFFFF"/>
                </a:solidFill>
                <a:latin typeface="Verdana"/>
                <a:cs typeface="Verdana"/>
              </a:rPr>
              <a:t>weights </a:t>
            </a:r>
            <a:r>
              <a:rPr sz="2000" spc="10" dirty="0">
                <a:solidFill>
                  <a:srgbClr val="FFFFFF"/>
                </a:solidFill>
                <a:latin typeface="Verdana"/>
                <a:cs typeface="Verdana"/>
              </a:rPr>
              <a:t>of </a:t>
            </a:r>
            <a:r>
              <a:rPr sz="2000" spc="-15" dirty="0">
                <a:solidFill>
                  <a:srgbClr val="FFFFFF"/>
                </a:solidFill>
                <a:latin typeface="Verdana"/>
                <a:cs typeface="Verdana"/>
              </a:rPr>
              <a:t>the </a:t>
            </a:r>
            <a:r>
              <a:rPr sz="2000" spc="-10" dirty="0">
                <a:solidFill>
                  <a:srgbClr val="FFFFFF"/>
                </a:solidFill>
                <a:latin typeface="Verdana"/>
                <a:cs typeface="Verdana"/>
              </a:rPr>
              <a:t> </a:t>
            </a:r>
            <a:r>
              <a:rPr sz="2000" spc="35" dirty="0">
                <a:solidFill>
                  <a:srgbClr val="FFFFFF"/>
                </a:solidFill>
                <a:latin typeface="Verdana"/>
                <a:cs typeface="Verdana"/>
              </a:rPr>
              <a:t>edges</a:t>
            </a:r>
            <a:r>
              <a:rPr sz="2000" spc="-165" dirty="0">
                <a:solidFill>
                  <a:srgbClr val="FFFFFF"/>
                </a:solidFill>
                <a:latin typeface="Verdana"/>
                <a:cs typeface="Verdana"/>
              </a:rPr>
              <a:t> </a:t>
            </a:r>
            <a:r>
              <a:rPr sz="2000" spc="40" dirty="0">
                <a:solidFill>
                  <a:srgbClr val="FFFFFF"/>
                </a:solidFill>
                <a:latin typeface="Verdana"/>
                <a:cs typeface="Verdana"/>
              </a:rPr>
              <a:t>have</a:t>
            </a:r>
            <a:r>
              <a:rPr sz="2000" spc="-170" dirty="0">
                <a:solidFill>
                  <a:srgbClr val="FFFFFF"/>
                </a:solidFill>
                <a:latin typeface="Verdana"/>
                <a:cs typeface="Verdana"/>
              </a:rPr>
              <a:t> </a:t>
            </a:r>
            <a:r>
              <a:rPr sz="2000" spc="-5" dirty="0">
                <a:solidFill>
                  <a:srgbClr val="FFFFFF"/>
                </a:solidFill>
                <a:latin typeface="Verdana"/>
                <a:cs typeface="Verdana"/>
              </a:rPr>
              <a:t>to</a:t>
            </a:r>
            <a:r>
              <a:rPr sz="2000" spc="-185" dirty="0">
                <a:solidFill>
                  <a:srgbClr val="FFFFFF"/>
                </a:solidFill>
                <a:latin typeface="Verdana"/>
                <a:cs typeface="Verdana"/>
              </a:rPr>
              <a:t> </a:t>
            </a:r>
            <a:r>
              <a:rPr sz="2000" spc="110" dirty="0">
                <a:solidFill>
                  <a:srgbClr val="FFFFFF"/>
                </a:solidFill>
                <a:latin typeface="Verdana"/>
                <a:cs typeface="Verdana"/>
              </a:rPr>
              <a:t>be</a:t>
            </a:r>
            <a:r>
              <a:rPr sz="2000" spc="-160" dirty="0">
                <a:solidFill>
                  <a:srgbClr val="FFFFFF"/>
                </a:solidFill>
                <a:latin typeface="Verdana"/>
                <a:cs typeface="Verdana"/>
              </a:rPr>
              <a:t> </a:t>
            </a:r>
            <a:r>
              <a:rPr sz="2000" spc="125" dirty="0">
                <a:solidFill>
                  <a:srgbClr val="FFFFFF"/>
                </a:solidFill>
                <a:latin typeface="Verdana"/>
                <a:cs typeface="Verdana"/>
              </a:rPr>
              <a:t>added</a:t>
            </a:r>
            <a:r>
              <a:rPr sz="2000" spc="-145" dirty="0">
                <a:solidFill>
                  <a:srgbClr val="FFFFFF"/>
                </a:solidFill>
                <a:latin typeface="Verdana"/>
                <a:cs typeface="Verdana"/>
              </a:rPr>
              <a:t> </a:t>
            </a:r>
            <a:r>
              <a:rPr sz="2000" spc="-5" dirty="0">
                <a:solidFill>
                  <a:srgbClr val="FFFFFF"/>
                </a:solidFill>
                <a:latin typeface="Verdana"/>
                <a:cs typeface="Verdana"/>
              </a:rPr>
              <a:t>to</a:t>
            </a:r>
            <a:r>
              <a:rPr sz="2000" spc="-170" dirty="0">
                <a:solidFill>
                  <a:srgbClr val="FFFFFF"/>
                </a:solidFill>
                <a:latin typeface="Verdana"/>
                <a:cs typeface="Verdana"/>
              </a:rPr>
              <a:t> </a:t>
            </a:r>
            <a:r>
              <a:rPr sz="2000" spc="-40" dirty="0">
                <a:solidFill>
                  <a:srgbClr val="FFFFFF"/>
                </a:solidFill>
                <a:latin typeface="Verdana"/>
                <a:cs typeface="Verdana"/>
              </a:rPr>
              <a:t>find</a:t>
            </a:r>
            <a:r>
              <a:rPr sz="2000" spc="-145" dirty="0">
                <a:solidFill>
                  <a:srgbClr val="FFFFFF"/>
                </a:solidFill>
                <a:latin typeface="Verdana"/>
                <a:cs typeface="Verdana"/>
              </a:rPr>
              <a:t> </a:t>
            </a:r>
            <a:r>
              <a:rPr sz="2000" spc="-10" dirty="0">
                <a:solidFill>
                  <a:srgbClr val="FFFFFF"/>
                </a:solidFill>
                <a:latin typeface="Verdana"/>
                <a:cs typeface="Verdana"/>
              </a:rPr>
              <a:t>the</a:t>
            </a:r>
            <a:r>
              <a:rPr sz="2000" spc="-185" dirty="0">
                <a:solidFill>
                  <a:srgbClr val="FFFFFF"/>
                </a:solidFill>
                <a:latin typeface="Verdana"/>
                <a:cs typeface="Verdana"/>
              </a:rPr>
              <a:t> </a:t>
            </a:r>
            <a:r>
              <a:rPr sz="2000" spc="-110" dirty="0">
                <a:solidFill>
                  <a:srgbClr val="FFFFFF"/>
                </a:solidFill>
                <a:latin typeface="Verdana"/>
                <a:cs typeface="Verdana"/>
              </a:rPr>
              <a:t>shortest</a:t>
            </a:r>
            <a:r>
              <a:rPr sz="2000" spc="-200" dirty="0">
                <a:solidFill>
                  <a:srgbClr val="FFFFFF"/>
                </a:solidFill>
                <a:latin typeface="Verdana"/>
                <a:cs typeface="Verdana"/>
              </a:rPr>
              <a:t> </a:t>
            </a:r>
            <a:r>
              <a:rPr sz="2000" spc="-10" dirty="0">
                <a:solidFill>
                  <a:srgbClr val="FFFFFF"/>
                </a:solidFill>
                <a:latin typeface="Verdana"/>
                <a:cs typeface="Verdana"/>
              </a:rPr>
              <a:t>path.</a:t>
            </a:r>
            <a:endParaRPr sz="2000">
              <a:latin typeface="Verdana"/>
              <a:cs typeface="Verdana"/>
            </a:endParaRPr>
          </a:p>
        </p:txBody>
      </p:sp>
      <p:sp>
        <p:nvSpPr>
          <p:cNvPr id="4" name="object 4"/>
          <p:cNvSpPr txBox="1"/>
          <p:nvPr/>
        </p:nvSpPr>
        <p:spPr>
          <a:xfrm>
            <a:off x="10562979" y="570678"/>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53</a:t>
            </a:r>
            <a:endParaRPr sz="2800">
              <a:latin typeface="Verdana"/>
              <a:cs typeface="Verdana"/>
            </a:endParaRPr>
          </a:p>
        </p:txBody>
      </p:sp>
      <p:sp>
        <p:nvSpPr>
          <p:cNvPr id="5" name="Slide Number Placeholder 4">
            <a:extLst>
              <a:ext uri="{FF2B5EF4-FFF2-40B4-BE49-F238E27FC236}">
                <a16:creationId xmlns:a16="http://schemas.microsoft.com/office/drawing/2014/main" id="{B1AEAEEF-B516-7AC7-242A-C848BBDBCB4D}"/>
              </a:ext>
            </a:extLst>
          </p:cNvPr>
          <p:cNvSpPr>
            <a:spLocks noGrp="1"/>
          </p:cNvSpPr>
          <p:nvPr>
            <p:ph type="sldNum" sz="quarter" idx="12"/>
          </p:nvPr>
        </p:nvSpPr>
        <p:spPr/>
        <p:txBody>
          <a:bodyPr/>
          <a:lstStyle/>
          <a:p>
            <a:fld id="{CC35A254-4A35-4A19-8176-D3942D5E59E5}"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2748915" cy="665480"/>
          </a:xfrm>
          <a:prstGeom prst="rect">
            <a:avLst/>
          </a:prstGeom>
        </p:spPr>
        <p:txBody>
          <a:bodyPr vert="horz" wrap="square" lIns="0" tIns="12700" rIns="0" bIns="0" rtlCol="0">
            <a:spAutoFit/>
          </a:bodyPr>
          <a:lstStyle/>
          <a:p>
            <a:pPr marL="12700">
              <a:lnSpc>
                <a:spcPct val="100000"/>
              </a:lnSpc>
              <a:spcBef>
                <a:spcPts val="100"/>
              </a:spcBef>
            </a:pPr>
            <a:r>
              <a:rPr spc="-40" dirty="0"/>
              <a:t>Relax</a:t>
            </a:r>
            <a:r>
              <a:rPr spc="-60" dirty="0"/>
              <a:t>a</a:t>
            </a:r>
            <a:r>
              <a:rPr spc="-110" dirty="0"/>
              <a:t>tion</a:t>
            </a:r>
          </a:p>
        </p:txBody>
      </p:sp>
      <p:sp>
        <p:nvSpPr>
          <p:cNvPr id="3" name="object 3"/>
          <p:cNvSpPr txBox="1"/>
          <p:nvPr/>
        </p:nvSpPr>
        <p:spPr>
          <a:xfrm>
            <a:off x="1182116" y="2080383"/>
            <a:ext cx="8561070" cy="1805305"/>
          </a:xfrm>
          <a:prstGeom prst="rect">
            <a:avLst/>
          </a:prstGeom>
        </p:spPr>
        <p:txBody>
          <a:bodyPr vert="horz" wrap="square" lIns="0" tIns="13335" rIns="0" bIns="0" rtlCol="0">
            <a:spAutoFit/>
          </a:bodyPr>
          <a:lstStyle/>
          <a:p>
            <a:pPr marL="355600" marR="5080" indent="-342900">
              <a:lnSpc>
                <a:spcPct val="100000"/>
              </a:lnSpc>
              <a:spcBef>
                <a:spcPts val="105"/>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30" dirty="0">
                <a:solidFill>
                  <a:srgbClr val="FFFFFF"/>
                </a:solidFill>
                <a:latin typeface="Verdana"/>
                <a:cs typeface="Verdana"/>
              </a:rPr>
              <a:t>process</a:t>
            </a:r>
            <a:r>
              <a:rPr sz="2000" spc="-160" dirty="0">
                <a:solidFill>
                  <a:srgbClr val="FFFFFF"/>
                </a:solidFill>
                <a:latin typeface="Verdana"/>
                <a:cs typeface="Verdana"/>
              </a:rPr>
              <a:t> </a:t>
            </a:r>
            <a:r>
              <a:rPr sz="2000" spc="-100" dirty="0">
                <a:solidFill>
                  <a:srgbClr val="FFFFFF"/>
                </a:solidFill>
                <a:latin typeface="Verdana"/>
                <a:cs typeface="Verdana"/>
              </a:rPr>
              <a:t>in</a:t>
            </a:r>
            <a:r>
              <a:rPr sz="2000" spc="-150" dirty="0">
                <a:solidFill>
                  <a:srgbClr val="FFFFFF"/>
                </a:solidFill>
                <a:latin typeface="Verdana"/>
                <a:cs typeface="Verdana"/>
              </a:rPr>
              <a:t> </a:t>
            </a:r>
            <a:r>
              <a:rPr sz="2000" spc="-125" dirty="0">
                <a:solidFill>
                  <a:srgbClr val="FFFFFF"/>
                </a:solidFill>
                <a:latin typeface="Verdana"/>
                <a:cs typeface="Verdana"/>
              </a:rPr>
              <a:t>Dijkstra’s</a:t>
            </a:r>
            <a:r>
              <a:rPr sz="2000" spc="-195" dirty="0">
                <a:solidFill>
                  <a:srgbClr val="FFFFFF"/>
                </a:solidFill>
                <a:latin typeface="Verdana"/>
                <a:cs typeface="Verdana"/>
              </a:rPr>
              <a:t> </a:t>
            </a:r>
            <a:r>
              <a:rPr sz="2000" spc="-55" dirty="0">
                <a:solidFill>
                  <a:srgbClr val="FFFFFF"/>
                </a:solidFill>
                <a:latin typeface="Verdana"/>
                <a:cs typeface="Verdana"/>
              </a:rPr>
              <a:t>Algorithm</a:t>
            </a:r>
            <a:r>
              <a:rPr sz="2000" spc="-165" dirty="0">
                <a:solidFill>
                  <a:srgbClr val="FFFFFF"/>
                </a:solidFill>
                <a:latin typeface="Verdana"/>
                <a:cs typeface="Verdana"/>
              </a:rPr>
              <a:t> </a:t>
            </a:r>
            <a:r>
              <a:rPr sz="2000" spc="-105" dirty="0">
                <a:solidFill>
                  <a:srgbClr val="FFFFFF"/>
                </a:solidFill>
                <a:latin typeface="Verdana"/>
                <a:cs typeface="Verdana"/>
              </a:rPr>
              <a:t>refers</a:t>
            </a:r>
            <a:r>
              <a:rPr sz="2000" spc="-170" dirty="0">
                <a:solidFill>
                  <a:srgbClr val="FFFFFF"/>
                </a:solidFill>
                <a:latin typeface="Verdana"/>
                <a:cs typeface="Verdana"/>
              </a:rPr>
              <a:t> </a:t>
            </a:r>
            <a:r>
              <a:rPr sz="2000" spc="-5" dirty="0">
                <a:solidFill>
                  <a:srgbClr val="FFFFFF"/>
                </a:solidFill>
                <a:latin typeface="Verdana"/>
                <a:cs typeface="Verdana"/>
              </a:rPr>
              <a:t>to</a:t>
            </a:r>
            <a:r>
              <a:rPr sz="2000" spc="-165" dirty="0">
                <a:solidFill>
                  <a:srgbClr val="FFFFFF"/>
                </a:solidFill>
                <a:latin typeface="Verdana"/>
                <a:cs typeface="Verdana"/>
              </a:rPr>
              <a:t> </a:t>
            </a:r>
            <a:r>
              <a:rPr sz="2000" spc="-15" dirty="0">
                <a:solidFill>
                  <a:srgbClr val="FFFFFF"/>
                </a:solidFill>
                <a:latin typeface="Verdana"/>
                <a:cs typeface="Verdana"/>
              </a:rPr>
              <a:t>the</a:t>
            </a:r>
            <a:r>
              <a:rPr sz="2000" spc="-180" dirty="0">
                <a:solidFill>
                  <a:srgbClr val="FFFFFF"/>
                </a:solidFill>
                <a:latin typeface="Verdana"/>
                <a:cs typeface="Verdana"/>
              </a:rPr>
              <a:t> </a:t>
            </a:r>
            <a:r>
              <a:rPr sz="2000" spc="15" dirty="0">
                <a:solidFill>
                  <a:srgbClr val="FFFFFF"/>
                </a:solidFill>
                <a:latin typeface="Verdana"/>
                <a:cs typeface="Verdana"/>
              </a:rPr>
              <a:t>updating</a:t>
            </a:r>
            <a:r>
              <a:rPr sz="2000" spc="-180" dirty="0">
                <a:solidFill>
                  <a:srgbClr val="FFFFFF"/>
                </a:solidFill>
                <a:latin typeface="Verdana"/>
                <a:cs typeface="Verdana"/>
              </a:rPr>
              <a:t> </a:t>
            </a:r>
            <a:r>
              <a:rPr sz="2000" spc="-15" dirty="0">
                <a:solidFill>
                  <a:srgbClr val="FFFFFF"/>
                </a:solidFill>
                <a:latin typeface="Verdana"/>
                <a:cs typeface="Verdana"/>
              </a:rPr>
              <a:t>the</a:t>
            </a:r>
            <a:r>
              <a:rPr sz="2000" spc="-180" dirty="0">
                <a:solidFill>
                  <a:srgbClr val="FFFFFF"/>
                </a:solidFill>
                <a:latin typeface="Verdana"/>
                <a:cs typeface="Verdana"/>
              </a:rPr>
              <a:t> </a:t>
            </a:r>
            <a:r>
              <a:rPr sz="2000" spc="-5" dirty="0">
                <a:solidFill>
                  <a:srgbClr val="FFFFFF"/>
                </a:solidFill>
                <a:latin typeface="Verdana"/>
                <a:cs typeface="Verdana"/>
              </a:rPr>
              <a:t>cost</a:t>
            </a:r>
            <a:r>
              <a:rPr sz="2000" spc="-150" dirty="0">
                <a:solidFill>
                  <a:srgbClr val="FFFFFF"/>
                </a:solidFill>
                <a:latin typeface="Verdana"/>
                <a:cs typeface="Verdana"/>
              </a:rPr>
              <a:t> </a:t>
            </a:r>
            <a:r>
              <a:rPr sz="2000" spc="10" dirty="0">
                <a:solidFill>
                  <a:srgbClr val="FFFFFF"/>
                </a:solidFill>
                <a:latin typeface="Verdana"/>
                <a:cs typeface="Verdana"/>
              </a:rPr>
              <a:t>of </a:t>
            </a:r>
            <a:r>
              <a:rPr sz="2000" spc="-690" dirty="0">
                <a:solidFill>
                  <a:srgbClr val="FFFFFF"/>
                </a:solidFill>
                <a:latin typeface="Verdana"/>
                <a:cs typeface="Verdana"/>
              </a:rPr>
              <a:t> </a:t>
            </a:r>
            <a:r>
              <a:rPr sz="2000" spc="-45" dirty="0">
                <a:solidFill>
                  <a:srgbClr val="FFFFFF"/>
                </a:solidFill>
                <a:latin typeface="Verdana"/>
                <a:cs typeface="Verdana"/>
              </a:rPr>
              <a:t>all </a:t>
            </a:r>
            <a:r>
              <a:rPr sz="2000" spc="-50" dirty="0">
                <a:solidFill>
                  <a:srgbClr val="FFFFFF"/>
                </a:solidFill>
                <a:latin typeface="Verdana"/>
                <a:cs typeface="Verdana"/>
              </a:rPr>
              <a:t>vertices </a:t>
            </a:r>
            <a:r>
              <a:rPr sz="2000" spc="85" dirty="0">
                <a:solidFill>
                  <a:srgbClr val="FFFFFF"/>
                </a:solidFill>
                <a:latin typeface="Verdana"/>
                <a:cs typeface="Verdana"/>
              </a:rPr>
              <a:t>connected </a:t>
            </a:r>
            <a:r>
              <a:rPr sz="2000" spc="-5" dirty="0">
                <a:solidFill>
                  <a:srgbClr val="FFFFFF"/>
                </a:solidFill>
                <a:latin typeface="Verdana"/>
                <a:cs typeface="Verdana"/>
              </a:rPr>
              <a:t>to </a:t>
            </a:r>
            <a:r>
              <a:rPr sz="2000" spc="165" dirty="0">
                <a:solidFill>
                  <a:srgbClr val="FFFFFF"/>
                </a:solidFill>
                <a:latin typeface="Verdana"/>
                <a:cs typeface="Verdana"/>
              </a:rPr>
              <a:t>a </a:t>
            </a:r>
            <a:r>
              <a:rPr sz="2000" spc="-70" dirty="0">
                <a:solidFill>
                  <a:srgbClr val="FFFFFF"/>
                </a:solidFill>
                <a:latin typeface="Verdana"/>
                <a:cs typeface="Verdana"/>
              </a:rPr>
              <a:t>vertex </a:t>
            </a:r>
            <a:r>
              <a:rPr sz="2000" spc="-120" dirty="0">
                <a:solidFill>
                  <a:srgbClr val="FFFFFF"/>
                </a:solidFill>
                <a:latin typeface="Verdana"/>
                <a:cs typeface="Verdana"/>
              </a:rPr>
              <a:t>v, if </a:t>
            </a:r>
            <a:r>
              <a:rPr sz="2000" spc="-40" dirty="0">
                <a:solidFill>
                  <a:srgbClr val="FFFFFF"/>
                </a:solidFill>
                <a:latin typeface="Verdana"/>
                <a:cs typeface="Verdana"/>
              </a:rPr>
              <a:t>those </a:t>
            </a:r>
            <a:r>
              <a:rPr sz="2000" spc="-55" dirty="0">
                <a:solidFill>
                  <a:srgbClr val="FFFFFF"/>
                </a:solidFill>
                <a:latin typeface="Verdana"/>
                <a:cs typeface="Verdana"/>
              </a:rPr>
              <a:t>costs </a:t>
            </a:r>
            <a:r>
              <a:rPr sz="2000" spc="5" dirty="0">
                <a:solidFill>
                  <a:srgbClr val="FFFFFF"/>
                </a:solidFill>
                <a:latin typeface="Verdana"/>
                <a:cs typeface="Verdana"/>
              </a:rPr>
              <a:t>would </a:t>
            </a:r>
            <a:r>
              <a:rPr sz="2000" spc="110" dirty="0">
                <a:solidFill>
                  <a:srgbClr val="FFFFFF"/>
                </a:solidFill>
                <a:latin typeface="Verdana"/>
                <a:cs typeface="Verdana"/>
              </a:rPr>
              <a:t>be </a:t>
            </a:r>
            <a:r>
              <a:rPr sz="2000" spc="114" dirty="0">
                <a:solidFill>
                  <a:srgbClr val="FFFFFF"/>
                </a:solidFill>
                <a:latin typeface="Verdana"/>
                <a:cs typeface="Verdana"/>
              </a:rPr>
              <a:t> </a:t>
            </a:r>
            <a:r>
              <a:rPr sz="2000" spc="-100" dirty="0">
                <a:solidFill>
                  <a:srgbClr val="FFFFFF"/>
                </a:solidFill>
                <a:latin typeface="Verdana"/>
                <a:cs typeface="Verdana"/>
              </a:rPr>
              <a:t>imp</a:t>
            </a:r>
            <a:r>
              <a:rPr sz="2000" spc="-75" dirty="0">
                <a:solidFill>
                  <a:srgbClr val="FFFFFF"/>
                </a:solidFill>
                <a:latin typeface="Verdana"/>
                <a:cs typeface="Verdana"/>
              </a:rPr>
              <a:t>r</a:t>
            </a:r>
            <a:r>
              <a:rPr sz="2000" spc="85" dirty="0">
                <a:solidFill>
                  <a:srgbClr val="FFFFFF"/>
                </a:solidFill>
                <a:latin typeface="Verdana"/>
                <a:cs typeface="Verdana"/>
              </a:rPr>
              <a:t>o</a:t>
            </a:r>
            <a:r>
              <a:rPr sz="2000" spc="-65" dirty="0">
                <a:solidFill>
                  <a:srgbClr val="FFFFFF"/>
                </a:solidFill>
                <a:latin typeface="Verdana"/>
                <a:cs typeface="Verdana"/>
              </a:rPr>
              <a:t>v</a:t>
            </a:r>
            <a:r>
              <a:rPr sz="2000" spc="120" dirty="0">
                <a:solidFill>
                  <a:srgbClr val="FFFFFF"/>
                </a:solidFill>
                <a:latin typeface="Verdana"/>
                <a:cs typeface="Verdana"/>
              </a:rPr>
              <a:t>ed</a:t>
            </a:r>
            <a:r>
              <a:rPr sz="2000" spc="25" dirty="0">
                <a:solidFill>
                  <a:srgbClr val="FFFFFF"/>
                </a:solidFill>
                <a:latin typeface="Times New Roman"/>
                <a:cs typeface="Times New Roman"/>
              </a:rPr>
              <a:t> </a:t>
            </a:r>
            <a:r>
              <a:rPr sz="2000" dirty="0">
                <a:solidFill>
                  <a:srgbClr val="FFFFFF"/>
                </a:solidFill>
                <a:latin typeface="Verdana"/>
                <a:cs typeface="Verdana"/>
              </a:rPr>
              <a:t>b</a:t>
            </a:r>
            <a:r>
              <a:rPr sz="2000" spc="5" dirty="0">
                <a:solidFill>
                  <a:srgbClr val="FFFFFF"/>
                </a:solidFill>
                <a:latin typeface="Verdana"/>
                <a:cs typeface="Verdana"/>
              </a:rPr>
              <a:t>y</a:t>
            </a:r>
            <a:r>
              <a:rPr sz="2000" spc="45" dirty="0">
                <a:solidFill>
                  <a:srgbClr val="FFFFFF"/>
                </a:solidFill>
                <a:latin typeface="Times New Roman"/>
                <a:cs typeface="Times New Roman"/>
              </a:rPr>
              <a:t> </a:t>
            </a:r>
            <a:r>
              <a:rPr sz="2000" spc="-165" dirty="0">
                <a:solidFill>
                  <a:srgbClr val="FFFFFF"/>
                </a:solidFill>
                <a:latin typeface="Verdana"/>
                <a:cs typeface="Verdana"/>
              </a:rPr>
              <a:t>i</a:t>
            </a:r>
            <a:r>
              <a:rPr sz="2000" dirty="0">
                <a:solidFill>
                  <a:srgbClr val="FFFFFF"/>
                </a:solidFill>
                <a:latin typeface="Verdana"/>
                <a:cs typeface="Verdana"/>
              </a:rPr>
              <a:t>ncl</a:t>
            </a:r>
            <a:r>
              <a:rPr sz="2000" spc="10" dirty="0">
                <a:solidFill>
                  <a:srgbClr val="FFFFFF"/>
                </a:solidFill>
                <a:latin typeface="Verdana"/>
                <a:cs typeface="Verdana"/>
              </a:rPr>
              <a:t>u</a:t>
            </a:r>
            <a:r>
              <a:rPr sz="2000" spc="114" dirty="0">
                <a:solidFill>
                  <a:srgbClr val="FFFFFF"/>
                </a:solidFill>
                <a:latin typeface="Verdana"/>
                <a:cs typeface="Verdana"/>
              </a:rPr>
              <a:t>d</a:t>
            </a:r>
            <a:r>
              <a:rPr sz="2000" spc="-35" dirty="0">
                <a:solidFill>
                  <a:srgbClr val="FFFFFF"/>
                </a:solidFill>
                <a:latin typeface="Verdana"/>
                <a:cs typeface="Verdana"/>
              </a:rPr>
              <a:t>ing</a:t>
            </a:r>
            <a:r>
              <a:rPr sz="2000" spc="40" dirty="0">
                <a:solidFill>
                  <a:srgbClr val="FFFFFF"/>
                </a:solidFill>
                <a:latin typeface="Times New Roman"/>
                <a:cs typeface="Times New Roman"/>
              </a:rPr>
              <a:t> </a:t>
            </a:r>
            <a:r>
              <a:rPr sz="2000" spc="-100" dirty="0">
                <a:solidFill>
                  <a:srgbClr val="FFFFFF"/>
                </a:solidFill>
                <a:latin typeface="Verdana"/>
                <a:cs typeface="Verdana"/>
              </a:rPr>
              <a:t>t</a:t>
            </a:r>
            <a:r>
              <a:rPr sz="2000" spc="35" dirty="0">
                <a:solidFill>
                  <a:srgbClr val="FFFFFF"/>
                </a:solidFill>
                <a:latin typeface="Verdana"/>
                <a:cs typeface="Verdana"/>
              </a:rPr>
              <a:t>he</a:t>
            </a:r>
            <a:r>
              <a:rPr sz="2000" spc="30" dirty="0">
                <a:solidFill>
                  <a:srgbClr val="FFFFFF"/>
                </a:solidFill>
                <a:latin typeface="Times New Roman"/>
                <a:cs typeface="Times New Roman"/>
              </a:rPr>
              <a:t> </a:t>
            </a:r>
            <a:r>
              <a:rPr sz="2000" spc="60" dirty="0">
                <a:solidFill>
                  <a:srgbClr val="FFFFFF"/>
                </a:solidFill>
                <a:latin typeface="Verdana"/>
                <a:cs typeface="Verdana"/>
              </a:rPr>
              <a:t>pa</a:t>
            </a:r>
            <a:r>
              <a:rPr sz="2000" spc="50" dirty="0">
                <a:solidFill>
                  <a:srgbClr val="FFFFFF"/>
                </a:solidFill>
                <a:latin typeface="Verdana"/>
                <a:cs typeface="Verdana"/>
              </a:rPr>
              <a:t>t</a:t>
            </a:r>
            <a:r>
              <a:rPr sz="2000" spc="-45" dirty="0">
                <a:solidFill>
                  <a:srgbClr val="FFFFFF"/>
                </a:solidFill>
                <a:latin typeface="Verdana"/>
                <a:cs typeface="Verdana"/>
              </a:rPr>
              <a:t>h</a:t>
            </a:r>
            <a:r>
              <a:rPr sz="2000" spc="15" dirty="0">
                <a:solidFill>
                  <a:srgbClr val="FFFFFF"/>
                </a:solidFill>
                <a:latin typeface="Times New Roman"/>
                <a:cs typeface="Times New Roman"/>
              </a:rPr>
              <a:t> </a:t>
            </a:r>
            <a:r>
              <a:rPr sz="2000" spc="-65" dirty="0">
                <a:solidFill>
                  <a:srgbClr val="FFFFFF"/>
                </a:solidFill>
                <a:latin typeface="Verdana"/>
                <a:cs typeface="Verdana"/>
              </a:rPr>
              <a:t>v</a:t>
            </a:r>
            <a:r>
              <a:rPr sz="2000" dirty="0">
                <a:solidFill>
                  <a:srgbClr val="FFFFFF"/>
                </a:solidFill>
                <a:latin typeface="Verdana"/>
                <a:cs typeface="Verdana"/>
              </a:rPr>
              <a:t>i</a:t>
            </a:r>
            <a:r>
              <a:rPr sz="2000" spc="15" dirty="0">
                <a:solidFill>
                  <a:srgbClr val="FFFFFF"/>
                </a:solidFill>
                <a:latin typeface="Verdana"/>
                <a:cs typeface="Verdana"/>
              </a:rPr>
              <a:t>a</a:t>
            </a:r>
            <a:r>
              <a:rPr sz="2000" spc="30" dirty="0">
                <a:solidFill>
                  <a:srgbClr val="FFFFFF"/>
                </a:solidFill>
                <a:latin typeface="Times New Roman"/>
                <a:cs typeface="Times New Roman"/>
              </a:rPr>
              <a:t> </a:t>
            </a:r>
            <a:r>
              <a:rPr sz="2000" spc="-65" dirty="0">
                <a:solidFill>
                  <a:srgbClr val="FFFFFF"/>
                </a:solidFill>
                <a:latin typeface="Verdana"/>
                <a:cs typeface="Verdana"/>
              </a:rPr>
              <a:t>v</a:t>
            </a:r>
            <a:r>
              <a:rPr sz="2000" spc="-175" dirty="0">
                <a:solidFill>
                  <a:srgbClr val="FFFFFF"/>
                </a:solidFill>
                <a:latin typeface="Verdana"/>
                <a:cs typeface="Verdana"/>
              </a:rPr>
              <a:t>.</a:t>
            </a:r>
            <a:endParaRPr sz="2000">
              <a:latin typeface="Verdana"/>
              <a:cs typeface="Verdana"/>
            </a:endParaRPr>
          </a:p>
          <a:p>
            <a:pPr marL="4068445" marR="3035300" indent="-797560">
              <a:lnSpc>
                <a:spcPts val="3410"/>
              </a:lnSpc>
              <a:spcBef>
                <a:spcPts val="85"/>
              </a:spcBef>
            </a:pPr>
            <a:r>
              <a:rPr sz="2000" spc="-380" dirty="0">
                <a:solidFill>
                  <a:srgbClr val="FFFFFF"/>
                </a:solidFill>
                <a:latin typeface="Verdana"/>
                <a:cs typeface="Verdana"/>
              </a:rPr>
              <a:t>I</a:t>
            </a:r>
            <a:r>
              <a:rPr sz="2000" spc="-75" dirty="0">
                <a:solidFill>
                  <a:srgbClr val="FFFFFF"/>
                </a:solidFill>
                <a:latin typeface="Verdana"/>
                <a:cs typeface="Verdana"/>
              </a:rPr>
              <a:t>f</a:t>
            </a:r>
            <a:r>
              <a:rPr sz="2000" spc="20" dirty="0">
                <a:solidFill>
                  <a:srgbClr val="FFFFFF"/>
                </a:solidFill>
                <a:latin typeface="Times New Roman"/>
                <a:cs typeface="Times New Roman"/>
              </a:rPr>
              <a:t> </a:t>
            </a:r>
            <a:r>
              <a:rPr sz="2000" spc="-30" dirty="0">
                <a:solidFill>
                  <a:srgbClr val="FFFFFF"/>
                </a:solidFill>
                <a:latin typeface="Verdana"/>
                <a:cs typeface="Verdana"/>
              </a:rPr>
              <a:t>d</a:t>
            </a:r>
            <a:r>
              <a:rPr sz="2000" spc="-70" dirty="0">
                <a:solidFill>
                  <a:srgbClr val="FFFFFF"/>
                </a:solidFill>
                <a:latin typeface="Verdana"/>
                <a:cs typeface="Verdana"/>
              </a:rPr>
              <a:t>(</a:t>
            </a:r>
            <a:r>
              <a:rPr sz="2000" spc="-185" dirty="0">
                <a:solidFill>
                  <a:srgbClr val="FFFFFF"/>
                </a:solidFill>
                <a:latin typeface="Verdana"/>
                <a:cs typeface="Verdana"/>
              </a:rPr>
              <a:t>u)</a:t>
            </a:r>
            <a:r>
              <a:rPr sz="2000" spc="-270" dirty="0">
                <a:solidFill>
                  <a:srgbClr val="FFFFFF"/>
                </a:solidFill>
                <a:latin typeface="Verdana"/>
                <a:cs typeface="Verdana"/>
              </a:rPr>
              <a:t>+</a:t>
            </a:r>
            <a:r>
              <a:rPr sz="2000" spc="260" dirty="0">
                <a:solidFill>
                  <a:srgbClr val="FFFFFF"/>
                </a:solidFill>
                <a:latin typeface="Verdana"/>
                <a:cs typeface="Verdana"/>
              </a:rPr>
              <a:t>c</a:t>
            </a:r>
            <a:r>
              <a:rPr sz="2000" spc="-200" dirty="0">
                <a:solidFill>
                  <a:srgbClr val="FFFFFF"/>
                </a:solidFill>
                <a:latin typeface="Verdana"/>
                <a:cs typeface="Verdana"/>
              </a:rPr>
              <a:t>(</a:t>
            </a:r>
            <a:r>
              <a:rPr sz="2000" spc="-35" dirty="0">
                <a:solidFill>
                  <a:srgbClr val="FFFFFF"/>
                </a:solidFill>
                <a:latin typeface="Verdana"/>
                <a:cs typeface="Verdana"/>
              </a:rPr>
              <a:t>u</a:t>
            </a:r>
            <a:r>
              <a:rPr sz="2000" spc="-204" dirty="0">
                <a:solidFill>
                  <a:srgbClr val="FFFFFF"/>
                </a:solidFill>
                <a:latin typeface="Verdana"/>
                <a:cs typeface="Verdana"/>
              </a:rPr>
              <a:t>,</a:t>
            </a:r>
            <a:r>
              <a:rPr sz="2000" spc="-60" dirty="0">
                <a:solidFill>
                  <a:srgbClr val="FFFFFF"/>
                </a:solidFill>
                <a:latin typeface="Verdana"/>
                <a:cs typeface="Verdana"/>
              </a:rPr>
              <a:t>v</a:t>
            </a:r>
            <a:r>
              <a:rPr sz="2000" spc="-180" dirty="0">
                <a:solidFill>
                  <a:srgbClr val="FFFFFF"/>
                </a:solidFill>
                <a:latin typeface="Verdana"/>
                <a:cs typeface="Verdana"/>
              </a:rPr>
              <a:t>)&lt;d</a:t>
            </a:r>
            <a:r>
              <a:rPr sz="2000" spc="-130" dirty="0">
                <a:solidFill>
                  <a:srgbClr val="FFFFFF"/>
                </a:solidFill>
                <a:latin typeface="Verdana"/>
                <a:cs typeface="Verdana"/>
              </a:rPr>
              <a:t>(</a:t>
            </a:r>
            <a:r>
              <a:rPr sz="2000" spc="-60" dirty="0">
                <a:solidFill>
                  <a:srgbClr val="FFFFFF"/>
                </a:solidFill>
                <a:latin typeface="Verdana"/>
                <a:cs typeface="Verdana"/>
              </a:rPr>
              <a:t>v</a:t>
            </a:r>
            <a:r>
              <a:rPr sz="2000" spc="-150" dirty="0">
                <a:solidFill>
                  <a:srgbClr val="FFFFFF"/>
                </a:solidFill>
                <a:latin typeface="Verdana"/>
                <a:cs typeface="Verdana"/>
              </a:rPr>
              <a:t>) </a:t>
            </a:r>
            <a:r>
              <a:rPr sz="2000" spc="-95" dirty="0">
                <a:solidFill>
                  <a:srgbClr val="FFFFFF"/>
                </a:solidFill>
                <a:latin typeface="Times New Roman"/>
                <a:cs typeface="Times New Roman"/>
              </a:rPr>
              <a:t> </a:t>
            </a:r>
            <a:r>
              <a:rPr sz="2000" spc="-110" dirty="0">
                <a:solidFill>
                  <a:srgbClr val="FFFFFF"/>
                </a:solidFill>
                <a:latin typeface="Verdana"/>
                <a:cs typeface="Verdana"/>
              </a:rPr>
              <a:t>Then,</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54</a:t>
            </a:r>
            <a:endParaRPr sz="2800">
              <a:latin typeface="Verdana"/>
              <a:cs typeface="Verdana"/>
            </a:endParaRPr>
          </a:p>
        </p:txBody>
      </p:sp>
      <p:grpSp>
        <p:nvGrpSpPr>
          <p:cNvPr id="5" name="object 5"/>
          <p:cNvGrpSpPr/>
          <p:nvPr/>
        </p:nvGrpSpPr>
        <p:grpSpPr>
          <a:xfrm>
            <a:off x="2132588" y="4508504"/>
            <a:ext cx="6396355" cy="775970"/>
            <a:chOff x="2132588" y="4508504"/>
            <a:chExt cx="6396355" cy="775970"/>
          </a:xfrm>
        </p:grpSpPr>
        <p:sp>
          <p:nvSpPr>
            <p:cNvPr id="6" name="object 6"/>
            <p:cNvSpPr/>
            <p:nvPr/>
          </p:nvSpPr>
          <p:spPr>
            <a:xfrm>
              <a:off x="2142113" y="4518029"/>
              <a:ext cx="790575" cy="756920"/>
            </a:xfrm>
            <a:custGeom>
              <a:avLst/>
              <a:gdLst/>
              <a:ahLst/>
              <a:cxnLst/>
              <a:rect l="l" t="t" r="r" b="b"/>
              <a:pathLst>
                <a:path w="790575" h="756920">
                  <a:moveTo>
                    <a:pt x="395096" y="0"/>
                  </a:moveTo>
                  <a:lnTo>
                    <a:pt x="345539" y="2948"/>
                  </a:lnTo>
                  <a:lnTo>
                    <a:pt x="297817" y="11556"/>
                  </a:lnTo>
                  <a:lnTo>
                    <a:pt x="252302" y="25469"/>
                  </a:lnTo>
                  <a:lnTo>
                    <a:pt x="209365" y="44333"/>
                  </a:lnTo>
                  <a:lnTo>
                    <a:pt x="169374" y="67792"/>
                  </a:lnTo>
                  <a:lnTo>
                    <a:pt x="132702" y="95492"/>
                  </a:lnTo>
                  <a:lnTo>
                    <a:pt x="99717" y="127078"/>
                  </a:lnTo>
                  <a:lnTo>
                    <a:pt x="70791" y="162195"/>
                  </a:lnTo>
                  <a:lnTo>
                    <a:pt x="46294" y="200489"/>
                  </a:lnTo>
                  <a:lnTo>
                    <a:pt x="26595" y="241604"/>
                  </a:lnTo>
                  <a:lnTo>
                    <a:pt x="12067" y="285186"/>
                  </a:lnTo>
                  <a:lnTo>
                    <a:pt x="3078" y="330881"/>
                  </a:lnTo>
                  <a:lnTo>
                    <a:pt x="0" y="378332"/>
                  </a:lnTo>
                  <a:lnTo>
                    <a:pt x="3078" y="425810"/>
                  </a:lnTo>
                  <a:lnTo>
                    <a:pt x="12067" y="471525"/>
                  </a:lnTo>
                  <a:lnTo>
                    <a:pt x="26595" y="515126"/>
                  </a:lnTo>
                  <a:lnTo>
                    <a:pt x="46294" y="556256"/>
                  </a:lnTo>
                  <a:lnTo>
                    <a:pt x="70791" y="594561"/>
                  </a:lnTo>
                  <a:lnTo>
                    <a:pt x="99717" y="629687"/>
                  </a:lnTo>
                  <a:lnTo>
                    <a:pt x="132702" y="661280"/>
                  </a:lnTo>
                  <a:lnTo>
                    <a:pt x="169374" y="688985"/>
                  </a:lnTo>
                  <a:lnTo>
                    <a:pt x="209365" y="712448"/>
                  </a:lnTo>
                  <a:lnTo>
                    <a:pt x="252302" y="731313"/>
                  </a:lnTo>
                  <a:lnTo>
                    <a:pt x="297817" y="745228"/>
                  </a:lnTo>
                  <a:lnTo>
                    <a:pt x="345539" y="753836"/>
                  </a:lnTo>
                  <a:lnTo>
                    <a:pt x="395096" y="756784"/>
                  </a:lnTo>
                  <a:lnTo>
                    <a:pt x="444652" y="753836"/>
                  </a:lnTo>
                  <a:lnTo>
                    <a:pt x="492372" y="745228"/>
                  </a:lnTo>
                  <a:lnTo>
                    <a:pt x="537886" y="731313"/>
                  </a:lnTo>
                  <a:lnTo>
                    <a:pt x="580823" y="712448"/>
                  </a:lnTo>
                  <a:lnTo>
                    <a:pt x="620813" y="688985"/>
                  </a:lnTo>
                  <a:lnTo>
                    <a:pt x="657486" y="661280"/>
                  </a:lnTo>
                  <a:lnTo>
                    <a:pt x="690472" y="629687"/>
                  </a:lnTo>
                  <a:lnTo>
                    <a:pt x="719399" y="594561"/>
                  </a:lnTo>
                  <a:lnTo>
                    <a:pt x="743897" y="556256"/>
                  </a:lnTo>
                  <a:lnTo>
                    <a:pt x="763596" y="515126"/>
                  </a:lnTo>
                  <a:lnTo>
                    <a:pt x="778125" y="471525"/>
                  </a:lnTo>
                  <a:lnTo>
                    <a:pt x="787115" y="425810"/>
                  </a:lnTo>
                  <a:lnTo>
                    <a:pt x="790193" y="378332"/>
                  </a:lnTo>
                  <a:lnTo>
                    <a:pt x="787115" y="330881"/>
                  </a:lnTo>
                  <a:lnTo>
                    <a:pt x="778125" y="285186"/>
                  </a:lnTo>
                  <a:lnTo>
                    <a:pt x="763596" y="241604"/>
                  </a:lnTo>
                  <a:lnTo>
                    <a:pt x="743897" y="200489"/>
                  </a:lnTo>
                  <a:lnTo>
                    <a:pt x="719399" y="162195"/>
                  </a:lnTo>
                  <a:lnTo>
                    <a:pt x="690472" y="127078"/>
                  </a:lnTo>
                  <a:lnTo>
                    <a:pt x="657486" y="95492"/>
                  </a:lnTo>
                  <a:lnTo>
                    <a:pt x="620813" y="67792"/>
                  </a:lnTo>
                  <a:lnTo>
                    <a:pt x="580823" y="44333"/>
                  </a:lnTo>
                  <a:lnTo>
                    <a:pt x="537886" y="25469"/>
                  </a:lnTo>
                  <a:lnTo>
                    <a:pt x="492372" y="11556"/>
                  </a:lnTo>
                  <a:lnTo>
                    <a:pt x="444652" y="2948"/>
                  </a:lnTo>
                  <a:lnTo>
                    <a:pt x="395096" y="0"/>
                  </a:lnTo>
                  <a:close/>
                </a:path>
              </a:pathLst>
            </a:custGeom>
            <a:solidFill>
              <a:srgbClr val="FFFFFF"/>
            </a:solidFill>
          </p:spPr>
          <p:txBody>
            <a:bodyPr wrap="square" lIns="0" tIns="0" rIns="0" bIns="0" rtlCol="0"/>
            <a:lstStyle/>
            <a:p>
              <a:endParaRPr/>
            </a:p>
          </p:txBody>
        </p:sp>
        <p:sp>
          <p:nvSpPr>
            <p:cNvPr id="7" name="object 7"/>
            <p:cNvSpPr/>
            <p:nvPr/>
          </p:nvSpPr>
          <p:spPr>
            <a:xfrm>
              <a:off x="2142113" y="4518029"/>
              <a:ext cx="790575" cy="756920"/>
            </a:xfrm>
            <a:custGeom>
              <a:avLst/>
              <a:gdLst/>
              <a:ahLst/>
              <a:cxnLst/>
              <a:rect l="l" t="t" r="r" b="b"/>
              <a:pathLst>
                <a:path w="790575" h="756920">
                  <a:moveTo>
                    <a:pt x="0" y="378332"/>
                  </a:moveTo>
                  <a:lnTo>
                    <a:pt x="3078" y="330881"/>
                  </a:lnTo>
                  <a:lnTo>
                    <a:pt x="12067" y="285186"/>
                  </a:lnTo>
                  <a:lnTo>
                    <a:pt x="26595" y="241604"/>
                  </a:lnTo>
                  <a:lnTo>
                    <a:pt x="46294" y="200489"/>
                  </a:lnTo>
                  <a:lnTo>
                    <a:pt x="70791" y="162195"/>
                  </a:lnTo>
                  <a:lnTo>
                    <a:pt x="99717" y="127078"/>
                  </a:lnTo>
                  <a:lnTo>
                    <a:pt x="132702" y="95492"/>
                  </a:lnTo>
                  <a:lnTo>
                    <a:pt x="169374" y="67792"/>
                  </a:lnTo>
                  <a:lnTo>
                    <a:pt x="209365" y="44333"/>
                  </a:lnTo>
                  <a:lnTo>
                    <a:pt x="252302" y="25469"/>
                  </a:lnTo>
                  <a:lnTo>
                    <a:pt x="297817" y="11556"/>
                  </a:lnTo>
                  <a:lnTo>
                    <a:pt x="345539" y="2948"/>
                  </a:lnTo>
                  <a:lnTo>
                    <a:pt x="395096" y="0"/>
                  </a:lnTo>
                  <a:lnTo>
                    <a:pt x="444652" y="2948"/>
                  </a:lnTo>
                  <a:lnTo>
                    <a:pt x="492372" y="11556"/>
                  </a:lnTo>
                  <a:lnTo>
                    <a:pt x="537886" y="25469"/>
                  </a:lnTo>
                  <a:lnTo>
                    <a:pt x="580823" y="44333"/>
                  </a:lnTo>
                  <a:lnTo>
                    <a:pt x="620813" y="67792"/>
                  </a:lnTo>
                  <a:lnTo>
                    <a:pt x="657486" y="95492"/>
                  </a:lnTo>
                  <a:lnTo>
                    <a:pt x="690472" y="127078"/>
                  </a:lnTo>
                  <a:lnTo>
                    <a:pt x="719399" y="162195"/>
                  </a:lnTo>
                  <a:lnTo>
                    <a:pt x="743897" y="200489"/>
                  </a:lnTo>
                  <a:lnTo>
                    <a:pt x="763596" y="241604"/>
                  </a:lnTo>
                  <a:lnTo>
                    <a:pt x="778125" y="285186"/>
                  </a:lnTo>
                  <a:lnTo>
                    <a:pt x="787115" y="330881"/>
                  </a:lnTo>
                  <a:lnTo>
                    <a:pt x="790193" y="378332"/>
                  </a:lnTo>
                  <a:lnTo>
                    <a:pt x="787115" y="425810"/>
                  </a:lnTo>
                  <a:lnTo>
                    <a:pt x="778125" y="471525"/>
                  </a:lnTo>
                  <a:lnTo>
                    <a:pt x="763596" y="515126"/>
                  </a:lnTo>
                  <a:lnTo>
                    <a:pt x="743897" y="556256"/>
                  </a:lnTo>
                  <a:lnTo>
                    <a:pt x="719399" y="594561"/>
                  </a:lnTo>
                  <a:lnTo>
                    <a:pt x="690472" y="629687"/>
                  </a:lnTo>
                  <a:lnTo>
                    <a:pt x="657486" y="661280"/>
                  </a:lnTo>
                  <a:lnTo>
                    <a:pt x="620813" y="688985"/>
                  </a:lnTo>
                  <a:lnTo>
                    <a:pt x="580823" y="712448"/>
                  </a:lnTo>
                  <a:lnTo>
                    <a:pt x="537886" y="731313"/>
                  </a:lnTo>
                  <a:lnTo>
                    <a:pt x="492372" y="745228"/>
                  </a:lnTo>
                  <a:lnTo>
                    <a:pt x="444652" y="753836"/>
                  </a:lnTo>
                  <a:lnTo>
                    <a:pt x="395096" y="756784"/>
                  </a:lnTo>
                  <a:lnTo>
                    <a:pt x="345539" y="753836"/>
                  </a:lnTo>
                  <a:lnTo>
                    <a:pt x="297817" y="745228"/>
                  </a:lnTo>
                  <a:lnTo>
                    <a:pt x="252302" y="731313"/>
                  </a:lnTo>
                  <a:lnTo>
                    <a:pt x="209365" y="712448"/>
                  </a:lnTo>
                  <a:lnTo>
                    <a:pt x="169374" y="688985"/>
                  </a:lnTo>
                  <a:lnTo>
                    <a:pt x="132702" y="661280"/>
                  </a:lnTo>
                  <a:lnTo>
                    <a:pt x="99717" y="629687"/>
                  </a:lnTo>
                  <a:lnTo>
                    <a:pt x="70791" y="594561"/>
                  </a:lnTo>
                  <a:lnTo>
                    <a:pt x="46294" y="556256"/>
                  </a:lnTo>
                  <a:lnTo>
                    <a:pt x="26595" y="515126"/>
                  </a:lnTo>
                  <a:lnTo>
                    <a:pt x="12067" y="471525"/>
                  </a:lnTo>
                  <a:lnTo>
                    <a:pt x="3078" y="425810"/>
                  </a:lnTo>
                  <a:lnTo>
                    <a:pt x="0" y="378332"/>
                  </a:lnTo>
                  <a:close/>
                </a:path>
              </a:pathLst>
            </a:custGeom>
            <a:ln w="19049">
              <a:solidFill>
                <a:srgbClr val="000000"/>
              </a:solidFill>
            </a:ln>
          </p:spPr>
          <p:txBody>
            <a:bodyPr wrap="square" lIns="0" tIns="0" rIns="0" bIns="0" rtlCol="0"/>
            <a:lstStyle/>
            <a:p>
              <a:endParaRPr/>
            </a:p>
          </p:txBody>
        </p:sp>
        <p:sp>
          <p:nvSpPr>
            <p:cNvPr id="8" name="object 8"/>
            <p:cNvSpPr/>
            <p:nvPr/>
          </p:nvSpPr>
          <p:spPr>
            <a:xfrm>
              <a:off x="4953396" y="4518029"/>
              <a:ext cx="790575" cy="756920"/>
            </a:xfrm>
            <a:custGeom>
              <a:avLst/>
              <a:gdLst/>
              <a:ahLst/>
              <a:cxnLst/>
              <a:rect l="l" t="t" r="r" b="b"/>
              <a:pathLst>
                <a:path w="790575" h="756920">
                  <a:moveTo>
                    <a:pt x="395081" y="0"/>
                  </a:moveTo>
                  <a:lnTo>
                    <a:pt x="345527" y="2948"/>
                  </a:lnTo>
                  <a:lnTo>
                    <a:pt x="297809" y="11556"/>
                  </a:lnTo>
                  <a:lnTo>
                    <a:pt x="252297" y="25469"/>
                  </a:lnTo>
                  <a:lnTo>
                    <a:pt x="209361" y="44333"/>
                  </a:lnTo>
                  <a:lnTo>
                    <a:pt x="169372" y="67792"/>
                  </a:lnTo>
                  <a:lnTo>
                    <a:pt x="132700" y="95492"/>
                  </a:lnTo>
                  <a:lnTo>
                    <a:pt x="99717" y="127078"/>
                  </a:lnTo>
                  <a:lnTo>
                    <a:pt x="70791" y="162195"/>
                  </a:lnTo>
                  <a:lnTo>
                    <a:pt x="46294" y="200489"/>
                  </a:lnTo>
                  <a:lnTo>
                    <a:pt x="26596" y="241604"/>
                  </a:lnTo>
                  <a:lnTo>
                    <a:pt x="12067" y="285186"/>
                  </a:lnTo>
                  <a:lnTo>
                    <a:pt x="3078" y="330881"/>
                  </a:lnTo>
                  <a:lnTo>
                    <a:pt x="0" y="378332"/>
                  </a:lnTo>
                  <a:lnTo>
                    <a:pt x="3078" y="425810"/>
                  </a:lnTo>
                  <a:lnTo>
                    <a:pt x="12067" y="471525"/>
                  </a:lnTo>
                  <a:lnTo>
                    <a:pt x="26596" y="515126"/>
                  </a:lnTo>
                  <a:lnTo>
                    <a:pt x="46294" y="556256"/>
                  </a:lnTo>
                  <a:lnTo>
                    <a:pt x="70791" y="594561"/>
                  </a:lnTo>
                  <a:lnTo>
                    <a:pt x="99717" y="629687"/>
                  </a:lnTo>
                  <a:lnTo>
                    <a:pt x="132700" y="661280"/>
                  </a:lnTo>
                  <a:lnTo>
                    <a:pt x="169372" y="688985"/>
                  </a:lnTo>
                  <a:lnTo>
                    <a:pt x="209361" y="712448"/>
                  </a:lnTo>
                  <a:lnTo>
                    <a:pt x="252297" y="731313"/>
                  </a:lnTo>
                  <a:lnTo>
                    <a:pt x="297809" y="745228"/>
                  </a:lnTo>
                  <a:lnTo>
                    <a:pt x="345527" y="753836"/>
                  </a:lnTo>
                  <a:lnTo>
                    <a:pt x="395081" y="756784"/>
                  </a:lnTo>
                  <a:lnTo>
                    <a:pt x="444636" y="753836"/>
                  </a:lnTo>
                  <a:lnTo>
                    <a:pt x="492355" y="745228"/>
                  </a:lnTo>
                  <a:lnTo>
                    <a:pt x="537870" y="731313"/>
                  </a:lnTo>
                  <a:lnTo>
                    <a:pt x="580808" y="712448"/>
                  </a:lnTo>
                  <a:lnTo>
                    <a:pt x="620800" y="688985"/>
                  </a:lnTo>
                  <a:lnTo>
                    <a:pt x="657476" y="661280"/>
                  </a:lnTo>
                  <a:lnTo>
                    <a:pt x="690463" y="629687"/>
                  </a:lnTo>
                  <a:lnTo>
                    <a:pt x="719392" y="594561"/>
                  </a:lnTo>
                  <a:lnTo>
                    <a:pt x="743892" y="556256"/>
                  </a:lnTo>
                  <a:lnTo>
                    <a:pt x="763593" y="515126"/>
                  </a:lnTo>
                  <a:lnTo>
                    <a:pt x="778124" y="471525"/>
                  </a:lnTo>
                  <a:lnTo>
                    <a:pt x="787114" y="425810"/>
                  </a:lnTo>
                  <a:lnTo>
                    <a:pt x="790193" y="378332"/>
                  </a:lnTo>
                  <a:lnTo>
                    <a:pt x="787114" y="330881"/>
                  </a:lnTo>
                  <a:lnTo>
                    <a:pt x="778124" y="285186"/>
                  </a:lnTo>
                  <a:lnTo>
                    <a:pt x="763593" y="241604"/>
                  </a:lnTo>
                  <a:lnTo>
                    <a:pt x="743892" y="200489"/>
                  </a:lnTo>
                  <a:lnTo>
                    <a:pt x="719392" y="162195"/>
                  </a:lnTo>
                  <a:lnTo>
                    <a:pt x="690463" y="127078"/>
                  </a:lnTo>
                  <a:lnTo>
                    <a:pt x="657476" y="95492"/>
                  </a:lnTo>
                  <a:lnTo>
                    <a:pt x="620800" y="67792"/>
                  </a:lnTo>
                  <a:lnTo>
                    <a:pt x="580808" y="44333"/>
                  </a:lnTo>
                  <a:lnTo>
                    <a:pt x="537870" y="25469"/>
                  </a:lnTo>
                  <a:lnTo>
                    <a:pt x="492355" y="11556"/>
                  </a:lnTo>
                  <a:lnTo>
                    <a:pt x="444636" y="2948"/>
                  </a:lnTo>
                  <a:lnTo>
                    <a:pt x="395081" y="0"/>
                  </a:lnTo>
                  <a:close/>
                </a:path>
              </a:pathLst>
            </a:custGeom>
            <a:solidFill>
              <a:srgbClr val="FFFFFF"/>
            </a:solidFill>
          </p:spPr>
          <p:txBody>
            <a:bodyPr wrap="square" lIns="0" tIns="0" rIns="0" bIns="0" rtlCol="0"/>
            <a:lstStyle/>
            <a:p>
              <a:endParaRPr/>
            </a:p>
          </p:txBody>
        </p:sp>
        <p:sp>
          <p:nvSpPr>
            <p:cNvPr id="9" name="object 9"/>
            <p:cNvSpPr/>
            <p:nvPr/>
          </p:nvSpPr>
          <p:spPr>
            <a:xfrm>
              <a:off x="4953396" y="4518029"/>
              <a:ext cx="790575" cy="756920"/>
            </a:xfrm>
            <a:custGeom>
              <a:avLst/>
              <a:gdLst/>
              <a:ahLst/>
              <a:cxnLst/>
              <a:rect l="l" t="t" r="r" b="b"/>
              <a:pathLst>
                <a:path w="790575" h="756920">
                  <a:moveTo>
                    <a:pt x="0" y="378332"/>
                  </a:moveTo>
                  <a:lnTo>
                    <a:pt x="3078" y="330881"/>
                  </a:lnTo>
                  <a:lnTo>
                    <a:pt x="12067" y="285186"/>
                  </a:lnTo>
                  <a:lnTo>
                    <a:pt x="26596" y="241604"/>
                  </a:lnTo>
                  <a:lnTo>
                    <a:pt x="46294" y="200489"/>
                  </a:lnTo>
                  <a:lnTo>
                    <a:pt x="70791" y="162195"/>
                  </a:lnTo>
                  <a:lnTo>
                    <a:pt x="99717" y="127078"/>
                  </a:lnTo>
                  <a:lnTo>
                    <a:pt x="132700" y="95492"/>
                  </a:lnTo>
                  <a:lnTo>
                    <a:pt x="169372" y="67792"/>
                  </a:lnTo>
                  <a:lnTo>
                    <a:pt x="209361" y="44333"/>
                  </a:lnTo>
                  <a:lnTo>
                    <a:pt x="252297" y="25469"/>
                  </a:lnTo>
                  <a:lnTo>
                    <a:pt x="297809" y="11556"/>
                  </a:lnTo>
                  <a:lnTo>
                    <a:pt x="345527" y="2948"/>
                  </a:lnTo>
                  <a:lnTo>
                    <a:pt x="395081" y="0"/>
                  </a:lnTo>
                  <a:lnTo>
                    <a:pt x="444636" y="2948"/>
                  </a:lnTo>
                  <a:lnTo>
                    <a:pt x="492355" y="11556"/>
                  </a:lnTo>
                  <a:lnTo>
                    <a:pt x="537870" y="25469"/>
                  </a:lnTo>
                  <a:lnTo>
                    <a:pt x="580808" y="44333"/>
                  </a:lnTo>
                  <a:lnTo>
                    <a:pt x="620800" y="67792"/>
                  </a:lnTo>
                  <a:lnTo>
                    <a:pt x="657476" y="95492"/>
                  </a:lnTo>
                  <a:lnTo>
                    <a:pt x="690463" y="127078"/>
                  </a:lnTo>
                  <a:lnTo>
                    <a:pt x="719392" y="162195"/>
                  </a:lnTo>
                  <a:lnTo>
                    <a:pt x="743892" y="200489"/>
                  </a:lnTo>
                  <a:lnTo>
                    <a:pt x="763593" y="241604"/>
                  </a:lnTo>
                  <a:lnTo>
                    <a:pt x="778124" y="285186"/>
                  </a:lnTo>
                  <a:lnTo>
                    <a:pt x="787114" y="330881"/>
                  </a:lnTo>
                  <a:lnTo>
                    <a:pt x="790193" y="378332"/>
                  </a:lnTo>
                  <a:lnTo>
                    <a:pt x="787114" y="425810"/>
                  </a:lnTo>
                  <a:lnTo>
                    <a:pt x="778124" y="471525"/>
                  </a:lnTo>
                  <a:lnTo>
                    <a:pt x="763593" y="515126"/>
                  </a:lnTo>
                  <a:lnTo>
                    <a:pt x="743892" y="556256"/>
                  </a:lnTo>
                  <a:lnTo>
                    <a:pt x="719392" y="594561"/>
                  </a:lnTo>
                  <a:lnTo>
                    <a:pt x="690463" y="629687"/>
                  </a:lnTo>
                  <a:lnTo>
                    <a:pt x="657476" y="661280"/>
                  </a:lnTo>
                  <a:lnTo>
                    <a:pt x="620800" y="688985"/>
                  </a:lnTo>
                  <a:lnTo>
                    <a:pt x="580808" y="712448"/>
                  </a:lnTo>
                  <a:lnTo>
                    <a:pt x="537870" y="731313"/>
                  </a:lnTo>
                  <a:lnTo>
                    <a:pt x="492355" y="745228"/>
                  </a:lnTo>
                  <a:lnTo>
                    <a:pt x="444636" y="753836"/>
                  </a:lnTo>
                  <a:lnTo>
                    <a:pt x="395081" y="756784"/>
                  </a:lnTo>
                  <a:lnTo>
                    <a:pt x="345527" y="753836"/>
                  </a:lnTo>
                  <a:lnTo>
                    <a:pt x="297809" y="745228"/>
                  </a:lnTo>
                  <a:lnTo>
                    <a:pt x="252297" y="731313"/>
                  </a:lnTo>
                  <a:lnTo>
                    <a:pt x="209361" y="712448"/>
                  </a:lnTo>
                  <a:lnTo>
                    <a:pt x="169372" y="688985"/>
                  </a:lnTo>
                  <a:lnTo>
                    <a:pt x="132700" y="661280"/>
                  </a:lnTo>
                  <a:lnTo>
                    <a:pt x="99717" y="629687"/>
                  </a:lnTo>
                  <a:lnTo>
                    <a:pt x="70791" y="594561"/>
                  </a:lnTo>
                  <a:lnTo>
                    <a:pt x="46294" y="556256"/>
                  </a:lnTo>
                  <a:lnTo>
                    <a:pt x="26596" y="515126"/>
                  </a:lnTo>
                  <a:lnTo>
                    <a:pt x="12067" y="471525"/>
                  </a:lnTo>
                  <a:lnTo>
                    <a:pt x="3078" y="425810"/>
                  </a:lnTo>
                  <a:lnTo>
                    <a:pt x="0" y="378332"/>
                  </a:lnTo>
                  <a:close/>
                </a:path>
              </a:pathLst>
            </a:custGeom>
            <a:ln w="19049">
              <a:solidFill>
                <a:srgbClr val="000000"/>
              </a:solidFill>
            </a:ln>
          </p:spPr>
          <p:txBody>
            <a:bodyPr wrap="square" lIns="0" tIns="0" rIns="0" bIns="0" rtlCol="0"/>
            <a:lstStyle/>
            <a:p>
              <a:endParaRPr/>
            </a:p>
          </p:txBody>
        </p:sp>
        <p:sp>
          <p:nvSpPr>
            <p:cNvPr id="10" name="object 10"/>
            <p:cNvSpPr/>
            <p:nvPr/>
          </p:nvSpPr>
          <p:spPr>
            <a:xfrm>
              <a:off x="7729209" y="4518029"/>
              <a:ext cx="790575" cy="756920"/>
            </a:xfrm>
            <a:custGeom>
              <a:avLst/>
              <a:gdLst/>
              <a:ahLst/>
              <a:cxnLst/>
              <a:rect l="l" t="t" r="r" b="b"/>
              <a:pathLst>
                <a:path w="790575" h="756920">
                  <a:moveTo>
                    <a:pt x="394990" y="0"/>
                  </a:moveTo>
                  <a:lnTo>
                    <a:pt x="345431" y="2948"/>
                  </a:lnTo>
                  <a:lnTo>
                    <a:pt x="297713" y="11556"/>
                  </a:lnTo>
                  <a:lnTo>
                    <a:pt x="252205" y="25469"/>
                  </a:lnTo>
                  <a:lnTo>
                    <a:pt x="209277" y="44333"/>
                  </a:lnTo>
                  <a:lnTo>
                    <a:pt x="169297" y="67792"/>
                  </a:lnTo>
                  <a:lnTo>
                    <a:pt x="132637" y="95492"/>
                  </a:lnTo>
                  <a:lnTo>
                    <a:pt x="99666" y="127078"/>
                  </a:lnTo>
                  <a:lnTo>
                    <a:pt x="70752" y="162195"/>
                  </a:lnTo>
                  <a:lnTo>
                    <a:pt x="46267" y="200489"/>
                  </a:lnTo>
                  <a:lnTo>
                    <a:pt x="26580" y="241604"/>
                  </a:lnTo>
                  <a:lnTo>
                    <a:pt x="12059" y="285186"/>
                  </a:lnTo>
                  <a:lnTo>
                    <a:pt x="3076" y="330881"/>
                  </a:lnTo>
                  <a:lnTo>
                    <a:pt x="0" y="378332"/>
                  </a:lnTo>
                  <a:lnTo>
                    <a:pt x="3076" y="425810"/>
                  </a:lnTo>
                  <a:lnTo>
                    <a:pt x="12059" y="471525"/>
                  </a:lnTo>
                  <a:lnTo>
                    <a:pt x="26580" y="515126"/>
                  </a:lnTo>
                  <a:lnTo>
                    <a:pt x="46267" y="556256"/>
                  </a:lnTo>
                  <a:lnTo>
                    <a:pt x="70752" y="594561"/>
                  </a:lnTo>
                  <a:lnTo>
                    <a:pt x="99666" y="629687"/>
                  </a:lnTo>
                  <a:lnTo>
                    <a:pt x="132637" y="661280"/>
                  </a:lnTo>
                  <a:lnTo>
                    <a:pt x="169297" y="688985"/>
                  </a:lnTo>
                  <a:lnTo>
                    <a:pt x="209277" y="712448"/>
                  </a:lnTo>
                  <a:lnTo>
                    <a:pt x="252205" y="731313"/>
                  </a:lnTo>
                  <a:lnTo>
                    <a:pt x="297713" y="745228"/>
                  </a:lnTo>
                  <a:lnTo>
                    <a:pt x="345431" y="753836"/>
                  </a:lnTo>
                  <a:lnTo>
                    <a:pt x="394990" y="756784"/>
                  </a:lnTo>
                  <a:lnTo>
                    <a:pt x="444544" y="753836"/>
                  </a:lnTo>
                  <a:lnTo>
                    <a:pt x="492262" y="745228"/>
                  </a:lnTo>
                  <a:lnTo>
                    <a:pt x="537774" y="731313"/>
                  </a:lnTo>
                  <a:lnTo>
                    <a:pt x="580710" y="712448"/>
                  </a:lnTo>
                  <a:lnTo>
                    <a:pt x="620699" y="688985"/>
                  </a:lnTo>
                  <a:lnTo>
                    <a:pt x="657371" y="661280"/>
                  </a:lnTo>
                  <a:lnTo>
                    <a:pt x="690354" y="629687"/>
                  </a:lnTo>
                  <a:lnTo>
                    <a:pt x="719280" y="594561"/>
                  </a:lnTo>
                  <a:lnTo>
                    <a:pt x="743777" y="556256"/>
                  </a:lnTo>
                  <a:lnTo>
                    <a:pt x="763475" y="515126"/>
                  </a:lnTo>
                  <a:lnTo>
                    <a:pt x="778004" y="471525"/>
                  </a:lnTo>
                  <a:lnTo>
                    <a:pt x="786993" y="425810"/>
                  </a:lnTo>
                  <a:lnTo>
                    <a:pt x="790072" y="378332"/>
                  </a:lnTo>
                  <a:lnTo>
                    <a:pt x="786993" y="330881"/>
                  </a:lnTo>
                  <a:lnTo>
                    <a:pt x="778004" y="285186"/>
                  </a:lnTo>
                  <a:lnTo>
                    <a:pt x="763475" y="241604"/>
                  </a:lnTo>
                  <a:lnTo>
                    <a:pt x="743777" y="200489"/>
                  </a:lnTo>
                  <a:lnTo>
                    <a:pt x="719280" y="162195"/>
                  </a:lnTo>
                  <a:lnTo>
                    <a:pt x="690354" y="127078"/>
                  </a:lnTo>
                  <a:lnTo>
                    <a:pt x="657371" y="95492"/>
                  </a:lnTo>
                  <a:lnTo>
                    <a:pt x="620699" y="67792"/>
                  </a:lnTo>
                  <a:lnTo>
                    <a:pt x="580710" y="44333"/>
                  </a:lnTo>
                  <a:lnTo>
                    <a:pt x="537774" y="25469"/>
                  </a:lnTo>
                  <a:lnTo>
                    <a:pt x="492262" y="11556"/>
                  </a:lnTo>
                  <a:lnTo>
                    <a:pt x="444544" y="2948"/>
                  </a:lnTo>
                  <a:lnTo>
                    <a:pt x="394990" y="0"/>
                  </a:lnTo>
                  <a:close/>
                </a:path>
              </a:pathLst>
            </a:custGeom>
            <a:solidFill>
              <a:srgbClr val="FFFFFF"/>
            </a:solidFill>
          </p:spPr>
          <p:txBody>
            <a:bodyPr wrap="square" lIns="0" tIns="0" rIns="0" bIns="0" rtlCol="0"/>
            <a:lstStyle/>
            <a:p>
              <a:endParaRPr/>
            </a:p>
          </p:txBody>
        </p:sp>
        <p:sp>
          <p:nvSpPr>
            <p:cNvPr id="11" name="object 11"/>
            <p:cNvSpPr/>
            <p:nvPr/>
          </p:nvSpPr>
          <p:spPr>
            <a:xfrm>
              <a:off x="7729209" y="4518029"/>
              <a:ext cx="790575" cy="756920"/>
            </a:xfrm>
            <a:custGeom>
              <a:avLst/>
              <a:gdLst/>
              <a:ahLst/>
              <a:cxnLst/>
              <a:rect l="l" t="t" r="r" b="b"/>
              <a:pathLst>
                <a:path w="790575" h="756920">
                  <a:moveTo>
                    <a:pt x="0" y="378332"/>
                  </a:moveTo>
                  <a:lnTo>
                    <a:pt x="3076" y="330881"/>
                  </a:lnTo>
                  <a:lnTo>
                    <a:pt x="12059" y="285186"/>
                  </a:lnTo>
                  <a:lnTo>
                    <a:pt x="26580" y="241604"/>
                  </a:lnTo>
                  <a:lnTo>
                    <a:pt x="46267" y="200489"/>
                  </a:lnTo>
                  <a:lnTo>
                    <a:pt x="70752" y="162195"/>
                  </a:lnTo>
                  <a:lnTo>
                    <a:pt x="99666" y="127078"/>
                  </a:lnTo>
                  <a:lnTo>
                    <a:pt x="132637" y="95492"/>
                  </a:lnTo>
                  <a:lnTo>
                    <a:pt x="169297" y="67792"/>
                  </a:lnTo>
                  <a:lnTo>
                    <a:pt x="209277" y="44333"/>
                  </a:lnTo>
                  <a:lnTo>
                    <a:pt x="252205" y="25469"/>
                  </a:lnTo>
                  <a:lnTo>
                    <a:pt x="297713" y="11556"/>
                  </a:lnTo>
                  <a:lnTo>
                    <a:pt x="345431" y="2948"/>
                  </a:lnTo>
                  <a:lnTo>
                    <a:pt x="394990" y="0"/>
                  </a:lnTo>
                  <a:lnTo>
                    <a:pt x="444544" y="2948"/>
                  </a:lnTo>
                  <a:lnTo>
                    <a:pt x="492262" y="11556"/>
                  </a:lnTo>
                  <a:lnTo>
                    <a:pt x="537774" y="25469"/>
                  </a:lnTo>
                  <a:lnTo>
                    <a:pt x="580710" y="44333"/>
                  </a:lnTo>
                  <a:lnTo>
                    <a:pt x="620699" y="67792"/>
                  </a:lnTo>
                  <a:lnTo>
                    <a:pt x="657371" y="95492"/>
                  </a:lnTo>
                  <a:lnTo>
                    <a:pt x="690354" y="127078"/>
                  </a:lnTo>
                  <a:lnTo>
                    <a:pt x="719280" y="162195"/>
                  </a:lnTo>
                  <a:lnTo>
                    <a:pt x="743777" y="200489"/>
                  </a:lnTo>
                  <a:lnTo>
                    <a:pt x="763475" y="241604"/>
                  </a:lnTo>
                  <a:lnTo>
                    <a:pt x="778004" y="285186"/>
                  </a:lnTo>
                  <a:lnTo>
                    <a:pt x="786993" y="330881"/>
                  </a:lnTo>
                  <a:lnTo>
                    <a:pt x="790072" y="378332"/>
                  </a:lnTo>
                  <a:lnTo>
                    <a:pt x="786993" y="425810"/>
                  </a:lnTo>
                  <a:lnTo>
                    <a:pt x="778004" y="471525"/>
                  </a:lnTo>
                  <a:lnTo>
                    <a:pt x="763475" y="515126"/>
                  </a:lnTo>
                  <a:lnTo>
                    <a:pt x="743777" y="556256"/>
                  </a:lnTo>
                  <a:lnTo>
                    <a:pt x="719280" y="594561"/>
                  </a:lnTo>
                  <a:lnTo>
                    <a:pt x="690354" y="629687"/>
                  </a:lnTo>
                  <a:lnTo>
                    <a:pt x="657371" y="661280"/>
                  </a:lnTo>
                  <a:lnTo>
                    <a:pt x="620699" y="688985"/>
                  </a:lnTo>
                  <a:lnTo>
                    <a:pt x="580710" y="712448"/>
                  </a:lnTo>
                  <a:lnTo>
                    <a:pt x="537774" y="731313"/>
                  </a:lnTo>
                  <a:lnTo>
                    <a:pt x="492262" y="745228"/>
                  </a:lnTo>
                  <a:lnTo>
                    <a:pt x="444544" y="753836"/>
                  </a:lnTo>
                  <a:lnTo>
                    <a:pt x="394990" y="756784"/>
                  </a:lnTo>
                  <a:lnTo>
                    <a:pt x="345431" y="753836"/>
                  </a:lnTo>
                  <a:lnTo>
                    <a:pt x="297713" y="745228"/>
                  </a:lnTo>
                  <a:lnTo>
                    <a:pt x="252205" y="731313"/>
                  </a:lnTo>
                  <a:lnTo>
                    <a:pt x="209277" y="712448"/>
                  </a:lnTo>
                  <a:lnTo>
                    <a:pt x="169297" y="688985"/>
                  </a:lnTo>
                  <a:lnTo>
                    <a:pt x="132637" y="661280"/>
                  </a:lnTo>
                  <a:lnTo>
                    <a:pt x="99666" y="629687"/>
                  </a:lnTo>
                  <a:lnTo>
                    <a:pt x="70752" y="594561"/>
                  </a:lnTo>
                  <a:lnTo>
                    <a:pt x="46267" y="556256"/>
                  </a:lnTo>
                  <a:lnTo>
                    <a:pt x="26580" y="515126"/>
                  </a:lnTo>
                  <a:lnTo>
                    <a:pt x="12059" y="471525"/>
                  </a:lnTo>
                  <a:lnTo>
                    <a:pt x="3076" y="425810"/>
                  </a:lnTo>
                  <a:lnTo>
                    <a:pt x="0" y="378332"/>
                  </a:lnTo>
                  <a:close/>
                </a:path>
              </a:pathLst>
            </a:custGeom>
            <a:ln w="19049">
              <a:solidFill>
                <a:srgbClr val="000000"/>
              </a:solidFill>
            </a:ln>
          </p:spPr>
          <p:txBody>
            <a:bodyPr wrap="square" lIns="0" tIns="0" rIns="0" bIns="0" rtlCol="0"/>
            <a:lstStyle/>
            <a:p>
              <a:endParaRPr/>
            </a:p>
          </p:txBody>
        </p:sp>
      </p:grpSp>
      <p:sp>
        <p:nvSpPr>
          <p:cNvPr id="12" name="object 12"/>
          <p:cNvSpPr txBox="1"/>
          <p:nvPr/>
        </p:nvSpPr>
        <p:spPr>
          <a:xfrm>
            <a:off x="8048631" y="4743067"/>
            <a:ext cx="152400" cy="299720"/>
          </a:xfrm>
          <a:prstGeom prst="rect">
            <a:avLst/>
          </a:prstGeom>
        </p:spPr>
        <p:txBody>
          <a:bodyPr vert="horz" wrap="square" lIns="0" tIns="12700" rIns="0" bIns="0" rtlCol="0">
            <a:spAutoFit/>
          </a:bodyPr>
          <a:lstStyle/>
          <a:p>
            <a:pPr marL="12700">
              <a:lnSpc>
                <a:spcPct val="100000"/>
              </a:lnSpc>
              <a:spcBef>
                <a:spcPts val="100"/>
              </a:spcBef>
            </a:pPr>
            <a:r>
              <a:rPr sz="1800" spc="-150" dirty="0">
                <a:latin typeface="Verdana"/>
                <a:cs typeface="Verdana"/>
              </a:rPr>
              <a:t>3</a:t>
            </a:r>
            <a:endParaRPr sz="1800">
              <a:latin typeface="Verdana"/>
              <a:cs typeface="Verdana"/>
            </a:endParaRPr>
          </a:p>
        </p:txBody>
      </p:sp>
      <p:grpSp>
        <p:nvGrpSpPr>
          <p:cNvPr id="13" name="object 13"/>
          <p:cNvGrpSpPr/>
          <p:nvPr/>
        </p:nvGrpSpPr>
        <p:grpSpPr>
          <a:xfrm>
            <a:off x="2677417" y="4771513"/>
            <a:ext cx="5574665" cy="1337310"/>
            <a:chOff x="2677417" y="4771513"/>
            <a:chExt cx="5574665" cy="1337310"/>
          </a:xfrm>
        </p:grpSpPr>
        <p:sp>
          <p:nvSpPr>
            <p:cNvPr id="14" name="object 14"/>
            <p:cNvSpPr/>
            <p:nvPr/>
          </p:nvSpPr>
          <p:spPr>
            <a:xfrm>
              <a:off x="2932306" y="4781038"/>
              <a:ext cx="2021205" cy="231140"/>
            </a:xfrm>
            <a:custGeom>
              <a:avLst/>
              <a:gdLst/>
              <a:ahLst/>
              <a:cxnLst/>
              <a:rect l="l" t="t" r="r" b="b"/>
              <a:pathLst>
                <a:path w="2021204" h="231139">
                  <a:moveTo>
                    <a:pt x="1905752" y="0"/>
                  </a:moveTo>
                  <a:lnTo>
                    <a:pt x="1905752" y="57662"/>
                  </a:lnTo>
                  <a:lnTo>
                    <a:pt x="0" y="57662"/>
                  </a:lnTo>
                  <a:lnTo>
                    <a:pt x="0" y="173105"/>
                  </a:lnTo>
                  <a:lnTo>
                    <a:pt x="1905752" y="173105"/>
                  </a:lnTo>
                  <a:lnTo>
                    <a:pt x="1905752" y="230767"/>
                  </a:lnTo>
                  <a:lnTo>
                    <a:pt x="2021089" y="115324"/>
                  </a:lnTo>
                  <a:lnTo>
                    <a:pt x="1905752" y="0"/>
                  </a:lnTo>
                  <a:close/>
                </a:path>
              </a:pathLst>
            </a:custGeom>
            <a:solidFill>
              <a:srgbClr val="FFFFFF"/>
            </a:solidFill>
          </p:spPr>
          <p:txBody>
            <a:bodyPr wrap="square" lIns="0" tIns="0" rIns="0" bIns="0" rtlCol="0"/>
            <a:lstStyle/>
            <a:p>
              <a:endParaRPr/>
            </a:p>
          </p:txBody>
        </p:sp>
        <p:sp>
          <p:nvSpPr>
            <p:cNvPr id="15" name="object 15"/>
            <p:cNvSpPr/>
            <p:nvPr/>
          </p:nvSpPr>
          <p:spPr>
            <a:xfrm>
              <a:off x="2932306" y="4781038"/>
              <a:ext cx="2021205" cy="231140"/>
            </a:xfrm>
            <a:custGeom>
              <a:avLst/>
              <a:gdLst/>
              <a:ahLst/>
              <a:cxnLst/>
              <a:rect l="l" t="t" r="r" b="b"/>
              <a:pathLst>
                <a:path w="2021204" h="231139">
                  <a:moveTo>
                    <a:pt x="0" y="57662"/>
                  </a:moveTo>
                  <a:lnTo>
                    <a:pt x="1905752" y="57662"/>
                  </a:lnTo>
                  <a:lnTo>
                    <a:pt x="1905752" y="0"/>
                  </a:lnTo>
                  <a:lnTo>
                    <a:pt x="2021089" y="115324"/>
                  </a:lnTo>
                  <a:lnTo>
                    <a:pt x="1905752" y="230767"/>
                  </a:lnTo>
                  <a:lnTo>
                    <a:pt x="1905752" y="173105"/>
                  </a:lnTo>
                  <a:lnTo>
                    <a:pt x="0" y="173105"/>
                  </a:lnTo>
                  <a:lnTo>
                    <a:pt x="0" y="57662"/>
                  </a:lnTo>
                  <a:close/>
                </a:path>
              </a:pathLst>
            </a:custGeom>
            <a:ln w="19049">
              <a:solidFill>
                <a:srgbClr val="000000"/>
              </a:solidFill>
            </a:ln>
          </p:spPr>
          <p:txBody>
            <a:bodyPr wrap="square" lIns="0" tIns="0" rIns="0" bIns="0" rtlCol="0"/>
            <a:lstStyle/>
            <a:p>
              <a:endParaRPr/>
            </a:p>
          </p:txBody>
        </p:sp>
        <p:sp>
          <p:nvSpPr>
            <p:cNvPr id="16" name="object 16"/>
            <p:cNvSpPr/>
            <p:nvPr/>
          </p:nvSpPr>
          <p:spPr>
            <a:xfrm>
              <a:off x="5746485" y="4781038"/>
              <a:ext cx="2021839" cy="231140"/>
            </a:xfrm>
            <a:custGeom>
              <a:avLst/>
              <a:gdLst/>
              <a:ahLst/>
              <a:cxnLst/>
              <a:rect l="l" t="t" r="r" b="b"/>
              <a:pathLst>
                <a:path w="2021840" h="231139">
                  <a:moveTo>
                    <a:pt x="1905761" y="0"/>
                  </a:moveTo>
                  <a:lnTo>
                    <a:pt x="1905761" y="57662"/>
                  </a:lnTo>
                  <a:lnTo>
                    <a:pt x="0" y="57662"/>
                  </a:lnTo>
                  <a:lnTo>
                    <a:pt x="0" y="173105"/>
                  </a:lnTo>
                  <a:lnTo>
                    <a:pt x="1905761" y="173105"/>
                  </a:lnTo>
                  <a:lnTo>
                    <a:pt x="1905761" y="230767"/>
                  </a:lnTo>
                  <a:lnTo>
                    <a:pt x="2021220" y="115324"/>
                  </a:lnTo>
                  <a:lnTo>
                    <a:pt x="1905761" y="0"/>
                  </a:lnTo>
                  <a:close/>
                </a:path>
              </a:pathLst>
            </a:custGeom>
            <a:solidFill>
              <a:srgbClr val="FFFFFF"/>
            </a:solidFill>
          </p:spPr>
          <p:txBody>
            <a:bodyPr wrap="square" lIns="0" tIns="0" rIns="0" bIns="0" rtlCol="0"/>
            <a:lstStyle/>
            <a:p>
              <a:endParaRPr/>
            </a:p>
          </p:txBody>
        </p:sp>
        <p:sp>
          <p:nvSpPr>
            <p:cNvPr id="17" name="object 17"/>
            <p:cNvSpPr/>
            <p:nvPr/>
          </p:nvSpPr>
          <p:spPr>
            <a:xfrm>
              <a:off x="5746485" y="4781038"/>
              <a:ext cx="2021839" cy="231140"/>
            </a:xfrm>
            <a:custGeom>
              <a:avLst/>
              <a:gdLst/>
              <a:ahLst/>
              <a:cxnLst/>
              <a:rect l="l" t="t" r="r" b="b"/>
              <a:pathLst>
                <a:path w="2021840" h="231139">
                  <a:moveTo>
                    <a:pt x="0" y="57662"/>
                  </a:moveTo>
                  <a:lnTo>
                    <a:pt x="1905761" y="57662"/>
                  </a:lnTo>
                  <a:lnTo>
                    <a:pt x="1905761" y="0"/>
                  </a:lnTo>
                  <a:lnTo>
                    <a:pt x="2021220" y="115324"/>
                  </a:lnTo>
                  <a:lnTo>
                    <a:pt x="1905761" y="230767"/>
                  </a:lnTo>
                  <a:lnTo>
                    <a:pt x="1905761" y="173105"/>
                  </a:lnTo>
                  <a:lnTo>
                    <a:pt x="0" y="173105"/>
                  </a:lnTo>
                  <a:lnTo>
                    <a:pt x="0" y="57662"/>
                  </a:lnTo>
                  <a:close/>
                </a:path>
              </a:pathLst>
            </a:custGeom>
            <a:ln w="19049">
              <a:solidFill>
                <a:srgbClr val="000000"/>
              </a:solidFill>
            </a:ln>
          </p:spPr>
          <p:txBody>
            <a:bodyPr wrap="square" lIns="0" tIns="0" rIns="0" bIns="0" rtlCol="0"/>
            <a:lstStyle/>
            <a:p>
              <a:endParaRPr/>
            </a:p>
          </p:txBody>
        </p:sp>
        <p:sp>
          <p:nvSpPr>
            <p:cNvPr id="18" name="object 18"/>
            <p:cNvSpPr/>
            <p:nvPr/>
          </p:nvSpPr>
          <p:spPr>
            <a:xfrm>
              <a:off x="5455675" y="5274813"/>
              <a:ext cx="2787015" cy="824230"/>
            </a:xfrm>
            <a:custGeom>
              <a:avLst/>
              <a:gdLst/>
              <a:ahLst/>
              <a:cxnLst/>
              <a:rect l="l" t="t" r="r" b="b"/>
              <a:pathLst>
                <a:path w="2787015" h="824229">
                  <a:moveTo>
                    <a:pt x="2665597" y="0"/>
                  </a:moveTo>
                  <a:lnTo>
                    <a:pt x="2374879" y="206002"/>
                  </a:lnTo>
                  <a:lnTo>
                    <a:pt x="2477902" y="206002"/>
                  </a:lnTo>
                  <a:lnTo>
                    <a:pt x="2460479" y="225843"/>
                  </a:lnTo>
                  <a:lnTo>
                    <a:pt x="2421155" y="264854"/>
                  </a:lnTo>
                  <a:lnTo>
                    <a:pt x="2376003" y="302932"/>
                  </a:lnTo>
                  <a:lnTo>
                    <a:pt x="2325199" y="340034"/>
                  </a:lnTo>
                  <a:lnTo>
                    <a:pt x="2268918" y="376117"/>
                  </a:lnTo>
                  <a:lnTo>
                    <a:pt x="2207336" y="411135"/>
                  </a:lnTo>
                  <a:lnTo>
                    <a:pt x="2140628" y="445047"/>
                  </a:lnTo>
                  <a:lnTo>
                    <a:pt x="2105406" y="461574"/>
                  </a:lnTo>
                  <a:lnTo>
                    <a:pt x="2068968" y="477808"/>
                  </a:lnTo>
                  <a:lnTo>
                    <a:pt x="2031337" y="493743"/>
                  </a:lnTo>
                  <a:lnTo>
                    <a:pt x="1992534" y="509375"/>
                  </a:lnTo>
                  <a:lnTo>
                    <a:pt x="1952581" y="524696"/>
                  </a:lnTo>
                  <a:lnTo>
                    <a:pt x="1911499" y="539703"/>
                  </a:lnTo>
                  <a:lnTo>
                    <a:pt x="1869312" y="554389"/>
                  </a:lnTo>
                  <a:lnTo>
                    <a:pt x="1826040" y="568750"/>
                  </a:lnTo>
                  <a:lnTo>
                    <a:pt x="1781706" y="582779"/>
                  </a:lnTo>
                  <a:lnTo>
                    <a:pt x="1736331" y="596471"/>
                  </a:lnTo>
                  <a:lnTo>
                    <a:pt x="1689938" y="609821"/>
                  </a:lnTo>
                  <a:lnTo>
                    <a:pt x="1642549" y="622823"/>
                  </a:lnTo>
                  <a:lnTo>
                    <a:pt x="1594184" y="635471"/>
                  </a:lnTo>
                  <a:lnTo>
                    <a:pt x="1544867" y="647762"/>
                  </a:lnTo>
                  <a:lnTo>
                    <a:pt x="1494619" y="659688"/>
                  </a:lnTo>
                  <a:lnTo>
                    <a:pt x="1443462" y="671244"/>
                  </a:lnTo>
                  <a:lnTo>
                    <a:pt x="1391418" y="682426"/>
                  </a:lnTo>
                  <a:lnTo>
                    <a:pt x="1338509" y="693227"/>
                  </a:lnTo>
                  <a:lnTo>
                    <a:pt x="1284757" y="703642"/>
                  </a:lnTo>
                  <a:lnTo>
                    <a:pt x="1230183" y="713665"/>
                  </a:lnTo>
                  <a:lnTo>
                    <a:pt x="1174810" y="723292"/>
                  </a:lnTo>
                  <a:lnTo>
                    <a:pt x="1118660" y="732516"/>
                  </a:lnTo>
                  <a:lnTo>
                    <a:pt x="1061754" y="741333"/>
                  </a:lnTo>
                  <a:lnTo>
                    <a:pt x="1004115" y="749736"/>
                  </a:lnTo>
                  <a:lnTo>
                    <a:pt x="945764" y="757721"/>
                  </a:lnTo>
                  <a:lnTo>
                    <a:pt x="886723" y="765281"/>
                  </a:lnTo>
                  <a:lnTo>
                    <a:pt x="827014" y="772412"/>
                  </a:lnTo>
                  <a:lnTo>
                    <a:pt x="766660" y="779108"/>
                  </a:lnTo>
                  <a:lnTo>
                    <a:pt x="705681" y="785363"/>
                  </a:lnTo>
                  <a:lnTo>
                    <a:pt x="644100" y="791172"/>
                  </a:lnTo>
                  <a:lnTo>
                    <a:pt x="581939" y="796530"/>
                  </a:lnTo>
                  <a:lnTo>
                    <a:pt x="519220" y="801431"/>
                  </a:lnTo>
                  <a:lnTo>
                    <a:pt x="455965" y="805869"/>
                  </a:lnTo>
                  <a:lnTo>
                    <a:pt x="392195" y="809840"/>
                  </a:lnTo>
                  <a:lnTo>
                    <a:pt x="327932" y="813337"/>
                  </a:lnTo>
                  <a:lnTo>
                    <a:pt x="263199" y="816355"/>
                  </a:lnTo>
                  <a:lnTo>
                    <a:pt x="198018" y="818890"/>
                  </a:lnTo>
                  <a:lnTo>
                    <a:pt x="132409" y="820934"/>
                  </a:lnTo>
                  <a:lnTo>
                    <a:pt x="66396" y="822484"/>
                  </a:lnTo>
                  <a:lnTo>
                    <a:pt x="0" y="823533"/>
                  </a:lnTo>
                  <a:lnTo>
                    <a:pt x="65817" y="824070"/>
                  </a:lnTo>
                  <a:lnTo>
                    <a:pt x="131362" y="824111"/>
                  </a:lnTo>
                  <a:lnTo>
                    <a:pt x="196614" y="823659"/>
                  </a:lnTo>
                  <a:lnTo>
                    <a:pt x="261550" y="822720"/>
                  </a:lnTo>
                  <a:lnTo>
                    <a:pt x="326150" y="821298"/>
                  </a:lnTo>
                  <a:lnTo>
                    <a:pt x="390391" y="819398"/>
                  </a:lnTo>
                  <a:lnTo>
                    <a:pt x="454252" y="817026"/>
                  </a:lnTo>
                  <a:lnTo>
                    <a:pt x="517712" y="814187"/>
                  </a:lnTo>
                  <a:lnTo>
                    <a:pt x="580748" y="810885"/>
                  </a:lnTo>
                  <a:lnTo>
                    <a:pt x="643338" y="807125"/>
                  </a:lnTo>
                  <a:lnTo>
                    <a:pt x="705462" y="802912"/>
                  </a:lnTo>
                  <a:lnTo>
                    <a:pt x="767097" y="798252"/>
                  </a:lnTo>
                  <a:lnTo>
                    <a:pt x="828223" y="793150"/>
                  </a:lnTo>
                  <a:lnTo>
                    <a:pt x="888816" y="787610"/>
                  </a:lnTo>
                  <a:lnTo>
                    <a:pt x="948856" y="781637"/>
                  </a:lnTo>
                  <a:lnTo>
                    <a:pt x="1008321" y="775236"/>
                  </a:lnTo>
                  <a:lnTo>
                    <a:pt x="1067189" y="768412"/>
                  </a:lnTo>
                  <a:lnTo>
                    <a:pt x="1125438" y="761171"/>
                  </a:lnTo>
                  <a:lnTo>
                    <a:pt x="1183048" y="753517"/>
                  </a:lnTo>
                  <a:lnTo>
                    <a:pt x="1239996" y="745455"/>
                  </a:lnTo>
                  <a:lnTo>
                    <a:pt x="1296260" y="736991"/>
                  </a:lnTo>
                  <a:lnTo>
                    <a:pt x="1351819" y="728128"/>
                  </a:lnTo>
                  <a:lnTo>
                    <a:pt x="1406652" y="718873"/>
                  </a:lnTo>
                  <a:lnTo>
                    <a:pt x="1460736" y="709230"/>
                  </a:lnTo>
                  <a:lnTo>
                    <a:pt x="1514050" y="699204"/>
                  </a:lnTo>
                  <a:lnTo>
                    <a:pt x="1566572" y="688800"/>
                  </a:lnTo>
                  <a:lnTo>
                    <a:pt x="1618281" y="678023"/>
                  </a:lnTo>
                  <a:lnTo>
                    <a:pt x="1669155" y="666878"/>
                  </a:lnTo>
                  <a:lnTo>
                    <a:pt x="1719172" y="655370"/>
                  </a:lnTo>
                  <a:lnTo>
                    <a:pt x="1768311" y="643505"/>
                  </a:lnTo>
                  <a:lnTo>
                    <a:pt x="1816550" y="631286"/>
                  </a:lnTo>
                  <a:lnTo>
                    <a:pt x="1863867" y="618719"/>
                  </a:lnTo>
                  <a:lnTo>
                    <a:pt x="1910241" y="605809"/>
                  </a:lnTo>
                  <a:lnTo>
                    <a:pt x="1955649" y="592561"/>
                  </a:lnTo>
                  <a:lnTo>
                    <a:pt x="2000071" y="578980"/>
                  </a:lnTo>
                  <a:lnTo>
                    <a:pt x="2043485" y="565071"/>
                  </a:lnTo>
                  <a:lnTo>
                    <a:pt x="2085869" y="550838"/>
                  </a:lnTo>
                  <a:lnTo>
                    <a:pt x="2127201" y="536288"/>
                  </a:lnTo>
                  <a:lnTo>
                    <a:pt x="2167460" y="521424"/>
                  </a:lnTo>
                  <a:lnTo>
                    <a:pt x="2206623" y="506252"/>
                  </a:lnTo>
                  <a:lnTo>
                    <a:pt x="2244670" y="490777"/>
                  </a:lnTo>
                  <a:lnTo>
                    <a:pt x="2281579" y="475004"/>
                  </a:lnTo>
                  <a:lnTo>
                    <a:pt x="2317328" y="458937"/>
                  </a:lnTo>
                  <a:lnTo>
                    <a:pt x="2351895" y="442582"/>
                  </a:lnTo>
                  <a:lnTo>
                    <a:pt x="2417398" y="409027"/>
                  </a:lnTo>
                  <a:lnTo>
                    <a:pt x="2477915" y="374379"/>
                  </a:lnTo>
                  <a:lnTo>
                    <a:pt x="2533271" y="338678"/>
                  </a:lnTo>
                  <a:lnTo>
                    <a:pt x="2583295" y="301963"/>
                  </a:lnTo>
                  <a:lnTo>
                    <a:pt x="2627813" y="264274"/>
                  </a:lnTo>
                  <a:lnTo>
                    <a:pt x="2666650" y="225651"/>
                  </a:lnTo>
                  <a:lnTo>
                    <a:pt x="2683885" y="206002"/>
                  </a:lnTo>
                  <a:lnTo>
                    <a:pt x="2786877" y="206002"/>
                  </a:lnTo>
                  <a:lnTo>
                    <a:pt x="2665597" y="0"/>
                  </a:lnTo>
                  <a:close/>
                </a:path>
              </a:pathLst>
            </a:custGeom>
            <a:solidFill>
              <a:srgbClr val="FFFFFF"/>
            </a:solidFill>
          </p:spPr>
          <p:txBody>
            <a:bodyPr wrap="square" lIns="0" tIns="0" rIns="0" bIns="0" rtlCol="0"/>
            <a:lstStyle/>
            <a:p>
              <a:endParaRPr/>
            </a:p>
          </p:txBody>
        </p:sp>
        <p:sp>
          <p:nvSpPr>
            <p:cNvPr id="19" name="object 19"/>
            <p:cNvSpPr/>
            <p:nvPr/>
          </p:nvSpPr>
          <p:spPr>
            <a:xfrm>
              <a:off x="2686942" y="5274813"/>
              <a:ext cx="2872105" cy="824230"/>
            </a:xfrm>
            <a:custGeom>
              <a:avLst/>
              <a:gdLst/>
              <a:ahLst/>
              <a:cxnLst/>
              <a:rect l="l" t="t" r="r" b="b"/>
              <a:pathLst>
                <a:path w="2872104" h="824229">
                  <a:moveTo>
                    <a:pt x="206120" y="0"/>
                  </a:moveTo>
                  <a:lnTo>
                    <a:pt x="0" y="0"/>
                  </a:lnTo>
                  <a:lnTo>
                    <a:pt x="898" y="21608"/>
                  </a:lnTo>
                  <a:lnTo>
                    <a:pt x="8019" y="64406"/>
                  </a:lnTo>
                  <a:lnTo>
                    <a:pt x="22093" y="106602"/>
                  </a:lnTo>
                  <a:lnTo>
                    <a:pt x="42945" y="148141"/>
                  </a:lnTo>
                  <a:lnTo>
                    <a:pt x="70399" y="188969"/>
                  </a:lnTo>
                  <a:lnTo>
                    <a:pt x="104278" y="229032"/>
                  </a:lnTo>
                  <a:lnTo>
                    <a:pt x="144409" y="268275"/>
                  </a:lnTo>
                  <a:lnTo>
                    <a:pt x="190614" y="306644"/>
                  </a:lnTo>
                  <a:lnTo>
                    <a:pt x="242719" y="344084"/>
                  </a:lnTo>
                  <a:lnTo>
                    <a:pt x="300549" y="380542"/>
                  </a:lnTo>
                  <a:lnTo>
                    <a:pt x="363926" y="415964"/>
                  </a:lnTo>
                  <a:lnTo>
                    <a:pt x="432676" y="450294"/>
                  </a:lnTo>
                  <a:lnTo>
                    <a:pt x="469011" y="467033"/>
                  </a:lnTo>
                  <a:lnTo>
                    <a:pt x="506624" y="483478"/>
                  </a:lnTo>
                  <a:lnTo>
                    <a:pt x="545492" y="499624"/>
                  </a:lnTo>
                  <a:lnTo>
                    <a:pt x="585593" y="515463"/>
                  </a:lnTo>
                  <a:lnTo>
                    <a:pt x="626906" y="530989"/>
                  </a:lnTo>
                  <a:lnTo>
                    <a:pt x="669408" y="546194"/>
                  </a:lnTo>
                  <a:lnTo>
                    <a:pt x="713078" y="561073"/>
                  </a:lnTo>
                  <a:lnTo>
                    <a:pt x="757894" y="575617"/>
                  </a:lnTo>
                  <a:lnTo>
                    <a:pt x="803834" y="589821"/>
                  </a:lnTo>
                  <a:lnTo>
                    <a:pt x="850875" y="603677"/>
                  </a:lnTo>
                  <a:lnTo>
                    <a:pt x="898996" y="617179"/>
                  </a:lnTo>
                  <a:lnTo>
                    <a:pt x="948175" y="630320"/>
                  </a:lnTo>
                  <a:lnTo>
                    <a:pt x="998390" y="643094"/>
                  </a:lnTo>
                  <a:lnTo>
                    <a:pt x="1049619" y="655492"/>
                  </a:lnTo>
                  <a:lnTo>
                    <a:pt x="1101840" y="667510"/>
                  </a:lnTo>
                  <a:lnTo>
                    <a:pt x="1155031" y="679139"/>
                  </a:lnTo>
                  <a:lnTo>
                    <a:pt x="1209170" y="690373"/>
                  </a:lnTo>
                  <a:lnTo>
                    <a:pt x="1264236" y="701206"/>
                  </a:lnTo>
                  <a:lnTo>
                    <a:pt x="1320206" y="711630"/>
                  </a:lnTo>
                  <a:lnTo>
                    <a:pt x="1377058" y="721639"/>
                  </a:lnTo>
                  <a:lnTo>
                    <a:pt x="1434770" y="731225"/>
                  </a:lnTo>
                  <a:lnTo>
                    <a:pt x="1493321" y="740383"/>
                  </a:lnTo>
                  <a:lnTo>
                    <a:pt x="1552688" y="749105"/>
                  </a:lnTo>
                  <a:lnTo>
                    <a:pt x="1612850" y="757385"/>
                  </a:lnTo>
                  <a:lnTo>
                    <a:pt x="1673785" y="765215"/>
                  </a:lnTo>
                  <a:lnTo>
                    <a:pt x="1735470" y="772590"/>
                  </a:lnTo>
                  <a:lnTo>
                    <a:pt x="1797884" y="779502"/>
                  </a:lnTo>
                  <a:lnTo>
                    <a:pt x="1861004" y="785944"/>
                  </a:lnTo>
                  <a:lnTo>
                    <a:pt x="1924810" y="791909"/>
                  </a:lnTo>
                  <a:lnTo>
                    <a:pt x="1989278" y="797392"/>
                  </a:lnTo>
                  <a:lnTo>
                    <a:pt x="2054387" y="802385"/>
                  </a:lnTo>
                  <a:lnTo>
                    <a:pt x="2120115" y="806881"/>
                  </a:lnTo>
                  <a:lnTo>
                    <a:pt x="2186440" y="810873"/>
                  </a:lnTo>
                  <a:lnTo>
                    <a:pt x="2253340" y="814355"/>
                  </a:lnTo>
                  <a:lnTo>
                    <a:pt x="2320793" y="817320"/>
                  </a:lnTo>
                  <a:lnTo>
                    <a:pt x="2388778" y="819761"/>
                  </a:lnTo>
                  <a:lnTo>
                    <a:pt x="2457271" y="821672"/>
                  </a:lnTo>
                  <a:lnTo>
                    <a:pt x="2526252" y="823045"/>
                  </a:lnTo>
                  <a:lnTo>
                    <a:pt x="2595699" y="823873"/>
                  </a:lnTo>
                  <a:lnTo>
                    <a:pt x="2665588" y="824151"/>
                  </a:lnTo>
                  <a:lnTo>
                    <a:pt x="2871724" y="824151"/>
                  </a:lnTo>
                  <a:lnTo>
                    <a:pt x="2801835" y="823873"/>
                  </a:lnTo>
                  <a:lnTo>
                    <a:pt x="2732389" y="823045"/>
                  </a:lnTo>
                  <a:lnTo>
                    <a:pt x="2663408" y="821672"/>
                  </a:lnTo>
                  <a:lnTo>
                    <a:pt x="2594914" y="819761"/>
                  </a:lnTo>
                  <a:lnTo>
                    <a:pt x="2526929" y="817320"/>
                  </a:lnTo>
                  <a:lnTo>
                    <a:pt x="2459476" y="814355"/>
                  </a:lnTo>
                  <a:lnTo>
                    <a:pt x="2392576" y="810873"/>
                  </a:lnTo>
                  <a:lnTo>
                    <a:pt x="2326251" y="806881"/>
                  </a:lnTo>
                  <a:lnTo>
                    <a:pt x="2260522" y="802385"/>
                  </a:lnTo>
                  <a:lnTo>
                    <a:pt x="2195413" y="797392"/>
                  </a:lnTo>
                  <a:lnTo>
                    <a:pt x="2130945" y="791909"/>
                  </a:lnTo>
                  <a:lnTo>
                    <a:pt x="2067139" y="785944"/>
                  </a:lnTo>
                  <a:lnTo>
                    <a:pt x="2004018" y="779502"/>
                  </a:lnTo>
                  <a:lnTo>
                    <a:pt x="1941604" y="772590"/>
                  </a:lnTo>
                  <a:lnTo>
                    <a:pt x="1879919" y="765215"/>
                  </a:lnTo>
                  <a:lnTo>
                    <a:pt x="1818984" y="757385"/>
                  </a:lnTo>
                  <a:lnTo>
                    <a:pt x="1758822" y="749105"/>
                  </a:lnTo>
                  <a:lnTo>
                    <a:pt x="1699454" y="740383"/>
                  </a:lnTo>
                  <a:lnTo>
                    <a:pt x="1640903" y="731225"/>
                  </a:lnTo>
                  <a:lnTo>
                    <a:pt x="1583190" y="721639"/>
                  </a:lnTo>
                  <a:lnTo>
                    <a:pt x="1526338" y="711630"/>
                  </a:lnTo>
                  <a:lnTo>
                    <a:pt x="1470368" y="701206"/>
                  </a:lnTo>
                  <a:lnTo>
                    <a:pt x="1415302" y="690373"/>
                  </a:lnTo>
                  <a:lnTo>
                    <a:pt x="1361162" y="679139"/>
                  </a:lnTo>
                  <a:lnTo>
                    <a:pt x="1307971" y="667510"/>
                  </a:lnTo>
                  <a:lnTo>
                    <a:pt x="1255750" y="655492"/>
                  </a:lnTo>
                  <a:lnTo>
                    <a:pt x="1204520" y="643094"/>
                  </a:lnTo>
                  <a:lnTo>
                    <a:pt x="1154305" y="630320"/>
                  </a:lnTo>
                  <a:lnTo>
                    <a:pt x="1105126" y="617179"/>
                  </a:lnTo>
                  <a:lnTo>
                    <a:pt x="1057004" y="603677"/>
                  </a:lnTo>
                  <a:lnTo>
                    <a:pt x="1009963" y="589821"/>
                  </a:lnTo>
                  <a:lnTo>
                    <a:pt x="964023" y="575617"/>
                  </a:lnTo>
                  <a:lnTo>
                    <a:pt x="919207" y="561073"/>
                  </a:lnTo>
                  <a:lnTo>
                    <a:pt x="875536" y="546194"/>
                  </a:lnTo>
                  <a:lnTo>
                    <a:pt x="833033" y="530989"/>
                  </a:lnTo>
                  <a:lnTo>
                    <a:pt x="791720" y="515463"/>
                  </a:lnTo>
                  <a:lnTo>
                    <a:pt x="751618" y="499624"/>
                  </a:lnTo>
                  <a:lnTo>
                    <a:pt x="712750" y="483478"/>
                  </a:lnTo>
                  <a:lnTo>
                    <a:pt x="675137" y="467033"/>
                  </a:lnTo>
                  <a:lnTo>
                    <a:pt x="638802" y="450294"/>
                  </a:lnTo>
                  <a:lnTo>
                    <a:pt x="603766" y="433268"/>
                  </a:lnTo>
                  <a:lnTo>
                    <a:pt x="537679" y="398386"/>
                  </a:lnTo>
                  <a:lnTo>
                    <a:pt x="477054" y="362439"/>
                  </a:lnTo>
                  <a:lnTo>
                    <a:pt x="422064" y="325483"/>
                  </a:lnTo>
                  <a:lnTo>
                    <a:pt x="372886" y="287572"/>
                  </a:lnTo>
                  <a:lnTo>
                    <a:pt x="329696" y="248759"/>
                  </a:lnTo>
                  <a:lnTo>
                    <a:pt x="292668" y="209100"/>
                  </a:lnTo>
                  <a:lnTo>
                    <a:pt x="261979" y="168647"/>
                  </a:lnTo>
                  <a:lnTo>
                    <a:pt x="237804" y="127457"/>
                  </a:lnTo>
                  <a:lnTo>
                    <a:pt x="220319" y="85583"/>
                  </a:lnTo>
                  <a:lnTo>
                    <a:pt x="209699" y="43079"/>
                  </a:lnTo>
                  <a:lnTo>
                    <a:pt x="207019" y="21608"/>
                  </a:lnTo>
                  <a:lnTo>
                    <a:pt x="206120" y="0"/>
                  </a:lnTo>
                  <a:close/>
                </a:path>
              </a:pathLst>
            </a:custGeom>
            <a:solidFill>
              <a:srgbClr val="CDCDCD"/>
            </a:solidFill>
          </p:spPr>
          <p:txBody>
            <a:bodyPr wrap="square" lIns="0" tIns="0" rIns="0" bIns="0" rtlCol="0"/>
            <a:lstStyle/>
            <a:p>
              <a:endParaRPr/>
            </a:p>
          </p:txBody>
        </p:sp>
        <p:sp>
          <p:nvSpPr>
            <p:cNvPr id="20" name="object 20"/>
            <p:cNvSpPr/>
            <p:nvPr/>
          </p:nvSpPr>
          <p:spPr>
            <a:xfrm>
              <a:off x="2686942" y="5274813"/>
              <a:ext cx="5555615" cy="824230"/>
            </a:xfrm>
            <a:custGeom>
              <a:avLst/>
              <a:gdLst/>
              <a:ahLst/>
              <a:cxnLst/>
              <a:rect l="l" t="t" r="r" b="b"/>
              <a:pathLst>
                <a:path w="5555615" h="824229">
                  <a:moveTo>
                    <a:pt x="2768733" y="823520"/>
                  </a:moveTo>
                  <a:lnTo>
                    <a:pt x="2835129" y="822472"/>
                  </a:lnTo>
                  <a:lnTo>
                    <a:pt x="2901142" y="820923"/>
                  </a:lnTo>
                  <a:lnTo>
                    <a:pt x="2966751" y="818879"/>
                  </a:lnTo>
                  <a:lnTo>
                    <a:pt x="3031932" y="816346"/>
                  </a:lnTo>
                  <a:lnTo>
                    <a:pt x="3096665" y="813328"/>
                  </a:lnTo>
                  <a:lnTo>
                    <a:pt x="3160928" y="809831"/>
                  </a:lnTo>
                  <a:lnTo>
                    <a:pt x="3224698" y="805861"/>
                  </a:lnTo>
                  <a:lnTo>
                    <a:pt x="3287953" y="801423"/>
                  </a:lnTo>
                  <a:lnTo>
                    <a:pt x="3350672" y="796523"/>
                  </a:lnTo>
                  <a:lnTo>
                    <a:pt x="3412833" y="791166"/>
                  </a:lnTo>
                  <a:lnTo>
                    <a:pt x="3474414" y="785357"/>
                  </a:lnTo>
                  <a:lnTo>
                    <a:pt x="3535393" y="779102"/>
                  </a:lnTo>
                  <a:lnTo>
                    <a:pt x="3595747" y="772407"/>
                  </a:lnTo>
                  <a:lnTo>
                    <a:pt x="3655456" y="765277"/>
                  </a:lnTo>
                  <a:lnTo>
                    <a:pt x="3714497" y="757716"/>
                  </a:lnTo>
                  <a:lnTo>
                    <a:pt x="3772848" y="749732"/>
                  </a:lnTo>
                  <a:lnTo>
                    <a:pt x="3830487" y="741329"/>
                  </a:lnTo>
                  <a:lnTo>
                    <a:pt x="3887393" y="732513"/>
                  </a:lnTo>
                  <a:lnTo>
                    <a:pt x="3943543" y="723289"/>
                  </a:lnTo>
                  <a:lnTo>
                    <a:pt x="3998916" y="713662"/>
                  </a:lnTo>
                  <a:lnTo>
                    <a:pt x="4053490" y="703639"/>
                  </a:lnTo>
                  <a:lnTo>
                    <a:pt x="4107242" y="693224"/>
                  </a:lnTo>
                  <a:lnTo>
                    <a:pt x="4160151" y="682424"/>
                  </a:lnTo>
                  <a:lnTo>
                    <a:pt x="4212195" y="671242"/>
                  </a:lnTo>
                  <a:lnTo>
                    <a:pt x="4263352" y="659686"/>
                  </a:lnTo>
                  <a:lnTo>
                    <a:pt x="4313600" y="647760"/>
                  </a:lnTo>
                  <a:lnTo>
                    <a:pt x="4362917" y="635470"/>
                  </a:lnTo>
                  <a:lnTo>
                    <a:pt x="4411282" y="622821"/>
                  </a:lnTo>
                  <a:lnTo>
                    <a:pt x="4458671" y="609819"/>
                  </a:lnTo>
                  <a:lnTo>
                    <a:pt x="4505064" y="596470"/>
                  </a:lnTo>
                  <a:lnTo>
                    <a:pt x="4550439" y="582778"/>
                  </a:lnTo>
                  <a:lnTo>
                    <a:pt x="4594773" y="568749"/>
                  </a:lnTo>
                  <a:lnTo>
                    <a:pt x="4638045" y="554389"/>
                  </a:lnTo>
                  <a:lnTo>
                    <a:pt x="4680232" y="539703"/>
                  </a:lnTo>
                  <a:lnTo>
                    <a:pt x="4721314" y="524696"/>
                  </a:lnTo>
                  <a:lnTo>
                    <a:pt x="4761267" y="509374"/>
                  </a:lnTo>
                  <a:lnTo>
                    <a:pt x="4800070" y="493743"/>
                  </a:lnTo>
                  <a:lnTo>
                    <a:pt x="4837702" y="477808"/>
                  </a:lnTo>
                  <a:lnTo>
                    <a:pt x="4874139" y="461574"/>
                  </a:lnTo>
                  <a:lnTo>
                    <a:pt x="4909361" y="445047"/>
                  </a:lnTo>
                  <a:lnTo>
                    <a:pt x="4976069" y="411135"/>
                  </a:lnTo>
                  <a:lnTo>
                    <a:pt x="5037651" y="376116"/>
                  </a:lnTo>
                  <a:lnTo>
                    <a:pt x="5093932" y="340034"/>
                  </a:lnTo>
                  <a:lnTo>
                    <a:pt x="5144736" y="302932"/>
                  </a:lnTo>
                  <a:lnTo>
                    <a:pt x="5189888" y="264854"/>
                  </a:lnTo>
                  <a:lnTo>
                    <a:pt x="5229212" y="225843"/>
                  </a:lnTo>
                  <a:lnTo>
                    <a:pt x="5246635" y="206002"/>
                  </a:lnTo>
                  <a:lnTo>
                    <a:pt x="5143612" y="206002"/>
                  </a:lnTo>
                  <a:lnTo>
                    <a:pt x="5434330" y="0"/>
                  </a:lnTo>
                  <a:lnTo>
                    <a:pt x="5555610" y="206002"/>
                  </a:lnTo>
                  <a:lnTo>
                    <a:pt x="5452618" y="206002"/>
                  </a:lnTo>
                  <a:lnTo>
                    <a:pt x="5435300" y="225742"/>
                  </a:lnTo>
                  <a:lnTo>
                    <a:pt x="5396241" y="264549"/>
                  </a:lnTo>
                  <a:lnTo>
                    <a:pt x="5351431" y="302423"/>
                  </a:lnTo>
                  <a:lnTo>
                    <a:pt x="5301044" y="339322"/>
                  </a:lnTo>
                  <a:lnTo>
                    <a:pt x="5245255" y="375206"/>
                  </a:lnTo>
                  <a:lnTo>
                    <a:pt x="5184238" y="410032"/>
                  </a:lnTo>
                  <a:lnTo>
                    <a:pt x="5118166" y="443758"/>
                  </a:lnTo>
                  <a:lnTo>
                    <a:pt x="5083290" y="460196"/>
                  </a:lnTo>
                  <a:lnTo>
                    <a:pt x="5047215" y="476343"/>
                  </a:lnTo>
                  <a:lnTo>
                    <a:pt x="5009964" y="492194"/>
                  </a:lnTo>
                  <a:lnTo>
                    <a:pt x="4971558" y="507745"/>
                  </a:lnTo>
                  <a:lnTo>
                    <a:pt x="4932019" y="522989"/>
                  </a:lnTo>
                  <a:lnTo>
                    <a:pt x="4891370" y="537922"/>
                  </a:lnTo>
                  <a:lnTo>
                    <a:pt x="4849631" y="552539"/>
                  </a:lnTo>
                  <a:lnTo>
                    <a:pt x="4806824" y="566833"/>
                  </a:lnTo>
                  <a:lnTo>
                    <a:pt x="4762972" y="580801"/>
                  </a:lnTo>
                  <a:lnTo>
                    <a:pt x="4718096" y="594436"/>
                  </a:lnTo>
                  <a:lnTo>
                    <a:pt x="4672218" y="607734"/>
                  </a:lnTo>
                  <a:lnTo>
                    <a:pt x="4625359" y="620689"/>
                  </a:lnTo>
                  <a:lnTo>
                    <a:pt x="4577541" y="633296"/>
                  </a:lnTo>
                  <a:lnTo>
                    <a:pt x="4528787" y="645551"/>
                  </a:lnTo>
                  <a:lnTo>
                    <a:pt x="4479118" y="657447"/>
                  </a:lnTo>
                  <a:lnTo>
                    <a:pt x="4428555" y="668979"/>
                  </a:lnTo>
                  <a:lnTo>
                    <a:pt x="4377121" y="680143"/>
                  </a:lnTo>
                  <a:lnTo>
                    <a:pt x="4324837" y="690933"/>
                  </a:lnTo>
                  <a:lnTo>
                    <a:pt x="4271726" y="701343"/>
                  </a:lnTo>
                  <a:lnTo>
                    <a:pt x="4217808" y="711369"/>
                  </a:lnTo>
                  <a:lnTo>
                    <a:pt x="4163105" y="721006"/>
                  </a:lnTo>
                  <a:lnTo>
                    <a:pt x="4107640" y="730248"/>
                  </a:lnTo>
                  <a:lnTo>
                    <a:pt x="4051434" y="739090"/>
                  </a:lnTo>
                  <a:lnTo>
                    <a:pt x="3994509" y="747527"/>
                  </a:lnTo>
                  <a:lnTo>
                    <a:pt x="3936887" y="755553"/>
                  </a:lnTo>
                  <a:lnTo>
                    <a:pt x="3878589" y="763163"/>
                  </a:lnTo>
                  <a:lnTo>
                    <a:pt x="3819638" y="770353"/>
                  </a:lnTo>
                  <a:lnTo>
                    <a:pt x="3760054" y="777117"/>
                  </a:lnTo>
                  <a:lnTo>
                    <a:pt x="3699861" y="783449"/>
                  </a:lnTo>
                  <a:lnTo>
                    <a:pt x="3639078" y="789345"/>
                  </a:lnTo>
                  <a:lnTo>
                    <a:pt x="3577730" y="794799"/>
                  </a:lnTo>
                  <a:lnTo>
                    <a:pt x="3515836" y="799807"/>
                  </a:lnTo>
                  <a:lnTo>
                    <a:pt x="3453420" y="804362"/>
                  </a:lnTo>
                  <a:lnTo>
                    <a:pt x="3390502" y="808459"/>
                  </a:lnTo>
                  <a:lnTo>
                    <a:pt x="3327104" y="812095"/>
                  </a:lnTo>
                  <a:lnTo>
                    <a:pt x="3263249" y="815262"/>
                  </a:lnTo>
                  <a:lnTo>
                    <a:pt x="3198958" y="817956"/>
                  </a:lnTo>
                  <a:lnTo>
                    <a:pt x="3134252" y="820173"/>
                  </a:lnTo>
                  <a:lnTo>
                    <a:pt x="3069155" y="821905"/>
                  </a:lnTo>
                  <a:lnTo>
                    <a:pt x="3003686" y="823150"/>
                  </a:lnTo>
                  <a:lnTo>
                    <a:pt x="2937869" y="823900"/>
                  </a:lnTo>
                  <a:lnTo>
                    <a:pt x="2871724" y="824151"/>
                  </a:lnTo>
                  <a:lnTo>
                    <a:pt x="2665588" y="824151"/>
                  </a:lnTo>
                  <a:lnTo>
                    <a:pt x="2595699" y="823873"/>
                  </a:lnTo>
                  <a:lnTo>
                    <a:pt x="2526252" y="823045"/>
                  </a:lnTo>
                  <a:lnTo>
                    <a:pt x="2457271" y="821672"/>
                  </a:lnTo>
                  <a:lnTo>
                    <a:pt x="2388778" y="819761"/>
                  </a:lnTo>
                  <a:lnTo>
                    <a:pt x="2320793" y="817320"/>
                  </a:lnTo>
                  <a:lnTo>
                    <a:pt x="2253340" y="814355"/>
                  </a:lnTo>
                  <a:lnTo>
                    <a:pt x="2186440" y="810873"/>
                  </a:lnTo>
                  <a:lnTo>
                    <a:pt x="2120115" y="806881"/>
                  </a:lnTo>
                  <a:lnTo>
                    <a:pt x="2054387" y="802385"/>
                  </a:lnTo>
                  <a:lnTo>
                    <a:pt x="1989278" y="797392"/>
                  </a:lnTo>
                  <a:lnTo>
                    <a:pt x="1924810" y="791909"/>
                  </a:lnTo>
                  <a:lnTo>
                    <a:pt x="1861004" y="785944"/>
                  </a:lnTo>
                  <a:lnTo>
                    <a:pt x="1797884" y="779502"/>
                  </a:lnTo>
                  <a:lnTo>
                    <a:pt x="1735470" y="772590"/>
                  </a:lnTo>
                  <a:lnTo>
                    <a:pt x="1673785" y="765215"/>
                  </a:lnTo>
                  <a:lnTo>
                    <a:pt x="1612850" y="757385"/>
                  </a:lnTo>
                  <a:lnTo>
                    <a:pt x="1552688" y="749105"/>
                  </a:lnTo>
                  <a:lnTo>
                    <a:pt x="1493321" y="740383"/>
                  </a:lnTo>
                  <a:lnTo>
                    <a:pt x="1434770" y="731225"/>
                  </a:lnTo>
                  <a:lnTo>
                    <a:pt x="1377058" y="721639"/>
                  </a:lnTo>
                  <a:lnTo>
                    <a:pt x="1320206" y="711630"/>
                  </a:lnTo>
                  <a:lnTo>
                    <a:pt x="1264236" y="701206"/>
                  </a:lnTo>
                  <a:lnTo>
                    <a:pt x="1209170" y="690373"/>
                  </a:lnTo>
                  <a:lnTo>
                    <a:pt x="1155031" y="679139"/>
                  </a:lnTo>
                  <a:lnTo>
                    <a:pt x="1101840" y="667510"/>
                  </a:lnTo>
                  <a:lnTo>
                    <a:pt x="1049619" y="655492"/>
                  </a:lnTo>
                  <a:lnTo>
                    <a:pt x="998390" y="643094"/>
                  </a:lnTo>
                  <a:lnTo>
                    <a:pt x="948175" y="630320"/>
                  </a:lnTo>
                  <a:lnTo>
                    <a:pt x="898996" y="617179"/>
                  </a:lnTo>
                  <a:lnTo>
                    <a:pt x="850875" y="603677"/>
                  </a:lnTo>
                  <a:lnTo>
                    <a:pt x="803834" y="589821"/>
                  </a:lnTo>
                  <a:lnTo>
                    <a:pt x="757894" y="575617"/>
                  </a:lnTo>
                  <a:lnTo>
                    <a:pt x="713078" y="561073"/>
                  </a:lnTo>
                  <a:lnTo>
                    <a:pt x="669408" y="546194"/>
                  </a:lnTo>
                  <a:lnTo>
                    <a:pt x="626906" y="530989"/>
                  </a:lnTo>
                  <a:lnTo>
                    <a:pt x="585593" y="515463"/>
                  </a:lnTo>
                  <a:lnTo>
                    <a:pt x="545492" y="499624"/>
                  </a:lnTo>
                  <a:lnTo>
                    <a:pt x="506624" y="483478"/>
                  </a:lnTo>
                  <a:lnTo>
                    <a:pt x="469011" y="467033"/>
                  </a:lnTo>
                  <a:lnTo>
                    <a:pt x="432676" y="450294"/>
                  </a:lnTo>
                  <a:lnTo>
                    <a:pt x="397641" y="433268"/>
                  </a:lnTo>
                  <a:lnTo>
                    <a:pt x="331555" y="398386"/>
                  </a:lnTo>
                  <a:lnTo>
                    <a:pt x="270930" y="362439"/>
                  </a:lnTo>
                  <a:lnTo>
                    <a:pt x="215940" y="325483"/>
                  </a:lnTo>
                  <a:lnTo>
                    <a:pt x="166763" y="287572"/>
                  </a:lnTo>
                  <a:lnTo>
                    <a:pt x="123573" y="248759"/>
                  </a:lnTo>
                  <a:lnTo>
                    <a:pt x="86546" y="209100"/>
                  </a:lnTo>
                  <a:lnTo>
                    <a:pt x="55858" y="168647"/>
                  </a:lnTo>
                  <a:lnTo>
                    <a:pt x="31683" y="127457"/>
                  </a:lnTo>
                  <a:lnTo>
                    <a:pt x="14198" y="85583"/>
                  </a:lnTo>
                  <a:lnTo>
                    <a:pt x="3578" y="43079"/>
                  </a:lnTo>
                  <a:lnTo>
                    <a:pt x="0" y="0"/>
                  </a:lnTo>
                  <a:lnTo>
                    <a:pt x="206120" y="0"/>
                  </a:lnTo>
                  <a:lnTo>
                    <a:pt x="207019" y="21608"/>
                  </a:lnTo>
                  <a:lnTo>
                    <a:pt x="209699" y="43079"/>
                  </a:lnTo>
                  <a:lnTo>
                    <a:pt x="220319" y="85583"/>
                  </a:lnTo>
                  <a:lnTo>
                    <a:pt x="237804" y="127457"/>
                  </a:lnTo>
                  <a:lnTo>
                    <a:pt x="261979" y="168647"/>
                  </a:lnTo>
                  <a:lnTo>
                    <a:pt x="292668" y="209100"/>
                  </a:lnTo>
                  <a:lnTo>
                    <a:pt x="329696" y="248759"/>
                  </a:lnTo>
                  <a:lnTo>
                    <a:pt x="372886" y="287572"/>
                  </a:lnTo>
                  <a:lnTo>
                    <a:pt x="422064" y="325483"/>
                  </a:lnTo>
                  <a:lnTo>
                    <a:pt x="477054" y="362439"/>
                  </a:lnTo>
                  <a:lnTo>
                    <a:pt x="537679" y="398386"/>
                  </a:lnTo>
                  <a:lnTo>
                    <a:pt x="603766" y="433268"/>
                  </a:lnTo>
                  <a:lnTo>
                    <a:pt x="638802" y="450294"/>
                  </a:lnTo>
                  <a:lnTo>
                    <a:pt x="675137" y="467033"/>
                  </a:lnTo>
                  <a:lnTo>
                    <a:pt x="712750" y="483478"/>
                  </a:lnTo>
                  <a:lnTo>
                    <a:pt x="751618" y="499624"/>
                  </a:lnTo>
                  <a:lnTo>
                    <a:pt x="791720" y="515463"/>
                  </a:lnTo>
                  <a:lnTo>
                    <a:pt x="833033" y="530989"/>
                  </a:lnTo>
                  <a:lnTo>
                    <a:pt x="875536" y="546194"/>
                  </a:lnTo>
                  <a:lnTo>
                    <a:pt x="919207" y="561073"/>
                  </a:lnTo>
                  <a:lnTo>
                    <a:pt x="964023" y="575617"/>
                  </a:lnTo>
                  <a:lnTo>
                    <a:pt x="1009963" y="589821"/>
                  </a:lnTo>
                  <a:lnTo>
                    <a:pt x="1057004" y="603677"/>
                  </a:lnTo>
                  <a:lnTo>
                    <a:pt x="1105126" y="617179"/>
                  </a:lnTo>
                  <a:lnTo>
                    <a:pt x="1154305" y="630320"/>
                  </a:lnTo>
                  <a:lnTo>
                    <a:pt x="1204520" y="643094"/>
                  </a:lnTo>
                  <a:lnTo>
                    <a:pt x="1255750" y="655492"/>
                  </a:lnTo>
                  <a:lnTo>
                    <a:pt x="1307971" y="667510"/>
                  </a:lnTo>
                  <a:lnTo>
                    <a:pt x="1361162" y="679139"/>
                  </a:lnTo>
                  <a:lnTo>
                    <a:pt x="1415302" y="690373"/>
                  </a:lnTo>
                  <a:lnTo>
                    <a:pt x="1470368" y="701206"/>
                  </a:lnTo>
                  <a:lnTo>
                    <a:pt x="1526338" y="711630"/>
                  </a:lnTo>
                  <a:lnTo>
                    <a:pt x="1583190" y="721639"/>
                  </a:lnTo>
                  <a:lnTo>
                    <a:pt x="1640903" y="731225"/>
                  </a:lnTo>
                  <a:lnTo>
                    <a:pt x="1699454" y="740383"/>
                  </a:lnTo>
                  <a:lnTo>
                    <a:pt x="1758822" y="749105"/>
                  </a:lnTo>
                  <a:lnTo>
                    <a:pt x="1818984" y="757385"/>
                  </a:lnTo>
                  <a:lnTo>
                    <a:pt x="1879919" y="765215"/>
                  </a:lnTo>
                  <a:lnTo>
                    <a:pt x="1941604" y="772590"/>
                  </a:lnTo>
                  <a:lnTo>
                    <a:pt x="2004018" y="779502"/>
                  </a:lnTo>
                  <a:lnTo>
                    <a:pt x="2067139" y="785944"/>
                  </a:lnTo>
                  <a:lnTo>
                    <a:pt x="2130945" y="791909"/>
                  </a:lnTo>
                  <a:lnTo>
                    <a:pt x="2195413" y="797392"/>
                  </a:lnTo>
                  <a:lnTo>
                    <a:pt x="2260522" y="802385"/>
                  </a:lnTo>
                  <a:lnTo>
                    <a:pt x="2326251" y="806881"/>
                  </a:lnTo>
                  <a:lnTo>
                    <a:pt x="2392576" y="810873"/>
                  </a:lnTo>
                  <a:lnTo>
                    <a:pt x="2459476" y="814355"/>
                  </a:lnTo>
                  <a:lnTo>
                    <a:pt x="2526929" y="817320"/>
                  </a:lnTo>
                  <a:lnTo>
                    <a:pt x="2594914" y="819761"/>
                  </a:lnTo>
                  <a:lnTo>
                    <a:pt x="2663408" y="821672"/>
                  </a:lnTo>
                  <a:lnTo>
                    <a:pt x="2732389" y="823045"/>
                  </a:lnTo>
                  <a:lnTo>
                    <a:pt x="2801835" y="823873"/>
                  </a:lnTo>
                  <a:lnTo>
                    <a:pt x="2871724" y="824151"/>
                  </a:lnTo>
                </a:path>
              </a:pathLst>
            </a:custGeom>
            <a:ln w="19049">
              <a:solidFill>
                <a:srgbClr val="000000"/>
              </a:solidFill>
            </a:ln>
          </p:spPr>
          <p:txBody>
            <a:bodyPr wrap="square" lIns="0" tIns="0" rIns="0" bIns="0" rtlCol="0"/>
            <a:lstStyle/>
            <a:p>
              <a:endParaRPr/>
            </a:p>
          </p:txBody>
        </p:sp>
      </p:grpSp>
      <p:sp>
        <p:nvSpPr>
          <p:cNvPr id="21" name="object 21"/>
          <p:cNvSpPr txBox="1"/>
          <p:nvPr/>
        </p:nvSpPr>
        <p:spPr>
          <a:xfrm>
            <a:off x="2446402" y="4670296"/>
            <a:ext cx="152400" cy="299720"/>
          </a:xfrm>
          <a:prstGeom prst="rect">
            <a:avLst/>
          </a:prstGeom>
        </p:spPr>
        <p:txBody>
          <a:bodyPr vert="horz" wrap="square" lIns="0" tIns="12700" rIns="0" bIns="0" rtlCol="0">
            <a:spAutoFit/>
          </a:bodyPr>
          <a:lstStyle/>
          <a:p>
            <a:pPr marL="12700">
              <a:lnSpc>
                <a:spcPct val="100000"/>
              </a:lnSpc>
              <a:spcBef>
                <a:spcPts val="100"/>
              </a:spcBef>
            </a:pPr>
            <a:r>
              <a:rPr sz="1800" spc="-150" dirty="0">
                <a:latin typeface="Verdana"/>
                <a:cs typeface="Verdana"/>
              </a:rPr>
              <a:t>1</a:t>
            </a:r>
            <a:endParaRPr sz="1800">
              <a:latin typeface="Verdana"/>
              <a:cs typeface="Verdana"/>
            </a:endParaRPr>
          </a:p>
        </p:txBody>
      </p:sp>
      <p:sp>
        <p:nvSpPr>
          <p:cNvPr id="22" name="object 22"/>
          <p:cNvSpPr txBox="1"/>
          <p:nvPr/>
        </p:nvSpPr>
        <p:spPr>
          <a:xfrm>
            <a:off x="2243710" y="4116702"/>
            <a:ext cx="16446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Verdana"/>
                <a:cs typeface="Verdana"/>
              </a:rPr>
              <a:t>u</a:t>
            </a:r>
            <a:endParaRPr sz="1800">
              <a:latin typeface="Verdana"/>
              <a:cs typeface="Verdana"/>
            </a:endParaRPr>
          </a:p>
        </p:txBody>
      </p:sp>
      <p:sp>
        <p:nvSpPr>
          <p:cNvPr id="23" name="object 23"/>
          <p:cNvSpPr txBox="1"/>
          <p:nvPr/>
        </p:nvSpPr>
        <p:spPr>
          <a:xfrm>
            <a:off x="8105400" y="4028048"/>
            <a:ext cx="152400" cy="299720"/>
          </a:xfrm>
          <a:prstGeom prst="rect">
            <a:avLst/>
          </a:prstGeom>
        </p:spPr>
        <p:txBody>
          <a:bodyPr vert="horz" wrap="square" lIns="0" tIns="12700" rIns="0" bIns="0" rtlCol="0">
            <a:spAutoFit/>
          </a:bodyPr>
          <a:lstStyle/>
          <a:p>
            <a:pPr marL="12700">
              <a:lnSpc>
                <a:spcPct val="100000"/>
              </a:lnSpc>
              <a:spcBef>
                <a:spcPts val="100"/>
              </a:spcBef>
            </a:pPr>
            <a:r>
              <a:rPr sz="1800" spc="-70" dirty="0">
                <a:solidFill>
                  <a:srgbClr val="FFFFFF"/>
                </a:solidFill>
                <a:latin typeface="Verdana"/>
                <a:cs typeface="Verdana"/>
              </a:rPr>
              <a:t>v</a:t>
            </a:r>
            <a:endParaRPr sz="1800">
              <a:latin typeface="Verdana"/>
              <a:cs typeface="Verdana"/>
            </a:endParaRPr>
          </a:p>
        </p:txBody>
      </p:sp>
      <p:sp>
        <p:nvSpPr>
          <p:cNvPr id="24" name="object 24"/>
          <p:cNvSpPr txBox="1"/>
          <p:nvPr/>
        </p:nvSpPr>
        <p:spPr>
          <a:xfrm>
            <a:off x="3732660" y="4521825"/>
            <a:ext cx="278765" cy="299720"/>
          </a:xfrm>
          <a:prstGeom prst="rect">
            <a:avLst/>
          </a:prstGeom>
        </p:spPr>
        <p:txBody>
          <a:bodyPr vert="horz" wrap="square" lIns="0" tIns="12700" rIns="0" bIns="0" rtlCol="0">
            <a:spAutoFit/>
          </a:bodyPr>
          <a:lstStyle/>
          <a:p>
            <a:pPr marL="12700">
              <a:lnSpc>
                <a:spcPct val="100000"/>
              </a:lnSpc>
              <a:spcBef>
                <a:spcPts val="100"/>
              </a:spcBef>
            </a:pPr>
            <a:r>
              <a:rPr sz="1800" spc="-155" dirty="0">
                <a:solidFill>
                  <a:srgbClr val="FFFFFF"/>
                </a:solidFill>
                <a:latin typeface="Verdana"/>
                <a:cs typeface="Verdana"/>
              </a:rPr>
              <a:t>20</a:t>
            </a:r>
            <a:endParaRPr sz="1800">
              <a:latin typeface="Verdana"/>
              <a:cs typeface="Verdana"/>
            </a:endParaRPr>
          </a:p>
        </p:txBody>
      </p:sp>
      <p:sp>
        <p:nvSpPr>
          <p:cNvPr id="25" name="object 25"/>
          <p:cNvSpPr txBox="1"/>
          <p:nvPr/>
        </p:nvSpPr>
        <p:spPr>
          <a:xfrm>
            <a:off x="4579750" y="3811131"/>
            <a:ext cx="2143125" cy="1299210"/>
          </a:xfrm>
          <a:prstGeom prst="rect">
            <a:avLst/>
          </a:prstGeom>
        </p:spPr>
        <p:txBody>
          <a:bodyPr vert="horz" wrap="square" lIns="0" tIns="187325" rIns="0" bIns="0" rtlCol="0">
            <a:spAutoFit/>
          </a:bodyPr>
          <a:lstStyle/>
          <a:p>
            <a:pPr marL="12700">
              <a:lnSpc>
                <a:spcPct val="100000"/>
              </a:lnSpc>
              <a:spcBef>
                <a:spcPts val="1475"/>
              </a:spcBef>
            </a:pPr>
            <a:r>
              <a:rPr sz="2000" spc="-120" dirty="0">
                <a:solidFill>
                  <a:srgbClr val="FFFFFF"/>
                </a:solidFill>
                <a:latin typeface="Verdana"/>
                <a:cs typeface="Verdana"/>
              </a:rPr>
              <a:t>d(v)=d(u)+c(u,v)</a:t>
            </a:r>
            <a:endParaRPr sz="2000">
              <a:latin typeface="Verdana"/>
              <a:cs typeface="Verdana"/>
            </a:endParaRPr>
          </a:p>
          <a:p>
            <a:pPr marL="1876425">
              <a:lnSpc>
                <a:spcPct val="100000"/>
              </a:lnSpc>
              <a:spcBef>
                <a:spcPts val="1235"/>
              </a:spcBef>
            </a:pPr>
            <a:r>
              <a:rPr sz="1800" spc="-150" dirty="0">
                <a:solidFill>
                  <a:srgbClr val="FFFFFF"/>
                </a:solidFill>
                <a:latin typeface="Verdana"/>
                <a:cs typeface="Verdana"/>
              </a:rPr>
              <a:t>10</a:t>
            </a:r>
            <a:endParaRPr sz="1800">
              <a:latin typeface="Verdana"/>
              <a:cs typeface="Verdana"/>
            </a:endParaRPr>
          </a:p>
          <a:p>
            <a:pPr marL="711200">
              <a:lnSpc>
                <a:spcPct val="100000"/>
              </a:lnSpc>
              <a:spcBef>
                <a:spcPts val="700"/>
              </a:spcBef>
            </a:pPr>
            <a:r>
              <a:rPr sz="1800" spc="-150" dirty="0">
                <a:latin typeface="Verdana"/>
                <a:cs typeface="Verdana"/>
              </a:rPr>
              <a:t>2</a:t>
            </a:r>
            <a:endParaRPr sz="1800">
              <a:latin typeface="Verdana"/>
              <a:cs typeface="Verdana"/>
            </a:endParaRPr>
          </a:p>
        </p:txBody>
      </p:sp>
      <p:sp>
        <p:nvSpPr>
          <p:cNvPr id="26" name="object 26"/>
          <p:cNvSpPr txBox="1"/>
          <p:nvPr/>
        </p:nvSpPr>
        <p:spPr>
          <a:xfrm>
            <a:off x="5286252" y="5692234"/>
            <a:ext cx="279400" cy="299720"/>
          </a:xfrm>
          <a:prstGeom prst="rect">
            <a:avLst/>
          </a:prstGeom>
        </p:spPr>
        <p:txBody>
          <a:bodyPr vert="horz" wrap="square" lIns="0" tIns="12700" rIns="0" bIns="0" rtlCol="0">
            <a:spAutoFit/>
          </a:bodyPr>
          <a:lstStyle/>
          <a:p>
            <a:pPr marL="12700">
              <a:lnSpc>
                <a:spcPct val="100000"/>
              </a:lnSpc>
              <a:spcBef>
                <a:spcPts val="100"/>
              </a:spcBef>
            </a:pPr>
            <a:r>
              <a:rPr sz="1800" spc="-150" dirty="0">
                <a:solidFill>
                  <a:srgbClr val="FFFFFF"/>
                </a:solidFill>
                <a:latin typeface="Verdana"/>
                <a:cs typeface="Verdana"/>
              </a:rPr>
              <a:t>40</a:t>
            </a:r>
            <a:endParaRPr sz="1800">
              <a:latin typeface="Verdana"/>
              <a:cs typeface="Verdana"/>
            </a:endParaRPr>
          </a:p>
        </p:txBody>
      </p:sp>
      <p:sp>
        <p:nvSpPr>
          <p:cNvPr id="27" name="Slide Number Placeholder 26">
            <a:extLst>
              <a:ext uri="{FF2B5EF4-FFF2-40B4-BE49-F238E27FC236}">
                <a16:creationId xmlns:a16="http://schemas.microsoft.com/office/drawing/2014/main" id="{D86E3C68-F47B-B3C5-2EEA-655DB952E628}"/>
              </a:ext>
            </a:extLst>
          </p:cNvPr>
          <p:cNvSpPr>
            <a:spLocks noGrp="1"/>
          </p:cNvSpPr>
          <p:nvPr>
            <p:ph type="sldNum" sz="quarter" idx="12"/>
          </p:nvPr>
        </p:nvSpPr>
        <p:spPr/>
        <p:txBody>
          <a:bodyPr/>
          <a:lstStyle/>
          <a:p>
            <a:fld id="{CC35A254-4A35-4A19-8176-D3942D5E59E5}"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6181090" cy="665480"/>
          </a:xfrm>
          <a:prstGeom prst="rect">
            <a:avLst/>
          </a:prstGeom>
        </p:spPr>
        <p:txBody>
          <a:bodyPr vert="horz" wrap="square" lIns="0" tIns="12700" rIns="0" bIns="0" rtlCol="0">
            <a:spAutoFit/>
          </a:bodyPr>
          <a:lstStyle/>
          <a:p>
            <a:pPr marL="12700">
              <a:lnSpc>
                <a:spcPct val="100000"/>
              </a:lnSpc>
              <a:spcBef>
                <a:spcPts val="100"/>
              </a:spcBef>
            </a:pPr>
            <a:r>
              <a:rPr spc="-280" dirty="0"/>
              <a:t>IPV</a:t>
            </a:r>
            <a:r>
              <a:rPr spc="-310" dirty="0"/>
              <a:t>4</a:t>
            </a:r>
            <a:r>
              <a:rPr spc="110" dirty="0">
                <a:latin typeface="Times New Roman"/>
                <a:cs typeface="Times New Roman"/>
              </a:rPr>
              <a:t> </a:t>
            </a:r>
            <a:r>
              <a:rPr spc="-120" dirty="0"/>
              <a:t>Classf</a:t>
            </a:r>
            <a:r>
              <a:rPr spc="-145" dirty="0"/>
              <a:t>u</a:t>
            </a:r>
            <a:r>
              <a:rPr spc="-315" dirty="0"/>
              <a:t>l</a:t>
            </a:r>
            <a:r>
              <a:rPr spc="75" dirty="0">
                <a:latin typeface="Times New Roman"/>
                <a:cs typeface="Times New Roman"/>
              </a:rPr>
              <a:t> </a:t>
            </a:r>
            <a:r>
              <a:rPr spc="-90" dirty="0"/>
              <a:t>Addressing</a:t>
            </a:r>
          </a:p>
        </p:txBody>
      </p:sp>
      <p:sp>
        <p:nvSpPr>
          <p:cNvPr id="3" name="object 3"/>
          <p:cNvSpPr txBox="1"/>
          <p:nvPr/>
        </p:nvSpPr>
        <p:spPr>
          <a:xfrm>
            <a:off x="1156716" y="1954500"/>
            <a:ext cx="8798560" cy="2921635"/>
          </a:xfrm>
          <a:prstGeom prst="rect">
            <a:avLst/>
          </a:prstGeom>
        </p:spPr>
        <p:txBody>
          <a:bodyPr vert="horz" wrap="square" lIns="0" tIns="139065" rIns="0" bIns="0" rtlCol="0">
            <a:spAutoFit/>
          </a:bodyPr>
          <a:lstStyle/>
          <a:p>
            <a:pPr marL="38100">
              <a:lnSpc>
                <a:spcPct val="100000"/>
              </a:lnSpc>
              <a:spcBef>
                <a:spcPts val="1095"/>
              </a:spcBef>
              <a:tabLst>
                <a:tab pos="380365" algn="l"/>
              </a:tabLst>
            </a:pPr>
            <a:r>
              <a:rPr sz="1600" spc="-160" dirty="0">
                <a:solidFill>
                  <a:srgbClr val="89D0D6"/>
                </a:solidFill>
                <a:latin typeface="Lucida Sans Unicode"/>
                <a:cs typeface="Lucida Sans Unicode"/>
              </a:rPr>
              <a:t>▶	</a:t>
            </a:r>
            <a:r>
              <a:rPr sz="2000" spc="-75" dirty="0">
                <a:solidFill>
                  <a:srgbClr val="FFFFFF"/>
                </a:solidFill>
                <a:latin typeface="Verdana"/>
                <a:cs typeface="Verdana"/>
              </a:rPr>
              <a:t>Consist</a:t>
            </a:r>
            <a:r>
              <a:rPr sz="2000" spc="25" dirty="0">
                <a:solidFill>
                  <a:srgbClr val="FFFFFF"/>
                </a:solidFill>
                <a:latin typeface="Times New Roman"/>
                <a:cs typeface="Times New Roman"/>
              </a:rPr>
              <a:t> </a:t>
            </a:r>
            <a:r>
              <a:rPr sz="2000" spc="10" dirty="0">
                <a:solidFill>
                  <a:srgbClr val="FFFFFF"/>
                </a:solidFill>
                <a:latin typeface="Verdana"/>
                <a:cs typeface="Verdana"/>
              </a:rPr>
              <a:t>of</a:t>
            </a:r>
            <a:r>
              <a:rPr sz="2000" spc="55" dirty="0">
                <a:solidFill>
                  <a:srgbClr val="FFFFFF"/>
                </a:solidFill>
                <a:latin typeface="Times New Roman"/>
                <a:cs typeface="Times New Roman"/>
              </a:rPr>
              <a:t> </a:t>
            </a:r>
            <a:r>
              <a:rPr sz="2000" spc="-10" dirty="0">
                <a:solidFill>
                  <a:srgbClr val="FFFFFF"/>
                </a:solidFill>
                <a:latin typeface="Cambria Math"/>
                <a:cs typeface="Cambria Math"/>
              </a:rPr>
              <a:t>2</a:t>
            </a:r>
            <a:r>
              <a:rPr sz="2175" spc="60" baseline="28735" dirty="0">
                <a:solidFill>
                  <a:srgbClr val="FFFFFF"/>
                </a:solidFill>
                <a:latin typeface="Cambria Math"/>
                <a:cs typeface="Cambria Math"/>
              </a:rPr>
              <a:t>32</a:t>
            </a:r>
            <a:r>
              <a:rPr sz="2175" baseline="28735" dirty="0">
                <a:solidFill>
                  <a:srgbClr val="FFFFFF"/>
                </a:solidFill>
                <a:latin typeface="Cambria Math"/>
                <a:cs typeface="Cambria Math"/>
              </a:rPr>
              <a:t>  </a:t>
            </a:r>
            <a:r>
              <a:rPr sz="2000" spc="130" dirty="0">
                <a:solidFill>
                  <a:srgbClr val="FFFFFF"/>
                </a:solidFill>
                <a:latin typeface="Verdana"/>
                <a:cs typeface="Verdana"/>
              </a:rPr>
              <a:t>ad</a:t>
            </a:r>
            <a:r>
              <a:rPr sz="2000" spc="125" dirty="0">
                <a:solidFill>
                  <a:srgbClr val="FFFFFF"/>
                </a:solidFill>
                <a:latin typeface="Verdana"/>
                <a:cs typeface="Verdana"/>
              </a:rPr>
              <a:t>d</a:t>
            </a:r>
            <a:r>
              <a:rPr sz="2000" spc="-170" dirty="0">
                <a:solidFill>
                  <a:srgbClr val="FFFFFF"/>
                </a:solidFill>
                <a:latin typeface="Verdana"/>
                <a:cs typeface="Verdana"/>
              </a:rPr>
              <a:t>ress</a:t>
            </a:r>
            <a:endParaRPr sz="2000">
              <a:latin typeface="Verdana"/>
              <a:cs typeface="Verdana"/>
            </a:endParaRPr>
          </a:p>
          <a:p>
            <a:pPr marL="38100">
              <a:lnSpc>
                <a:spcPct val="100000"/>
              </a:lnSpc>
              <a:spcBef>
                <a:spcPts val="994"/>
              </a:spcBef>
              <a:tabLst>
                <a:tab pos="380365" algn="l"/>
              </a:tabLst>
            </a:pPr>
            <a:r>
              <a:rPr sz="1600" spc="-160" dirty="0">
                <a:solidFill>
                  <a:srgbClr val="89D0D6"/>
                </a:solidFill>
                <a:latin typeface="Lucida Sans Unicode"/>
                <a:cs typeface="Lucida Sans Unicode"/>
              </a:rPr>
              <a:t>▶	</a:t>
            </a:r>
            <a:r>
              <a:rPr sz="2000" spc="-215" dirty="0">
                <a:solidFill>
                  <a:srgbClr val="FFFFFF"/>
                </a:solidFill>
                <a:latin typeface="Verdana"/>
                <a:cs typeface="Verdana"/>
              </a:rPr>
              <a:t>In</a:t>
            </a:r>
            <a:r>
              <a:rPr sz="2000" spc="-175" dirty="0">
                <a:solidFill>
                  <a:srgbClr val="FFFFFF"/>
                </a:solidFill>
                <a:latin typeface="Verdana"/>
                <a:cs typeface="Verdana"/>
              </a:rPr>
              <a:t> </a:t>
            </a:r>
            <a:r>
              <a:rPr sz="2000" spc="-40" dirty="0">
                <a:solidFill>
                  <a:srgbClr val="FFFFFF"/>
                </a:solidFill>
                <a:latin typeface="Verdana"/>
                <a:cs typeface="Verdana"/>
              </a:rPr>
              <a:t>order</a:t>
            </a:r>
            <a:r>
              <a:rPr sz="2000" spc="-140" dirty="0">
                <a:solidFill>
                  <a:srgbClr val="FFFFFF"/>
                </a:solidFill>
                <a:latin typeface="Verdana"/>
                <a:cs typeface="Verdana"/>
              </a:rPr>
              <a:t> </a:t>
            </a:r>
            <a:r>
              <a:rPr sz="2000" spc="-5" dirty="0">
                <a:solidFill>
                  <a:srgbClr val="FFFFFF"/>
                </a:solidFill>
                <a:latin typeface="Verdana"/>
                <a:cs typeface="Verdana"/>
              </a:rPr>
              <a:t>to</a:t>
            </a:r>
            <a:r>
              <a:rPr sz="2000" spc="-180" dirty="0">
                <a:solidFill>
                  <a:srgbClr val="FFFFFF"/>
                </a:solidFill>
                <a:latin typeface="Verdana"/>
                <a:cs typeface="Verdana"/>
              </a:rPr>
              <a:t> </a:t>
            </a:r>
            <a:r>
              <a:rPr sz="2000" spc="-55" dirty="0">
                <a:solidFill>
                  <a:srgbClr val="FFFFFF"/>
                </a:solidFill>
                <a:latin typeface="Verdana"/>
                <a:cs typeface="Verdana"/>
              </a:rPr>
              <a:t>support</a:t>
            </a:r>
            <a:r>
              <a:rPr sz="2000" spc="-185" dirty="0">
                <a:solidFill>
                  <a:srgbClr val="FFFFFF"/>
                </a:solidFill>
                <a:latin typeface="Verdana"/>
                <a:cs typeface="Verdana"/>
              </a:rPr>
              <a:t> </a:t>
            </a:r>
            <a:r>
              <a:rPr sz="2000" spc="-50" dirty="0">
                <a:solidFill>
                  <a:srgbClr val="FFFFFF"/>
                </a:solidFill>
                <a:latin typeface="Verdana"/>
                <a:cs typeface="Verdana"/>
              </a:rPr>
              <a:t>network</a:t>
            </a:r>
            <a:r>
              <a:rPr sz="2000" spc="-190" dirty="0">
                <a:solidFill>
                  <a:srgbClr val="FFFFFF"/>
                </a:solidFill>
                <a:latin typeface="Verdana"/>
                <a:cs typeface="Verdana"/>
              </a:rPr>
              <a:t> </a:t>
            </a:r>
            <a:r>
              <a:rPr sz="2000" spc="10" dirty="0">
                <a:solidFill>
                  <a:srgbClr val="FFFFFF"/>
                </a:solidFill>
                <a:latin typeface="Verdana"/>
                <a:cs typeface="Verdana"/>
              </a:rPr>
              <a:t>of</a:t>
            </a:r>
            <a:r>
              <a:rPr sz="2000" spc="-150" dirty="0">
                <a:solidFill>
                  <a:srgbClr val="FFFFFF"/>
                </a:solidFill>
                <a:latin typeface="Verdana"/>
                <a:cs typeface="Verdana"/>
              </a:rPr>
              <a:t> </a:t>
            </a:r>
            <a:r>
              <a:rPr sz="2000" spc="-45" dirty="0">
                <a:solidFill>
                  <a:srgbClr val="FFFFFF"/>
                </a:solidFill>
                <a:latin typeface="Verdana"/>
                <a:cs typeface="Verdana"/>
              </a:rPr>
              <a:t>different</a:t>
            </a:r>
            <a:r>
              <a:rPr sz="2000" spc="-155" dirty="0">
                <a:solidFill>
                  <a:srgbClr val="FFFFFF"/>
                </a:solidFill>
                <a:latin typeface="Verdana"/>
                <a:cs typeface="Verdana"/>
              </a:rPr>
              <a:t> </a:t>
            </a:r>
            <a:r>
              <a:rPr sz="2000" spc="-160" dirty="0">
                <a:solidFill>
                  <a:srgbClr val="FFFFFF"/>
                </a:solidFill>
                <a:latin typeface="Verdana"/>
                <a:cs typeface="Verdana"/>
              </a:rPr>
              <a:t>sizes</a:t>
            </a:r>
            <a:r>
              <a:rPr sz="2000" spc="-155" dirty="0">
                <a:solidFill>
                  <a:srgbClr val="FFFFFF"/>
                </a:solidFill>
                <a:latin typeface="Verdana"/>
                <a:cs typeface="Verdana"/>
              </a:rPr>
              <a:t> </a:t>
            </a:r>
            <a:r>
              <a:rPr sz="2000" spc="-135" dirty="0">
                <a:solidFill>
                  <a:srgbClr val="FFFFFF"/>
                </a:solidFill>
                <a:latin typeface="Verdana"/>
                <a:cs typeface="Verdana"/>
              </a:rPr>
              <a:t>it</a:t>
            </a:r>
            <a:r>
              <a:rPr sz="2000" spc="-165" dirty="0">
                <a:solidFill>
                  <a:srgbClr val="FFFFFF"/>
                </a:solidFill>
                <a:latin typeface="Verdana"/>
                <a:cs typeface="Verdana"/>
              </a:rPr>
              <a:t> </a:t>
            </a:r>
            <a:r>
              <a:rPr sz="2000" spc="-210" dirty="0">
                <a:solidFill>
                  <a:srgbClr val="FFFFFF"/>
                </a:solidFill>
                <a:latin typeface="Verdana"/>
                <a:cs typeface="Verdana"/>
              </a:rPr>
              <a:t>is</a:t>
            </a:r>
            <a:r>
              <a:rPr sz="2000" spc="-145" dirty="0">
                <a:solidFill>
                  <a:srgbClr val="FFFFFF"/>
                </a:solidFill>
                <a:latin typeface="Verdana"/>
                <a:cs typeface="Verdana"/>
              </a:rPr>
              <a:t> </a:t>
            </a:r>
            <a:r>
              <a:rPr sz="2000" spc="10" dirty="0">
                <a:solidFill>
                  <a:srgbClr val="FFFFFF"/>
                </a:solidFill>
                <a:latin typeface="Verdana"/>
                <a:cs typeface="Verdana"/>
              </a:rPr>
              <a:t>divided</a:t>
            </a:r>
            <a:r>
              <a:rPr sz="2000" spc="-140" dirty="0">
                <a:solidFill>
                  <a:srgbClr val="FFFFFF"/>
                </a:solidFill>
                <a:latin typeface="Verdana"/>
                <a:cs typeface="Verdana"/>
              </a:rPr>
              <a:t> </a:t>
            </a:r>
            <a:r>
              <a:rPr sz="2000" spc="-50" dirty="0">
                <a:solidFill>
                  <a:srgbClr val="FFFFFF"/>
                </a:solidFill>
                <a:latin typeface="Verdana"/>
                <a:cs typeface="Verdana"/>
              </a:rPr>
              <a:t>into</a:t>
            </a:r>
            <a:r>
              <a:rPr sz="2000" spc="-165" dirty="0">
                <a:solidFill>
                  <a:srgbClr val="FFFFFF"/>
                </a:solidFill>
                <a:latin typeface="Verdana"/>
                <a:cs typeface="Verdana"/>
              </a:rPr>
              <a:t> </a:t>
            </a:r>
            <a:r>
              <a:rPr sz="2000" spc="-45" dirty="0">
                <a:solidFill>
                  <a:srgbClr val="FFFFFF"/>
                </a:solidFill>
                <a:latin typeface="Verdana"/>
                <a:cs typeface="Verdana"/>
              </a:rPr>
              <a:t>different</a:t>
            </a:r>
            <a:endParaRPr sz="2000">
              <a:latin typeface="Verdana"/>
              <a:cs typeface="Verdana"/>
            </a:endParaRPr>
          </a:p>
          <a:p>
            <a:pPr marL="381000">
              <a:lnSpc>
                <a:spcPct val="100000"/>
              </a:lnSpc>
            </a:pPr>
            <a:r>
              <a:rPr sz="2000" spc="-50" dirty="0">
                <a:solidFill>
                  <a:srgbClr val="FFFFFF"/>
                </a:solidFill>
                <a:latin typeface="Verdana"/>
                <a:cs typeface="Verdana"/>
              </a:rPr>
              <a:t>class</a:t>
            </a:r>
            <a:endParaRPr sz="2000">
              <a:latin typeface="Verdana"/>
              <a:cs typeface="Verdana"/>
            </a:endParaRPr>
          </a:p>
          <a:p>
            <a:pPr marL="38100">
              <a:lnSpc>
                <a:spcPct val="100000"/>
              </a:lnSpc>
              <a:spcBef>
                <a:spcPts val="1010"/>
              </a:spcBef>
              <a:tabLst>
                <a:tab pos="380365" algn="l"/>
              </a:tabLst>
            </a:pPr>
            <a:r>
              <a:rPr sz="1600" spc="-160" dirty="0">
                <a:solidFill>
                  <a:srgbClr val="89D0D6"/>
                </a:solidFill>
                <a:latin typeface="Lucida Sans Unicode"/>
                <a:cs typeface="Lucida Sans Unicode"/>
              </a:rPr>
              <a:t>▶	</a:t>
            </a:r>
            <a:r>
              <a:rPr sz="2000" spc="-70" dirty="0">
                <a:solidFill>
                  <a:srgbClr val="FFFFFF"/>
                </a:solidFill>
                <a:latin typeface="Verdana"/>
                <a:cs typeface="Verdana"/>
              </a:rPr>
              <a:t>Must</a:t>
            </a:r>
            <a:r>
              <a:rPr sz="2000" spc="-170" dirty="0">
                <a:solidFill>
                  <a:srgbClr val="FFFFFF"/>
                </a:solidFill>
                <a:latin typeface="Verdana"/>
                <a:cs typeface="Verdana"/>
              </a:rPr>
              <a:t> </a:t>
            </a:r>
            <a:r>
              <a:rPr sz="2000" spc="110" dirty="0">
                <a:solidFill>
                  <a:srgbClr val="FFFFFF"/>
                </a:solidFill>
                <a:latin typeface="Verdana"/>
                <a:cs typeface="Verdana"/>
              </a:rPr>
              <a:t>be</a:t>
            </a:r>
            <a:r>
              <a:rPr sz="2000" spc="-155" dirty="0">
                <a:solidFill>
                  <a:srgbClr val="FFFFFF"/>
                </a:solidFill>
                <a:latin typeface="Verdana"/>
                <a:cs typeface="Verdana"/>
              </a:rPr>
              <a:t> </a:t>
            </a:r>
            <a:r>
              <a:rPr sz="2000" spc="-15" dirty="0">
                <a:solidFill>
                  <a:srgbClr val="FFFFFF"/>
                </a:solidFill>
                <a:latin typeface="Verdana"/>
                <a:cs typeface="Verdana"/>
              </a:rPr>
              <a:t>kept</a:t>
            </a:r>
            <a:r>
              <a:rPr sz="2000" spc="-175" dirty="0">
                <a:solidFill>
                  <a:srgbClr val="FFFFFF"/>
                </a:solidFill>
                <a:latin typeface="Verdana"/>
                <a:cs typeface="Verdana"/>
              </a:rPr>
              <a:t> </a:t>
            </a:r>
            <a:r>
              <a:rPr sz="2000" spc="-100" dirty="0">
                <a:solidFill>
                  <a:srgbClr val="FFFFFF"/>
                </a:solidFill>
                <a:latin typeface="Verdana"/>
                <a:cs typeface="Verdana"/>
              </a:rPr>
              <a:t>in</a:t>
            </a:r>
            <a:r>
              <a:rPr sz="2000" spc="-150" dirty="0">
                <a:solidFill>
                  <a:srgbClr val="FFFFFF"/>
                </a:solidFill>
                <a:latin typeface="Verdana"/>
                <a:cs typeface="Verdana"/>
              </a:rPr>
              <a:t> </a:t>
            </a:r>
            <a:r>
              <a:rPr sz="2000" spc="-35" dirty="0">
                <a:solidFill>
                  <a:srgbClr val="FFFFFF"/>
                </a:solidFill>
                <a:latin typeface="Verdana"/>
                <a:cs typeface="Verdana"/>
              </a:rPr>
              <a:t>mind</a:t>
            </a:r>
            <a:r>
              <a:rPr sz="2000" spc="-150" dirty="0">
                <a:solidFill>
                  <a:srgbClr val="FFFFFF"/>
                </a:solidFill>
                <a:latin typeface="Verdana"/>
                <a:cs typeface="Verdana"/>
              </a:rPr>
              <a:t> </a:t>
            </a:r>
            <a:r>
              <a:rPr sz="2000" spc="-140" dirty="0">
                <a:solidFill>
                  <a:srgbClr val="FFFFFF"/>
                </a:solidFill>
                <a:latin typeface="Verdana"/>
                <a:cs typeface="Verdana"/>
              </a:rPr>
              <a:t>this</a:t>
            </a:r>
            <a:r>
              <a:rPr sz="2000" spc="-170" dirty="0">
                <a:solidFill>
                  <a:srgbClr val="FFFFFF"/>
                </a:solidFill>
                <a:latin typeface="Verdana"/>
                <a:cs typeface="Verdana"/>
              </a:rPr>
              <a:t> </a:t>
            </a:r>
            <a:r>
              <a:rPr sz="2000" spc="-35" dirty="0">
                <a:solidFill>
                  <a:srgbClr val="FFFFFF"/>
                </a:solidFill>
                <a:latin typeface="Verdana"/>
                <a:cs typeface="Verdana"/>
              </a:rPr>
              <a:t>classification</a:t>
            </a:r>
            <a:r>
              <a:rPr sz="2000" spc="-170" dirty="0">
                <a:solidFill>
                  <a:srgbClr val="FFFFFF"/>
                </a:solidFill>
                <a:latin typeface="Verdana"/>
                <a:cs typeface="Verdana"/>
              </a:rPr>
              <a:t> </a:t>
            </a:r>
            <a:r>
              <a:rPr sz="2000" spc="-210" dirty="0">
                <a:solidFill>
                  <a:srgbClr val="FFFFFF"/>
                </a:solidFill>
                <a:latin typeface="Verdana"/>
                <a:cs typeface="Verdana"/>
              </a:rPr>
              <a:t>is</a:t>
            </a:r>
            <a:r>
              <a:rPr sz="2000" spc="-145" dirty="0">
                <a:solidFill>
                  <a:srgbClr val="FFFFFF"/>
                </a:solidFill>
                <a:latin typeface="Verdana"/>
                <a:cs typeface="Verdana"/>
              </a:rPr>
              <a:t> </a:t>
            </a:r>
            <a:r>
              <a:rPr sz="2000" spc="55" dirty="0">
                <a:solidFill>
                  <a:srgbClr val="FFFFFF"/>
                </a:solidFill>
                <a:latin typeface="Verdana"/>
                <a:cs typeface="Verdana"/>
              </a:rPr>
              <a:t>applicable</a:t>
            </a:r>
            <a:r>
              <a:rPr sz="2000" spc="-190" dirty="0">
                <a:solidFill>
                  <a:srgbClr val="FFFFFF"/>
                </a:solidFill>
                <a:latin typeface="Verdana"/>
                <a:cs typeface="Verdana"/>
              </a:rPr>
              <a:t> </a:t>
            </a:r>
            <a:r>
              <a:rPr sz="2000" spc="-5" dirty="0">
                <a:solidFill>
                  <a:srgbClr val="FFFFFF"/>
                </a:solidFill>
                <a:latin typeface="Verdana"/>
                <a:cs typeface="Verdana"/>
              </a:rPr>
              <a:t>to</a:t>
            </a:r>
            <a:r>
              <a:rPr sz="2000" spc="-165" dirty="0">
                <a:solidFill>
                  <a:srgbClr val="FFFFFF"/>
                </a:solidFill>
                <a:latin typeface="Verdana"/>
                <a:cs typeface="Verdana"/>
              </a:rPr>
              <a:t> </a:t>
            </a:r>
            <a:r>
              <a:rPr sz="2000" spc="-65" dirty="0">
                <a:solidFill>
                  <a:srgbClr val="FFFFFF"/>
                </a:solidFill>
                <a:latin typeface="Verdana"/>
                <a:cs typeface="Verdana"/>
              </a:rPr>
              <a:t>internet</a:t>
            </a:r>
            <a:r>
              <a:rPr sz="2000" spc="-180" dirty="0">
                <a:solidFill>
                  <a:srgbClr val="FFFFFF"/>
                </a:solidFill>
                <a:latin typeface="Verdana"/>
                <a:cs typeface="Verdana"/>
              </a:rPr>
              <a:t> </a:t>
            </a:r>
            <a:r>
              <a:rPr sz="2000" spc="-55" dirty="0">
                <a:solidFill>
                  <a:srgbClr val="FFFFFF"/>
                </a:solidFill>
                <a:latin typeface="Verdana"/>
                <a:cs typeface="Verdana"/>
              </a:rPr>
              <a:t>only</a:t>
            </a:r>
            <a:endParaRPr sz="2000">
              <a:latin typeface="Verdana"/>
              <a:cs typeface="Verdana"/>
            </a:endParaRPr>
          </a:p>
          <a:p>
            <a:pPr marL="38100">
              <a:lnSpc>
                <a:spcPct val="100000"/>
              </a:lnSpc>
              <a:spcBef>
                <a:spcPts val="994"/>
              </a:spcBef>
              <a:tabLst>
                <a:tab pos="380365" algn="l"/>
              </a:tabLst>
            </a:pPr>
            <a:r>
              <a:rPr sz="1600" spc="-160" dirty="0">
                <a:solidFill>
                  <a:srgbClr val="89D0D6"/>
                </a:solidFill>
                <a:latin typeface="Lucida Sans Unicode"/>
                <a:cs typeface="Lucida Sans Unicode"/>
              </a:rPr>
              <a:t>▶	</a:t>
            </a:r>
            <a:r>
              <a:rPr sz="2000" spc="114" dirty="0">
                <a:solidFill>
                  <a:srgbClr val="FFFFFF"/>
                </a:solidFill>
                <a:latin typeface="Verdana"/>
                <a:cs typeface="Verdana"/>
              </a:rPr>
              <a:t>A</a:t>
            </a:r>
            <a:r>
              <a:rPr sz="2000" spc="45" dirty="0">
                <a:solidFill>
                  <a:srgbClr val="FFFFFF"/>
                </a:solidFill>
                <a:latin typeface="Times New Roman"/>
                <a:cs typeface="Times New Roman"/>
              </a:rPr>
              <a:t> </a:t>
            </a:r>
            <a:r>
              <a:rPr sz="2000" spc="-114" dirty="0">
                <a:solidFill>
                  <a:srgbClr val="FFFFFF"/>
                </a:solidFill>
                <a:latin typeface="Verdana"/>
                <a:cs typeface="Verdana"/>
              </a:rPr>
              <a:t>pr</a:t>
            </a:r>
            <a:r>
              <a:rPr sz="2000" spc="-75" dirty="0">
                <a:solidFill>
                  <a:srgbClr val="FFFFFF"/>
                </a:solidFill>
                <a:latin typeface="Verdana"/>
                <a:cs typeface="Verdana"/>
              </a:rPr>
              <a:t>i</a:t>
            </a:r>
            <a:r>
              <a:rPr sz="2000" spc="-60" dirty="0">
                <a:solidFill>
                  <a:srgbClr val="FFFFFF"/>
                </a:solidFill>
                <a:latin typeface="Verdana"/>
                <a:cs typeface="Verdana"/>
              </a:rPr>
              <a:t>v</a:t>
            </a:r>
            <a:r>
              <a:rPr sz="2000" spc="45" dirty="0">
                <a:solidFill>
                  <a:srgbClr val="FFFFFF"/>
                </a:solidFill>
                <a:latin typeface="Verdana"/>
                <a:cs typeface="Verdana"/>
              </a:rPr>
              <a:t>at</a:t>
            </a:r>
            <a:r>
              <a:rPr sz="2000" spc="60" dirty="0">
                <a:solidFill>
                  <a:srgbClr val="FFFFFF"/>
                </a:solidFill>
                <a:latin typeface="Verdana"/>
                <a:cs typeface="Verdana"/>
              </a:rPr>
              <a:t>e</a:t>
            </a:r>
            <a:r>
              <a:rPr sz="2000" spc="10" dirty="0">
                <a:solidFill>
                  <a:srgbClr val="FFFFFF"/>
                </a:solidFill>
                <a:latin typeface="Times New Roman"/>
                <a:cs typeface="Times New Roman"/>
              </a:rPr>
              <a:t> </a:t>
            </a:r>
            <a:r>
              <a:rPr sz="2000" spc="30" dirty="0">
                <a:solidFill>
                  <a:srgbClr val="FFFFFF"/>
                </a:solidFill>
                <a:latin typeface="Verdana"/>
                <a:cs typeface="Verdana"/>
              </a:rPr>
              <a:t>ne</a:t>
            </a:r>
            <a:r>
              <a:rPr sz="2000" spc="-100" dirty="0">
                <a:solidFill>
                  <a:srgbClr val="FFFFFF"/>
                </a:solidFill>
                <a:latin typeface="Verdana"/>
                <a:cs typeface="Verdana"/>
              </a:rPr>
              <a:t>t</a:t>
            </a:r>
            <a:r>
              <a:rPr sz="2000" spc="-85" dirty="0">
                <a:solidFill>
                  <a:srgbClr val="FFFFFF"/>
                </a:solidFill>
                <a:latin typeface="Verdana"/>
                <a:cs typeface="Verdana"/>
              </a:rPr>
              <a:t>wor</a:t>
            </a:r>
            <a:r>
              <a:rPr sz="2000" spc="-75" dirty="0">
                <a:solidFill>
                  <a:srgbClr val="FFFFFF"/>
                </a:solidFill>
                <a:latin typeface="Verdana"/>
                <a:cs typeface="Verdana"/>
              </a:rPr>
              <a:t>k</a:t>
            </a:r>
            <a:r>
              <a:rPr sz="2000" spc="10" dirty="0">
                <a:solidFill>
                  <a:srgbClr val="FFFFFF"/>
                </a:solidFill>
                <a:latin typeface="Times New Roman"/>
                <a:cs typeface="Times New Roman"/>
              </a:rPr>
              <a:t> </a:t>
            </a:r>
            <a:r>
              <a:rPr sz="2000" spc="125" dirty="0">
                <a:solidFill>
                  <a:srgbClr val="FFFFFF"/>
                </a:solidFill>
                <a:latin typeface="Verdana"/>
                <a:cs typeface="Verdana"/>
              </a:rPr>
              <a:t>can</a:t>
            </a:r>
            <a:r>
              <a:rPr sz="2000" spc="55" dirty="0">
                <a:solidFill>
                  <a:srgbClr val="FFFFFF"/>
                </a:solidFill>
                <a:latin typeface="Times New Roman"/>
                <a:cs typeface="Times New Roman"/>
              </a:rPr>
              <a:t> </a:t>
            </a:r>
            <a:r>
              <a:rPr sz="2000" spc="15" dirty="0">
                <a:solidFill>
                  <a:srgbClr val="FFFFFF"/>
                </a:solidFill>
                <a:latin typeface="Verdana"/>
                <a:cs typeface="Verdana"/>
              </a:rPr>
              <a:t>ha</a:t>
            </a:r>
            <a:r>
              <a:rPr sz="2000" spc="25" dirty="0">
                <a:solidFill>
                  <a:srgbClr val="FFFFFF"/>
                </a:solidFill>
                <a:latin typeface="Verdana"/>
                <a:cs typeface="Verdana"/>
              </a:rPr>
              <a:t>v</a:t>
            </a:r>
            <a:r>
              <a:rPr sz="2000" spc="110" dirty="0">
                <a:solidFill>
                  <a:srgbClr val="FFFFFF"/>
                </a:solidFill>
                <a:latin typeface="Verdana"/>
                <a:cs typeface="Verdana"/>
              </a:rPr>
              <a:t>e</a:t>
            </a:r>
            <a:r>
              <a:rPr sz="2000" spc="20" dirty="0">
                <a:solidFill>
                  <a:srgbClr val="FFFFFF"/>
                </a:solidFill>
                <a:latin typeface="Times New Roman"/>
                <a:cs typeface="Times New Roman"/>
              </a:rPr>
              <a:t> </a:t>
            </a:r>
            <a:r>
              <a:rPr sz="2000" spc="-114" dirty="0">
                <a:solidFill>
                  <a:srgbClr val="FFFFFF"/>
                </a:solidFill>
                <a:latin typeface="Verdana"/>
                <a:cs typeface="Verdana"/>
              </a:rPr>
              <a:t>i</a:t>
            </a:r>
            <a:r>
              <a:rPr sz="2000" spc="-150" dirty="0">
                <a:solidFill>
                  <a:srgbClr val="FFFFFF"/>
                </a:solidFill>
                <a:latin typeface="Verdana"/>
                <a:cs typeface="Verdana"/>
              </a:rPr>
              <a:t>t</a:t>
            </a:r>
            <a:r>
              <a:rPr sz="2000" spc="-265" dirty="0">
                <a:solidFill>
                  <a:srgbClr val="FFFFFF"/>
                </a:solidFill>
                <a:latin typeface="Verdana"/>
                <a:cs typeface="Verdana"/>
              </a:rPr>
              <a:t>s</a:t>
            </a:r>
            <a:r>
              <a:rPr sz="2000" spc="30" dirty="0">
                <a:solidFill>
                  <a:srgbClr val="FFFFFF"/>
                </a:solidFill>
                <a:latin typeface="Times New Roman"/>
                <a:cs typeface="Times New Roman"/>
              </a:rPr>
              <a:t> </a:t>
            </a:r>
            <a:r>
              <a:rPr sz="2000" spc="25" dirty="0">
                <a:solidFill>
                  <a:srgbClr val="FFFFFF"/>
                </a:solidFill>
                <a:latin typeface="Verdana"/>
                <a:cs typeface="Verdana"/>
              </a:rPr>
              <a:t>own</a:t>
            </a:r>
            <a:r>
              <a:rPr sz="2000" spc="55" dirty="0">
                <a:solidFill>
                  <a:srgbClr val="FFFFFF"/>
                </a:solidFill>
                <a:latin typeface="Times New Roman"/>
                <a:cs typeface="Times New Roman"/>
              </a:rPr>
              <a:t> </a:t>
            </a:r>
            <a:r>
              <a:rPr sz="2000" spc="135" dirty="0">
                <a:solidFill>
                  <a:srgbClr val="FFFFFF"/>
                </a:solidFill>
                <a:latin typeface="Verdana"/>
                <a:cs typeface="Verdana"/>
              </a:rPr>
              <a:t>a</a:t>
            </a:r>
            <a:r>
              <a:rPr sz="2000" spc="140" dirty="0">
                <a:solidFill>
                  <a:srgbClr val="FFFFFF"/>
                </a:solidFill>
                <a:latin typeface="Verdana"/>
                <a:cs typeface="Verdana"/>
              </a:rPr>
              <a:t>d</a:t>
            </a:r>
            <a:r>
              <a:rPr sz="2000" spc="-80" dirty="0">
                <a:solidFill>
                  <a:srgbClr val="FFFFFF"/>
                </a:solidFill>
                <a:latin typeface="Verdana"/>
                <a:cs typeface="Verdana"/>
              </a:rPr>
              <a:t>d</a:t>
            </a:r>
            <a:r>
              <a:rPr sz="2000" spc="-65" dirty="0">
                <a:solidFill>
                  <a:srgbClr val="FFFFFF"/>
                </a:solidFill>
                <a:latin typeface="Verdana"/>
                <a:cs typeface="Verdana"/>
              </a:rPr>
              <a:t>r</a:t>
            </a:r>
            <a:r>
              <a:rPr sz="2000" spc="-85" dirty="0">
                <a:solidFill>
                  <a:srgbClr val="FFFFFF"/>
                </a:solidFill>
                <a:latin typeface="Verdana"/>
                <a:cs typeface="Verdana"/>
              </a:rPr>
              <a:t>e</a:t>
            </a:r>
            <a:r>
              <a:rPr sz="2000" spc="-70" dirty="0">
                <a:solidFill>
                  <a:srgbClr val="FFFFFF"/>
                </a:solidFill>
                <a:latin typeface="Verdana"/>
                <a:cs typeface="Verdana"/>
              </a:rPr>
              <a:t>s</a:t>
            </a:r>
            <a:r>
              <a:rPr sz="2000" spc="-265" dirty="0">
                <a:solidFill>
                  <a:srgbClr val="FFFFFF"/>
                </a:solidFill>
                <a:latin typeface="Verdana"/>
                <a:cs typeface="Verdana"/>
              </a:rPr>
              <a:t>s</a:t>
            </a:r>
            <a:r>
              <a:rPr sz="2000" spc="40" dirty="0">
                <a:solidFill>
                  <a:srgbClr val="FFFFFF"/>
                </a:solidFill>
                <a:latin typeface="Times New Roman"/>
                <a:cs typeface="Times New Roman"/>
              </a:rPr>
              <a:t> </a:t>
            </a:r>
            <a:r>
              <a:rPr sz="2000" spc="-220" dirty="0">
                <a:solidFill>
                  <a:srgbClr val="FFFFFF"/>
                </a:solidFill>
                <a:latin typeface="Verdana"/>
                <a:cs typeface="Verdana"/>
              </a:rPr>
              <a:t>s</a:t>
            </a:r>
            <a:r>
              <a:rPr sz="2000" spc="-150" dirty="0">
                <a:solidFill>
                  <a:srgbClr val="FFFFFF"/>
                </a:solidFill>
                <a:latin typeface="Verdana"/>
                <a:cs typeface="Verdana"/>
              </a:rPr>
              <a:t>t</a:t>
            </a:r>
            <a:r>
              <a:rPr sz="2000" spc="-40" dirty="0">
                <a:solidFill>
                  <a:srgbClr val="FFFFFF"/>
                </a:solidFill>
                <a:latin typeface="Verdana"/>
                <a:cs typeface="Verdana"/>
              </a:rPr>
              <a:t>ruct</a:t>
            </a:r>
            <a:r>
              <a:rPr sz="2000" spc="-60" dirty="0">
                <a:solidFill>
                  <a:srgbClr val="FFFFFF"/>
                </a:solidFill>
                <a:latin typeface="Verdana"/>
                <a:cs typeface="Verdana"/>
              </a:rPr>
              <a:t>u</a:t>
            </a:r>
            <a:r>
              <a:rPr sz="2000" spc="-70" dirty="0">
                <a:solidFill>
                  <a:srgbClr val="FFFFFF"/>
                </a:solidFill>
                <a:latin typeface="Verdana"/>
                <a:cs typeface="Verdana"/>
              </a:rPr>
              <a:t>re</a:t>
            </a:r>
            <a:endParaRPr sz="2000">
              <a:latin typeface="Verdana"/>
              <a:cs typeface="Verdana"/>
            </a:endParaRPr>
          </a:p>
          <a:p>
            <a:pPr marL="38100">
              <a:lnSpc>
                <a:spcPct val="100000"/>
              </a:lnSpc>
              <a:spcBef>
                <a:spcPts val="1000"/>
              </a:spcBef>
              <a:tabLst>
                <a:tab pos="380365" algn="l"/>
              </a:tabLst>
            </a:pPr>
            <a:r>
              <a:rPr sz="1600" spc="-160" dirty="0">
                <a:solidFill>
                  <a:srgbClr val="89D0D6"/>
                </a:solidFill>
                <a:latin typeface="Lucida Sans Unicode"/>
                <a:cs typeface="Lucida Sans Unicode"/>
              </a:rPr>
              <a:t>▶	</a:t>
            </a:r>
            <a:r>
              <a:rPr sz="2000" spc="-95" dirty="0">
                <a:solidFill>
                  <a:srgbClr val="FFFFFF"/>
                </a:solidFill>
                <a:latin typeface="Verdana"/>
                <a:cs typeface="Verdana"/>
              </a:rPr>
              <a:t>There</a:t>
            </a:r>
            <a:r>
              <a:rPr sz="2000" spc="-170" dirty="0">
                <a:solidFill>
                  <a:srgbClr val="FFFFFF"/>
                </a:solidFill>
                <a:latin typeface="Verdana"/>
                <a:cs typeface="Verdana"/>
              </a:rPr>
              <a:t> </a:t>
            </a:r>
            <a:r>
              <a:rPr sz="2000" spc="5" dirty="0">
                <a:solidFill>
                  <a:srgbClr val="FFFFFF"/>
                </a:solidFill>
                <a:latin typeface="Verdana"/>
                <a:cs typeface="Verdana"/>
              </a:rPr>
              <a:t>are</a:t>
            </a:r>
            <a:r>
              <a:rPr sz="2000" spc="-160" dirty="0">
                <a:solidFill>
                  <a:srgbClr val="FFFFFF"/>
                </a:solidFill>
                <a:latin typeface="Verdana"/>
                <a:cs typeface="Verdana"/>
              </a:rPr>
              <a:t> </a:t>
            </a:r>
            <a:r>
              <a:rPr sz="2000" spc="-165" dirty="0">
                <a:solidFill>
                  <a:srgbClr val="FFFFFF"/>
                </a:solidFill>
                <a:latin typeface="Verdana"/>
                <a:cs typeface="Verdana"/>
              </a:rPr>
              <a:t>5</a:t>
            </a:r>
            <a:r>
              <a:rPr sz="2000" spc="-150" dirty="0">
                <a:solidFill>
                  <a:srgbClr val="FFFFFF"/>
                </a:solidFill>
                <a:latin typeface="Verdana"/>
                <a:cs typeface="Verdana"/>
              </a:rPr>
              <a:t> </a:t>
            </a:r>
            <a:r>
              <a:rPr sz="2000" spc="-45" dirty="0">
                <a:solidFill>
                  <a:srgbClr val="FFFFFF"/>
                </a:solidFill>
                <a:latin typeface="Verdana"/>
                <a:cs typeface="Verdana"/>
              </a:rPr>
              <a:t>different</a:t>
            </a:r>
            <a:r>
              <a:rPr sz="2000" spc="-160" dirty="0">
                <a:solidFill>
                  <a:srgbClr val="FFFFFF"/>
                </a:solidFill>
                <a:latin typeface="Verdana"/>
                <a:cs typeface="Verdana"/>
              </a:rPr>
              <a:t> </a:t>
            </a:r>
            <a:r>
              <a:rPr sz="2000" spc="5" dirty="0">
                <a:solidFill>
                  <a:srgbClr val="FFFFFF"/>
                </a:solidFill>
                <a:latin typeface="Verdana"/>
                <a:cs typeface="Verdana"/>
              </a:rPr>
              <a:t>categories</a:t>
            </a:r>
            <a:r>
              <a:rPr sz="2000" spc="-180" dirty="0">
                <a:solidFill>
                  <a:srgbClr val="FFFFFF"/>
                </a:solidFill>
                <a:latin typeface="Verdana"/>
                <a:cs typeface="Verdana"/>
              </a:rPr>
              <a:t> </a:t>
            </a:r>
            <a:r>
              <a:rPr sz="2000" spc="-80" dirty="0">
                <a:solidFill>
                  <a:srgbClr val="FFFFFF"/>
                </a:solidFill>
                <a:latin typeface="Verdana"/>
                <a:cs typeface="Verdana"/>
              </a:rPr>
              <a:t>or</a:t>
            </a:r>
            <a:r>
              <a:rPr sz="2000" spc="-155" dirty="0">
                <a:solidFill>
                  <a:srgbClr val="FFFFFF"/>
                </a:solidFill>
                <a:latin typeface="Verdana"/>
                <a:cs typeface="Verdana"/>
              </a:rPr>
              <a:t> </a:t>
            </a:r>
            <a:r>
              <a:rPr sz="2000" spc="-60" dirty="0">
                <a:solidFill>
                  <a:srgbClr val="FFFFFF"/>
                </a:solidFill>
                <a:latin typeface="Verdana"/>
                <a:cs typeface="Verdana"/>
              </a:rPr>
              <a:t>classes</a:t>
            </a:r>
            <a:r>
              <a:rPr sz="2000" spc="-180" dirty="0">
                <a:solidFill>
                  <a:srgbClr val="FFFFFF"/>
                </a:solidFill>
                <a:latin typeface="Verdana"/>
                <a:cs typeface="Verdana"/>
              </a:rPr>
              <a:t> </a:t>
            </a:r>
            <a:r>
              <a:rPr sz="2000" spc="10" dirty="0">
                <a:solidFill>
                  <a:srgbClr val="FFFFFF"/>
                </a:solidFill>
                <a:latin typeface="Verdana"/>
                <a:cs typeface="Verdana"/>
              </a:rPr>
              <a:t>of</a:t>
            </a:r>
            <a:r>
              <a:rPr sz="2000" spc="-150" dirty="0">
                <a:solidFill>
                  <a:srgbClr val="FFFFFF"/>
                </a:solidFill>
                <a:latin typeface="Verdana"/>
                <a:cs typeface="Verdana"/>
              </a:rPr>
              <a:t> </a:t>
            </a:r>
            <a:r>
              <a:rPr sz="2000" spc="-200" dirty="0">
                <a:solidFill>
                  <a:srgbClr val="FFFFFF"/>
                </a:solidFill>
                <a:latin typeface="Verdana"/>
                <a:cs typeface="Verdana"/>
              </a:rPr>
              <a:t>IP</a:t>
            </a:r>
            <a:r>
              <a:rPr sz="2000" spc="-175" dirty="0">
                <a:solidFill>
                  <a:srgbClr val="FFFFFF"/>
                </a:solidFill>
                <a:latin typeface="Verdana"/>
                <a:cs typeface="Verdana"/>
              </a:rPr>
              <a:t> </a:t>
            </a:r>
            <a:r>
              <a:rPr sz="2000" spc="-50" dirty="0">
                <a:solidFill>
                  <a:srgbClr val="FFFFFF"/>
                </a:solidFill>
                <a:latin typeface="Verdana"/>
                <a:cs typeface="Verdana"/>
              </a:rPr>
              <a:t>addresses</a:t>
            </a:r>
            <a:endParaRPr sz="2000">
              <a:latin typeface="Verdana"/>
              <a:cs typeface="Verdana"/>
            </a:endParaRPr>
          </a:p>
          <a:p>
            <a:pPr marL="38100">
              <a:lnSpc>
                <a:spcPct val="100000"/>
              </a:lnSpc>
              <a:spcBef>
                <a:spcPts val="1010"/>
              </a:spcBef>
              <a:tabLst>
                <a:tab pos="380365" algn="l"/>
              </a:tabLst>
            </a:pPr>
            <a:r>
              <a:rPr sz="1600" spc="-160" dirty="0">
                <a:solidFill>
                  <a:srgbClr val="89D0D6"/>
                </a:solidFill>
                <a:latin typeface="Lucida Sans Unicode"/>
                <a:cs typeface="Lucida Sans Unicode"/>
              </a:rPr>
              <a:t>▶	</a:t>
            </a:r>
            <a:r>
              <a:rPr sz="2000" spc="-100" dirty="0">
                <a:solidFill>
                  <a:srgbClr val="FFFFFF"/>
                </a:solidFill>
                <a:latin typeface="Verdana"/>
                <a:cs typeface="Verdana"/>
              </a:rPr>
              <a:t>Or</a:t>
            </a:r>
            <a:r>
              <a:rPr sz="2000" spc="-60" dirty="0">
                <a:solidFill>
                  <a:srgbClr val="FFFFFF"/>
                </a:solidFill>
                <a:latin typeface="Verdana"/>
                <a:cs typeface="Verdana"/>
              </a:rPr>
              <a:t>i</a:t>
            </a:r>
            <a:r>
              <a:rPr sz="2000" spc="-35" dirty="0">
                <a:solidFill>
                  <a:srgbClr val="FFFFFF"/>
                </a:solidFill>
                <a:latin typeface="Verdana"/>
                <a:cs typeface="Verdana"/>
              </a:rPr>
              <a:t>g</a:t>
            </a:r>
            <a:r>
              <a:rPr sz="2000" spc="-25" dirty="0">
                <a:solidFill>
                  <a:srgbClr val="FFFFFF"/>
                </a:solidFill>
                <a:latin typeface="Verdana"/>
                <a:cs typeface="Verdana"/>
              </a:rPr>
              <a:t>i</a:t>
            </a:r>
            <a:r>
              <a:rPr sz="2000" spc="-10" dirty="0">
                <a:solidFill>
                  <a:srgbClr val="FFFFFF"/>
                </a:solidFill>
                <a:latin typeface="Verdana"/>
                <a:cs typeface="Verdana"/>
              </a:rPr>
              <a:t>na</a:t>
            </a:r>
            <a:r>
              <a:rPr sz="2000" dirty="0">
                <a:solidFill>
                  <a:srgbClr val="FFFFFF"/>
                </a:solidFill>
                <a:latin typeface="Verdana"/>
                <a:cs typeface="Verdana"/>
              </a:rPr>
              <a:t>l</a:t>
            </a:r>
            <a:r>
              <a:rPr sz="2000" spc="-145" dirty="0">
                <a:solidFill>
                  <a:srgbClr val="FFFFFF"/>
                </a:solidFill>
                <a:latin typeface="Verdana"/>
                <a:cs typeface="Verdana"/>
              </a:rPr>
              <a:t>l</a:t>
            </a:r>
            <a:r>
              <a:rPr sz="2000" spc="-110" dirty="0">
                <a:solidFill>
                  <a:srgbClr val="FFFFFF"/>
                </a:solidFill>
                <a:latin typeface="Verdana"/>
                <a:cs typeface="Verdana"/>
              </a:rPr>
              <a:t>y</a:t>
            </a:r>
            <a:r>
              <a:rPr sz="2000" spc="45" dirty="0">
                <a:solidFill>
                  <a:srgbClr val="FFFFFF"/>
                </a:solidFill>
                <a:latin typeface="Times New Roman"/>
                <a:cs typeface="Times New Roman"/>
              </a:rPr>
              <a:t> </a:t>
            </a:r>
            <a:r>
              <a:rPr sz="2000" spc="-100" dirty="0">
                <a:solidFill>
                  <a:srgbClr val="FFFFFF"/>
                </a:solidFill>
                <a:latin typeface="Verdana"/>
                <a:cs typeface="Verdana"/>
              </a:rPr>
              <a:t>t</a:t>
            </a:r>
            <a:r>
              <a:rPr sz="2000" spc="30" dirty="0">
                <a:solidFill>
                  <a:srgbClr val="FFFFFF"/>
                </a:solidFill>
                <a:latin typeface="Verdana"/>
                <a:cs typeface="Verdana"/>
              </a:rPr>
              <a:t>he</a:t>
            </a:r>
            <a:r>
              <a:rPr sz="2000" spc="-70" dirty="0">
                <a:solidFill>
                  <a:srgbClr val="FFFFFF"/>
                </a:solidFill>
                <a:latin typeface="Verdana"/>
                <a:cs typeface="Verdana"/>
              </a:rPr>
              <a:t>re</a:t>
            </a:r>
            <a:r>
              <a:rPr sz="2000" spc="15" dirty="0">
                <a:solidFill>
                  <a:srgbClr val="FFFFFF"/>
                </a:solidFill>
                <a:latin typeface="Times New Roman"/>
                <a:cs typeface="Times New Roman"/>
              </a:rPr>
              <a:t> </a:t>
            </a:r>
            <a:r>
              <a:rPr sz="2000" spc="75" dirty="0">
                <a:solidFill>
                  <a:srgbClr val="FFFFFF"/>
                </a:solidFill>
                <a:latin typeface="Verdana"/>
                <a:cs typeface="Verdana"/>
              </a:rPr>
              <a:t>w</a:t>
            </a:r>
            <a:r>
              <a:rPr sz="2000" spc="60" dirty="0">
                <a:solidFill>
                  <a:srgbClr val="FFFFFF"/>
                </a:solidFill>
                <a:latin typeface="Verdana"/>
                <a:cs typeface="Verdana"/>
              </a:rPr>
              <a:t>e</a:t>
            </a:r>
            <a:r>
              <a:rPr sz="2000" spc="-70" dirty="0">
                <a:solidFill>
                  <a:srgbClr val="FFFFFF"/>
                </a:solidFill>
                <a:latin typeface="Verdana"/>
                <a:cs typeface="Verdana"/>
              </a:rPr>
              <a:t>re</a:t>
            </a:r>
            <a:r>
              <a:rPr sz="2000" spc="30" dirty="0">
                <a:solidFill>
                  <a:srgbClr val="FFFFFF"/>
                </a:solidFill>
                <a:latin typeface="Times New Roman"/>
                <a:cs typeface="Times New Roman"/>
              </a:rPr>
              <a:t> </a:t>
            </a:r>
            <a:r>
              <a:rPr sz="2000" spc="-55" dirty="0">
                <a:solidFill>
                  <a:srgbClr val="FFFFFF"/>
                </a:solidFill>
                <a:latin typeface="Verdana"/>
                <a:cs typeface="Verdana"/>
              </a:rPr>
              <a:t>only</a:t>
            </a:r>
            <a:r>
              <a:rPr sz="2000" spc="55" dirty="0">
                <a:solidFill>
                  <a:srgbClr val="FFFFFF"/>
                </a:solidFill>
                <a:latin typeface="Times New Roman"/>
                <a:cs typeface="Times New Roman"/>
              </a:rPr>
              <a:t> </a:t>
            </a:r>
            <a:r>
              <a:rPr sz="2000" spc="-165" dirty="0">
                <a:solidFill>
                  <a:srgbClr val="FFFFFF"/>
                </a:solidFill>
                <a:latin typeface="Verdana"/>
                <a:cs typeface="Verdana"/>
              </a:rPr>
              <a:t>3</a:t>
            </a:r>
            <a:r>
              <a:rPr sz="2000" spc="40" dirty="0">
                <a:solidFill>
                  <a:srgbClr val="FFFFFF"/>
                </a:solidFill>
                <a:latin typeface="Times New Roman"/>
                <a:cs typeface="Times New Roman"/>
              </a:rPr>
              <a:t> </a:t>
            </a:r>
            <a:r>
              <a:rPr sz="2000" spc="114" dirty="0">
                <a:solidFill>
                  <a:srgbClr val="FFFFFF"/>
                </a:solidFill>
                <a:latin typeface="Verdana"/>
                <a:cs typeface="Verdana"/>
              </a:rPr>
              <a:t>ca</a:t>
            </a:r>
            <a:r>
              <a:rPr sz="2000" spc="90" dirty="0">
                <a:solidFill>
                  <a:srgbClr val="FFFFFF"/>
                </a:solidFill>
                <a:latin typeface="Verdana"/>
                <a:cs typeface="Verdana"/>
              </a:rPr>
              <a:t>t</a:t>
            </a:r>
            <a:r>
              <a:rPr sz="2000" spc="15" dirty="0">
                <a:solidFill>
                  <a:srgbClr val="FFFFFF"/>
                </a:solidFill>
                <a:latin typeface="Verdana"/>
                <a:cs typeface="Verdana"/>
              </a:rPr>
              <a:t>ego</a:t>
            </a:r>
            <a:r>
              <a:rPr sz="2000" dirty="0">
                <a:solidFill>
                  <a:srgbClr val="FFFFFF"/>
                </a:solidFill>
                <a:latin typeface="Verdana"/>
                <a:cs typeface="Verdana"/>
              </a:rPr>
              <a:t>r</a:t>
            </a:r>
            <a:r>
              <a:rPr sz="2000" spc="-100" dirty="0">
                <a:solidFill>
                  <a:srgbClr val="FFFFFF"/>
                </a:solidFill>
                <a:latin typeface="Verdana"/>
                <a:cs typeface="Verdana"/>
              </a:rPr>
              <a:t>ie</a:t>
            </a:r>
            <a:r>
              <a:rPr sz="2000" spc="-114" dirty="0">
                <a:solidFill>
                  <a:srgbClr val="FFFFFF"/>
                </a:solidFill>
                <a:latin typeface="Verdana"/>
                <a:cs typeface="Verdana"/>
              </a:rPr>
              <a:t>s</a:t>
            </a:r>
            <a:r>
              <a:rPr sz="2000" spc="30" dirty="0">
                <a:solidFill>
                  <a:srgbClr val="FFFFFF"/>
                </a:solidFill>
                <a:latin typeface="Times New Roman"/>
                <a:cs typeface="Times New Roman"/>
              </a:rPr>
              <a:t> </a:t>
            </a:r>
            <a:r>
              <a:rPr sz="2000" spc="10" dirty="0">
                <a:solidFill>
                  <a:srgbClr val="FFFFFF"/>
                </a:solidFill>
                <a:latin typeface="Verdana"/>
                <a:cs typeface="Verdana"/>
              </a:rPr>
              <a:t>of</a:t>
            </a:r>
            <a:r>
              <a:rPr sz="2000" spc="45" dirty="0">
                <a:solidFill>
                  <a:srgbClr val="FFFFFF"/>
                </a:solidFill>
                <a:latin typeface="Times New Roman"/>
                <a:cs typeface="Times New Roman"/>
              </a:rPr>
              <a:t> </a:t>
            </a:r>
            <a:r>
              <a:rPr sz="2000" spc="-385" dirty="0">
                <a:solidFill>
                  <a:srgbClr val="FFFFFF"/>
                </a:solidFill>
                <a:latin typeface="Verdana"/>
                <a:cs typeface="Verdana"/>
              </a:rPr>
              <a:t>I</a:t>
            </a:r>
            <a:r>
              <a:rPr sz="2000" spc="-25" dirty="0">
                <a:solidFill>
                  <a:srgbClr val="FFFFFF"/>
                </a:solidFill>
                <a:latin typeface="Verdana"/>
                <a:cs typeface="Verdana"/>
              </a:rPr>
              <a:t>P</a:t>
            </a:r>
            <a:r>
              <a:rPr sz="2000" spc="25" dirty="0">
                <a:solidFill>
                  <a:srgbClr val="FFFFFF"/>
                </a:solidFill>
                <a:latin typeface="Times New Roman"/>
                <a:cs typeface="Times New Roman"/>
              </a:rPr>
              <a:t> </a:t>
            </a:r>
            <a:r>
              <a:rPr sz="2000" spc="130" dirty="0">
                <a:solidFill>
                  <a:srgbClr val="FFFFFF"/>
                </a:solidFill>
                <a:latin typeface="Verdana"/>
                <a:cs typeface="Verdana"/>
              </a:rPr>
              <a:t>ad</a:t>
            </a:r>
            <a:r>
              <a:rPr sz="2000" spc="125" dirty="0">
                <a:solidFill>
                  <a:srgbClr val="FFFFFF"/>
                </a:solidFill>
                <a:latin typeface="Verdana"/>
                <a:cs typeface="Verdana"/>
              </a:rPr>
              <a:t>d</a:t>
            </a:r>
            <a:r>
              <a:rPr sz="2000" spc="-170" dirty="0">
                <a:solidFill>
                  <a:srgbClr val="FFFFFF"/>
                </a:solidFill>
                <a:latin typeface="Verdana"/>
                <a:cs typeface="Verdana"/>
              </a:rPr>
              <a:t>ress</a:t>
            </a:r>
            <a:endParaRPr sz="2000">
              <a:latin typeface="Verdana"/>
              <a:cs typeface="Verdana"/>
            </a:endParaRPr>
          </a:p>
        </p:txBody>
      </p:sp>
      <p:sp>
        <p:nvSpPr>
          <p:cNvPr id="4" name="object 4"/>
          <p:cNvSpPr txBox="1"/>
          <p:nvPr/>
        </p:nvSpPr>
        <p:spPr>
          <a:xfrm>
            <a:off x="10662039" y="570682"/>
            <a:ext cx="222885" cy="452120"/>
          </a:xfrm>
          <a:prstGeom prst="rect">
            <a:avLst/>
          </a:prstGeom>
        </p:spPr>
        <p:txBody>
          <a:bodyPr vert="horz" wrap="square" lIns="0" tIns="12065" rIns="0" bIns="0" rtlCol="0">
            <a:spAutoFit/>
          </a:bodyPr>
          <a:lstStyle/>
          <a:p>
            <a:pPr marL="12700">
              <a:lnSpc>
                <a:spcPct val="100000"/>
              </a:lnSpc>
              <a:spcBef>
                <a:spcPts val="95"/>
              </a:spcBef>
            </a:pPr>
            <a:r>
              <a:rPr sz="2800" spc="-229" dirty="0">
                <a:solidFill>
                  <a:srgbClr val="FFFFFF"/>
                </a:solidFill>
                <a:latin typeface="Verdana"/>
                <a:cs typeface="Verdana"/>
              </a:rPr>
              <a:t>4</a:t>
            </a:r>
            <a:endParaRPr sz="2800" dirty="0">
              <a:latin typeface="Verdana"/>
              <a:cs typeface="Verdana"/>
            </a:endParaRPr>
          </a:p>
        </p:txBody>
      </p:sp>
      <p:sp>
        <p:nvSpPr>
          <p:cNvPr id="7" name="Slide Number Placeholder 6">
            <a:extLst>
              <a:ext uri="{FF2B5EF4-FFF2-40B4-BE49-F238E27FC236}">
                <a16:creationId xmlns:a16="http://schemas.microsoft.com/office/drawing/2014/main" id="{65203597-4B23-32FF-658C-AD3EDD1C1550}"/>
              </a:ext>
            </a:extLst>
          </p:cNvPr>
          <p:cNvSpPr>
            <a:spLocks noGrp="1"/>
          </p:cNvSpPr>
          <p:nvPr>
            <p:ph type="sldNum" sz="quarter" idx="12"/>
          </p:nvPr>
        </p:nvSpPr>
        <p:spPr/>
        <p:txBody>
          <a:bodyPr/>
          <a:lstStyle/>
          <a:p>
            <a:fld id="{CC35A254-4A35-4A19-8176-D3942D5E59E5}" type="slidenum">
              <a:rPr lang="en-US" smtClean="0"/>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7105015" cy="665480"/>
          </a:xfrm>
          <a:prstGeom prst="rect">
            <a:avLst/>
          </a:prstGeom>
        </p:spPr>
        <p:txBody>
          <a:bodyPr vert="horz" wrap="square" lIns="0" tIns="12700" rIns="0" bIns="0" rtlCol="0">
            <a:spAutoFit/>
          </a:bodyPr>
          <a:lstStyle/>
          <a:p>
            <a:pPr marL="12700">
              <a:lnSpc>
                <a:spcPct val="100000"/>
              </a:lnSpc>
              <a:spcBef>
                <a:spcPts val="100"/>
              </a:spcBef>
            </a:pPr>
            <a:r>
              <a:rPr spc="-175" dirty="0"/>
              <a:t>Basic</a:t>
            </a:r>
            <a:r>
              <a:rPr spc="-170" dirty="0"/>
              <a:t>s</a:t>
            </a:r>
            <a:r>
              <a:rPr spc="110" dirty="0">
                <a:latin typeface="Times New Roman"/>
                <a:cs typeface="Times New Roman"/>
              </a:rPr>
              <a:t> </a:t>
            </a:r>
            <a:r>
              <a:rPr spc="185" dirty="0"/>
              <a:t>o</a:t>
            </a:r>
            <a:r>
              <a:rPr spc="-160" dirty="0"/>
              <a:t>f</a:t>
            </a:r>
            <a:r>
              <a:rPr spc="110" dirty="0">
                <a:latin typeface="Times New Roman"/>
                <a:cs typeface="Times New Roman"/>
              </a:rPr>
              <a:t> </a:t>
            </a:r>
            <a:r>
              <a:rPr spc="-325" dirty="0"/>
              <a:t>Dijkstra'</a:t>
            </a:r>
            <a:r>
              <a:rPr spc="-360" dirty="0"/>
              <a:t>s</a:t>
            </a:r>
            <a:r>
              <a:rPr spc="110" dirty="0">
                <a:latin typeface="Times New Roman"/>
                <a:cs typeface="Times New Roman"/>
              </a:rPr>
              <a:t> </a:t>
            </a:r>
            <a:r>
              <a:rPr spc="40" dirty="0"/>
              <a:t>Al</a:t>
            </a:r>
            <a:r>
              <a:rPr spc="30" dirty="0"/>
              <a:t>g</a:t>
            </a:r>
            <a:r>
              <a:rPr spc="-190" dirty="0"/>
              <a:t>orithm</a:t>
            </a:r>
          </a:p>
        </p:txBody>
      </p:sp>
      <p:sp>
        <p:nvSpPr>
          <p:cNvPr id="3" name="object 3"/>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55</a:t>
            </a:r>
            <a:endParaRPr sz="2800">
              <a:latin typeface="Verdana"/>
              <a:cs typeface="Verdana"/>
            </a:endParaRPr>
          </a:p>
        </p:txBody>
      </p:sp>
      <p:sp>
        <p:nvSpPr>
          <p:cNvPr id="4" name="object 4"/>
          <p:cNvSpPr txBox="1"/>
          <p:nvPr/>
        </p:nvSpPr>
        <p:spPr>
          <a:xfrm>
            <a:off x="1182116" y="2049903"/>
            <a:ext cx="8780780" cy="4004945"/>
          </a:xfrm>
          <a:prstGeom prst="rect">
            <a:avLst/>
          </a:prstGeom>
        </p:spPr>
        <p:txBody>
          <a:bodyPr vert="horz" wrap="square" lIns="0" tIns="47625" rIns="0" bIns="0" rtlCol="0">
            <a:spAutoFit/>
          </a:bodyPr>
          <a:lstStyle/>
          <a:p>
            <a:pPr marL="356870" marR="147320" indent="-344170">
              <a:lnSpc>
                <a:spcPts val="2160"/>
              </a:lnSpc>
              <a:spcBef>
                <a:spcPts val="375"/>
              </a:spcBef>
              <a:tabLst>
                <a:tab pos="356235" algn="l"/>
              </a:tabLst>
            </a:pPr>
            <a:r>
              <a:rPr sz="1600" spc="-280" dirty="0">
                <a:solidFill>
                  <a:srgbClr val="89D0D6"/>
                </a:solidFill>
                <a:latin typeface="Arial MT"/>
                <a:cs typeface="Arial MT"/>
              </a:rPr>
              <a:t>•</a:t>
            </a:r>
            <a:r>
              <a:rPr sz="1600" spc="-280" dirty="0">
                <a:solidFill>
                  <a:srgbClr val="89D0D6"/>
                </a:solidFill>
                <a:latin typeface="Wingdings"/>
                <a:cs typeface="Wingdings"/>
              </a:rPr>
              <a:t></a:t>
            </a:r>
            <a:r>
              <a:rPr sz="1600" spc="-280" dirty="0">
                <a:solidFill>
                  <a:srgbClr val="89D0D6"/>
                </a:solidFill>
                <a:latin typeface="Times New Roman"/>
                <a:cs typeface="Times New Roman"/>
              </a:rPr>
              <a:t>	</a:t>
            </a:r>
            <a:r>
              <a:rPr sz="2000" spc="-155" dirty="0">
                <a:solidFill>
                  <a:srgbClr val="FFFFFF"/>
                </a:solidFill>
                <a:latin typeface="Verdana"/>
                <a:cs typeface="Verdana"/>
              </a:rPr>
              <a:t>Dijkstra's</a:t>
            </a:r>
            <a:r>
              <a:rPr sz="2000" spc="-195" dirty="0">
                <a:solidFill>
                  <a:srgbClr val="FFFFFF"/>
                </a:solidFill>
                <a:latin typeface="Verdana"/>
                <a:cs typeface="Verdana"/>
              </a:rPr>
              <a:t> </a:t>
            </a:r>
            <a:r>
              <a:rPr sz="2000" spc="-55" dirty="0">
                <a:solidFill>
                  <a:srgbClr val="FFFFFF"/>
                </a:solidFill>
                <a:latin typeface="Verdana"/>
                <a:cs typeface="Verdana"/>
              </a:rPr>
              <a:t>Algorithm</a:t>
            </a:r>
            <a:r>
              <a:rPr sz="2000" spc="-170" dirty="0">
                <a:solidFill>
                  <a:srgbClr val="FFFFFF"/>
                </a:solidFill>
                <a:latin typeface="Verdana"/>
                <a:cs typeface="Verdana"/>
              </a:rPr>
              <a:t> </a:t>
            </a:r>
            <a:r>
              <a:rPr sz="2000" spc="-15" dirty="0">
                <a:solidFill>
                  <a:srgbClr val="FFFFFF"/>
                </a:solidFill>
                <a:latin typeface="Verdana"/>
                <a:cs typeface="Verdana"/>
              </a:rPr>
              <a:t>basically</a:t>
            </a:r>
            <a:r>
              <a:rPr sz="2000" spc="-180" dirty="0">
                <a:solidFill>
                  <a:srgbClr val="FFFFFF"/>
                </a:solidFill>
                <a:latin typeface="Verdana"/>
                <a:cs typeface="Verdana"/>
              </a:rPr>
              <a:t> </a:t>
            </a:r>
            <a:r>
              <a:rPr sz="2000" spc="-140" dirty="0">
                <a:solidFill>
                  <a:srgbClr val="FFFFFF"/>
                </a:solidFill>
                <a:latin typeface="Verdana"/>
                <a:cs typeface="Verdana"/>
              </a:rPr>
              <a:t>starts</a:t>
            </a:r>
            <a:r>
              <a:rPr sz="2000" spc="-195" dirty="0">
                <a:solidFill>
                  <a:srgbClr val="FFFFFF"/>
                </a:solidFill>
                <a:latin typeface="Verdana"/>
                <a:cs typeface="Verdana"/>
              </a:rPr>
              <a:t> </a:t>
            </a:r>
            <a:r>
              <a:rPr sz="2000" spc="25" dirty="0">
                <a:solidFill>
                  <a:srgbClr val="FFFFFF"/>
                </a:solidFill>
                <a:latin typeface="Verdana"/>
                <a:cs typeface="Verdana"/>
              </a:rPr>
              <a:t>at</a:t>
            </a:r>
            <a:r>
              <a:rPr sz="2000" spc="-160" dirty="0">
                <a:solidFill>
                  <a:srgbClr val="FFFFFF"/>
                </a:solidFill>
                <a:latin typeface="Verdana"/>
                <a:cs typeface="Verdana"/>
              </a:rPr>
              <a:t> </a:t>
            </a:r>
            <a:r>
              <a:rPr sz="2000" spc="-15" dirty="0">
                <a:solidFill>
                  <a:srgbClr val="FFFFFF"/>
                </a:solidFill>
                <a:latin typeface="Verdana"/>
                <a:cs typeface="Verdana"/>
              </a:rPr>
              <a:t>the</a:t>
            </a:r>
            <a:r>
              <a:rPr sz="2000" spc="-190" dirty="0">
                <a:solidFill>
                  <a:srgbClr val="FFFFFF"/>
                </a:solidFill>
                <a:latin typeface="Verdana"/>
                <a:cs typeface="Verdana"/>
              </a:rPr>
              <a:t> </a:t>
            </a:r>
            <a:r>
              <a:rPr sz="2000" spc="70" dirty="0">
                <a:solidFill>
                  <a:srgbClr val="FFFFFF"/>
                </a:solidFill>
                <a:latin typeface="Verdana"/>
                <a:cs typeface="Verdana"/>
              </a:rPr>
              <a:t>node</a:t>
            </a:r>
            <a:r>
              <a:rPr sz="2000" spc="-145" dirty="0">
                <a:solidFill>
                  <a:srgbClr val="FFFFFF"/>
                </a:solidFill>
                <a:latin typeface="Verdana"/>
                <a:cs typeface="Verdana"/>
              </a:rPr>
              <a:t> </a:t>
            </a:r>
            <a:r>
              <a:rPr sz="2000" spc="-20" dirty="0">
                <a:solidFill>
                  <a:srgbClr val="FFFFFF"/>
                </a:solidFill>
                <a:latin typeface="Verdana"/>
                <a:cs typeface="Verdana"/>
              </a:rPr>
              <a:t>that</a:t>
            </a:r>
            <a:r>
              <a:rPr sz="2000" spc="-180" dirty="0">
                <a:solidFill>
                  <a:srgbClr val="FFFFFF"/>
                </a:solidFill>
                <a:latin typeface="Verdana"/>
                <a:cs typeface="Verdana"/>
              </a:rPr>
              <a:t> </a:t>
            </a:r>
            <a:r>
              <a:rPr sz="2000" spc="-25" dirty="0">
                <a:solidFill>
                  <a:srgbClr val="FFFFFF"/>
                </a:solidFill>
                <a:latin typeface="Verdana"/>
                <a:cs typeface="Verdana"/>
              </a:rPr>
              <a:t>you</a:t>
            </a:r>
            <a:r>
              <a:rPr sz="2000" spc="-145" dirty="0">
                <a:solidFill>
                  <a:srgbClr val="FFFFFF"/>
                </a:solidFill>
                <a:latin typeface="Verdana"/>
                <a:cs typeface="Verdana"/>
              </a:rPr>
              <a:t> </a:t>
            </a:r>
            <a:r>
              <a:rPr sz="2000" spc="35" dirty="0">
                <a:solidFill>
                  <a:srgbClr val="FFFFFF"/>
                </a:solidFill>
                <a:latin typeface="Verdana"/>
                <a:cs typeface="Verdana"/>
              </a:rPr>
              <a:t>choose</a:t>
            </a:r>
            <a:r>
              <a:rPr sz="2000" spc="-140" dirty="0">
                <a:solidFill>
                  <a:srgbClr val="FFFFFF"/>
                </a:solidFill>
                <a:latin typeface="Verdana"/>
                <a:cs typeface="Verdana"/>
              </a:rPr>
              <a:t> </a:t>
            </a:r>
            <a:r>
              <a:rPr sz="2000" spc="-65" dirty="0">
                <a:solidFill>
                  <a:srgbClr val="FFFFFF"/>
                </a:solidFill>
                <a:latin typeface="Verdana"/>
                <a:cs typeface="Verdana"/>
              </a:rPr>
              <a:t>(the </a:t>
            </a:r>
            <a:r>
              <a:rPr sz="2000" spc="-690" dirty="0">
                <a:solidFill>
                  <a:srgbClr val="FFFFFF"/>
                </a:solidFill>
                <a:latin typeface="Verdana"/>
                <a:cs typeface="Verdana"/>
              </a:rPr>
              <a:t> </a:t>
            </a:r>
            <a:r>
              <a:rPr sz="2000" spc="-25" dirty="0">
                <a:solidFill>
                  <a:srgbClr val="FFFFFF"/>
                </a:solidFill>
                <a:latin typeface="Verdana"/>
                <a:cs typeface="Verdana"/>
              </a:rPr>
              <a:t>source </a:t>
            </a:r>
            <a:r>
              <a:rPr sz="2000" spc="20" dirty="0">
                <a:solidFill>
                  <a:srgbClr val="FFFFFF"/>
                </a:solidFill>
                <a:latin typeface="Verdana"/>
                <a:cs typeface="Verdana"/>
              </a:rPr>
              <a:t>node) </a:t>
            </a:r>
            <a:r>
              <a:rPr sz="2000" spc="80" dirty="0">
                <a:solidFill>
                  <a:srgbClr val="FFFFFF"/>
                </a:solidFill>
                <a:latin typeface="Verdana"/>
                <a:cs typeface="Verdana"/>
              </a:rPr>
              <a:t>and </a:t>
            </a:r>
            <a:r>
              <a:rPr sz="2000" spc="-135" dirty="0">
                <a:solidFill>
                  <a:srgbClr val="FFFFFF"/>
                </a:solidFill>
                <a:latin typeface="Verdana"/>
                <a:cs typeface="Verdana"/>
              </a:rPr>
              <a:t>it </a:t>
            </a:r>
            <a:r>
              <a:rPr sz="2000" spc="-45" dirty="0">
                <a:solidFill>
                  <a:srgbClr val="FFFFFF"/>
                </a:solidFill>
                <a:latin typeface="Verdana"/>
                <a:cs typeface="Verdana"/>
              </a:rPr>
              <a:t>analyzes </a:t>
            </a:r>
            <a:r>
              <a:rPr sz="2000" spc="-15" dirty="0">
                <a:solidFill>
                  <a:srgbClr val="FFFFFF"/>
                </a:solidFill>
                <a:latin typeface="Verdana"/>
                <a:cs typeface="Verdana"/>
              </a:rPr>
              <a:t>the </a:t>
            </a:r>
            <a:r>
              <a:rPr sz="2000" spc="15" dirty="0">
                <a:solidFill>
                  <a:srgbClr val="FFFFFF"/>
                </a:solidFill>
                <a:latin typeface="Verdana"/>
                <a:cs typeface="Verdana"/>
              </a:rPr>
              <a:t>graph </a:t>
            </a:r>
            <a:r>
              <a:rPr sz="2000" spc="-5" dirty="0">
                <a:solidFill>
                  <a:srgbClr val="FFFFFF"/>
                </a:solidFill>
                <a:latin typeface="Verdana"/>
                <a:cs typeface="Verdana"/>
              </a:rPr>
              <a:t>to </a:t>
            </a:r>
            <a:r>
              <a:rPr sz="2000" spc="-40" dirty="0">
                <a:solidFill>
                  <a:srgbClr val="FFFFFF"/>
                </a:solidFill>
                <a:latin typeface="Verdana"/>
                <a:cs typeface="Verdana"/>
              </a:rPr>
              <a:t>find </a:t>
            </a:r>
            <a:r>
              <a:rPr sz="2000" spc="-10" dirty="0">
                <a:solidFill>
                  <a:srgbClr val="FFFFFF"/>
                </a:solidFill>
                <a:latin typeface="Verdana"/>
                <a:cs typeface="Verdana"/>
              </a:rPr>
              <a:t>the </a:t>
            </a:r>
            <a:r>
              <a:rPr sz="2000" spc="-110" dirty="0">
                <a:solidFill>
                  <a:srgbClr val="FFFFFF"/>
                </a:solidFill>
                <a:latin typeface="Verdana"/>
                <a:cs typeface="Verdana"/>
              </a:rPr>
              <a:t>shortest </a:t>
            </a:r>
            <a:r>
              <a:rPr sz="2000" spc="35" dirty="0">
                <a:solidFill>
                  <a:srgbClr val="FFFFFF"/>
                </a:solidFill>
                <a:latin typeface="Verdana"/>
                <a:cs typeface="Verdana"/>
              </a:rPr>
              <a:t>path </a:t>
            </a:r>
            <a:r>
              <a:rPr sz="2000" spc="40" dirty="0">
                <a:solidFill>
                  <a:srgbClr val="FFFFFF"/>
                </a:solidFill>
                <a:latin typeface="Verdana"/>
                <a:cs typeface="Verdana"/>
              </a:rPr>
              <a:t> between</a:t>
            </a:r>
            <a:r>
              <a:rPr sz="2000" spc="-190" dirty="0">
                <a:solidFill>
                  <a:srgbClr val="FFFFFF"/>
                </a:solidFill>
                <a:latin typeface="Verdana"/>
                <a:cs typeface="Verdana"/>
              </a:rPr>
              <a:t> </a:t>
            </a:r>
            <a:r>
              <a:rPr sz="2000" spc="-25" dirty="0">
                <a:solidFill>
                  <a:srgbClr val="FFFFFF"/>
                </a:solidFill>
                <a:latin typeface="Verdana"/>
                <a:cs typeface="Verdana"/>
              </a:rPr>
              <a:t>that</a:t>
            </a:r>
            <a:r>
              <a:rPr sz="2000" spc="-180" dirty="0">
                <a:solidFill>
                  <a:srgbClr val="FFFFFF"/>
                </a:solidFill>
                <a:latin typeface="Verdana"/>
                <a:cs typeface="Verdana"/>
              </a:rPr>
              <a:t> </a:t>
            </a:r>
            <a:r>
              <a:rPr sz="2000" spc="70" dirty="0">
                <a:solidFill>
                  <a:srgbClr val="FFFFFF"/>
                </a:solidFill>
                <a:latin typeface="Verdana"/>
                <a:cs typeface="Verdana"/>
              </a:rPr>
              <a:t>node</a:t>
            </a:r>
            <a:r>
              <a:rPr sz="2000" spc="-145" dirty="0">
                <a:solidFill>
                  <a:srgbClr val="FFFFFF"/>
                </a:solidFill>
                <a:latin typeface="Verdana"/>
                <a:cs typeface="Verdana"/>
              </a:rPr>
              <a:t> </a:t>
            </a:r>
            <a:r>
              <a:rPr sz="2000" spc="80" dirty="0">
                <a:solidFill>
                  <a:srgbClr val="FFFFFF"/>
                </a:solidFill>
                <a:latin typeface="Verdana"/>
                <a:cs typeface="Verdana"/>
              </a:rPr>
              <a:t>and</a:t>
            </a:r>
            <a:r>
              <a:rPr sz="2000" spc="-155" dirty="0">
                <a:solidFill>
                  <a:srgbClr val="FFFFFF"/>
                </a:solidFill>
                <a:latin typeface="Verdana"/>
                <a:cs typeface="Verdana"/>
              </a:rPr>
              <a:t> </a:t>
            </a:r>
            <a:r>
              <a:rPr sz="2000" spc="-50" dirty="0">
                <a:solidFill>
                  <a:srgbClr val="FFFFFF"/>
                </a:solidFill>
                <a:latin typeface="Verdana"/>
                <a:cs typeface="Verdana"/>
              </a:rPr>
              <a:t>all</a:t>
            </a:r>
            <a:r>
              <a:rPr sz="2000" spc="-160" dirty="0">
                <a:solidFill>
                  <a:srgbClr val="FFFFFF"/>
                </a:solidFill>
                <a:latin typeface="Verdana"/>
                <a:cs typeface="Verdana"/>
              </a:rPr>
              <a:t> </a:t>
            </a:r>
            <a:r>
              <a:rPr sz="2000" spc="-15" dirty="0">
                <a:solidFill>
                  <a:srgbClr val="FFFFFF"/>
                </a:solidFill>
                <a:latin typeface="Verdana"/>
                <a:cs typeface="Verdana"/>
              </a:rPr>
              <a:t>the</a:t>
            </a:r>
            <a:r>
              <a:rPr sz="2000" spc="-185" dirty="0">
                <a:solidFill>
                  <a:srgbClr val="FFFFFF"/>
                </a:solidFill>
                <a:latin typeface="Verdana"/>
                <a:cs typeface="Verdana"/>
              </a:rPr>
              <a:t> </a:t>
            </a:r>
            <a:r>
              <a:rPr sz="2000" spc="-40" dirty="0">
                <a:solidFill>
                  <a:srgbClr val="FFFFFF"/>
                </a:solidFill>
                <a:latin typeface="Verdana"/>
                <a:cs typeface="Verdana"/>
              </a:rPr>
              <a:t>other</a:t>
            </a:r>
            <a:r>
              <a:rPr sz="2000" spc="-180" dirty="0">
                <a:solidFill>
                  <a:srgbClr val="FFFFFF"/>
                </a:solidFill>
                <a:latin typeface="Verdana"/>
                <a:cs typeface="Verdana"/>
              </a:rPr>
              <a:t> </a:t>
            </a:r>
            <a:r>
              <a:rPr sz="2000" dirty="0">
                <a:solidFill>
                  <a:srgbClr val="FFFFFF"/>
                </a:solidFill>
                <a:latin typeface="Verdana"/>
                <a:cs typeface="Verdana"/>
              </a:rPr>
              <a:t>nodes</a:t>
            </a:r>
            <a:r>
              <a:rPr sz="2000" spc="-140" dirty="0">
                <a:solidFill>
                  <a:srgbClr val="FFFFFF"/>
                </a:solidFill>
                <a:latin typeface="Verdana"/>
                <a:cs typeface="Verdana"/>
              </a:rPr>
              <a:t> </a:t>
            </a:r>
            <a:r>
              <a:rPr sz="2000" spc="-105" dirty="0">
                <a:solidFill>
                  <a:srgbClr val="FFFFFF"/>
                </a:solidFill>
                <a:latin typeface="Verdana"/>
                <a:cs typeface="Verdana"/>
              </a:rPr>
              <a:t>in</a:t>
            </a:r>
            <a:r>
              <a:rPr sz="2000" spc="-145" dirty="0">
                <a:solidFill>
                  <a:srgbClr val="FFFFFF"/>
                </a:solidFill>
                <a:latin typeface="Verdana"/>
                <a:cs typeface="Verdana"/>
              </a:rPr>
              <a:t> </a:t>
            </a:r>
            <a:r>
              <a:rPr sz="2000" spc="-15" dirty="0">
                <a:solidFill>
                  <a:srgbClr val="FFFFFF"/>
                </a:solidFill>
                <a:latin typeface="Verdana"/>
                <a:cs typeface="Verdana"/>
              </a:rPr>
              <a:t>the</a:t>
            </a:r>
            <a:r>
              <a:rPr sz="2000" spc="-185" dirty="0">
                <a:solidFill>
                  <a:srgbClr val="FFFFFF"/>
                </a:solidFill>
                <a:latin typeface="Verdana"/>
                <a:cs typeface="Verdana"/>
              </a:rPr>
              <a:t> </a:t>
            </a:r>
            <a:r>
              <a:rPr sz="2000" spc="-20" dirty="0">
                <a:solidFill>
                  <a:srgbClr val="FFFFFF"/>
                </a:solidFill>
                <a:latin typeface="Verdana"/>
                <a:cs typeface="Verdana"/>
              </a:rPr>
              <a:t>graph.</a:t>
            </a:r>
            <a:endParaRPr sz="2000">
              <a:latin typeface="Verdana"/>
              <a:cs typeface="Verdana"/>
            </a:endParaRPr>
          </a:p>
          <a:p>
            <a:pPr marL="356870" marR="100965" indent="-344170">
              <a:lnSpc>
                <a:spcPts val="2160"/>
              </a:lnSpc>
              <a:spcBef>
                <a:spcPts val="1000"/>
              </a:spcBef>
              <a:tabLst>
                <a:tab pos="356235" algn="l"/>
              </a:tabLst>
            </a:pPr>
            <a:r>
              <a:rPr sz="1600" spc="-280" dirty="0">
                <a:solidFill>
                  <a:srgbClr val="89D0D6"/>
                </a:solidFill>
                <a:latin typeface="Arial MT"/>
                <a:cs typeface="Arial MT"/>
              </a:rPr>
              <a:t>•</a:t>
            </a:r>
            <a:r>
              <a:rPr sz="1600" spc="-280" dirty="0">
                <a:solidFill>
                  <a:srgbClr val="89D0D6"/>
                </a:solidFill>
                <a:latin typeface="Wingdings"/>
                <a:cs typeface="Wingdings"/>
              </a:rPr>
              <a:t></a:t>
            </a:r>
            <a:r>
              <a:rPr sz="1600" spc="-280" dirty="0">
                <a:solidFill>
                  <a:srgbClr val="89D0D6"/>
                </a:solidFill>
                <a:latin typeface="Times New Roman"/>
                <a:cs typeface="Times New Roman"/>
              </a:rPr>
              <a:t>	</a:t>
            </a:r>
            <a:r>
              <a:rPr sz="2000" spc="-105" dirty="0">
                <a:solidFill>
                  <a:srgbClr val="FFFFFF"/>
                </a:solidFill>
                <a:latin typeface="Verdana"/>
                <a:cs typeface="Verdana"/>
              </a:rPr>
              <a:t>The </a:t>
            </a:r>
            <a:r>
              <a:rPr sz="2000" spc="-50" dirty="0">
                <a:solidFill>
                  <a:srgbClr val="FFFFFF"/>
                </a:solidFill>
                <a:latin typeface="Verdana"/>
                <a:cs typeface="Verdana"/>
              </a:rPr>
              <a:t>algorithm </a:t>
            </a:r>
            <a:r>
              <a:rPr sz="2000" spc="-20" dirty="0">
                <a:solidFill>
                  <a:srgbClr val="FFFFFF"/>
                </a:solidFill>
                <a:latin typeface="Verdana"/>
                <a:cs typeface="Verdana"/>
              </a:rPr>
              <a:t>keeps </a:t>
            </a:r>
            <a:r>
              <a:rPr sz="2000" spc="-25" dirty="0">
                <a:solidFill>
                  <a:srgbClr val="FFFFFF"/>
                </a:solidFill>
                <a:latin typeface="Verdana"/>
                <a:cs typeface="Verdana"/>
              </a:rPr>
              <a:t>track </a:t>
            </a:r>
            <a:r>
              <a:rPr sz="2000" spc="10" dirty="0">
                <a:solidFill>
                  <a:srgbClr val="FFFFFF"/>
                </a:solidFill>
                <a:latin typeface="Verdana"/>
                <a:cs typeface="Verdana"/>
              </a:rPr>
              <a:t>of </a:t>
            </a:r>
            <a:r>
              <a:rPr sz="2000" spc="-15" dirty="0">
                <a:solidFill>
                  <a:srgbClr val="FFFFFF"/>
                </a:solidFill>
                <a:latin typeface="Verdana"/>
                <a:cs typeface="Verdana"/>
              </a:rPr>
              <a:t>the </a:t>
            </a:r>
            <a:r>
              <a:rPr sz="2000" spc="-65" dirty="0">
                <a:solidFill>
                  <a:srgbClr val="FFFFFF"/>
                </a:solidFill>
                <a:latin typeface="Verdana"/>
                <a:cs typeface="Verdana"/>
              </a:rPr>
              <a:t>currently </a:t>
            </a:r>
            <a:r>
              <a:rPr sz="2000" spc="-30" dirty="0">
                <a:solidFill>
                  <a:srgbClr val="FFFFFF"/>
                </a:solidFill>
                <a:latin typeface="Verdana"/>
                <a:cs typeface="Verdana"/>
              </a:rPr>
              <a:t>known </a:t>
            </a:r>
            <a:r>
              <a:rPr sz="2000" spc="-110" dirty="0">
                <a:solidFill>
                  <a:srgbClr val="FFFFFF"/>
                </a:solidFill>
                <a:latin typeface="Verdana"/>
                <a:cs typeface="Verdana"/>
              </a:rPr>
              <a:t>shortest </a:t>
            </a:r>
            <a:r>
              <a:rPr sz="2000" spc="5" dirty="0">
                <a:solidFill>
                  <a:srgbClr val="FFFFFF"/>
                </a:solidFill>
                <a:latin typeface="Verdana"/>
                <a:cs typeface="Verdana"/>
              </a:rPr>
              <a:t>distance </a:t>
            </a:r>
            <a:r>
              <a:rPr sz="2000" spc="-690" dirty="0">
                <a:solidFill>
                  <a:srgbClr val="FFFFFF"/>
                </a:solidFill>
                <a:latin typeface="Verdana"/>
                <a:cs typeface="Verdana"/>
              </a:rPr>
              <a:t> </a:t>
            </a:r>
            <a:r>
              <a:rPr sz="2000" spc="-80" dirty="0">
                <a:solidFill>
                  <a:srgbClr val="FFFFFF"/>
                </a:solidFill>
                <a:latin typeface="Verdana"/>
                <a:cs typeface="Verdana"/>
              </a:rPr>
              <a:t>from</a:t>
            </a:r>
            <a:r>
              <a:rPr sz="2000" spc="-145" dirty="0">
                <a:solidFill>
                  <a:srgbClr val="FFFFFF"/>
                </a:solidFill>
                <a:latin typeface="Verdana"/>
                <a:cs typeface="Verdana"/>
              </a:rPr>
              <a:t> </a:t>
            </a:r>
            <a:r>
              <a:rPr sz="2000" spc="120" dirty="0">
                <a:solidFill>
                  <a:srgbClr val="FFFFFF"/>
                </a:solidFill>
                <a:latin typeface="Verdana"/>
                <a:cs typeface="Verdana"/>
              </a:rPr>
              <a:t>each</a:t>
            </a:r>
            <a:r>
              <a:rPr sz="2000" spc="-160" dirty="0">
                <a:solidFill>
                  <a:srgbClr val="FFFFFF"/>
                </a:solidFill>
                <a:latin typeface="Verdana"/>
                <a:cs typeface="Verdana"/>
              </a:rPr>
              <a:t> </a:t>
            </a:r>
            <a:r>
              <a:rPr sz="2000" spc="70" dirty="0">
                <a:solidFill>
                  <a:srgbClr val="FFFFFF"/>
                </a:solidFill>
                <a:latin typeface="Verdana"/>
                <a:cs typeface="Verdana"/>
              </a:rPr>
              <a:t>node</a:t>
            </a:r>
            <a:r>
              <a:rPr sz="2000" spc="-145" dirty="0">
                <a:solidFill>
                  <a:srgbClr val="FFFFFF"/>
                </a:solidFill>
                <a:latin typeface="Verdana"/>
                <a:cs typeface="Verdana"/>
              </a:rPr>
              <a:t> </a:t>
            </a:r>
            <a:r>
              <a:rPr sz="2000" dirty="0">
                <a:solidFill>
                  <a:srgbClr val="FFFFFF"/>
                </a:solidFill>
                <a:latin typeface="Verdana"/>
                <a:cs typeface="Verdana"/>
              </a:rPr>
              <a:t>to</a:t>
            </a:r>
            <a:r>
              <a:rPr sz="2000" spc="-180" dirty="0">
                <a:solidFill>
                  <a:srgbClr val="FFFFFF"/>
                </a:solidFill>
                <a:latin typeface="Verdana"/>
                <a:cs typeface="Verdana"/>
              </a:rPr>
              <a:t> </a:t>
            </a:r>
            <a:r>
              <a:rPr sz="2000" spc="-15" dirty="0">
                <a:solidFill>
                  <a:srgbClr val="FFFFFF"/>
                </a:solidFill>
                <a:latin typeface="Verdana"/>
                <a:cs typeface="Verdana"/>
              </a:rPr>
              <a:t>the</a:t>
            </a:r>
            <a:r>
              <a:rPr sz="2000" spc="-170" dirty="0">
                <a:solidFill>
                  <a:srgbClr val="FFFFFF"/>
                </a:solidFill>
                <a:latin typeface="Verdana"/>
                <a:cs typeface="Verdana"/>
              </a:rPr>
              <a:t> </a:t>
            </a:r>
            <a:r>
              <a:rPr sz="2000" spc="-25" dirty="0">
                <a:solidFill>
                  <a:srgbClr val="FFFFFF"/>
                </a:solidFill>
                <a:latin typeface="Verdana"/>
                <a:cs typeface="Verdana"/>
              </a:rPr>
              <a:t>source</a:t>
            </a:r>
            <a:r>
              <a:rPr sz="2000" spc="-170" dirty="0">
                <a:solidFill>
                  <a:srgbClr val="FFFFFF"/>
                </a:solidFill>
                <a:latin typeface="Verdana"/>
                <a:cs typeface="Verdana"/>
              </a:rPr>
              <a:t> </a:t>
            </a:r>
            <a:r>
              <a:rPr sz="2000" spc="70" dirty="0">
                <a:solidFill>
                  <a:srgbClr val="FFFFFF"/>
                </a:solidFill>
                <a:latin typeface="Verdana"/>
                <a:cs typeface="Verdana"/>
              </a:rPr>
              <a:t>node</a:t>
            </a:r>
            <a:r>
              <a:rPr sz="2000" spc="-130" dirty="0">
                <a:solidFill>
                  <a:srgbClr val="FFFFFF"/>
                </a:solidFill>
                <a:latin typeface="Verdana"/>
                <a:cs typeface="Verdana"/>
              </a:rPr>
              <a:t> </a:t>
            </a:r>
            <a:r>
              <a:rPr sz="2000" spc="80" dirty="0">
                <a:solidFill>
                  <a:srgbClr val="FFFFFF"/>
                </a:solidFill>
                <a:latin typeface="Verdana"/>
                <a:cs typeface="Verdana"/>
              </a:rPr>
              <a:t>and</a:t>
            </a:r>
            <a:r>
              <a:rPr sz="2000" spc="-155" dirty="0">
                <a:solidFill>
                  <a:srgbClr val="FFFFFF"/>
                </a:solidFill>
                <a:latin typeface="Verdana"/>
                <a:cs typeface="Verdana"/>
              </a:rPr>
              <a:t> </a:t>
            </a:r>
            <a:r>
              <a:rPr sz="2000" spc="-135" dirty="0">
                <a:solidFill>
                  <a:srgbClr val="FFFFFF"/>
                </a:solidFill>
                <a:latin typeface="Verdana"/>
                <a:cs typeface="Verdana"/>
              </a:rPr>
              <a:t>it</a:t>
            </a:r>
            <a:r>
              <a:rPr sz="2000" spc="-165" dirty="0">
                <a:solidFill>
                  <a:srgbClr val="FFFFFF"/>
                </a:solidFill>
                <a:latin typeface="Verdana"/>
                <a:cs typeface="Verdana"/>
              </a:rPr>
              <a:t> </a:t>
            </a:r>
            <a:r>
              <a:rPr sz="2000" spc="10" dirty="0">
                <a:solidFill>
                  <a:srgbClr val="FFFFFF"/>
                </a:solidFill>
                <a:latin typeface="Verdana"/>
                <a:cs typeface="Verdana"/>
              </a:rPr>
              <a:t>updates</a:t>
            </a:r>
            <a:r>
              <a:rPr sz="2000" spc="-185" dirty="0">
                <a:solidFill>
                  <a:srgbClr val="FFFFFF"/>
                </a:solidFill>
                <a:latin typeface="Verdana"/>
                <a:cs typeface="Verdana"/>
              </a:rPr>
              <a:t> </a:t>
            </a:r>
            <a:r>
              <a:rPr sz="2000" spc="-40" dirty="0">
                <a:solidFill>
                  <a:srgbClr val="FFFFFF"/>
                </a:solidFill>
                <a:latin typeface="Verdana"/>
                <a:cs typeface="Verdana"/>
              </a:rPr>
              <a:t>these</a:t>
            </a:r>
            <a:r>
              <a:rPr sz="2000" spc="-190" dirty="0">
                <a:solidFill>
                  <a:srgbClr val="FFFFFF"/>
                </a:solidFill>
                <a:latin typeface="Verdana"/>
                <a:cs typeface="Verdana"/>
              </a:rPr>
              <a:t> </a:t>
            </a:r>
            <a:r>
              <a:rPr sz="2000" spc="-45" dirty="0">
                <a:solidFill>
                  <a:srgbClr val="FFFFFF"/>
                </a:solidFill>
                <a:latin typeface="Verdana"/>
                <a:cs typeface="Verdana"/>
              </a:rPr>
              <a:t>values</a:t>
            </a:r>
            <a:r>
              <a:rPr sz="2000" spc="-185" dirty="0">
                <a:solidFill>
                  <a:srgbClr val="FFFFFF"/>
                </a:solidFill>
                <a:latin typeface="Verdana"/>
                <a:cs typeface="Verdana"/>
              </a:rPr>
              <a:t> </a:t>
            </a:r>
            <a:r>
              <a:rPr sz="2000" spc="-114" dirty="0">
                <a:solidFill>
                  <a:srgbClr val="FFFFFF"/>
                </a:solidFill>
                <a:latin typeface="Verdana"/>
                <a:cs typeface="Verdana"/>
              </a:rPr>
              <a:t>if</a:t>
            </a:r>
            <a:r>
              <a:rPr sz="2000" spc="-155" dirty="0">
                <a:solidFill>
                  <a:srgbClr val="FFFFFF"/>
                </a:solidFill>
                <a:latin typeface="Verdana"/>
                <a:cs typeface="Verdana"/>
              </a:rPr>
              <a:t> </a:t>
            </a:r>
            <a:r>
              <a:rPr sz="2000" spc="-135" dirty="0">
                <a:solidFill>
                  <a:srgbClr val="FFFFFF"/>
                </a:solidFill>
                <a:latin typeface="Verdana"/>
                <a:cs typeface="Verdana"/>
              </a:rPr>
              <a:t>it </a:t>
            </a:r>
            <a:r>
              <a:rPr sz="2000" spc="-690" dirty="0">
                <a:solidFill>
                  <a:srgbClr val="FFFFFF"/>
                </a:solidFill>
                <a:latin typeface="Verdana"/>
                <a:cs typeface="Verdana"/>
              </a:rPr>
              <a:t> </a:t>
            </a:r>
            <a:r>
              <a:rPr sz="2000" spc="-125" dirty="0">
                <a:solidFill>
                  <a:srgbClr val="FFFFFF"/>
                </a:solidFill>
                <a:latin typeface="Verdana"/>
                <a:cs typeface="Verdana"/>
              </a:rPr>
              <a:t>f</a:t>
            </a:r>
            <a:r>
              <a:rPr sz="2000" spc="-110" dirty="0">
                <a:solidFill>
                  <a:srgbClr val="FFFFFF"/>
                </a:solidFill>
                <a:latin typeface="Verdana"/>
                <a:cs typeface="Verdana"/>
              </a:rPr>
              <a:t>i</a:t>
            </a:r>
            <a:r>
              <a:rPr sz="2000" spc="-65" dirty="0">
                <a:solidFill>
                  <a:srgbClr val="FFFFFF"/>
                </a:solidFill>
                <a:latin typeface="Verdana"/>
                <a:cs typeface="Verdana"/>
              </a:rPr>
              <a:t>nds</a:t>
            </a:r>
            <a:r>
              <a:rPr sz="2000" spc="55" dirty="0">
                <a:solidFill>
                  <a:srgbClr val="FFFFFF"/>
                </a:solidFill>
                <a:latin typeface="Times New Roman"/>
                <a:cs typeface="Times New Roman"/>
              </a:rPr>
              <a:t> </a:t>
            </a:r>
            <a:r>
              <a:rPr sz="2000" spc="165" dirty="0">
                <a:solidFill>
                  <a:srgbClr val="FFFFFF"/>
                </a:solidFill>
                <a:latin typeface="Verdana"/>
                <a:cs typeface="Verdana"/>
              </a:rPr>
              <a:t>a</a:t>
            </a:r>
            <a:r>
              <a:rPr sz="2000" spc="45" dirty="0">
                <a:solidFill>
                  <a:srgbClr val="FFFFFF"/>
                </a:solidFill>
                <a:latin typeface="Times New Roman"/>
                <a:cs typeface="Times New Roman"/>
              </a:rPr>
              <a:t> </a:t>
            </a:r>
            <a:r>
              <a:rPr sz="2000" spc="-130" dirty="0">
                <a:solidFill>
                  <a:srgbClr val="FFFFFF"/>
                </a:solidFill>
                <a:latin typeface="Verdana"/>
                <a:cs typeface="Verdana"/>
              </a:rPr>
              <a:t>shor</a:t>
            </a:r>
            <a:r>
              <a:rPr sz="2000" spc="-85" dirty="0">
                <a:solidFill>
                  <a:srgbClr val="FFFFFF"/>
                </a:solidFill>
                <a:latin typeface="Verdana"/>
                <a:cs typeface="Verdana"/>
              </a:rPr>
              <a:t>t</a:t>
            </a:r>
            <a:r>
              <a:rPr sz="2000" spc="-70" dirty="0">
                <a:solidFill>
                  <a:srgbClr val="FFFFFF"/>
                </a:solidFill>
                <a:latin typeface="Verdana"/>
                <a:cs typeface="Verdana"/>
              </a:rPr>
              <a:t>er</a:t>
            </a:r>
            <a:r>
              <a:rPr sz="2000" spc="15" dirty="0">
                <a:solidFill>
                  <a:srgbClr val="FFFFFF"/>
                </a:solidFill>
                <a:latin typeface="Times New Roman"/>
                <a:cs typeface="Times New Roman"/>
              </a:rPr>
              <a:t> </a:t>
            </a:r>
            <a:r>
              <a:rPr sz="2000" spc="60" dirty="0">
                <a:solidFill>
                  <a:srgbClr val="FFFFFF"/>
                </a:solidFill>
                <a:latin typeface="Verdana"/>
                <a:cs typeface="Verdana"/>
              </a:rPr>
              <a:t>pa</a:t>
            </a:r>
            <a:r>
              <a:rPr sz="2000" spc="55" dirty="0">
                <a:solidFill>
                  <a:srgbClr val="FFFFFF"/>
                </a:solidFill>
                <a:latin typeface="Verdana"/>
                <a:cs typeface="Verdana"/>
              </a:rPr>
              <a:t>t</a:t>
            </a:r>
            <a:r>
              <a:rPr sz="2000" spc="-110" dirty="0">
                <a:solidFill>
                  <a:srgbClr val="FFFFFF"/>
                </a:solidFill>
                <a:latin typeface="Verdana"/>
                <a:cs typeface="Verdana"/>
              </a:rPr>
              <a:t>h.</a:t>
            </a:r>
            <a:endParaRPr sz="2000">
              <a:latin typeface="Verdana"/>
              <a:cs typeface="Verdana"/>
            </a:endParaRPr>
          </a:p>
          <a:p>
            <a:pPr marL="356870" marR="5080" indent="-344170">
              <a:lnSpc>
                <a:spcPct val="90100"/>
              </a:lnSpc>
              <a:spcBef>
                <a:spcPts val="969"/>
              </a:spcBef>
              <a:tabLst>
                <a:tab pos="356235" algn="l"/>
              </a:tabLst>
            </a:pPr>
            <a:r>
              <a:rPr sz="1600" spc="-280" dirty="0">
                <a:solidFill>
                  <a:srgbClr val="89D0D6"/>
                </a:solidFill>
                <a:latin typeface="Arial MT"/>
                <a:cs typeface="Arial MT"/>
              </a:rPr>
              <a:t>•</a:t>
            </a:r>
            <a:r>
              <a:rPr sz="1600" spc="-280" dirty="0">
                <a:solidFill>
                  <a:srgbClr val="89D0D6"/>
                </a:solidFill>
                <a:latin typeface="Wingdings"/>
                <a:cs typeface="Wingdings"/>
              </a:rPr>
              <a:t></a:t>
            </a:r>
            <a:r>
              <a:rPr sz="1600" spc="-280" dirty="0">
                <a:solidFill>
                  <a:srgbClr val="89D0D6"/>
                </a:solidFill>
                <a:latin typeface="Times New Roman"/>
                <a:cs typeface="Times New Roman"/>
              </a:rPr>
              <a:t>	</a:t>
            </a:r>
            <a:r>
              <a:rPr sz="2000" spc="114" dirty="0">
                <a:solidFill>
                  <a:srgbClr val="FFFFFF"/>
                </a:solidFill>
                <a:latin typeface="Verdana"/>
                <a:cs typeface="Verdana"/>
              </a:rPr>
              <a:t>Once</a:t>
            </a:r>
            <a:r>
              <a:rPr sz="2000" spc="-160" dirty="0">
                <a:solidFill>
                  <a:srgbClr val="FFFFFF"/>
                </a:solidFill>
                <a:latin typeface="Verdana"/>
                <a:cs typeface="Verdana"/>
              </a:rPr>
              <a:t> </a:t>
            </a:r>
            <a:r>
              <a:rPr sz="2000" spc="-15" dirty="0">
                <a:solidFill>
                  <a:srgbClr val="FFFFFF"/>
                </a:solidFill>
                <a:latin typeface="Verdana"/>
                <a:cs typeface="Verdana"/>
              </a:rPr>
              <a:t>the</a:t>
            </a:r>
            <a:r>
              <a:rPr sz="2000" spc="-165" dirty="0">
                <a:solidFill>
                  <a:srgbClr val="FFFFFF"/>
                </a:solidFill>
                <a:latin typeface="Verdana"/>
                <a:cs typeface="Verdana"/>
              </a:rPr>
              <a:t> </a:t>
            </a:r>
            <a:r>
              <a:rPr sz="2000" spc="-50" dirty="0">
                <a:solidFill>
                  <a:srgbClr val="FFFFFF"/>
                </a:solidFill>
                <a:latin typeface="Verdana"/>
                <a:cs typeface="Verdana"/>
              </a:rPr>
              <a:t>algorithm</a:t>
            </a:r>
            <a:r>
              <a:rPr sz="2000" spc="-175" dirty="0">
                <a:solidFill>
                  <a:srgbClr val="FFFFFF"/>
                </a:solidFill>
                <a:latin typeface="Verdana"/>
                <a:cs typeface="Verdana"/>
              </a:rPr>
              <a:t> </a:t>
            </a:r>
            <a:r>
              <a:rPr sz="2000" spc="-50" dirty="0">
                <a:solidFill>
                  <a:srgbClr val="FFFFFF"/>
                </a:solidFill>
                <a:latin typeface="Verdana"/>
                <a:cs typeface="Verdana"/>
              </a:rPr>
              <a:t>has</a:t>
            </a:r>
            <a:r>
              <a:rPr sz="2000" spc="-155" dirty="0">
                <a:solidFill>
                  <a:srgbClr val="FFFFFF"/>
                </a:solidFill>
                <a:latin typeface="Verdana"/>
                <a:cs typeface="Verdana"/>
              </a:rPr>
              <a:t> </a:t>
            </a:r>
            <a:r>
              <a:rPr sz="2000" spc="10" dirty="0">
                <a:solidFill>
                  <a:srgbClr val="FFFFFF"/>
                </a:solidFill>
                <a:latin typeface="Verdana"/>
                <a:cs typeface="Verdana"/>
              </a:rPr>
              <a:t>found</a:t>
            </a:r>
            <a:r>
              <a:rPr sz="2000" spc="-155" dirty="0">
                <a:solidFill>
                  <a:srgbClr val="FFFFFF"/>
                </a:solidFill>
                <a:latin typeface="Verdana"/>
                <a:cs typeface="Verdana"/>
              </a:rPr>
              <a:t> </a:t>
            </a:r>
            <a:r>
              <a:rPr sz="2000" spc="-15" dirty="0">
                <a:solidFill>
                  <a:srgbClr val="FFFFFF"/>
                </a:solidFill>
                <a:latin typeface="Verdana"/>
                <a:cs typeface="Verdana"/>
              </a:rPr>
              <a:t>the</a:t>
            </a:r>
            <a:r>
              <a:rPr sz="2000" spc="-165" dirty="0">
                <a:solidFill>
                  <a:srgbClr val="FFFFFF"/>
                </a:solidFill>
                <a:latin typeface="Verdana"/>
                <a:cs typeface="Verdana"/>
              </a:rPr>
              <a:t> </a:t>
            </a:r>
            <a:r>
              <a:rPr sz="2000" spc="-110" dirty="0">
                <a:solidFill>
                  <a:srgbClr val="FFFFFF"/>
                </a:solidFill>
                <a:latin typeface="Verdana"/>
                <a:cs typeface="Verdana"/>
              </a:rPr>
              <a:t>shortest</a:t>
            </a:r>
            <a:r>
              <a:rPr sz="2000" spc="-180" dirty="0">
                <a:solidFill>
                  <a:srgbClr val="FFFFFF"/>
                </a:solidFill>
                <a:latin typeface="Verdana"/>
                <a:cs typeface="Verdana"/>
              </a:rPr>
              <a:t> </a:t>
            </a:r>
            <a:r>
              <a:rPr sz="2000" spc="35" dirty="0">
                <a:solidFill>
                  <a:srgbClr val="FFFFFF"/>
                </a:solidFill>
                <a:latin typeface="Verdana"/>
                <a:cs typeface="Verdana"/>
              </a:rPr>
              <a:t>path</a:t>
            </a:r>
            <a:r>
              <a:rPr sz="2000" spc="-180" dirty="0">
                <a:solidFill>
                  <a:srgbClr val="FFFFFF"/>
                </a:solidFill>
                <a:latin typeface="Verdana"/>
                <a:cs typeface="Verdana"/>
              </a:rPr>
              <a:t> </a:t>
            </a:r>
            <a:r>
              <a:rPr sz="2000" spc="45" dirty="0">
                <a:solidFill>
                  <a:srgbClr val="FFFFFF"/>
                </a:solidFill>
                <a:latin typeface="Verdana"/>
                <a:cs typeface="Verdana"/>
              </a:rPr>
              <a:t>between</a:t>
            </a:r>
            <a:r>
              <a:rPr sz="2000" spc="-185" dirty="0">
                <a:solidFill>
                  <a:srgbClr val="FFFFFF"/>
                </a:solidFill>
                <a:latin typeface="Verdana"/>
                <a:cs typeface="Verdana"/>
              </a:rPr>
              <a:t> </a:t>
            </a:r>
            <a:r>
              <a:rPr sz="2000" spc="-15" dirty="0">
                <a:solidFill>
                  <a:srgbClr val="FFFFFF"/>
                </a:solidFill>
                <a:latin typeface="Verdana"/>
                <a:cs typeface="Verdana"/>
              </a:rPr>
              <a:t>the</a:t>
            </a:r>
            <a:r>
              <a:rPr sz="2000" spc="-180" dirty="0">
                <a:solidFill>
                  <a:srgbClr val="FFFFFF"/>
                </a:solidFill>
                <a:latin typeface="Verdana"/>
                <a:cs typeface="Verdana"/>
              </a:rPr>
              <a:t> </a:t>
            </a:r>
            <a:r>
              <a:rPr sz="2000" spc="-25" dirty="0">
                <a:solidFill>
                  <a:srgbClr val="FFFFFF"/>
                </a:solidFill>
                <a:latin typeface="Verdana"/>
                <a:cs typeface="Verdana"/>
              </a:rPr>
              <a:t>source </a:t>
            </a:r>
            <a:r>
              <a:rPr sz="2000" spc="-685" dirty="0">
                <a:solidFill>
                  <a:srgbClr val="FFFFFF"/>
                </a:solidFill>
                <a:latin typeface="Verdana"/>
                <a:cs typeface="Verdana"/>
              </a:rPr>
              <a:t> </a:t>
            </a:r>
            <a:r>
              <a:rPr sz="2000" spc="60" dirty="0">
                <a:solidFill>
                  <a:srgbClr val="FFFFFF"/>
                </a:solidFill>
                <a:latin typeface="Verdana"/>
                <a:cs typeface="Verdana"/>
              </a:rPr>
              <a:t>no</a:t>
            </a:r>
            <a:r>
              <a:rPr sz="2000" spc="50" dirty="0">
                <a:solidFill>
                  <a:srgbClr val="FFFFFF"/>
                </a:solidFill>
                <a:latin typeface="Verdana"/>
                <a:cs typeface="Verdana"/>
              </a:rPr>
              <a:t>d</a:t>
            </a:r>
            <a:r>
              <a:rPr sz="2000" spc="110" dirty="0">
                <a:solidFill>
                  <a:srgbClr val="FFFFFF"/>
                </a:solidFill>
                <a:latin typeface="Verdana"/>
                <a:cs typeface="Verdana"/>
              </a:rPr>
              <a:t>e</a:t>
            </a:r>
            <a:r>
              <a:rPr sz="2000" spc="55" dirty="0">
                <a:solidFill>
                  <a:srgbClr val="FFFFFF"/>
                </a:solidFill>
                <a:latin typeface="Times New Roman"/>
                <a:cs typeface="Times New Roman"/>
              </a:rPr>
              <a:t> </a:t>
            </a:r>
            <a:r>
              <a:rPr sz="2000" spc="75" dirty="0">
                <a:solidFill>
                  <a:srgbClr val="FFFFFF"/>
                </a:solidFill>
                <a:latin typeface="Verdana"/>
                <a:cs typeface="Verdana"/>
              </a:rPr>
              <a:t>an</a:t>
            </a:r>
            <a:r>
              <a:rPr sz="2000" spc="80" dirty="0">
                <a:solidFill>
                  <a:srgbClr val="FFFFFF"/>
                </a:solidFill>
                <a:latin typeface="Verdana"/>
                <a:cs typeface="Verdana"/>
              </a:rPr>
              <a:t>d</a:t>
            </a:r>
            <a:r>
              <a:rPr sz="2000" spc="50" dirty="0">
                <a:solidFill>
                  <a:srgbClr val="FFFFFF"/>
                </a:solidFill>
                <a:latin typeface="Times New Roman"/>
                <a:cs typeface="Times New Roman"/>
              </a:rPr>
              <a:t> </a:t>
            </a:r>
            <a:r>
              <a:rPr sz="2000" spc="65" dirty="0">
                <a:solidFill>
                  <a:srgbClr val="FFFFFF"/>
                </a:solidFill>
                <a:latin typeface="Verdana"/>
                <a:cs typeface="Verdana"/>
              </a:rPr>
              <a:t>an</a:t>
            </a:r>
            <a:r>
              <a:rPr sz="2000" spc="60" dirty="0">
                <a:solidFill>
                  <a:srgbClr val="FFFFFF"/>
                </a:solidFill>
                <a:latin typeface="Verdana"/>
                <a:cs typeface="Verdana"/>
              </a:rPr>
              <a:t>o</a:t>
            </a:r>
            <a:r>
              <a:rPr sz="2000" spc="-100" dirty="0">
                <a:solidFill>
                  <a:srgbClr val="FFFFFF"/>
                </a:solidFill>
                <a:latin typeface="Verdana"/>
                <a:cs typeface="Verdana"/>
              </a:rPr>
              <a:t>t</a:t>
            </a:r>
            <a:r>
              <a:rPr sz="2000" spc="30" dirty="0">
                <a:solidFill>
                  <a:srgbClr val="FFFFFF"/>
                </a:solidFill>
                <a:latin typeface="Verdana"/>
                <a:cs typeface="Verdana"/>
              </a:rPr>
              <a:t>he</a:t>
            </a:r>
            <a:r>
              <a:rPr sz="2000" spc="-254" dirty="0">
                <a:solidFill>
                  <a:srgbClr val="FFFFFF"/>
                </a:solidFill>
                <a:latin typeface="Verdana"/>
                <a:cs typeface="Verdana"/>
              </a:rPr>
              <a:t>r</a:t>
            </a:r>
            <a:r>
              <a:rPr sz="2000" spc="25" dirty="0">
                <a:solidFill>
                  <a:srgbClr val="FFFFFF"/>
                </a:solidFill>
                <a:latin typeface="Times New Roman"/>
                <a:cs typeface="Times New Roman"/>
              </a:rPr>
              <a:t> </a:t>
            </a:r>
            <a:r>
              <a:rPr sz="2000" spc="60" dirty="0">
                <a:solidFill>
                  <a:srgbClr val="FFFFFF"/>
                </a:solidFill>
                <a:latin typeface="Verdana"/>
                <a:cs typeface="Verdana"/>
              </a:rPr>
              <a:t>no</a:t>
            </a:r>
            <a:r>
              <a:rPr sz="2000" spc="50" dirty="0">
                <a:solidFill>
                  <a:srgbClr val="FFFFFF"/>
                </a:solidFill>
                <a:latin typeface="Verdana"/>
                <a:cs typeface="Verdana"/>
              </a:rPr>
              <a:t>d</a:t>
            </a:r>
            <a:r>
              <a:rPr sz="2000" spc="-35" dirty="0">
                <a:solidFill>
                  <a:srgbClr val="FFFFFF"/>
                </a:solidFill>
                <a:latin typeface="Verdana"/>
                <a:cs typeface="Verdana"/>
              </a:rPr>
              <a:t>e,</a:t>
            </a:r>
            <a:r>
              <a:rPr sz="2000" spc="50" dirty="0">
                <a:solidFill>
                  <a:srgbClr val="FFFFFF"/>
                </a:solidFill>
                <a:latin typeface="Times New Roman"/>
                <a:cs typeface="Times New Roman"/>
              </a:rPr>
              <a:t> </a:t>
            </a:r>
            <a:r>
              <a:rPr sz="2000" spc="-100" dirty="0">
                <a:solidFill>
                  <a:srgbClr val="FFFFFF"/>
                </a:solidFill>
                <a:latin typeface="Verdana"/>
                <a:cs typeface="Verdana"/>
              </a:rPr>
              <a:t>t</a:t>
            </a:r>
            <a:r>
              <a:rPr sz="2000" spc="5" dirty="0">
                <a:solidFill>
                  <a:srgbClr val="FFFFFF"/>
                </a:solidFill>
                <a:latin typeface="Verdana"/>
                <a:cs typeface="Verdana"/>
              </a:rPr>
              <a:t>hat</a:t>
            </a:r>
            <a:r>
              <a:rPr sz="2000" spc="20" dirty="0">
                <a:solidFill>
                  <a:srgbClr val="FFFFFF"/>
                </a:solidFill>
                <a:latin typeface="Times New Roman"/>
                <a:cs typeface="Times New Roman"/>
              </a:rPr>
              <a:t> </a:t>
            </a:r>
            <a:r>
              <a:rPr sz="2000" spc="60" dirty="0">
                <a:solidFill>
                  <a:srgbClr val="FFFFFF"/>
                </a:solidFill>
                <a:latin typeface="Verdana"/>
                <a:cs typeface="Verdana"/>
              </a:rPr>
              <a:t>no</a:t>
            </a:r>
            <a:r>
              <a:rPr sz="2000" spc="50" dirty="0">
                <a:solidFill>
                  <a:srgbClr val="FFFFFF"/>
                </a:solidFill>
                <a:latin typeface="Verdana"/>
                <a:cs typeface="Verdana"/>
              </a:rPr>
              <a:t>d</a:t>
            </a:r>
            <a:r>
              <a:rPr sz="2000" spc="110" dirty="0">
                <a:solidFill>
                  <a:srgbClr val="FFFFFF"/>
                </a:solidFill>
                <a:latin typeface="Verdana"/>
                <a:cs typeface="Verdana"/>
              </a:rPr>
              <a:t>e</a:t>
            </a:r>
            <a:r>
              <a:rPr sz="2000" spc="55"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50" dirty="0">
                <a:solidFill>
                  <a:srgbClr val="FFFFFF"/>
                </a:solidFill>
                <a:latin typeface="Times New Roman"/>
                <a:cs typeface="Times New Roman"/>
              </a:rPr>
              <a:t> </a:t>
            </a:r>
            <a:r>
              <a:rPr sz="2000" spc="-15" dirty="0">
                <a:solidFill>
                  <a:srgbClr val="FFFFFF"/>
                </a:solidFill>
                <a:latin typeface="Verdana"/>
                <a:cs typeface="Verdana"/>
              </a:rPr>
              <a:t>marked</a:t>
            </a:r>
            <a:r>
              <a:rPr sz="2000" spc="25" dirty="0">
                <a:solidFill>
                  <a:srgbClr val="FFFFFF"/>
                </a:solidFill>
                <a:latin typeface="Times New Roman"/>
                <a:cs typeface="Times New Roman"/>
              </a:rPr>
              <a:t> </a:t>
            </a:r>
            <a:r>
              <a:rPr sz="2000" spc="-60" dirty="0">
                <a:solidFill>
                  <a:srgbClr val="FFFFFF"/>
                </a:solidFill>
                <a:latin typeface="Verdana"/>
                <a:cs typeface="Verdana"/>
              </a:rPr>
              <a:t>a</a:t>
            </a:r>
            <a:r>
              <a:rPr sz="2000" spc="-45" dirty="0">
                <a:solidFill>
                  <a:srgbClr val="FFFFFF"/>
                </a:solidFill>
                <a:latin typeface="Verdana"/>
                <a:cs typeface="Verdana"/>
              </a:rPr>
              <a:t>s</a:t>
            </a:r>
            <a:r>
              <a:rPr sz="2000" spc="40" dirty="0">
                <a:solidFill>
                  <a:srgbClr val="FFFFFF"/>
                </a:solidFill>
                <a:latin typeface="Times New Roman"/>
                <a:cs typeface="Times New Roman"/>
              </a:rPr>
              <a:t> </a:t>
            </a:r>
            <a:r>
              <a:rPr sz="2000" spc="-170" dirty="0">
                <a:solidFill>
                  <a:srgbClr val="FFFFFF"/>
                </a:solidFill>
                <a:latin typeface="Verdana"/>
                <a:cs typeface="Verdana"/>
              </a:rPr>
              <a:t>"</a:t>
            </a:r>
            <a:r>
              <a:rPr sz="2000" spc="-195" dirty="0">
                <a:solidFill>
                  <a:srgbClr val="FFFFFF"/>
                </a:solidFill>
                <a:latin typeface="Verdana"/>
                <a:cs typeface="Verdana"/>
              </a:rPr>
              <a:t>v</a:t>
            </a:r>
            <a:r>
              <a:rPr sz="2000" spc="-215" dirty="0">
                <a:solidFill>
                  <a:srgbClr val="FFFFFF"/>
                </a:solidFill>
                <a:latin typeface="Verdana"/>
                <a:cs typeface="Verdana"/>
              </a:rPr>
              <a:t>is</a:t>
            </a:r>
            <a:r>
              <a:rPr sz="2000" spc="-155" dirty="0">
                <a:solidFill>
                  <a:srgbClr val="FFFFFF"/>
                </a:solidFill>
                <a:latin typeface="Verdana"/>
                <a:cs typeface="Verdana"/>
              </a:rPr>
              <a:t>i</a:t>
            </a:r>
            <a:r>
              <a:rPr sz="2000" spc="35" dirty="0">
                <a:solidFill>
                  <a:srgbClr val="FFFFFF"/>
                </a:solidFill>
                <a:latin typeface="Verdana"/>
                <a:cs typeface="Verdana"/>
              </a:rPr>
              <a:t>ted</a:t>
            </a:r>
            <a:r>
              <a:rPr sz="2000" spc="-300" dirty="0">
                <a:solidFill>
                  <a:srgbClr val="FFFFFF"/>
                </a:solidFill>
                <a:latin typeface="Verdana"/>
                <a:cs typeface="Verdana"/>
              </a:rPr>
              <a:t>"</a:t>
            </a:r>
            <a:r>
              <a:rPr sz="2000" spc="20" dirty="0">
                <a:solidFill>
                  <a:srgbClr val="FFFFFF"/>
                </a:solidFill>
                <a:latin typeface="Times New Roman"/>
                <a:cs typeface="Times New Roman"/>
              </a:rPr>
              <a:t> </a:t>
            </a:r>
            <a:r>
              <a:rPr sz="2000" spc="65" dirty="0">
                <a:solidFill>
                  <a:srgbClr val="FFFFFF"/>
                </a:solidFill>
                <a:latin typeface="Verdana"/>
                <a:cs typeface="Verdana"/>
              </a:rPr>
              <a:t>and </a:t>
            </a:r>
            <a:r>
              <a:rPr sz="2000" spc="25" dirty="0">
                <a:solidFill>
                  <a:srgbClr val="FFFFFF"/>
                </a:solidFill>
                <a:latin typeface="Times New Roman"/>
                <a:cs typeface="Times New Roman"/>
              </a:rPr>
              <a:t> </a:t>
            </a:r>
            <a:r>
              <a:rPr sz="2000" spc="130" dirty="0">
                <a:solidFill>
                  <a:srgbClr val="FFFFFF"/>
                </a:solidFill>
                <a:latin typeface="Verdana"/>
                <a:cs typeface="Verdana"/>
              </a:rPr>
              <a:t>ad</a:t>
            </a:r>
            <a:r>
              <a:rPr sz="2000" spc="125" dirty="0">
                <a:solidFill>
                  <a:srgbClr val="FFFFFF"/>
                </a:solidFill>
                <a:latin typeface="Verdana"/>
                <a:cs typeface="Verdana"/>
              </a:rPr>
              <a:t>d</a:t>
            </a:r>
            <a:r>
              <a:rPr sz="2000" spc="114" dirty="0">
                <a:solidFill>
                  <a:srgbClr val="FFFFFF"/>
                </a:solidFill>
                <a:latin typeface="Verdana"/>
                <a:cs typeface="Verdana"/>
              </a:rPr>
              <a:t>ed</a:t>
            </a:r>
            <a:r>
              <a:rPr sz="2000" spc="55" dirty="0">
                <a:solidFill>
                  <a:srgbClr val="FFFFFF"/>
                </a:solidFill>
                <a:latin typeface="Times New Roman"/>
                <a:cs typeface="Times New Roman"/>
              </a:rPr>
              <a:t> </a:t>
            </a:r>
            <a:r>
              <a:rPr sz="2000" spc="-100" dirty="0">
                <a:solidFill>
                  <a:srgbClr val="FFFFFF"/>
                </a:solidFill>
                <a:latin typeface="Verdana"/>
                <a:cs typeface="Verdana"/>
              </a:rPr>
              <a:t>t</a:t>
            </a:r>
            <a:r>
              <a:rPr sz="2000" spc="95" dirty="0">
                <a:solidFill>
                  <a:srgbClr val="FFFFFF"/>
                </a:solidFill>
                <a:latin typeface="Verdana"/>
                <a:cs typeface="Verdana"/>
              </a:rPr>
              <a:t>o</a:t>
            </a:r>
            <a:r>
              <a:rPr sz="2000" spc="35" dirty="0">
                <a:solidFill>
                  <a:srgbClr val="FFFFFF"/>
                </a:solidFill>
                <a:latin typeface="Times New Roman"/>
                <a:cs typeface="Times New Roman"/>
              </a:rPr>
              <a:t> </a:t>
            </a:r>
            <a:r>
              <a:rPr sz="2000" spc="-100" dirty="0">
                <a:solidFill>
                  <a:srgbClr val="FFFFFF"/>
                </a:solidFill>
                <a:latin typeface="Verdana"/>
                <a:cs typeface="Verdana"/>
              </a:rPr>
              <a:t>t</a:t>
            </a:r>
            <a:r>
              <a:rPr sz="2000" spc="30" dirty="0">
                <a:solidFill>
                  <a:srgbClr val="FFFFFF"/>
                </a:solidFill>
                <a:latin typeface="Verdana"/>
                <a:cs typeface="Verdana"/>
              </a:rPr>
              <a:t>he</a:t>
            </a:r>
            <a:r>
              <a:rPr sz="2000" spc="15" dirty="0">
                <a:solidFill>
                  <a:srgbClr val="FFFFFF"/>
                </a:solidFill>
                <a:latin typeface="Times New Roman"/>
                <a:cs typeface="Times New Roman"/>
              </a:rPr>
              <a:t> </a:t>
            </a:r>
            <a:r>
              <a:rPr sz="2000" spc="60" dirty="0">
                <a:solidFill>
                  <a:srgbClr val="FFFFFF"/>
                </a:solidFill>
                <a:latin typeface="Verdana"/>
                <a:cs typeface="Verdana"/>
              </a:rPr>
              <a:t>pa</a:t>
            </a:r>
            <a:r>
              <a:rPr sz="2000" spc="55" dirty="0">
                <a:solidFill>
                  <a:srgbClr val="FFFFFF"/>
                </a:solidFill>
                <a:latin typeface="Verdana"/>
                <a:cs typeface="Verdana"/>
              </a:rPr>
              <a:t>t</a:t>
            </a:r>
            <a:r>
              <a:rPr sz="2000" spc="-110" dirty="0">
                <a:solidFill>
                  <a:srgbClr val="FFFFFF"/>
                </a:solidFill>
                <a:latin typeface="Verdana"/>
                <a:cs typeface="Verdana"/>
              </a:rPr>
              <a:t>h.</a:t>
            </a:r>
            <a:endParaRPr sz="2000">
              <a:latin typeface="Verdana"/>
              <a:cs typeface="Verdana"/>
            </a:endParaRPr>
          </a:p>
          <a:p>
            <a:pPr marL="356870" marR="287020" indent="-344170">
              <a:lnSpc>
                <a:spcPct val="90000"/>
              </a:lnSpc>
              <a:spcBef>
                <a:spcPts val="994"/>
              </a:spcBef>
              <a:tabLst>
                <a:tab pos="356235" algn="l"/>
              </a:tabLst>
            </a:pPr>
            <a:r>
              <a:rPr sz="1600" spc="-280" dirty="0">
                <a:solidFill>
                  <a:srgbClr val="89D0D6"/>
                </a:solidFill>
                <a:latin typeface="Arial MT"/>
                <a:cs typeface="Arial MT"/>
              </a:rPr>
              <a:t>•</a:t>
            </a:r>
            <a:r>
              <a:rPr sz="1600" spc="-280" dirty="0">
                <a:solidFill>
                  <a:srgbClr val="89D0D6"/>
                </a:solidFill>
                <a:latin typeface="Wingdings"/>
                <a:cs typeface="Wingdings"/>
              </a:rPr>
              <a:t></a:t>
            </a:r>
            <a:r>
              <a:rPr sz="1600" spc="-280" dirty="0">
                <a:solidFill>
                  <a:srgbClr val="89D0D6"/>
                </a:solidFill>
                <a:latin typeface="Times New Roman"/>
                <a:cs typeface="Times New Roman"/>
              </a:rPr>
              <a:t>	</a:t>
            </a:r>
            <a:r>
              <a:rPr sz="2000" spc="-105" dirty="0">
                <a:solidFill>
                  <a:srgbClr val="FFFFFF"/>
                </a:solidFill>
                <a:latin typeface="Verdana"/>
                <a:cs typeface="Verdana"/>
              </a:rPr>
              <a:t>The </a:t>
            </a:r>
            <a:r>
              <a:rPr sz="2000" spc="-30" dirty="0">
                <a:solidFill>
                  <a:srgbClr val="FFFFFF"/>
                </a:solidFill>
                <a:latin typeface="Verdana"/>
                <a:cs typeface="Verdana"/>
              </a:rPr>
              <a:t>process </a:t>
            </a:r>
            <a:r>
              <a:rPr sz="2000" spc="-25" dirty="0">
                <a:solidFill>
                  <a:srgbClr val="FFFFFF"/>
                </a:solidFill>
                <a:latin typeface="Verdana"/>
                <a:cs typeface="Verdana"/>
              </a:rPr>
              <a:t>continues </a:t>
            </a:r>
            <a:r>
              <a:rPr sz="2000" spc="-100" dirty="0">
                <a:solidFill>
                  <a:srgbClr val="FFFFFF"/>
                </a:solidFill>
                <a:latin typeface="Verdana"/>
                <a:cs typeface="Verdana"/>
              </a:rPr>
              <a:t>until </a:t>
            </a:r>
            <a:r>
              <a:rPr sz="2000" spc="-45" dirty="0">
                <a:solidFill>
                  <a:srgbClr val="FFFFFF"/>
                </a:solidFill>
                <a:latin typeface="Verdana"/>
                <a:cs typeface="Verdana"/>
              </a:rPr>
              <a:t>all </a:t>
            </a:r>
            <a:r>
              <a:rPr sz="2000" spc="-15" dirty="0">
                <a:solidFill>
                  <a:srgbClr val="FFFFFF"/>
                </a:solidFill>
                <a:latin typeface="Verdana"/>
                <a:cs typeface="Verdana"/>
              </a:rPr>
              <a:t>the </a:t>
            </a:r>
            <a:r>
              <a:rPr sz="2000" dirty="0">
                <a:solidFill>
                  <a:srgbClr val="FFFFFF"/>
                </a:solidFill>
                <a:latin typeface="Verdana"/>
                <a:cs typeface="Verdana"/>
              </a:rPr>
              <a:t>nodes </a:t>
            </a:r>
            <a:r>
              <a:rPr sz="2000" spc="-105" dirty="0">
                <a:solidFill>
                  <a:srgbClr val="FFFFFF"/>
                </a:solidFill>
                <a:latin typeface="Verdana"/>
                <a:cs typeface="Verdana"/>
              </a:rPr>
              <a:t>in </a:t>
            </a:r>
            <a:r>
              <a:rPr sz="2000" spc="-15" dirty="0">
                <a:solidFill>
                  <a:srgbClr val="FFFFFF"/>
                </a:solidFill>
                <a:latin typeface="Verdana"/>
                <a:cs typeface="Verdana"/>
              </a:rPr>
              <a:t>the </a:t>
            </a:r>
            <a:r>
              <a:rPr sz="2000" spc="15" dirty="0">
                <a:solidFill>
                  <a:srgbClr val="FFFFFF"/>
                </a:solidFill>
                <a:latin typeface="Verdana"/>
                <a:cs typeface="Verdana"/>
              </a:rPr>
              <a:t>graph </a:t>
            </a:r>
            <a:r>
              <a:rPr sz="2000" spc="40" dirty="0">
                <a:solidFill>
                  <a:srgbClr val="FFFFFF"/>
                </a:solidFill>
                <a:latin typeface="Verdana"/>
                <a:cs typeface="Verdana"/>
              </a:rPr>
              <a:t>have </a:t>
            </a:r>
            <a:r>
              <a:rPr sz="2000" spc="70" dirty="0">
                <a:solidFill>
                  <a:srgbClr val="FFFFFF"/>
                </a:solidFill>
                <a:latin typeface="Verdana"/>
                <a:cs typeface="Verdana"/>
              </a:rPr>
              <a:t>been </a:t>
            </a:r>
            <a:r>
              <a:rPr sz="2000" spc="-690" dirty="0">
                <a:solidFill>
                  <a:srgbClr val="FFFFFF"/>
                </a:solidFill>
                <a:latin typeface="Verdana"/>
                <a:cs typeface="Verdana"/>
              </a:rPr>
              <a:t> </a:t>
            </a:r>
            <a:r>
              <a:rPr sz="2000" spc="125" dirty="0">
                <a:solidFill>
                  <a:srgbClr val="FFFFFF"/>
                </a:solidFill>
                <a:latin typeface="Verdana"/>
                <a:cs typeface="Verdana"/>
              </a:rPr>
              <a:t>added </a:t>
            </a:r>
            <a:r>
              <a:rPr sz="2000" spc="-5" dirty="0">
                <a:solidFill>
                  <a:srgbClr val="FFFFFF"/>
                </a:solidFill>
                <a:latin typeface="Verdana"/>
                <a:cs typeface="Verdana"/>
              </a:rPr>
              <a:t>to </a:t>
            </a:r>
            <a:r>
              <a:rPr sz="2000" spc="-15" dirty="0">
                <a:solidFill>
                  <a:srgbClr val="FFFFFF"/>
                </a:solidFill>
                <a:latin typeface="Verdana"/>
                <a:cs typeface="Verdana"/>
              </a:rPr>
              <a:t>the </a:t>
            </a:r>
            <a:r>
              <a:rPr sz="2000" spc="-10" dirty="0">
                <a:solidFill>
                  <a:srgbClr val="FFFFFF"/>
                </a:solidFill>
                <a:latin typeface="Verdana"/>
                <a:cs typeface="Verdana"/>
              </a:rPr>
              <a:t>path. </a:t>
            </a:r>
            <a:r>
              <a:rPr sz="2000" spc="-210" dirty="0">
                <a:solidFill>
                  <a:srgbClr val="FFFFFF"/>
                </a:solidFill>
                <a:latin typeface="Verdana"/>
                <a:cs typeface="Verdana"/>
              </a:rPr>
              <a:t>This </a:t>
            </a:r>
            <a:r>
              <a:rPr sz="2000" spc="-30" dirty="0">
                <a:solidFill>
                  <a:srgbClr val="FFFFFF"/>
                </a:solidFill>
                <a:latin typeface="Verdana"/>
                <a:cs typeface="Verdana"/>
              </a:rPr>
              <a:t>way, </a:t>
            </a:r>
            <a:r>
              <a:rPr sz="2000" spc="65" dirty="0">
                <a:solidFill>
                  <a:srgbClr val="FFFFFF"/>
                </a:solidFill>
                <a:latin typeface="Verdana"/>
                <a:cs typeface="Verdana"/>
              </a:rPr>
              <a:t>we </a:t>
            </a:r>
            <a:r>
              <a:rPr sz="2000" spc="40" dirty="0">
                <a:solidFill>
                  <a:srgbClr val="FFFFFF"/>
                </a:solidFill>
                <a:latin typeface="Verdana"/>
                <a:cs typeface="Verdana"/>
              </a:rPr>
              <a:t>have </a:t>
            </a:r>
            <a:r>
              <a:rPr sz="2000" spc="165" dirty="0">
                <a:solidFill>
                  <a:srgbClr val="FFFFFF"/>
                </a:solidFill>
                <a:latin typeface="Verdana"/>
                <a:cs typeface="Verdana"/>
              </a:rPr>
              <a:t>a </a:t>
            </a:r>
            <a:r>
              <a:rPr sz="2000" spc="35" dirty="0">
                <a:solidFill>
                  <a:srgbClr val="FFFFFF"/>
                </a:solidFill>
                <a:latin typeface="Verdana"/>
                <a:cs typeface="Verdana"/>
              </a:rPr>
              <a:t>path </a:t>
            </a:r>
            <a:r>
              <a:rPr sz="2000" spc="-25" dirty="0">
                <a:solidFill>
                  <a:srgbClr val="FFFFFF"/>
                </a:solidFill>
                <a:latin typeface="Verdana"/>
                <a:cs typeface="Verdana"/>
              </a:rPr>
              <a:t>that </a:t>
            </a:r>
            <a:r>
              <a:rPr sz="2000" spc="30" dirty="0">
                <a:solidFill>
                  <a:srgbClr val="FFFFFF"/>
                </a:solidFill>
                <a:latin typeface="Verdana"/>
                <a:cs typeface="Verdana"/>
              </a:rPr>
              <a:t>connects </a:t>
            </a:r>
            <a:r>
              <a:rPr sz="2000" spc="-15" dirty="0">
                <a:solidFill>
                  <a:srgbClr val="FFFFFF"/>
                </a:solidFill>
                <a:latin typeface="Verdana"/>
                <a:cs typeface="Verdana"/>
              </a:rPr>
              <a:t>the </a:t>
            </a:r>
            <a:r>
              <a:rPr sz="2000" spc="-690" dirty="0">
                <a:solidFill>
                  <a:srgbClr val="FFFFFF"/>
                </a:solidFill>
                <a:latin typeface="Verdana"/>
                <a:cs typeface="Verdana"/>
              </a:rPr>
              <a:t> </a:t>
            </a:r>
            <a:r>
              <a:rPr sz="2000" spc="-25" dirty="0">
                <a:solidFill>
                  <a:srgbClr val="FFFFFF"/>
                </a:solidFill>
                <a:latin typeface="Verdana"/>
                <a:cs typeface="Verdana"/>
              </a:rPr>
              <a:t>source</a:t>
            </a:r>
            <a:r>
              <a:rPr sz="2000" spc="-175" dirty="0">
                <a:solidFill>
                  <a:srgbClr val="FFFFFF"/>
                </a:solidFill>
                <a:latin typeface="Verdana"/>
                <a:cs typeface="Verdana"/>
              </a:rPr>
              <a:t> </a:t>
            </a:r>
            <a:r>
              <a:rPr sz="2000" spc="65" dirty="0">
                <a:solidFill>
                  <a:srgbClr val="FFFFFF"/>
                </a:solidFill>
                <a:latin typeface="Verdana"/>
                <a:cs typeface="Verdana"/>
              </a:rPr>
              <a:t>node</a:t>
            </a:r>
            <a:r>
              <a:rPr sz="2000" spc="-135" dirty="0">
                <a:solidFill>
                  <a:srgbClr val="FFFFFF"/>
                </a:solidFill>
                <a:latin typeface="Verdana"/>
                <a:cs typeface="Verdana"/>
              </a:rPr>
              <a:t> </a:t>
            </a:r>
            <a:r>
              <a:rPr sz="2000" dirty="0">
                <a:solidFill>
                  <a:srgbClr val="FFFFFF"/>
                </a:solidFill>
                <a:latin typeface="Verdana"/>
                <a:cs typeface="Verdana"/>
              </a:rPr>
              <a:t>to</a:t>
            </a:r>
            <a:r>
              <a:rPr sz="2000" spc="-180" dirty="0">
                <a:solidFill>
                  <a:srgbClr val="FFFFFF"/>
                </a:solidFill>
                <a:latin typeface="Verdana"/>
                <a:cs typeface="Verdana"/>
              </a:rPr>
              <a:t> </a:t>
            </a:r>
            <a:r>
              <a:rPr sz="2000" spc="-45" dirty="0">
                <a:solidFill>
                  <a:srgbClr val="FFFFFF"/>
                </a:solidFill>
                <a:latin typeface="Verdana"/>
                <a:cs typeface="Verdana"/>
              </a:rPr>
              <a:t>all</a:t>
            </a:r>
            <a:r>
              <a:rPr sz="2000" spc="-165" dirty="0">
                <a:solidFill>
                  <a:srgbClr val="FFFFFF"/>
                </a:solidFill>
                <a:latin typeface="Verdana"/>
                <a:cs typeface="Verdana"/>
              </a:rPr>
              <a:t> </a:t>
            </a:r>
            <a:r>
              <a:rPr sz="2000" spc="-40" dirty="0">
                <a:solidFill>
                  <a:srgbClr val="FFFFFF"/>
                </a:solidFill>
                <a:latin typeface="Verdana"/>
                <a:cs typeface="Verdana"/>
              </a:rPr>
              <a:t>other</a:t>
            </a:r>
            <a:r>
              <a:rPr sz="2000" spc="-175" dirty="0">
                <a:solidFill>
                  <a:srgbClr val="FFFFFF"/>
                </a:solidFill>
                <a:latin typeface="Verdana"/>
                <a:cs typeface="Verdana"/>
              </a:rPr>
              <a:t> </a:t>
            </a:r>
            <a:r>
              <a:rPr sz="2000" dirty="0">
                <a:solidFill>
                  <a:srgbClr val="FFFFFF"/>
                </a:solidFill>
                <a:latin typeface="Verdana"/>
                <a:cs typeface="Verdana"/>
              </a:rPr>
              <a:t>nodes</a:t>
            </a:r>
            <a:r>
              <a:rPr sz="2000" spc="-145" dirty="0">
                <a:solidFill>
                  <a:srgbClr val="FFFFFF"/>
                </a:solidFill>
                <a:latin typeface="Verdana"/>
                <a:cs typeface="Verdana"/>
              </a:rPr>
              <a:t> </a:t>
            </a:r>
            <a:r>
              <a:rPr sz="2000" spc="-30" dirty="0">
                <a:solidFill>
                  <a:srgbClr val="FFFFFF"/>
                </a:solidFill>
                <a:latin typeface="Verdana"/>
                <a:cs typeface="Verdana"/>
              </a:rPr>
              <a:t>following</a:t>
            </a:r>
            <a:r>
              <a:rPr sz="2000" spc="-155" dirty="0">
                <a:solidFill>
                  <a:srgbClr val="FFFFFF"/>
                </a:solidFill>
                <a:latin typeface="Verdana"/>
                <a:cs typeface="Verdana"/>
              </a:rPr>
              <a:t> </a:t>
            </a:r>
            <a:r>
              <a:rPr sz="2000" spc="-10" dirty="0">
                <a:solidFill>
                  <a:srgbClr val="FFFFFF"/>
                </a:solidFill>
                <a:latin typeface="Verdana"/>
                <a:cs typeface="Verdana"/>
              </a:rPr>
              <a:t>the</a:t>
            </a:r>
            <a:r>
              <a:rPr sz="2000" spc="-180" dirty="0">
                <a:solidFill>
                  <a:srgbClr val="FFFFFF"/>
                </a:solidFill>
                <a:latin typeface="Verdana"/>
                <a:cs typeface="Verdana"/>
              </a:rPr>
              <a:t> </a:t>
            </a:r>
            <a:r>
              <a:rPr sz="2000" spc="-105" dirty="0">
                <a:solidFill>
                  <a:srgbClr val="FFFFFF"/>
                </a:solidFill>
                <a:latin typeface="Verdana"/>
                <a:cs typeface="Verdana"/>
              </a:rPr>
              <a:t>shortest</a:t>
            </a:r>
            <a:r>
              <a:rPr sz="2000" spc="-190" dirty="0">
                <a:solidFill>
                  <a:srgbClr val="FFFFFF"/>
                </a:solidFill>
                <a:latin typeface="Verdana"/>
                <a:cs typeface="Verdana"/>
              </a:rPr>
              <a:t> </a:t>
            </a:r>
            <a:r>
              <a:rPr sz="2000" spc="35" dirty="0">
                <a:solidFill>
                  <a:srgbClr val="FFFFFF"/>
                </a:solidFill>
                <a:latin typeface="Verdana"/>
                <a:cs typeface="Verdana"/>
              </a:rPr>
              <a:t>path</a:t>
            </a:r>
            <a:r>
              <a:rPr sz="2000" spc="-175" dirty="0">
                <a:solidFill>
                  <a:srgbClr val="FFFFFF"/>
                </a:solidFill>
                <a:latin typeface="Verdana"/>
                <a:cs typeface="Verdana"/>
              </a:rPr>
              <a:t> </a:t>
            </a:r>
            <a:r>
              <a:rPr sz="2000" spc="-55" dirty="0">
                <a:solidFill>
                  <a:srgbClr val="FFFFFF"/>
                </a:solidFill>
                <a:latin typeface="Verdana"/>
                <a:cs typeface="Verdana"/>
              </a:rPr>
              <a:t>possible </a:t>
            </a:r>
            <a:r>
              <a:rPr sz="2000" spc="-690" dirty="0">
                <a:solidFill>
                  <a:srgbClr val="FFFFFF"/>
                </a:solidFill>
                <a:latin typeface="Verdana"/>
                <a:cs typeface="Verdana"/>
              </a:rPr>
              <a:t> </a:t>
            </a:r>
            <a:r>
              <a:rPr sz="2000" spc="-100" dirty="0">
                <a:solidFill>
                  <a:srgbClr val="FFFFFF"/>
                </a:solidFill>
                <a:latin typeface="Verdana"/>
                <a:cs typeface="Verdana"/>
              </a:rPr>
              <a:t>t</a:t>
            </a:r>
            <a:r>
              <a:rPr sz="2000" spc="95" dirty="0">
                <a:solidFill>
                  <a:srgbClr val="FFFFFF"/>
                </a:solidFill>
                <a:latin typeface="Verdana"/>
                <a:cs typeface="Verdana"/>
              </a:rPr>
              <a:t>o</a:t>
            </a:r>
            <a:r>
              <a:rPr sz="2000" spc="20" dirty="0">
                <a:solidFill>
                  <a:srgbClr val="FFFFFF"/>
                </a:solidFill>
                <a:latin typeface="Times New Roman"/>
                <a:cs typeface="Times New Roman"/>
              </a:rPr>
              <a:t> </a:t>
            </a:r>
            <a:r>
              <a:rPr sz="2000" spc="45" dirty="0">
                <a:solidFill>
                  <a:srgbClr val="FFFFFF"/>
                </a:solidFill>
                <a:latin typeface="Verdana"/>
                <a:cs typeface="Verdana"/>
              </a:rPr>
              <a:t>reach</a:t>
            </a:r>
            <a:r>
              <a:rPr sz="2000" spc="55" dirty="0">
                <a:solidFill>
                  <a:srgbClr val="FFFFFF"/>
                </a:solidFill>
                <a:latin typeface="Times New Roman"/>
                <a:cs typeface="Times New Roman"/>
              </a:rPr>
              <a:t> </a:t>
            </a:r>
            <a:r>
              <a:rPr sz="2000" spc="120" dirty="0">
                <a:solidFill>
                  <a:srgbClr val="FFFFFF"/>
                </a:solidFill>
                <a:latin typeface="Verdana"/>
                <a:cs typeface="Verdana"/>
              </a:rPr>
              <a:t>each</a:t>
            </a:r>
            <a:r>
              <a:rPr sz="2000" spc="45" dirty="0">
                <a:solidFill>
                  <a:srgbClr val="FFFFFF"/>
                </a:solidFill>
                <a:latin typeface="Times New Roman"/>
                <a:cs typeface="Times New Roman"/>
              </a:rPr>
              <a:t> </a:t>
            </a:r>
            <a:r>
              <a:rPr sz="2000" spc="60" dirty="0">
                <a:solidFill>
                  <a:srgbClr val="FFFFFF"/>
                </a:solidFill>
                <a:latin typeface="Verdana"/>
                <a:cs typeface="Verdana"/>
              </a:rPr>
              <a:t>no</a:t>
            </a:r>
            <a:r>
              <a:rPr sz="2000" spc="50" dirty="0">
                <a:solidFill>
                  <a:srgbClr val="FFFFFF"/>
                </a:solidFill>
                <a:latin typeface="Verdana"/>
                <a:cs typeface="Verdana"/>
              </a:rPr>
              <a:t>d</a:t>
            </a:r>
            <a:r>
              <a:rPr sz="2000" spc="-35" dirty="0">
                <a:solidFill>
                  <a:srgbClr val="FFFFFF"/>
                </a:solidFill>
                <a:latin typeface="Verdana"/>
                <a:cs typeface="Verdana"/>
              </a:rPr>
              <a:t>e.</a:t>
            </a:r>
            <a:endParaRPr sz="2000">
              <a:latin typeface="Verdana"/>
              <a:cs typeface="Verdana"/>
            </a:endParaRPr>
          </a:p>
        </p:txBody>
      </p:sp>
      <p:sp>
        <p:nvSpPr>
          <p:cNvPr id="5" name="Slide Number Placeholder 4">
            <a:extLst>
              <a:ext uri="{FF2B5EF4-FFF2-40B4-BE49-F238E27FC236}">
                <a16:creationId xmlns:a16="http://schemas.microsoft.com/office/drawing/2014/main" id="{B18AEAAD-81B6-08D4-414F-813C16D2DBD0}"/>
              </a:ext>
            </a:extLst>
          </p:cNvPr>
          <p:cNvSpPr>
            <a:spLocks noGrp="1"/>
          </p:cNvSpPr>
          <p:nvPr>
            <p:ph type="sldNum" sz="quarter" idx="12"/>
          </p:nvPr>
        </p:nvSpPr>
        <p:spPr/>
        <p:txBody>
          <a:bodyPr/>
          <a:lstStyle/>
          <a:p>
            <a:fld id="{CC35A254-4A35-4A19-8176-D3942D5E59E5}"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4916" y="473704"/>
            <a:ext cx="2396490" cy="665480"/>
          </a:xfrm>
          <a:prstGeom prst="rect">
            <a:avLst/>
          </a:prstGeom>
        </p:spPr>
        <p:txBody>
          <a:bodyPr vert="horz" wrap="square" lIns="0" tIns="12700" rIns="0" bIns="0" rtlCol="0">
            <a:spAutoFit/>
          </a:bodyPr>
          <a:lstStyle/>
          <a:p>
            <a:pPr marL="12700">
              <a:lnSpc>
                <a:spcPct val="100000"/>
              </a:lnSpc>
              <a:spcBef>
                <a:spcPts val="100"/>
              </a:spcBef>
            </a:pPr>
            <a:r>
              <a:rPr sz="4200" spc="-165" dirty="0">
                <a:solidFill>
                  <a:srgbClr val="EBEBEB"/>
                </a:solidFill>
                <a:latin typeface="Verdana"/>
                <a:cs typeface="Verdana"/>
              </a:rPr>
              <a:t>Example:</a:t>
            </a:r>
            <a:endParaRPr sz="4200">
              <a:latin typeface="Verdana"/>
              <a:cs typeface="Verdana"/>
            </a:endParaRPr>
          </a:p>
        </p:txBody>
      </p:sp>
      <p:sp>
        <p:nvSpPr>
          <p:cNvPr id="3" name="object 3"/>
          <p:cNvSpPr txBox="1"/>
          <p:nvPr/>
        </p:nvSpPr>
        <p:spPr>
          <a:xfrm>
            <a:off x="1182116" y="2080383"/>
            <a:ext cx="8470900" cy="330835"/>
          </a:xfrm>
          <a:prstGeom prst="rect">
            <a:avLst/>
          </a:prstGeom>
        </p:spPr>
        <p:txBody>
          <a:bodyPr vert="horz" wrap="square" lIns="0" tIns="13335" rIns="0" bIns="0" rtlCol="0">
            <a:spAutoFit/>
          </a:bodyPr>
          <a:lstStyle/>
          <a:p>
            <a:pPr marL="12700">
              <a:lnSpc>
                <a:spcPct val="100000"/>
              </a:lnSpc>
              <a:spcBef>
                <a:spcPts val="105"/>
              </a:spcBef>
              <a:tabLst>
                <a:tab pos="354965" algn="l"/>
              </a:tabLst>
            </a:pPr>
            <a:r>
              <a:rPr sz="1600" spc="-160" dirty="0">
                <a:solidFill>
                  <a:srgbClr val="89D0D6"/>
                </a:solidFill>
                <a:latin typeface="Lucida Sans Unicode"/>
                <a:cs typeface="Lucida Sans Unicode"/>
              </a:rPr>
              <a:t>▶	</a:t>
            </a:r>
            <a:r>
              <a:rPr sz="2000" spc="-55" dirty="0">
                <a:solidFill>
                  <a:srgbClr val="FFFFFF"/>
                </a:solidFill>
                <a:latin typeface="Verdana"/>
                <a:cs typeface="Verdana"/>
              </a:rPr>
              <a:t>Algorithm</a:t>
            </a:r>
            <a:r>
              <a:rPr sz="2000" spc="-170" dirty="0">
                <a:solidFill>
                  <a:srgbClr val="FFFFFF"/>
                </a:solidFill>
                <a:latin typeface="Verdana"/>
                <a:cs typeface="Verdana"/>
              </a:rPr>
              <a:t> </a:t>
            </a:r>
            <a:r>
              <a:rPr sz="2000" spc="-110" dirty="0">
                <a:solidFill>
                  <a:srgbClr val="FFFFFF"/>
                </a:solidFill>
                <a:latin typeface="Verdana"/>
                <a:cs typeface="Verdana"/>
              </a:rPr>
              <a:t>will</a:t>
            </a:r>
            <a:r>
              <a:rPr sz="2000" spc="-165" dirty="0">
                <a:solidFill>
                  <a:srgbClr val="FFFFFF"/>
                </a:solidFill>
                <a:latin typeface="Verdana"/>
                <a:cs typeface="Verdana"/>
              </a:rPr>
              <a:t> </a:t>
            </a:r>
            <a:r>
              <a:rPr sz="2000" spc="25" dirty="0">
                <a:solidFill>
                  <a:srgbClr val="FFFFFF"/>
                </a:solidFill>
                <a:latin typeface="Verdana"/>
                <a:cs typeface="Verdana"/>
              </a:rPr>
              <a:t>generate</a:t>
            </a:r>
            <a:r>
              <a:rPr sz="2000" spc="-190" dirty="0">
                <a:solidFill>
                  <a:srgbClr val="FFFFFF"/>
                </a:solidFill>
                <a:latin typeface="Verdana"/>
                <a:cs typeface="Verdana"/>
              </a:rPr>
              <a:t> </a:t>
            </a:r>
            <a:r>
              <a:rPr sz="2000" spc="-110" dirty="0">
                <a:solidFill>
                  <a:srgbClr val="FFFFFF"/>
                </a:solidFill>
                <a:latin typeface="Verdana"/>
                <a:cs typeface="Verdana"/>
              </a:rPr>
              <a:t>shortest</a:t>
            </a:r>
            <a:r>
              <a:rPr sz="2000" spc="-180" dirty="0">
                <a:solidFill>
                  <a:srgbClr val="FFFFFF"/>
                </a:solidFill>
                <a:latin typeface="Verdana"/>
                <a:cs typeface="Verdana"/>
              </a:rPr>
              <a:t> </a:t>
            </a:r>
            <a:r>
              <a:rPr sz="2000" spc="35" dirty="0">
                <a:solidFill>
                  <a:srgbClr val="FFFFFF"/>
                </a:solidFill>
                <a:latin typeface="Verdana"/>
                <a:cs typeface="Verdana"/>
              </a:rPr>
              <a:t>path</a:t>
            </a:r>
            <a:r>
              <a:rPr sz="2000" spc="-180" dirty="0">
                <a:solidFill>
                  <a:srgbClr val="FFFFFF"/>
                </a:solidFill>
                <a:latin typeface="Verdana"/>
                <a:cs typeface="Verdana"/>
              </a:rPr>
              <a:t> </a:t>
            </a:r>
            <a:r>
              <a:rPr sz="2000" spc="-80" dirty="0">
                <a:solidFill>
                  <a:srgbClr val="FFFFFF"/>
                </a:solidFill>
                <a:latin typeface="Verdana"/>
                <a:cs typeface="Verdana"/>
              </a:rPr>
              <a:t>from</a:t>
            </a:r>
            <a:r>
              <a:rPr sz="2000" spc="-145" dirty="0">
                <a:solidFill>
                  <a:srgbClr val="FFFFFF"/>
                </a:solidFill>
                <a:latin typeface="Verdana"/>
                <a:cs typeface="Verdana"/>
              </a:rPr>
              <a:t> </a:t>
            </a:r>
            <a:r>
              <a:rPr sz="2000" spc="-165" dirty="0">
                <a:solidFill>
                  <a:srgbClr val="FFFFFF"/>
                </a:solidFill>
                <a:latin typeface="Verdana"/>
                <a:cs typeface="Verdana"/>
              </a:rPr>
              <a:t>0</a:t>
            </a:r>
            <a:r>
              <a:rPr sz="2000" spc="-155" dirty="0">
                <a:solidFill>
                  <a:srgbClr val="FFFFFF"/>
                </a:solidFill>
                <a:latin typeface="Verdana"/>
                <a:cs typeface="Verdana"/>
              </a:rPr>
              <a:t> </a:t>
            </a:r>
            <a:r>
              <a:rPr sz="2000" spc="-5" dirty="0">
                <a:solidFill>
                  <a:srgbClr val="FFFFFF"/>
                </a:solidFill>
                <a:latin typeface="Verdana"/>
                <a:cs typeface="Verdana"/>
              </a:rPr>
              <a:t>to</a:t>
            </a:r>
            <a:r>
              <a:rPr sz="2000" spc="-165" dirty="0">
                <a:solidFill>
                  <a:srgbClr val="FFFFFF"/>
                </a:solidFill>
                <a:latin typeface="Verdana"/>
                <a:cs typeface="Verdana"/>
              </a:rPr>
              <a:t> </a:t>
            </a:r>
            <a:r>
              <a:rPr sz="2000" spc="-45" dirty="0">
                <a:solidFill>
                  <a:srgbClr val="FFFFFF"/>
                </a:solidFill>
                <a:latin typeface="Verdana"/>
                <a:cs typeface="Verdana"/>
              </a:rPr>
              <a:t>all</a:t>
            </a:r>
            <a:r>
              <a:rPr sz="2000" spc="-165" dirty="0">
                <a:solidFill>
                  <a:srgbClr val="FFFFFF"/>
                </a:solidFill>
                <a:latin typeface="Verdana"/>
                <a:cs typeface="Verdana"/>
              </a:rPr>
              <a:t> </a:t>
            </a:r>
            <a:r>
              <a:rPr sz="2000" spc="-15" dirty="0">
                <a:solidFill>
                  <a:srgbClr val="FFFFFF"/>
                </a:solidFill>
                <a:latin typeface="Verdana"/>
                <a:cs typeface="Verdana"/>
              </a:rPr>
              <a:t>the</a:t>
            </a:r>
            <a:r>
              <a:rPr sz="2000" spc="-185" dirty="0">
                <a:solidFill>
                  <a:srgbClr val="FFFFFF"/>
                </a:solidFill>
                <a:latin typeface="Verdana"/>
                <a:cs typeface="Verdana"/>
              </a:rPr>
              <a:t> </a:t>
            </a:r>
            <a:r>
              <a:rPr sz="2000" spc="-40" dirty="0">
                <a:solidFill>
                  <a:srgbClr val="FFFFFF"/>
                </a:solidFill>
                <a:latin typeface="Verdana"/>
                <a:cs typeface="Verdana"/>
              </a:rPr>
              <a:t>other</a:t>
            </a:r>
            <a:r>
              <a:rPr sz="2000" spc="-170" dirty="0">
                <a:solidFill>
                  <a:srgbClr val="FFFFFF"/>
                </a:solidFill>
                <a:latin typeface="Verdana"/>
                <a:cs typeface="Verdana"/>
              </a:rPr>
              <a:t> </a:t>
            </a:r>
            <a:r>
              <a:rPr sz="2000" spc="-25" dirty="0">
                <a:solidFill>
                  <a:srgbClr val="FFFFFF"/>
                </a:solidFill>
                <a:latin typeface="Verdana"/>
                <a:cs typeface="Verdana"/>
              </a:rPr>
              <a:t>nodes.</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56</a:t>
            </a:r>
            <a:endParaRPr sz="2800">
              <a:latin typeface="Verdana"/>
              <a:cs typeface="Verdana"/>
            </a:endParaRPr>
          </a:p>
        </p:txBody>
      </p:sp>
      <p:pic>
        <p:nvPicPr>
          <p:cNvPr id="5" name="object 5"/>
          <p:cNvPicPr/>
          <p:nvPr/>
        </p:nvPicPr>
        <p:blipFill>
          <a:blip r:embed="rId2" cstate="print"/>
          <a:stretch>
            <a:fillRect/>
          </a:stretch>
        </p:blipFill>
        <p:spPr>
          <a:xfrm>
            <a:off x="1245894" y="2494641"/>
            <a:ext cx="9525762" cy="4287895"/>
          </a:xfrm>
          <a:prstGeom prst="rect">
            <a:avLst/>
          </a:prstGeom>
        </p:spPr>
      </p:pic>
      <p:sp>
        <p:nvSpPr>
          <p:cNvPr id="6" name="Slide Number Placeholder 5">
            <a:extLst>
              <a:ext uri="{FF2B5EF4-FFF2-40B4-BE49-F238E27FC236}">
                <a16:creationId xmlns:a16="http://schemas.microsoft.com/office/drawing/2014/main" id="{C56DE846-A0D8-25F7-6C08-5CA39E926BD3}"/>
              </a:ext>
            </a:extLst>
          </p:cNvPr>
          <p:cNvSpPr>
            <a:spLocks noGrp="1"/>
          </p:cNvSpPr>
          <p:nvPr>
            <p:ph type="sldNum" sz="quarter" idx="7"/>
          </p:nvPr>
        </p:nvSpPr>
        <p:spPr/>
        <p:txBody>
          <a:bodyPr/>
          <a:lstStyle/>
          <a:p>
            <a:fld id="{B6F15528-21DE-4FAA-801E-634DDDAF4B2B}" type="slidenum">
              <a:rPr lang="en-US" smtClean="0"/>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2562"/>
            <a:ext cx="8628380" cy="848360"/>
          </a:xfrm>
          <a:prstGeom prst="rect">
            <a:avLst/>
          </a:prstGeom>
        </p:spPr>
        <p:txBody>
          <a:bodyPr vert="horz" wrap="square" lIns="0" tIns="12700" rIns="0" bIns="0" rtlCol="0">
            <a:spAutoFit/>
          </a:bodyPr>
          <a:lstStyle/>
          <a:p>
            <a:pPr marL="12700" marR="5080" indent="126364">
              <a:lnSpc>
                <a:spcPct val="100000"/>
              </a:lnSpc>
              <a:spcBef>
                <a:spcPts val="100"/>
              </a:spcBef>
            </a:pPr>
            <a:r>
              <a:rPr sz="1800" spc="120" dirty="0"/>
              <a:t>A</a:t>
            </a:r>
            <a:r>
              <a:rPr sz="1800" spc="-125" dirty="0"/>
              <a:t>l</a:t>
            </a:r>
            <a:r>
              <a:rPr sz="1800" spc="-114" dirty="0"/>
              <a:t>t</a:t>
            </a:r>
            <a:r>
              <a:rPr sz="1800" spc="85" dirty="0"/>
              <a:t>e</a:t>
            </a:r>
            <a:r>
              <a:rPr sz="1800" spc="-110" dirty="0"/>
              <a:t>r</a:t>
            </a:r>
            <a:r>
              <a:rPr sz="1800" spc="-175" dirty="0"/>
              <a:t>n</a:t>
            </a:r>
            <a:r>
              <a:rPr sz="1800" spc="135" dirty="0"/>
              <a:t>a</a:t>
            </a:r>
            <a:r>
              <a:rPr sz="1800" spc="-114" dirty="0"/>
              <a:t>ti</a:t>
            </a:r>
            <a:r>
              <a:rPr sz="1800" spc="-50" dirty="0"/>
              <a:t>v</a:t>
            </a:r>
            <a:r>
              <a:rPr sz="1800" spc="95" dirty="0"/>
              <a:t>e</a:t>
            </a:r>
            <a:r>
              <a:rPr sz="1800" spc="35" dirty="0">
                <a:latin typeface="Times New Roman"/>
                <a:cs typeface="Times New Roman"/>
              </a:rPr>
              <a:t> </a:t>
            </a:r>
            <a:r>
              <a:rPr sz="1800" spc="-80" dirty="0"/>
              <a:t>s</a:t>
            </a:r>
            <a:r>
              <a:rPr sz="1800" spc="-95" dirty="0"/>
              <a:t>o</a:t>
            </a:r>
            <a:r>
              <a:rPr sz="1800" spc="-125" dirty="0"/>
              <a:t>l</a:t>
            </a:r>
            <a:r>
              <a:rPr sz="1800" spc="-90" dirty="0"/>
              <a:t>u</a:t>
            </a:r>
            <a:r>
              <a:rPr sz="1800" spc="-75" dirty="0"/>
              <a:t>t</a:t>
            </a:r>
            <a:r>
              <a:rPr sz="1800" spc="-114" dirty="0"/>
              <a:t>i</a:t>
            </a:r>
            <a:r>
              <a:rPr sz="1800" spc="20" dirty="0"/>
              <a:t>on</a:t>
            </a:r>
            <a:r>
              <a:rPr sz="1800" spc="30" dirty="0">
                <a:latin typeface="Times New Roman"/>
                <a:cs typeface="Times New Roman"/>
              </a:rPr>
              <a:t> </a:t>
            </a:r>
            <a:r>
              <a:rPr sz="1800" spc="170" dirty="0"/>
              <a:t>c</a:t>
            </a:r>
            <a:r>
              <a:rPr sz="1800" spc="190" dirty="0"/>
              <a:t>a</a:t>
            </a:r>
            <a:r>
              <a:rPr sz="1800" spc="-45" dirty="0"/>
              <a:t>n</a:t>
            </a:r>
            <a:r>
              <a:rPr sz="1800" spc="55" dirty="0">
                <a:latin typeface="Times New Roman"/>
                <a:cs typeface="Times New Roman"/>
              </a:rPr>
              <a:t> </a:t>
            </a:r>
            <a:r>
              <a:rPr sz="1800" spc="95" dirty="0"/>
              <a:t>be</a:t>
            </a:r>
            <a:r>
              <a:rPr sz="1800" spc="35" dirty="0">
                <a:latin typeface="Times New Roman"/>
                <a:cs typeface="Times New Roman"/>
              </a:rPr>
              <a:t> </a:t>
            </a:r>
            <a:r>
              <a:rPr sz="1800" spc="-20" dirty="0"/>
              <a:t>fou</a:t>
            </a:r>
            <a:r>
              <a:rPr sz="1800" spc="-30" dirty="0"/>
              <a:t>n</a:t>
            </a:r>
            <a:r>
              <a:rPr sz="1800" spc="110" dirty="0"/>
              <a:t>d</a:t>
            </a:r>
            <a:r>
              <a:rPr sz="1800" spc="65" dirty="0">
                <a:latin typeface="Times New Roman"/>
                <a:cs typeface="Times New Roman"/>
              </a:rPr>
              <a:t> </a:t>
            </a:r>
            <a:r>
              <a:rPr sz="1800" spc="-114" dirty="0"/>
              <a:t>i</a:t>
            </a:r>
            <a:r>
              <a:rPr sz="1800" spc="-55" dirty="0"/>
              <a:t>n</a:t>
            </a:r>
            <a:r>
              <a:rPr sz="1800" spc="-285" dirty="0"/>
              <a:t>: </a:t>
            </a:r>
            <a:r>
              <a:rPr sz="1800" spc="-180" dirty="0">
                <a:latin typeface="Times New Roman"/>
                <a:cs typeface="Times New Roman"/>
              </a:rPr>
              <a:t> </a:t>
            </a:r>
            <a:r>
              <a:rPr sz="1800" spc="-60" dirty="0"/>
              <a:t>https://</a:t>
            </a:r>
            <a:r>
              <a:rPr sz="1800" spc="-60" dirty="0">
                <a:hlinkClick r:id="rId2"/>
              </a:rPr>
              <a:t>www.freecodecamp.org/news/dijkstras-shortest-path-algorithm-visual- </a:t>
            </a:r>
            <a:r>
              <a:rPr sz="1800" spc="-620" dirty="0"/>
              <a:t> </a:t>
            </a:r>
            <a:r>
              <a:rPr sz="1800" spc="-30" dirty="0"/>
              <a:t>introduction/</a:t>
            </a:r>
            <a:endParaRPr sz="1800">
              <a:latin typeface="Times New Roman"/>
              <a:cs typeface="Times New Roman"/>
            </a:endParaRPr>
          </a:p>
        </p:txBody>
      </p:sp>
      <p:grpSp>
        <p:nvGrpSpPr>
          <p:cNvPr id="3" name="object 3"/>
          <p:cNvGrpSpPr/>
          <p:nvPr/>
        </p:nvGrpSpPr>
        <p:grpSpPr>
          <a:xfrm>
            <a:off x="2381880" y="3165607"/>
            <a:ext cx="7669530" cy="2915920"/>
            <a:chOff x="2381880" y="3165607"/>
            <a:chExt cx="7669530" cy="2915920"/>
          </a:xfrm>
        </p:grpSpPr>
        <p:sp>
          <p:nvSpPr>
            <p:cNvPr id="4" name="object 4"/>
            <p:cNvSpPr/>
            <p:nvPr/>
          </p:nvSpPr>
          <p:spPr>
            <a:xfrm>
              <a:off x="2381880" y="3170109"/>
              <a:ext cx="1278255" cy="483870"/>
            </a:xfrm>
            <a:custGeom>
              <a:avLst/>
              <a:gdLst/>
              <a:ahLst/>
              <a:cxnLst/>
              <a:rect l="l" t="t" r="r" b="b"/>
              <a:pathLst>
                <a:path w="1278254" h="483870">
                  <a:moveTo>
                    <a:pt x="1278136" y="0"/>
                  </a:moveTo>
                  <a:lnTo>
                    <a:pt x="0" y="0"/>
                  </a:lnTo>
                  <a:lnTo>
                    <a:pt x="0" y="483559"/>
                  </a:lnTo>
                  <a:lnTo>
                    <a:pt x="1278136" y="483559"/>
                  </a:lnTo>
                  <a:lnTo>
                    <a:pt x="1278136" y="0"/>
                  </a:lnTo>
                  <a:close/>
                </a:path>
              </a:pathLst>
            </a:custGeom>
            <a:solidFill>
              <a:srgbClr val="E4CCCC"/>
            </a:solidFill>
          </p:spPr>
          <p:txBody>
            <a:bodyPr wrap="square" lIns="0" tIns="0" rIns="0" bIns="0" rtlCol="0"/>
            <a:lstStyle/>
            <a:p>
              <a:endParaRPr/>
            </a:p>
          </p:txBody>
        </p:sp>
        <p:sp>
          <p:nvSpPr>
            <p:cNvPr id="5" name="object 5"/>
            <p:cNvSpPr/>
            <p:nvPr/>
          </p:nvSpPr>
          <p:spPr>
            <a:xfrm>
              <a:off x="2381872" y="3653599"/>
              <a:ext cx="2556510" cy="483870"/>
            </a:xfrm>
            <a:custGeom>
              <a:avLst/>
              <a:gdLst/>
              <a:ahLst/>
              <a:cxnLst/>
              <a:rect l="l" t="t" r="r" b="b"/>
              <a:pathLst>
                <a:path w="2556510" h="483870">
                  <a:moveTo>
                    <a:pt x="2556256" y="0"/>
                  </a:moveTo>
                  <a:lnTo>
                    <a:pt x="1278140" y="0"/>
                  </a:lnTo>
                  <a:lnTo>
                    <a:pt x="0" y="0"/>
                  </a:lnTo>
                  <a:lnTo>
                    <a:pt x="0" y="483552"/>
                  </a:lnTo>
                  <a:lnTo>
                    <a:pt x="1278128" y="483552"/>
                  </a:lnTo>
                  <a:lnTo>
                    <a:pt x="2556256" y="483552"/>
                  </a:lnTo>
                  <a:lnTo>
                    <a:pt x="2556256" y="0"/>
                  </a:lnTo>
                  <a:close/>
                </a:path>
              </a:pathLst>
            </a:custGeom>
            <a:solidFill>
              <a:srgbClr val="F2E7E7"/>
            </a:solidFill>
          </p:spPr>
          <p:txBody>
            <a:bodyPr wrap="square" lIns="0" tIns="0" rIns="0" bIns="0" rtlCol="0"/>
            <a:lstStyle/>
            <a:p>
              <a:endParaRPr/>
            </a:p>
          </p:txBody>
        </p:sp>
        <p:sp>
          <p:nvSpPr>
            <p:cNvPr id="6" name="object 6"/>
            <p:cNvSpPr/>
            <p:nvPr/>
          </p:nvSpPr>
          <p:spPr>
            <a:xfrm>
              <a:off x="2381872" y="4137215"/>
              <a:ext cx="3834765" cy="483870"/>
            </a:xfrm>
            <a:custGeom>
              <a:avLst/>
              <a:gdLst/>
              <a:ahLst/>
              <a:cxnLst/>
              <a:rect l="l" t="t" r="r" b="b"/>
              <a:pathLst>
                <a:path w="3834765" h="483870">
                  <a:moveTo>
                    <a:pt x="2556256" y="0"/>
                  </a:moveTo>
                  <a:lnTo>
                    <a:pt x="1278140" y="0"/>
                  </a:lnTo>
                  <a:lnTo>
                    <a:pt x="0" y="0"/>
                  </a:lnTo>
                  <a:lnTo>
                    <a:pt x="0" y="483552"/>
                  </a:lnTo>
                  <a:lnTo>
                    <a:pt x="1278128" y="483552"/>
                  </a:lnTo>
                  <a:lnTo>
                    <a:pt x="2556256" y="483552"/>
                  </a:lnTo>
                  <a:lnTo>
                    <a:pt x="2556256" y="0"/>
                  </a:lnTo>
                  <a:close/>
                </a:path>
                <a:path w="3834765" h="483870">
                  <a:moveTo>
                    <a:pt x="3834396" y="0"/>
                  </a:moveTo>
                  <a:lnTo>
                    <a:pt x="2556281" y="0"/>
                  </a:lnTo>
                  <a:lnTo>
                    <a:pt x="2556281" y="483552"/>
                  </a:lnTo>
                  <a:lnTo>
                    <a:pt x="3834396" y="483552"/>
                  </a:lnTo>
                  <a:lnTo>
                    <a:pt x="3834396" y="0"/>
                  </a:lnTo>
                  <a:close/>
                </a:path>
              </a:pathLst>
            </a:custGeom>
            <a:solidFill>
              <a:srgbClr val="E4CCCC"/>
            </a:solidFill>
          </p:spPr>
          <p:txBody>
            <a:bodyPr wrap="square" lIns="0" tIns="0" rIns="0" bIns="0" rtlCol="0"/>
            <a:lstStyle/>
            <a:p>
              <a:endParaRPr/>
            </a:p>
          </p:txBody>
        </p:sp>
        <p:sp>
          <p:nvSpPr>
            <p:cNvPr id="7" name="object 7"/>
            <p:cNvSpPr/>
            <p:nvPr/>
          </p:nvSpPr>
          <p:spPr>
            <a:xfrm>
              <a:off x="2381872" y="4620818"/>
              <a:ext cx="5113020" cy="483870"/>
            </a:xfrm>
            <a:custGeom>
              <a:avLst/>
              <a:gdLst/>
              <a:ahLst/>
              <a:cxnLst/>
              <a:rect l="l" t="t" r="r" b="b"/>
              <a:pathLst>
                <a:path w="5113020" h="483870">
                  <a:moveTo>
                    <a:pt x="2556256" y="0"/>
                  </a:moveTo>
                  <a:lnTo>
                    <a:pt x="1278140" y="0"/>
                  </a:lnTo>
                  <a:lnTo>
                    <a:pt x="0" y="0"/>
                  </a:lnTo>
                  <a:lnTo>
                    <a:pt x="0" y="483577"/>
                  </a:lnTo>
                  <a:lnTo>
                    <a:pt x="1278128" y="483577"/>
                  </a:lnTo>
                  <a:lnTo>
                    <a:pt x="2556256" y="483577"/>
                  </a:lnTo>
                  <a:lnTo>
                    <a:pt x="2556256" y="0"/>
                  </a:lnTo>
                  <a:close/>
                </a:path>
                <a:path w="5113020" h="483870">
                  <a:moveTo>
                    <a:pt x="3834396" y="0"/>
                  </a:moveTo>
                  <a:lnTo>
                    <a:pt x="2556281" y="0"/>
                  </a:lnTo>
                  <a:lnTo>
                    <a:pt x="2556281" y="483577"/>
                  </a:lnTo>
                  <a:lnTo>
                    <a:pt x="3834396" y="483577"/>
                  </a:lnTo>
                  <a:lnTo>
                    <a:pt x="3834396" y="0"/>
                  </a:lnTo>
                  <a:close/>
                </a:path>
                <a:path w="5113020" h="483870">
                  <a:moveTo>
                    <a:pt x="5112639" y="0"/>
                  </a:moveTo>
                  <a:lnTo>
                    <a:pt x="3834523" y="0"/>
                  </a:lnTo>
                  <a:lnTo>
                    <a:pt x="3834523" y="483577"/>
                  </a:lnTo>
                  <a:lnTo>
                    <a:pt x="5112639" y="483577"/>
                  </a:lnTo>
                  <a:lnTo>
                    <a:pt x="5112639" y="0"/>
                  </a:lnTo>
                  <a:close/>
                </a:path>
              </a:pathLst>
            </a:custGeom>
            <a:solidFill>
              <a:srgbClr val="F2E7E7"/>
            </a:solidFill>
          </p:spPr>
          <p:txBody>
            <a:bodyPr wrap="square" lIns="0" tIns="0" rIns="0" bIns="0" rtlCol="0"/>
            <a:lstStyle/>
            <a:p>
              <a:endParaRPr/>
            </a:p>
          </p:txBody>
        </p:sp>
        <p:sp>
          <p:nvSpPr>
            <p:cNvPr id="8" name="object 8"/>
            <p:cNvSpPr/>
            <p:nvPr/>
          </p:nvSpPr>
          <p:spPr>
            <a:xfrm>
              <a:off x="2381872" y="5104307"/>
              <a:ext cx="5113020" cy="483870"/>
            </a:xfrm>
            <a:custGeom>
              <a:avLst/>
              <a:gdLst/>
              <a:ahLst/>
              <a:cxnLst/>
              <a:rect l="l" t="t" r="r" b="b"/>
              <a:pathLst>
                <a:path w="5113020" h="483870">
                  <a:moveTo>
                    <a:pt x="2556256" y="0"/>
                  </a:moveTo>
                  <a:lnTo>
                    <a:pt x="1278140" y="0"/>
                  </a:lnTo>
                  <a:lnTo>
                    <a:pt x="0" y="0"/>
                  </a:lnTo>
                  <a:lnTo>
                    <a:pt x="0" y="483577"/>
                  </a:lnTo>
                  <a:lnTo>
                    <a:pt x="1278128" y="483577"/>
                  </a:lnTo>
                  <a:lnTo>
                    <a:pt x="2556256" y="483577"/>
                  </a:lnTo>
                  <a:lnTo>
                    <a:pt x="2556256" y="0"/>
                  </a:lnTo>
                  <a:close/>
                </a:path>
                <a:path w="5113020" h="483870">
                  <a:moveTo>
                    <a:pt x="3834396" y="0"/>
                  </a:moveTo>
                  <a:lnTo>
                    <a:pt x="2556281" y="0"/>
                  </a:lnTo>
                  <a:lnTo>
                    <a:pt x="2556281" y="483577"/>
                  </a:lnTo>
                  <a:lnTo>
                    <a:pt x="3834396" y="483577"/>
                  </a:lnTo>
                  <a:lnTo>
                    <a:pt x="3834396" y="0"/>
                  </a:lnTo>
                  <a:close/>
                </a:path>
                <a:path w="5113020" h="483870">
                  <a:moveTo>
                    <a:pt x="5112639" y="0"/>
                  </a:moveTo>
                  <a:lnTo>
                    <a:pt x="3834523" y="0"/>
                  </a:lnTo>
                  <a:lnTo>
                    <a:pt x="3834523" y="483577"/>
                  </a:lnTo>
                  <a:lnTo>
                    <a:pt x="5112639" y="483577"/>
                  </a:lnTo>
                  <a:lnTo>
                    <a:pt x="5112639" y="0"/>
                  </a:lnTo>
                  <a:close/>
                </a:path>
              </a:pathLst>
            </a:custGeom>
            <a:solidFill>
              <a:srgbClr val="E4CCCC"/>
            </a:solidFill>
          </p:spPr>
          <p:txBody>
            <a:bodyPr wrap="square" lIns="0" tIns="0" rIns="0" bIns="0" rtlCol="0"/>
            <a:lstStyle/>
            <a:p>
              <a:endParaRPr/>
            </a:p>
          </p:txBody>
        </p:sp>
        <p:sp>
          <p:nvSpPr>
            <p:cNvPr id="9" name="object 9"/>
            <p:cNvSpPr/>
            <p:nvPr/>
          </p:nvSpPr>
          <p:spPr>
            <a:xfrm>
              <a:off x="2381872" y="5587911"/>
              <a:ext cx="5113020" cy="483870"/>
            </a:xfrm>
            <a:custGeom>
              <a:avLst/>
              <a:gdLst/>
              <a:ahLst/>
              <a:cxnLst/>
              <a:rect l="l" t="t" r="r" b="b"/>
              <a:pathLst>
                <a:path w="5113020" h="483870">
                  <a:moveTo>
                    <a:pt x="2556256" y="0"/>
                  </a:moveTo>
                  <a:lnTo>
                    <a:pt x="1278140" y="0"/>
                  </a:lnTo>
                  <a:lnTo>
                    <a:pt x="0" y="0"/>
                  </a:lnTo>
                  <a:lnTo>
                    <a:pt x="0" y="483552"/>
                  </a:lnTo>
                  <a:lnTo>
                    <a:pt x="1278128" y="483552"/>
                  </a:lnTo>
                  <a:lnTo>
                    <a:pt x="2556256" y="483552"/>
                  </a:lnTo>
                  <a:lnTo>
                    <a:pt x="2556256" y="0"/>
                  </a:lnTo>
                  <a:close/>
                </a:path>
                <a:path w="5113020" h="483870">
                  <a:moveTo>
                    <a:pt x="3834396" y="0"/>
                  </a:moveTo>
                  <a:lnTo>
                    <a:pt x="2556281" y="0"/>
                  </a:lnTo>
                  <a:lnTo>
                    <a:pt x="2556281" y="483552"/>
                  </a:lnTo>
                  <a:lnTo>
                    <a:pt x="3834396" y="483552"/>
                  </a:lnTo>
                  <a:lnTo>
                    <a:pt x="3834396" y="0"/>
                  </a:lnTo>
                  <a:close/>
                </a:path>
                <a:path w="5113020" h="483870">
                  <a:moveTo>
                    <a:pt x="5112639" y="0"/>
                  </a:moveTo>
                  <a:lnTo>
                    <a:pt x="3834523" y="0"/>
                  </a:lnTo>
                  <a:lnTo>
                    <a:pt x="3834523" y="483552"/>
                  </a:lnTo>
                  <a:lnTo>
                    <a:pt x="5112639" y="483552"/>
                  </a:lnTo>
                  <a:lnTo>
                    <a:pt x="5112639" y="0"/>
                  </a:lnTo>
                  <a:close/>
                </a:path>
              </a:pathLst>
            </a:custGeom>
            <a:solidFill>
              <a:srgbClr val="F2E7E7"/>
            </a:solidFill>
          </p:spPr>
          <p:txBody>
            <a:bodyPr wrap="square" lIns="0" tIns="0" rIns="0" bIns="0" rtlCol="0"/>
            <a:lstStyle/>
            <a:p>
              <a:endParaRPr/>
            </a:p>
          </p:txBody>
        </p:sp>
        <p:sp>
          <p:nvSpPr>
            <p:cNvPr id="10" name="object 10"/>
            <p:cNvSpPr/>
            <p:nvPr/>
          </p:nvSpPr>
          <p:spPr>
            <a:xfrm>
              <a:off x="8772662" y="5104305"/>
              <a:ext cx="1278255" cy="483870"/>
            </a:xfrm>
            <a:custGeom>
              <a:avLst/>
              <a:gdLst/>
              <a:ahLst/>
              <a:cxnLst/>
              <a:rect l="l" t="t" r="r" b="b"/>
              <a:pathLst>
                <a:path w="1278254" h="483870">
                  <a:moveTo>
                    <a:pt x="1278123" y="0"/>
                  </a:moveTo>
                  <a:lnTo>
                    <a:pt x="0" y="0"/>
                  </a:lnTo>
                  <a:lnTo>
                    <a:pt x="0" y="483571"/>
                  </a:lnTo>
                  <a:lnTo>
                    <a:pt x="1278123" y="483571"/>
                  </a:lnTo>
                  <a:lnTo>
                    <a:pt x="1278123" y="0"/>
                  </a:lnTo>
                  <a:close/>
                </a:path>
              </a:pathLst>
            </a:custGeom>
            <a:solidFill>
              <a:srgbClr val="E4CCCC"/>
            </a:solidFill>
          </p:spPr>
          <p:txBody>
            <a:bodyPr wrap="square" lIns="0" tIns="0" rIns="0" bIns="0" rtlCol="0"/>
            <a:lstStyle/>
            <a:p>
              <a:endParaRPr/>
            </a:p>
          </p:txBody>
        </p:sp>
        <p:sp>
          <p:nvSpPr>
            <p:cNvPr id="11" name="object 11"/>
            <p:cNvSpPr/>
            <p:nvPr/>
          </p:nvSpPr>
          <p:spPr>
            <a:xfrm>
              <a:off x="7494511" y="5587911"/>
              <a:ext cx="2556510" cy="483870"/>
            </a:xfrm>
            <a:custGeom>
              <a:avLst/>
              <a:gdLst/>
              <a:ahLst/>
              <a:cxnLst/>
              <a:rect l="l" t="t" r="r" b="b"/>
              <a:pathLst>
                <a:path w="2556509" h="483870">
                  <a:moveTo>
                    <a:pt x="1278128" y="0"/>
                  </a:moveTo>
                  <a:lnTo>
                    <a:pt x="0" y="0"/>
                  </a:lnTo>
                  <a:lnTo>
                    <a:pt x="0" y="483552"/>
                  </a:lnTo>
                  <a:lnTo>
                    <a:pt x="1278128" y="483552"/>
                  </a:lnTo>
                  <a:lnTo>
                    <a:pt x="1278128" y="0"/>
                  </a:lnTo>
                  <a:close/>
                </a:path>
                <a:path w="2556509" h="483870">
                  <a:moveTo>
                    <a:pt x="2556268" y="0"/>
                  </a:moveTo>
                  <a:lnTo>
                    <a:pt x="1278140" y="0"/>
                  </a:lnTo>
                  <a:lnTo>
                    <a:pt x="1278140" y="483552"/>
                  </a:lnTo>
                  <a:lnTo>
                    <a:pt x="2556268" y="483552"/>
                  </a:lnTo>
                  <a:lnTo>
                    <a:pt x="2556268" y="0"/>
                  </a:lnTo>
                  <a:close/>
                </a:path>
              </a:pathLst>
            </a:custGeom>
            <a:solidFill>
              <a:srgbClr val="F2E7E7"/>
            </a:solidFill>
          </p:spPr>
          <p:txBody>
            <a:bodyPr wrap="square" lIns="0" tIns="0" rIns="0" bIns="0" rtlCol="0"/>
            <a:lstStyle/>
            <a:p>
              <a:endParaRPr/>
            </a:p>
          </p:txBody>
        </p:sp>
        <p:sp>
          <p:nvSpPr>
            <p:cNvPr id="12" name="object 12"/>
            <p:cNvSpPr/>
            <p:nvPr/>
          </p:nvSpPr>
          <p:spPr>
            <a:xfrm>
              <a:off x="2592324" y="3175132"/>
              <a:ext cx="514984" cy="408305"/>
            </a:xfrm>
            <a:custGeom>
              <a:avLst/>
              <a:gdLst/>
              <a:ahLst/>
              <a:cxnLst/>
              <a:rect l="l" t="t" r="r" b="b"/>
              <a:pathLst>
                <a:path w="514985" h="408304">
                  <a:moveTo>
                    <a:pt x="257424" y="0"/>
                  </a:moveTo>
                  <a:lnTo>
                    <a:pt x="205527" y="4149"/>
                  </a:lnTo>
                  <a:lnTo>
                    <a:pt x="157198" y="16049"/>
                  </a:lnTo>
                  <a:lnTo>
                    <a:pt x="113469" y="34879"/>
                  </a:lnTo>
                  <a:lnTo>
                    <a:pt x="75375" y="59816"/>
                  </a:lnTo>
                  <a:lnTo>
                    <a:pt x="43948" y="90041"/>
                  </a:lnTo>
                  <a:lnTo>
                    <a:pt x="20221" y="124729"/>
                  </a:lnTo>
                  <a:lnTo>
                    <a:pt x="5227" y="163062"/>
                  </a:lnTo>
                  <a:lnTo>
                    <a:pt x="0" y="204215"/>
                  </a:lnTo>
                  <a:lnTo>
                    <a:pt x="5227" y="245364"/>
                  </a:lnTo>
                  <a:lnTo>
                    <a:pt x="20221" y="283683"/>
                  </a:lnTo>
                  <a:lnTo>
                    <a:pt x="43948" y="318352"/>
                  </a:lnTo>
                  <a:lnTo>
                    <a:pt x="75375" y="348554"/>
                  </a:lnTo>
                  <a:lnTo>
                    <a:pt x="113469" y="373469"/>
                  </a:lnTo>
                  <a:lnTo>
                    <a:pt x="157198" y="392279"/>
                  </a:lnTo>
                  <a:lnTo>
                    <a:pt x="205527" y="404165"/>
                  </a:lnTo>
                  <a:lnTo>
                    <a:pt x="257424" y="408310"/>
                  </a:lnTo>
                  <a:lnTo>
                    <a:pt x="309288" y="404165"/>
                  </a:lnTo>
                  <a:lnTo>
                    <a:pt x="357604" y="392279"/>
                  </a:lnTo>
                  <a:lnTo>
                    <a:pt x="401333" y="373469"/>
                  </a:lnTo>
                  <a:lnTo>
                    <a:pt x="439438" y="348554"/>
                  </a:lnTo>
                  <a:lnTo>
                    <a:pt x="470882" y="318352"/>
                  </a:lnTo>
                  <a:lnTo>
                    <a:pt x="494627" y="283683"/>
                  </a:lnTo>
                  <a:lnTo>
                    <a:pt x="509634" y="245364"/>
                  </a:lnTo>
                  <a:lnTo>
                    <a:pt x="514868" y="204215"/>
                  </a:lnTo>
                  <a:lnTo>
                    <a:pt x="509634" y="163062"/>
                  </a:lnTo>
                  <a:lnTo>
                    <a:pt x="494627" y="124729"/>
                  </a:lnTo>
                  <a:lnTo>
                    <a:pt x="470882" y="90041"/>
                  </a:lnTo>
                  <a:lnTo>
                    <a:pt x="439438" y="59816"/>
                  </a:lnTo>
                  <a:lnTo>
                    <a:pt x="401333" y="34879"/>
                  </a:lnTo>
                  <a:lnTo>
                    <a:pt x="357604" y="16049"/>
                  </a:lnTo>
                  <a:lnTo>
                    <a:pt x="309288" y="4149"/>
                  </a:lnTo>
                  <a:lnTo>
                    <a:pt x="257424" y="0"/>
                  </a:lnTo>
                  <a:close/>
                </a:path>
              </a:pathLst>
            </a:custGeom>
            <a:solidFill>
              <a:srgbClr val="FFFFFF"/>
            </a:solidFill>
          </p:spPr>
          <p:txBody>
            <a:bodyPr wrap="square" lIns="0" tIns="0" rIns="0" bIns="0" rtlCol="0"/>
            <a:lstStyle/>
            <a:p>
              <a:endParaRPr/>
            </a:p>
          </p:txBody>
        </p:sp>
        <p:sp>
          <p:nvSpPr>
            <p:cNvPr id="13" name="object 13"/>
            <p:cNvSpPr/>
            <p:nvPr/>
          </p:nvSpPr>
          <p:spPr>
            <a:xfrm>
              <a:off x="2592324" y="3175132"/>
              <a:ext cx="514984" cy="408305"/>
            </a:xfrm>
            <a:custGeom>
              <a:avLst/>
              <a:gdLst/>
              <a:ahLst/>
              <a:cxnLst/>
              <a:rect l="l" t="t" r="r" b="b"/>
              <a:pathLst>
                <a:path w="514985" h="408304">
                  <a:moveTo>
                    <a:pt x="0" y="204215"/>
                  </a:moveTo>
                  <a:lnTo>
                    <a:pt x="5227" y="163062"/>
                  </a:lnTo>
                  <a:lnTo>
                    <a:pt x="20221" y="124729"/>
                  </a:lnTo>
                  <a:lnTo>
                    <a:pt x="43948" y="90041"/>
                  </a:lnTo>
                  <a:lnTo>
                    <a:pt x="75375" y="59816"/>
                  </a:lnTo>
                  <a:lnTo>
                    <a:pt x="113469" y="34879"/>
                  </a:lnTo>
                  <a:lnTo>
                    <a:pt x="157198" y="16049"/>
                  </a:lnTo>
                  <a:lnTo>
                    <a:pt x="205527" y="4149"/>
                  </a:lnTo>
                  <a:lnTo>
                    <a:pt x="257424" y="0"/>
                  </a:lnTo>
                  <a:lnTo>
                    <a:pt x="309288" y="4149"/>
                  </a:lnTo>
                  <a:lnTo>
                    <a:pt x="357604" y="16049"/>
                  </a:lnTo>
                  <a:lnTo>
                    <a:pt x="401333" y="34879"/>
                  </a:lnTo>
                  <a:lnTo>
                    <a:pt x="439438" y="59816"/>
                  </a:lnTo>
                  <a:lnTo>
                    <a:pt x="470882" y="90041"/>
                  </a:lnTo>
                  <a:lnTo>
                    <a:pt x="494627" y="124729"/>
                  </a:lnTo>
                  <a:lnTo>
                    <a:pt x="509634" y="163062"/>
                  </a:lnTo>
                  <a:lnTo>
                    <a:pt x="514868" y="204215"/>
                  </a:lnTo>
                  <a:lnTo>
                    <a:pt x="509634" y="245364"/>
                  </a:lnTo>
                  <a:lnTo>
                    <a:pt x="494627" y="283683"/>
                  </a:lnTo>
                  <a:lnTo>
                    <a:pt x="470882" y="318352"/>
                  </a:lnTo>
                  <a:lnTo>
                    <a:pt x="439438" y="348554"/>
                  </a:lnTo>
                  <a:lnTo>
                    <a:pt x="401333" y="373469"/>
                  </a:lnTo>
                  <a:lnTo>
                    <a:pt x="357604" y="392279"/>
                  </a:lnTo>
                  <a:lnTo>
                    <a:pt x="309288" y="404165"/>
                  </a:lnTo>
                  <a:lnTo>
                    <a:pt x="257424" y="408310"/>
                  </a:lnTo>
                  <a:lnTo>
                    <a:pt x="205527" y="404165"/>
                  </a:lnTo>
                  <a:lnTo>
                    <a:pt x="157198" y="392279"/>
                  </a:lnTo>
                  <a:lnTo>
                    <a:pt x="113469" y="373469"/>
                  </a:lnTo>
                  <a:lnTo>
                    <a:pt x="75375" y="348554"/>
                  </a:lnTo>
                  <a:lnTo>
                    <a:pt x="43948" y="318352"/>
                  </a:lnTo>
                  <a:lnTo>
                    <a:pt x="20221" y="283683"/>
                  </a:lnTo>
                  <a:lnTo>
                    <a:pt x="5227" y="245364"/>
                  </a:lnTo>
                  <a:lnTo>
                    <a:pt x="0" y="204215"/>
                  </a:lnTo>
                  <a:close/>
                </a:path>
              </a:pathLst>
            </a:custGeom>
            <a:ln w="19049">
              <a:solidFill>
                <a:srgbClr val="000000"/>
              </a:solidFill>
            </a:ln>
          </p:spPr>
          <p:txBody>
            <a:bodyPr wrap="square" lIns="0" tIns="0" rIns="0" bIns="0" rtlCol="0"/>
            <a:lstStyle/>
            <a:p>
              <a:endParaRPr/>
            </a:p>
          </p:txBody>
        </p:sp>
        <p:sp>
          <p:nvSpPr>
            <p:cNvPr id="14" name="object 14"/>
            <p:cNvSpPr/>
            <p:nvPr/>
          </p:nvSpPr>
          <p:spPr>
            <a:xfrm>
              <a:off x="2592324" y="3672840"/>
              <a:ext cx="514984" cy="408940"/>
            </a:xfrm>
            <a:custGeom>
              <a:avLst/>
              <a:gdLst/>
              <a:ahLst/>
              <a:cxnLst/>
              <a:rect l="l" t="t" r="r" b="b"/>
              <a:pathLst>
                <a:path w="514985" h="408939">
                  <a:moveTo>
                    <a:pt x="257424" y="0"/>
                  </a:moveTo>
                  <a:lnTo>
                    <a:pt x="205527" y="4149"/>
                  </a:lnTo>
                  <a:lnTo>
                    <a:pt x="157198" y="16049"/>
                  </a:lnTo>
                  <a:lnTo>
                    <a:pt x="113469" y="34879"/>
                  </a:lnTo>
                  <a:lnTo>
                    <a:pt x="75375" y="59816"/>
                  </a:lnTo>
                  <a:lnTo>
                    <a:pt x="43948" y="90041"/>
                  </a:lnTo>
                  <a:lnTo>
                    <a:pt x="20221" y="124729"/>
                  </a:lnTo>
                  <a:lnTo>
                    <a:pt x="5227" y="163062"/>
                  </a:lnTo>
                  <a:lnTo>
                    <a:pt x="0" y="204215"/>
                  </a:lnTo>
                  <a:lnTo>
                    <a:pt x="5227" y="245369"/>
                  </a:lnTo>
                  <a:lnTo>
                    <a:pt x="20221" y="283702"/>
                  </a:lnTo>
                  <a:lnTo>
                    <a:pt x="43948" y="318390"/>
                  </a:lnTo>
                  <a:lnTo>
                    <a:pt x="75375" y="348614"/>
                  </a:lnTo>
                  <a:lnTo>
                    <a:pt x="113469" y="373552"/>
                  </a:lnTo>
                  <a:lnTo>
                    <a:pt x="157198" y="392382"/>
                  </a:lnTo>
                  <a:lnTo>
                    <a:pt x="205527" y="404282"/>
                  </a:lnTo>
                  <a:lnTo>
                    <a:pt x="257424" y="408431"/>
                  </a:lnTo>
                  <a:lnTo>
                    <a:pt x="309288" y="404282"/>
                  </a:lnTo>
                  <a:lnTo>
                    <a:pt x="357604" y="392382"/>
                  </a:lnTo>
                  <a:lnTo>
                    <a:pt x="401333" y="373552"/>
                  </a:lnTo>
                  <a:lnTo>
                    <a:pt x="439438" y="348614"/>
                  </a:lnTo>
                  <a:lnTo>
                    <a:pt x="470882" y="318390"/>
                  </a:lnTo>
                  <a:lnTo>
                    <a:pt x="494627" y="283702"/>
                  </a:lnTo>
                  <a:lnTo>
                    <a:pt x="509634" y="245369"/>
                  </a:lnTo>
                  <a:lnTo>
                    <a:pt x="514868" y="204215"/>
                  </a:lnTo>
                  <a:lnTo>
                    <a:pt x="509634" y="163062"/>
                  </a:lnTo>
                  <a:lnTo>
                    <a:pt x="494627" y="124729"/>
                  </a:lnTo>
                  <a:lnTo>
                    <a:pt x="470882" y="90041"/>
                  </a:lnTo>
                  <a:lnTo>
                    <a:pt x="439438" y="59816"/>
                  </a:lnTo>
                  <a:lnTo>
                    <a:pt x="401333" y="34879"/>
                  </a:lnTo>
                  <a:lnTo>
                    <a:pt x="357604" y="16049"/>
                  </a:lnTo>
                  <a:lnTo>
                    <a:pt x="309288" y="4149"/>
                  </a:lnTo>
                  <a:lnTo>
                    <a:pt x="257424" y="0"/>
                  </a:lnTo>
                  <a:close/>
                </a:path>
              </a:pathLst>
            </a:custGeom>
            <a:solidFill>
              <a:srgbClr val="FFFFFF"/>
            </a:solidFill>
          </p:spPr>
          <p:txBody>
            <a:bodyPr wrap="square" lIns="0" tIns="0" rIns="0" bIns="0" rtlCol="0"/>
            <a:lstStyle/>
            <a:p>
              <a:endParaRPr/>
            </a:p>
          </p:txBody>
        </p:sp>
        <p:sp>
          <p:nvSpPr>
            <p:cNvPr id="15" name="object 15"/>
            <p:cNvSpPr/>
            <p:nvPr/>
          </p:nvSpPr>
          <p:spPr>
            <a:xfrm>
              <a:off x="2592324" y="3672840"/>
              <a:ext cx="514984" cy="408940"/>
            </a:xfrm>
            <a:custGeom>
              <a:avLst/>
              <a:gdLst/>
              <a:ahLst/>
              <a:cxnLst/>
              <a:rect l="l" t="t" r="r" b="b"/>
              <a:pathLst>
                <a:path w="514985" h="408939">
                  <a:moveTo>
                    <a:pt x="0" y="204215"/>
                  </a:moveTo>
                  <a:lnTo>
                    <a:pt x="5227" y="163062"/>
                  </a:lnTo>
                  <a:lnTo>
                    <a:pt x="20221" y="124729"/>
                  </a:lnTo>
                  <a:lnTo>
                    <a:pt x="43948" y="90041"/>
                  </a:lnTo>
                  <a:lnTo>
                    <a:pt x="75375" y="59816"/>
                  </a:lnTo>
                  <a:lnTo>
                    <a:pt x="113469" y="34879"/>
                  </a:lnTo>
                  <a:lnTo>
                    <a:pt x="157198" y="16049"/>
                  </a:lnTo>
                  <a:lnTo>
                    <a:pt x="205527" y="4149"/>
                  </a:lnTo>
                  <a:lnTo>
                    <a:pt x="257424" y="0"/>
                  </a:lnTo>
                  <a:lnTo>
                    <a:pt x="309288" y="4149"/>
                  </a:lnTo>
                  <a:lnTo>
                    <a:pt x="357604" y="16049"/>
                  </a:lnTo>
                  <a:lnTo>
                    <a:pt x="401333" y="34879"/>
                  </a:lnTo>
                  <a:lnTo>
                    <a:pt x="439438" y="59816"/>
                  </a:lnTo>
                  <a:lnTo>
                    <a:pt x="470882" y="90041"/>
                  </a:lnTo>
                  <a:lnTo>
                    <a:pt x="494627" y="124729"/>
                  </a:lnTo>
                  <a:lnTo>
                    <a:pt x="509634" y="163062"/>
                  </a:lnTo>
                  <a:lnTo>
                    <a:pt x="514868" y="204215"/>
                  </a:lnTo>
                  <a:lnTo>
                    <a:pt x="509634" y="245369"/>
                  </a:lnTo>
                  <a:lnTo>
                    <a:pt x="494627" y="283702"/>
                  </a:lnTo>
                  <a:lnTo>
                    <a:pt x="470882" y="318390"/>
                  </a:lnTo>
                  <a:lnTo>
                    <a:pt x="439438" y="348614"/>
                  </a:lnTo>
                  <a:lnTo>
                    <a:pt x="401333" y="373552"/>
                  </a:lnTo>
                  <a:lnTo>
                    <a:pt x="357604" y="392382"/>
                  </a:lnTo>
                  <a:lnTo>
                    <a:pt x="309288" y="404282"/>
                  </a:lnTo>
                  <a:lnTo>
                    <a:pt x="257424" y="408431"/>
                  </a:lnTo>
                  <a:lnTo>
                    <a:pt x="205527" y="404282"/>
                  </a:lnTo>
                  <a:lnTo>
                    <a:pt x="157198" y="392382"/>
                  </a:lnTo>
                  <a:lnTo>
                    <a:pt x="113469" y="373552"/>
                  </a:lnTo>
                  <a:lnTo>
                    <a:pt x="75375" y="348614"/>
                  </a:lnTo>
                  <a:lnTo>
                    <a:pt x="43948" y="318390"/>
                  </a:lnTo>
                  <a:lnTo>
                    <a:pt x="20221" y="283702"/>
                  </a:lnTo>
                  <a:lnTo>
                    <a:pt x="5227" y="245369"/>
                  </a:lnTo>
                  <a:lnTo>
                    <a:pt x="0" y="204215"/>
                  </a:lnTo>
                  <a:close/>
                </a:path>
              </a:pathLst>
            </a:custGeom>
            <a:ln w="19049">
              <a:solidFill>
                <a:srgbClr val="000000"/>
              </a:solidFill>
            </a:ln>
          </p:spPr>
          <p:txBody>
            <a:bodyPr wrap="square" lIns="0" tIns="0" rIns="0" bIns="0" rtlCol="0"/>
            <a:lstStyle/>
            <a:p>
              <a:endParaRPr/>
            </a:p>
          </p:txBody>
        </p:sp>
        <p:sp>
          <p:nvSpPr>
            <p:cNvPr id="16" name="object 16"/>
            <p:cNvSpPr/>
            <p:nvPr/>
          </p:nvSpPr>
          <p:spPr>
            <a:xfrm>
              <a:off x="4081272" y="3702680"/>
              <a:ext cx="514984" cy="408305"/>
            </a:xfrm>
            <a:custGeom>
              <a:avLst/>
              <a:gdLst/>
              <a:ahLst/>
              <a:cxnLst/>
              <a:rect l="l" t="t" r="r" b="b"/>
              <a:pathLst>
                <a:path w="514985" h="408304">
                  <a:moveTo>
                    <a:pt x="257434" y="0"/>
                  </a:moveTo>
                  <a:lnTo>
                    <a:pt x="205531" y="4149"/>
                  </a:lnTo>
                  <a:lnTo>
                    <a:pt x="157198" y="16049"/>
                  </a:lnTo>
                  <a:lnTo>
                    <a:pt x="113468" y="34879"/>
                  </a:lnTo>
                  <a:lnTo>
                    <a:pt x="75373" y="59818"/>
                  </a:lnTo>
                  <a:lnTo>
                    <a:pt x="43946" y="90043"/>
                  </a:lnTo>
                  <a:lnTo>
                    <a:pt x="20220" y="124733"/>
                  </a:lnTo>
                  <a:lnTo>
                    <a:pt x="5227" y="163068"/>
                  </a:lnTo>
                  <a:lnTo>
                    <a:pt x="0" y="204225"/>
                  </a:lnTo>
                  <a:lnTo>
                    <a:pt x="5227" y="245373"/>
                  </a:lnTo>
                  <a:lnTo>
                    <a:pt x="20220" y="283690"/>
                  </a:lnTo>
                  <a:lnTo>
                    <a:pt x="43946" y="318358"/>
                  </a:lnTo>
                  <a:lnTo>
                    <a:pt x="75373" y="348558"/>
                  </a:lnTo>
                  <a:lnTo>
                    <a:pt x="113468" y="373472"/>
                  </a:lnTo>
                  <a:lnTo>
                    <a:pt x="157198" y="392280"/>
                  </a:lnTo>
                  <a:lnTo>
                    <a:pt x="205531" y="404166"/>
                  </a:lnTo>
                  <a:lnTo>
                    <a:pt x="257434" y="408310"/>
                  </a:lnTo>
                  <a:lnTo>
                    <a:pt x="309337" y="404166"/>
                  </a:lnTo>
                  <a:lnTo>
                    <a:pt x="357669" y="392280"/>
                  </a:lnTo>
                  <a:lnTo>
                    <a:pt x="401400" y="373472"/>
                  </a:lnTo>
                  <a:lnTo>
                    <a:pt x="439494" y="348558"/>
                  </a:lnTo>
                  <a:lnTo>
                    <a:pt x="470921" y="318358"/>
                  </a:lnTo>
                  <a:lnTo>
                    <a:pt x="494648" y="283690"/>
                  </a:lnTo>
                  <a:lnTo>
                    <a:pt x="509641" y="245373"/>
                  </a:lnTo>
                  <a:lnTo>
                    <a:pt x="514868" y="204225"/>
                  </a:lnTo>
                  <a:lnTo>
                    <a:pt x="509641" y="163068"/>
                  </a:lnTo>
                  <a:lnTo>
                    <a:pt x="494648" y="124733"/>
                  </a:lnTo>
                  <a:lnTo>
                    <a:pt x="470921" y="90043"/>
                  </a:lnTo>
                  <a:lnTo>
                    <a:pt x="439494" y="59818"/>
                  </a:lnTo>
                  <a:lnTo>
                    <a:pt x="401400" y="34879"/>
                  </a:lnTo>
                  <a:lnTo>
                    <a:pt x="357669" y="16049"/>
                  </a:lnTo>
                  <a:lnTo>
                    <a:pt x="309337" y="4149"/>
                  </a:lnTo>
                  <a:lnTo>
                    <a:pt x="257434" y="0"/>
                  </a:lnTo>
                  <a:close/>
                </a:path>
              </a:pathLst>
            </a:custGeom>
            <a:solidFill>
              <a:srgbClr val="FFFFFF"/>
            </a:solidFill>
          </p:spPr>
          <p:txBody>
            <a:bodyPr wrap="square" lIns="0" tIns="0" rIns="0" bIns="0" rtlCol="0"/>
            <a:lstStyle/>
            <a:p>
              <a:endParaRPr/>
            </a:p>
          </p:txBody>
        </p:sp>
        <p:sp>
          <p:nvSpPr>
            <p:cNvPr id="17" name="object 17"/>
            <p:cNvSpPr/>
            <p:nvPr/>
          </p:nvSpPr>
          <p:spPr>
            <a:xfrm>
              <a:off x="4081272" y="3702680"/>
              <a:ext cx="514984" cy="408305"/>
            </a:xfrm>
            <a:custGeom>
              <a:avLst/>
              <a:gdLst/>
              <a:ahLst/>
              <a:cxnLst/>
              <a:rect l="l" t="t" r="r" b="b"/>
              <a:pathLst>
                <a:path w="514985" h="408304">
                  <a:moveTo>
                    <a:pt x="0" y="204225"/>
                  </a:moveTo>
                  <a:lnTo>
                    <a:pt x="5227" y="163068"/>
                  </a:lnTo>
                  <a:lnTo>
                    <a:pt x="20220" y="124733"/>
                  </a:lnTo>
                  <a:lnTo>
                    <a:pt x="43946" y="90043"/>
                  </a:lnTo>
                  <a:lnTo>
                    <a:pt x="75373" y="59818"/>
                  </a:lnTo>
                  <a:lnTo>
                    <a:pt x="113468" y="34879"/>
                  </a:lnTo>
                  <a:lnTo>
                    <a:pt x="157198" y="16049"/>
                  </a:lnTo>
                  <a:lnTo>
                    <a:pt x="205531" y="4149"/>
                  </a:lnTo>
                  <a:lnTo>
                    <a:pt x="257434" y="0"/>
                  </a:lnTo>
                  <a:lnTo>
                    <a:pt x="309337" y="4149"/>
                  </a:lnTo>
                  <a:lnTo>
                    <a:pt x="357669" y="16049"/>
                  </a:lnTo>
                  <a:lnTo>
                    <a:pt x="401400" y="34879"/>
                  </a:lnTo>
                  <a:lnTo>
                    <a:pt x="439494" y="59818"/>
                  </a:lnTo>
                  <a:lnTo>
                    <a:pt x="470921" y="90043"/>
                  </a:lnTo>
                  <a:lnTo>
                    <a:pt x="494648" y="124733"/>
                  </a:lnTo>
                  <a:lnTo>
                    <a:pt x="509641" y="163068"/>
                  </a:lnTo>
                  <a:lnTo>
                    <a:pt x="514868" y="204225"/>
                  </a:lnTo>
                  <a:lnTo>
                    <a:pt x="509641" y="245373"/>
                  </a:lnTo>
                  <a:lnTo>
                    <a:pt x="494648" y="283690"/>
                  </a:lnTo>
                  <a:lnTo>
                    <a:pt x="470921" y="318358"/>
                  </a:lnTo>
                  <a:lnTo>
                    <a:pt x="439494" y="348558"/>
                  </a:lnTo>
                  <a:lnTo>
                    <a:pt x="401400" y="373472"/>
                  </a:lnTo>
                  <a:lnTo>
                    <a:pt x="357669" y="392280"/>
                  </a:lnTo>
                  <a:lnTo>
                    <a:pt x="309337" y="404166"/>
                  </a:lnTo>
                  <a:lnTo>
                    <a:pt x="257434" y="408310"/>
                  </a:lnTo>
                  <a:lnTo>
                    <a:pt x="205531" y="404166"/>
                  </a:lnTo>
                  <a:lnTo>
                    <a:pt x="157198" y="392280"/>
                  </a:lnTo>
                  <a:lnTo>
                    <a:pt x="113468" y="373472"/>
                  </a:lnTo>
                  <a:lnTo>
                    <a:pt x="75373" y="348558"/>
                  </a:lnTo>
                  <a:lnTo>
                    <a:pt x="43946" y="318358"/>
                  </a:lnTo>
                  <a:lnTo>
                    <a:pt x="20220" y="283690"/>
                  </a:lnTo>
                  <a:lnTo>
                    <a:pt x="5227" y="245373"/>
                  </a:lnTo>
                  <a:lnTo>
                    <a:pt x="0" y="204225"/>
                  </a:lnTo>
                  <a:close/>
                </a:path>
              </a:pathLst>
            </a:custGeom>
            <a:ln w="19049">
              <a:solidFill>
                <a:srgbClr val="000000"/>
              </a:solidFill>
            </a:ln>
          </p:spPr>
          <p:txBody>
            <a:bodyPr wrap="square" lIns="0" tIns="0" rIns="0" bIns="0" rtlCol="0"/>
            <a:lstStyle/>
            <a:p>
              <a:endParaRPr/>
            </a:p>
          </p:txBody>
        </p:sp>
        <p:sp>
          <p:nvSpPr>
            <p:cNvPr id="18" name="object 18"/>
            <p:cNvSpPr/>
            <p:nvPr/>
          </p:nvSpPr>
          <p:spPr>
            <a:xfrm>
              <a:off x="2592324" y="4186809"/>
              <a:ext cx="514984" cy="408940"/>
            </a:xfrm>
            <a:custGeom>
              <a:avLst/>
              <a:gdLst/>
              <a:ahLst/>
              <a:cxnLst/>
              <a:rect l="l" t="t" r="r" b="b"/>
              <a:pathLst>
                <a:path w="514985" h="408939">
                  <a:moveTo>
                    <a:pt x="257424" y="0"/>
                  </a:moveTo>
                  <a:lnTo>
                    <a:pt x="205527" y="4149"/>
                  </a:lnTo>
                  <a:lnTo>
                    <a:pt x="157198" y="16049"/>
                  </a:lnTo>
                  <a:lnTo>
                    <a:pt x="113469" y="34879"/>
                  </a:lnTo>
                  <a:lnTo>
                    <a:pt x="75375" y="59816"/>
                  </a:lnTo>
                  <a:lnTo>
                    <a:pt x="43948" y="90041"/>
                  </a:lnTo>
                  <a:lnTo>
                    <a:pt x="20221" y="124729"/>
                  </a:lnTo>
                  <a:lnTo>
                    <a:pt x="5227" y="163062"/>
                  </a:lnTo>
                  <a:lnTo>
                    <a:pt x="0" y="204215"/>
                  </a:lnTo>
                  <a:lnTo>
                    <a:pt x="5227" y="245369"/>
                  </a:lnTo>
                  <a:lnTo>
                    <a:pt x="20221" y="283702"/>
                  </a:lnTo>
                  <a:lnTo>
                    <a:pt x="43948" y="318390"/>
                  </a:lnTo>
                  <a:lnTo>
                    <a:pt x="75375" y="348614"/>
                  </a:lnTo>
                  <a:lnTo>
                    <a:pt x="113469" y="373552"/>
                  </a:lnTo>
                  <a:lnTo>
                    <a:pt x="157198" y="392382"/>
                  </a:lnTo>
                  <a:lnTo>
                    <a:pt x="205527" y="404282"/>
                  </a:lnTo>
                  <a:lnTo>
                    <a:pt x="257424" y="408431"/>
                  </a:lnTo>
                  <a:lnTo>
                    <a:pt x="309288" y="404282"/>
                  </a:lnTo>
                  <a:lnTo>
                    <a:pt x="357604" y="392382"/>
                  </a:lnTo>
                  <a:lnTo>
                    <a:pt x="401333" y="373552"/>
                  </a:lnTo>
                  <a:lnTo>
                    <a:pt x="439438" y="348614"/>
                  </a:lnTo>
                  <a:lnTo>
                    <a:pt x="470882" y="318390"/>
                  </a:lnTo>
                  <a:lnTo>
                    <a:pt x="494627" y="283702"/>
                  </a:lnTo>
                  <a:lnTo>
                    <a:pt x="509634" y="245369"/>
                  </a:lnTo>
                  <a:lnTo>
                    <a:pt x="514868" y="204215"/>
                  </a:lnTo>
                  <a:lnTo>
                    <a:pt x="509634" y="163062"/>
                  </a:lnTo>
                  <a:lnTo>
                    <a:pt x="494627" y="124729"/>
                  </a:lnTo>
                  <a:lnTo>
                    <a:pt x="470882" y="90041"/>
                  </a:lnTo>
                  <a:lnTo>
                    <a:pt x="439438" y="59816"/>
                  </a:lnTo>
                  <a:lnTo>
                    <a:pt x="401333" y="34879"/>
                  </a:lnTo>
                  <a:lnTo>
                    <a:pt x="357604" y="16049"/>
                  </a:lnTo>
                  <a:lnTo>
                    <a:pt x="309288" y="4149"/>
                  </a:lnTo>
                  <a:lnTo>
                    <a:pt x="257424" y="0"/>
                  </a:lnTo>
                  <a:close/>
                </a:path>
              </a:pathLst>
            </a:custGeom>
            <a:solidFill>
              <a:srgbClr val="FFFFFF"/>
            </a:solidFill>
          </p:spPr>
          <p:txBody>
            <a:bodyPr wrap="square" lIns="0" tIns="0" rIns="0" bIns="0" rtlCol="0"/>
            <a:lstStyle/>
            <a:p>
              <a:endParaRPr/>
            </a:p>
          </p:txBody>
        </p:sp>
        <p:sp>
          <p:nvSpPr>
            <p:cNvPr id="19" name="object 19"/>
            <p:cNvSpPr/>
            <p:nvPr/>
          </p:nvSpPr>
          <p:spPr>
            <a:xfrm>
              <a:off x="2592324" y="4186809"/>
              <a:ext cx="514984" cy="408940"/>
            </a:xfrm>
            <a:custGeom>
              <a:avLst/>
              <a:gdLst/>
              <a:ahLst/>
              <a:cxnLst/>
              <a:rect l="l" t="t" r="r" b="b"/>
              <a:pathLst>
                <a:path w="514985" h="408939">
                  <a:moveTo>
                    <a:pt x="0" y="204215"/>
                  </a:moveTo>
                  <a:lnTo>
                    <a:pt x="5227" y="163062"/>
                  </a:lnTo>
                  <a:lnTo>
                    <a:pt x="20221" y="124729"/>
                  </a:lnTo>
                  <a:lnTo>
                    <a:pt x="43948" y="90041"/>
                  </a:lnTo>
                  <a:lnTo>
                    <a:pt x="75375" y="59816"/>
                  </a:lnTo>
                  <a:lnTo>
                    <a:pt x="113469" y="34879"/>
                  </a:lnTo>
                  <a:lnTo>
                    <a:pt x="157198" y="16049"/>
                  </a:lnTo>
                  <a:lnTo>
                    <a:pt x="205527" y="4149"/>
                  </a:lnTo>
                  <a:lnTo>
                    <a:pt x="257424" y="0"/>
                  </a:lnTo>
                  <a:lnTo>
                    <a:pt x="309288" y="4149"/>
                  </a:lnTo>
                  <a:lnTo>
                    <a:pt x="357604" y="16049"/>
                  </a:lnTo>
                  <a:lnTo>
                    <a:pt x="401333" y="34879"/>
                  </a:lnTo>
                  <a:lnTo>
                    <a:pt x="439438" y="59816"/>
                  </a:lnTo>
                  <a:lnTo>
                    <a:pt x="470882" y="90041"/>
                  </a:lnTo>
                  <a:lnTo>
                    <a:pt x="494627" y="124729"/>
                  </a:lnTo>
                  <a:lnTo>
                    <a:pt x="509634" y="163062"/>
                  </a:lnTo>
                  <a:lnTo>
                    <a:pt x="514868" y="204215"/>
                  </a:lnTo>
                  <a:lnTo>
                    <a:pt x="509634" y="245369"/>
                  </a:lnTo>
                  <a:lnTo>
                    <a:pt x="494627" y="283702"/>
                  </a:lnTo>
                  <a:lnTo>
                    <a:pt x="470882" y="318390"/>
                  </a:lnTo>
                  <a:lnTo>
                    <a:pt x="439438" y="348614"/>
                  </a:lnTo>
                  <a:lnTo>
                    <a:pt x="401333" y="373552"/>
                  </a:lnTo>
                  <a:lnTo>
                    <a:pt x="357604" y="392382"/>
                  </a:lnTo>
                  <a:lnTo>
                    <a:pt x="309288" y="404282"/>
                  </a:lnTo>
                  <a:lnTo>
                    <a:pt x="257424" y="408431"/>
                  </a:lnTo>
                  <a:lnTo>
                    <a:pt x="205527" y="404282"/>
                  </a:lnTo>
                  <a:lnTo>
                    <a:pt x="157198" y="392382"/>
                  </a:lnTo>
                  <a:lnTo>
                    <a:pt x="113469" y="373552"/>
                  </a:lnTo>
                  <a:lnTo>
                    <a:pt x="75375" y="348614"/>
                  </a:lnTo>
                  <a:lnTo>
                    <a:pt x="43948" y="318390"/>
                  </a:lnTo>
                  <a:lnTo>
                    <a:pt x="20221" y="283702"/>
                  </a:lnTo>
                  <a:lnTo>
                    <a:pt x="5227" y="245369"/>
                  </a:lnTo>
                  <a:lnTo>
                    <a:pt x="0" y="204215"/>
                  </a:lnTo>
                  <a:close/>
                </a:path>
              </a:pathLst>
            </a:custGeom>
            <a:ln w="19049">
              <a:solidFill>
                <a:srgbClr val="000000"/>
              </a:solidFill>
            </a:ln>
          </p:spPr>
          <p:txBody>
            <a:bodyPr wrap="square" lIns="0" tIns="0" rIns="0" bIns="0" rtlCol="0"/>
            <a:lstStyle/>
            <a:p>
              <a:endParaRPr/>
            </a:p>
          </p:txBody>
        </p:sp>
        <p:sp>
          <p:nvSpPr>
            <p:cNvPr id="20" name="object 20"/>
            <p:cNvSpPr/>
            <p:nvPr/>
          </p:nvSpPr>
          <p:spPr>
            <a:xfrm>
              <a:off x="4081272" y="4186809"/>
              <a:ext cx="514984" cy="408940"/>
            </a:xfrm>
            <a:custGeom>
              <a:avLst/>
              <a:gdLst/>
              <a:ahLst/>
              <a:cxnLst/>
              <a:rect l="l" t="t" r="r" b="b"/>
              <a:pathLst>
                <a:path w="514985" h="408939">
                  <a:moveTo>
                    <a:pt x="257434" y="0"/>
                  </a:moveTo>
                  <a:lnTo>
                    <a:pt x="205531" y="4149"/>
                  </a:lnTo>
                  <a:lnTo>
                    <a:pt x="157198" y="16049"/>
                  </a:lnTo>
                  <a:lnTo>
                    <a:pt x="113468" y="34879"/>
                  </a:lnTo>
                  <a:lnTo>
                    <a:pt x="75373" y="59816"/>
                  </a:lnTo>
                  <a:lnTo>
                    <a:pt x="43946" y="90041"/>
                  </a:lnTo>
                  <a:lnTo>
                    <a:pt x="20220" y="124729"/>
                  </a:lnTo>
                  <a:lnTo>
                    <a:pt x="5227" y="163062"/>
                  </a:lnTo>
                  <a:lnTo>
                    <a:pt x="0" y="204215"/>
                  </a:lnTo>
                  <a:lnTo>
                    <a:pt x="5227" y="245369"/>
                  </a:lnTo>
                  <a:lnTo>
                    <a:pt x="20220" y="283702"/>
                  </a:lnTo>
                  <a:lnTo>
                    <a:pt x="43946" y="318390"/>
                  </a:lnTo>
                  <a:lnTo>
                    <a:pt x="75373" y="348614"/>
                  </a:lnTo>
                  <a:lnTo>
                    <a:pt x="113468" y="373552"/>
                  </a:lnTo>
                  <a:lnTo>
                    <a:pt x="157198" y="392382"/>
                  </a:lnTo>
                  <a:lnTo>
                    <a:pt x="205531" y="404282"/>
                  </a:lnTo>
                  <a:lnTo>
                    <a:pt x="257434" y="408431"/>
                  </a:lnTo>
                  <a:lnTo>
                    <a:pt x="309337" y="404282"/>
                  </a:lnTo>
                  <a:lnTo>
                    <a:pt x="357669" y="392382"/>
                  </a:lnTo>
                  <a:lnTo>
                    <a:pt x="401400" y="373552"/>
                  </a:lnTo>
                  <a:lnTo>
                    <a:pt x="439494" y="348614"/>
                  </a:lnTo>
                  <a:lnTo>
                    <a:pt x="470921" y="318390"/>
                  </a:lnTo>
                  <a:lnTo>
                    <a:pt x="494648" y="283702"/>
                  </a:lnTo>
                  <a:lnTo>
                    <a:pt x="509641" y="245369"/>
                  </a:lnTo>
                  <a:lnTo>
                    <a:pt x="514868" y="204215"/>
                  </a:lnTo>
                  <a:lnTo>
                    <a:pt x="509641" y="163062"/>
                  </a:lnTo>
                  <a:lnTo>
                    <a:pt x="494648" y="124729"/>
                  </a:lnTo>
                  <a:lnTo>
                    <a:pt x="470921" y="90041"/>
                  </a:lnTo>
                  <a:lnTo>
                    <a:pt x="439494" y="59816"/>
                  </a:lnTo>
                  <a:lnTo>
                    <a:pt x="401400" y="34879"/>
                  </a:lnTo>
                  <a:lnTo>
                    <a:pt x="357669" y="16049"/>
                  </a:lnTo>
                  <a:lnTo>
                    <a:pt x="309337" y="4149"/>
                  </a:lnTo>
                  <a:lnTo>
                    <a:pt x="257434" y="0"/>
                  </a:lnTo>
                  <a:close/>
                </a:path>
              </a:pathLst>
            </a:custGeom>
            <a:solidFill>
              <a:srgbClr val="FFFFFF"/>
            </a:solidFill>
          </p:spPr>
          <p:txBody>
            <a:bodyPr wrap="square" lIns="0" tIns="0" rIns="0" bIns="0" rtlCol="0"/>
            <a:lstStyle/>
            <a:p>
              <a:endParaRPr/>
            </a:p>
          </p:txBody>
        </p:sp>
        <p:sp>
          <p:nvSpPr>
            <p:cNvPr id="21" name="object 21"/>
            <p:cNvSpPr/>
            <p:nvPr/>
          </p:nvSpPr>
          <p:spPr>
            <a:xfrm>
              <a:off x="4081272" y="4186809"/>
              <a:ext cx="514984" cy="408940"/>
            </a:xfrm>
            <a:custGeom>
              <a:avLst/>
              <a:gdLst/>
              <a:ahLst/>
              <a:cxnLst/>
              <a:rect l="l" t="t" r="r" b="b"/>
              <a:pathLst>
                <a:path w="514985" h="408939">
                  <a:moveTo>
                    <a:pt x="0" y="204215"/>
                  </a:moveTo>
                  <a:lnTo>
                    <a:pt x="5227" y="163062"/>
                  </a:lnTo>
                  <a:lnTo>
                    <a:pt x="20220" y="124729"/>
                  </a:lnTo>
                  <a:lnTo>
                    <a:pt x="43946" y="90041"/>
                  </a:lnTo>
                  <a:lnTo>
                    <a:pt x="75373" y="59816"/>
                  </a:lnTo>
                  <a:lnTo>
                    <a:pt x="113468" y="34879"/>
                  </a:lnTo>
                  <a:lnTo>
                    <a:pt x="157198" y="16049"/>
                  </a:lnTo>
                  <a:lnTo>
                    <a:pt x="205531" y="4149"/>
                  </a:lnTo>
                  <a:lnTo>
                    <a:pt x="257434" y="0"/>
                  </a:lnTo>
                  <a:lnTo>
                    <a:pt x="309337" y="4149"/>
                  </a:lnTo>
                  <a:lnTo>
                    <a:pt x="357669" y="16049"/>
                  </a:lnTo>
                  <a:lnTo>
                    <a:pt x="401400" y="34879"/>
                  </a:lnTo>
                  <a:lnTo>
                    <a:pt x="439494" y="59816"/>
                  </a:lnTo>
                  <a:lnTo>
                    <a:pt x="470921" y="90041"/>
                  </a:lnTo>
                  <a:lnTo>
                    <a:pt x="494648" y="124729"/>
                  </a:lnTo>
                  <a:lnTo>
                    <a:pt x="509641" y="163062"/>
                  </a:lnTo>
                  <a:lnTo>
                    <a:pt x="514868" y="204215"/>
                  </a:lnTo>
                  <a:lnTo>
                    <a:pt x="509641" y="245369"/>
                  </a:lnTo>
                  <a:lnTo>
                    <a:pt x="494648" y="283702"/>
                  </a:lnTo>
                  <a:lnTo>
                    <a:pt x="470921" y="318390"/>
                  </a:lnTo>
                  <a:lnTo>
                    <a:pt x="439494" y="348614"/>
                  </a:lnTo>
                  <a:lnTo>
                    <a:pt x="401400" y="373552"/>
                  </a:lnTo>
                  <a:lnTo>
                    <a:pt x="357669" y="392382"/>
                  </a:lnTo>
                  <a:lnTo>
                    <a:pt x="309337" y="404282"/>
                  </a:lnTo>
                  <a:lnTo>
                    <a:pt x="257434" y="408431"/>
                  </a:lnTo>
                  <a:lnTo>
                    <a:pt x="205531" y="404282"/>
                  </a:lnTo>
                  <a:lnTo>
                    <a:pt x="157198" y="392382"/>
                  </a:lnTo>
                  <a:lnTo>
                    <a:pt x="113468" y="373552"/>
                  </a:lnTo>
                  <a:lnTo>
                    <a:pt x="75373" y="348614"/>
                  </a:lnTo>
                  <a:lnTo>
                    <a:pt x="43946" y="318390"/>
                  </a:lnTo>
                  <a:lnTo>
                    <a:pt x="20220" y="283702"/>
                  </a:lnTo>
                  <a:lnTo>
                    <a:pt x="5227" y="245369"/>
                  </a:lnTo>
                  <a:lnTo>
                    <a:pt x="0" y="204215"/>
                  </a:lnTo>
                  <a:close/>
                </a:path>
              </a:pathLst>
            </a:custGeom>
            <a:ln w="19049">
              <a:solidFill>
                <a:srgbClr val="000000"/>
              </a:solidFill>
            </a:ln>
          </p:spPr>
          <p:txBody>
            <a:bodyPr wrap="square" lIns="0" tIns="0" rIns="0" bIns="0" rtlCol="0"/>
            <a:lstStyle/>
            <a:p>
              <a:endParaRPr/>
            </a:p>
          </p:txBody>
        </p:sp>
        <p:sp>
          <p:nvSpPr>
            <p:cNvPr id="22" name="object 22"/>
            <p:cNvSpPr/>
            <p:nvPr/>
          </p:nvSpPr>
          <p:spPr>
            <a:xfrm>
              <a:off x="5319400" y="4186809"/>
              <a:ext cx="514984" cy="408940"/>
            </a:xfrm>
            <a:custGeom>
              <a:avLst/>
              <a:gdLst/>
              <a:ahLst/>
              <a:cxnLst/>
              <a:rect l="l" t="t" r="r" b="b"/>
              <a:pathLst>
                <a:path w="514985" h="408939">
                  <a:moveTo>
                    <a:pt x="257434" y="0"/>
                  </a:moveTo>
                  <a:lnTo>
                    <a:pt x="205566" y="4149"/>
                  </a:lnTo>
                  <a:lnTo>
                    <a:pt x="157249" y="16049"/>
                  </a:lnTo>
                  <a:lnTo>
                    <a:pt x="113521" y="34879"/>
                  </a:lnTo>
                  <a:lnTo>
                    <a:pt x="75418" y="59816"/>
                  </a:lnTo>
                  <a:lnTo>
                    <a:pt x="43978" y="90041"/>
                  </a:lnTo>
                  <a:lnTo>
                    <a:pt x="20237" y="124729"/>
                  </a:lnTo>
                  <a:lnTo>
                    <a:pt x="5232" y="163062"/>
                  </a:lnTo>
                  <a:lnTo>
                    <a:pt x="0" y="204215"/>
                  </a:lnTo>
                  <a:lnTo>
                    <a:pt x="5232" y="245369"/>
                  </a:lnTo>
                  <a:lnTo>
                    <a:pt x="20237" y="283702"/>
                  </a:lnTo>
                  <a:lnTo>
                    <a:pt x="43978" y="318390"/>
                  </a:lnTo>
                  <a:lnTo>
                    <a:pt x="75418" y="348614"/>
                  </a:lnTo>
                  <a:lnTo>
                    <a:pt x="113521" y="373552"/>
                  </a:lnTo>
                  <a:lnTo>
                    <a:pt x="157249" y="392382"/>
                  </a:lnTo>
                  <a:lnTo>
                    <a:pt x="205566" y="404282"/>
                  </a:lnTo>
                  <a:lnTo>
                    <a:pt x="257434" y="408431"/>
                  </a:lnTo>
                  <a:lnTo>
                    <a:pt x="309333" y="404282"/>
                  </a:lnTo>
                  <a:lnTo>
                    <a:pt x="357676" y="392382"/>
                  </a:lnTo>
                  <a:lnTo>
                    <a:pt x="401425" y="373552"/>
                  </a:lnTo>
                  <a:lnTo>
                    <a:pt x="439544" y="348614"/>
                  </a:lnTo>
                  <a:lnTo>
                    <a:pt x="470997" y="318390"/>
                  </a:lnTo>
                  <a:lnTo>
                    <a:pt x="494746" y="283702"/>
                  </a:lnTo>
                  <a:lnTo>
                    <a:pt x="509756" y="245369"/>
                  </a:lnTo>
                  <a:lnTo>
                    <a:pt x="514990" y="204215"/>
                  </a:lnTo>
                  <a:lnTo>
                    <a:pt x="509756" y="163062"/>
                  </a:lnTo>
                  <a:lnTo>
                    <a:pt x="494746" y="124729"/>
                  </a:lnTo>
                  <a:lnTo>
                    <a:pt x="470997" y="90041"/>
                  </a:lnTo>
                  <a:lnTo>
                    <a:pt x="439544" y="59816"/>
                  </a:lnTo>
                  <a:lnTo>
                    <a:pt x="401425" y="34879"/>
                  </a:lnTo>
                  <a:lnTo>
                    <a:pt x="357676" y="16049"/>
                  </a:lnTo>
                  <a:lnTo>
                    <a:pt x="309333" y="4149"/>
                  </a:lnTo>
                  <a:lnTo>
                    <a:pt x="257434" y="0"/>
                  </a:lnTo>
                  <a:close/>
                </a:path>
              </a:pathLst>
            </a:custGeom>
            <a:solidFill>
              <a:srgbClr val="FFFFFF"/>
            </a:solidFill>
          </p:spPr>
          <p:txBody>
            <a:bodyPr wrap="square" lIns="0" tIns="0" rIns="0" bIns="0" rtlCol="0"/>
            <a:lstStyle/>
            <a:p>
              <a:endParaRPr/>
            </a:p>
          </p:txBody>
        </p:sp>
        <p:sp>
          <p:nvSpPr>
            <p:cNvPr id="23" name="object 23"/>
            <p:cNvSpPr/>
            <p:nvPr/>
          </p:nvSpPr>
          <p:spPr>
            <a:xfrm>
              <a:off x="5319400" y="4186809"/>
              <a:ext cx="514984" cy="408940"/>
            </a:xfrm>
            <a:custGeom>
              <a:avLst/>
              <a:gdLst/>
              <a:ahLst/>
              <a:cxnLst/>
              <a:rect l="l" t="t" r="r" b="b"/>
              <a:pathLst>
                <a:path w="514985" h="408939">
                  <a:moveTo>
                    <a:pt x="0" y="204215"/>
                  </a:moveTo>
                  <a:lnTo>
                    <a:pt x="5232" y="163062"/>
                  </a:lnTo>
                  <a:lnTo>
                    <a:pt x="20237" y="124729"/>
                  </a:lnTo>
                  <a:lnTo>
                    <a:pt x="43978" y="90041"/>
                  </a:lnTo>
                  <a:lnTo>
                    <a:pt x="75418" y="59816"/>
                  </a:lnTo>
                  <a:lnTo>
                    <a:pt x="113521" y="34879"/>
                  </a:lnTo>
                  <a:lnTo>
                    <a:pt x="157249" y="16049"/>
                  </a:lnTo>
                  <a:lnTo>
                    <a:pt x="205566" y="4149"/>
                  </a:lnTo>
                  <a:lnTo>
                    <a:pt x="257434" y="0"/>
                  </a:lnTo>
                  <a:lnTo>
                    <a:pt x="309333" y="4149"/>
                  </a:lnTo>
                  <a:lnTo>
                    <a:pt x="357676" y="16049"/>
                  </a:lnTo>
                  <a:lnTo>
                    <a:pt x="401425" y="34879"/>
                  </a:lnTo>
                  <a:lnTo>
                    <a:pt x="439544" y="59816"/>
                  </a:lnTo>
                  <a:lnTo>
                    <a:pt x="470997" y="90041"/>
                  </a:lnTo>
                  <a:lnTo>
                    <a:pt x="494746" y="124729"/>
                  </a:lnTo>
                  <a:lnTo>
                    <a:pt x="509756" y="163062"/>
                  </a:lnTo>
                  <a:lnTo>
                    <a:pt x="514990" y="204215"/>
                  </a:lnTo>
                  <a:lnTo>
                    <a:pt x="509756" y="245369"/>
                  </a:lnTo>
                  <a:lnTo>
                    <a:pt x="494746" y="283702"/>
                  </a:lnTo>
                  <a:lnTo>
                    <a:pt x="470997" y="318390"/>
                  </a:lnTo>
                  <a:lnTo>
                    <a:pt x="439544" y="348614"/>
                  </a:lnTo>
                  <a:lnTo>
                    <a:pt x="401425" y="373552"/>
                  </a:lnTo>
                  <a:lnTo>
                    <a:pt x="357676" y="392382"/>
                  </a:lnTo>
                  <a:lnTo>
                    <a:pt x="309333" y="404282"/>
                  </a:lnTo>
                  <a:lnTo>
                    <a:pt x="257434" y="408431"/>
                  </a:lnTo>
                  <a:lnTo>
                    <a:pt x="205566" y="404282"/>
                  </a:lnTo>
                  <a:lnTo>
                    <a:pt x="157249" y="392382"/>
                  </a:lnTo>
                  <a:lnTo>
                    <a:pt x="113521" y="373552"/>
                  </a:lnTo>
                  <a:lnTo>
                    <a:pt x="75418" y="348614"/>
                  </a:lnTo>
                  <a:lnTo>
                    <a:pt x="43978" y="318390"/>
                  </a:lnTo>
                  <a:lnTo>
                    <a:pt x="20237" y="283702"/>
                  </a:lnTo>
                  <a:lnTo>
                    <a:pt x="5232" y="245369"/>
                  </a:lnTo>
                  <a:lnTo>
                    <a:pt x="0" y="204215"/>
                  </a:lnTo>
                  <a:close/>
                </a:path>
              </a:pathLst>
            </a:custGeom>
            <a:ln w="19049">
              <a:solidFill>
                <a:srgbClr val="000000"/>
              </a:solidFill>
            </a:ln>
          </p:spPr>
          <p:txBody>
            <a:bodyPr wrap="square" lIns="0" tIns="0" rIns="0" bIns="0" rtlCol="0"/>
            <a:lstStyle/>
            <a:p>
              <a:endParaRPr/>
            </a:p>
          </p:txBody>
        </p:sp>
        <p:sp>
          <p:nvSpPr>
            <p:cNvPr id="24" name="object 24"/>
            <p:cNvSpPr/>
            <p:nvPr/>
          </p:nvSpPr>
          <p:spPr>
            <a:xfrm>
              <a:off x="2592324" y="4673477"/>
              <a:ext cx="514984" cy="408940"/>
            </a:xfrm>
            <a:custGeom>
              <a:avLst/>
              <a:gdLst/>
              <a:ahLst/>
              <a:cxnLst/>
              <a:rect l="l" t="t" r="r" b="b"/>
              <a:pathLst>
                <a:path w="514985" h="408939">
                  <a:moveTo>
                    <a:pt x="257424" y="0"/>
                  </a:moveTo>
                  <a:lnTo>
                    <a:pt x="205527" y="4149"/>
                  </a:lnTo>
                  <a:lnTo>
                    <a:pt x="157198" y="16049"/>
                  </a:lnTo>
                  <a:lnTo>
                    <a:pt x="113469" y="34879"/>
                  </a:lnTo>
                  <a:lnTo>
                    <a:pt x="75375" y="59816"/>
                  </a:lnTo>
                  <a:lnTo>
                    <a:pt x="43948" y="90041"/>
                  </a:lnTo>
                  <a:lnTo>
                    <a:pt x="20221" y="124729"/>
                  </a:lnTo>
                  <a:lnTo>
                    <a:pt x="5227" y="163062"/>
                  </a:lnTo>
                  <a:lnTo>
                    <a:pt x="0" y="204215"/>
                  </a:lnTo>
                  <a:lnTo>
                    <a:pt x="5227" y="245369"/>
                  </a:lnTo>
                  <a:lnTo>
                    <a:pt x="20221" y="283702"/>
                  </a:lnTo>
                  <a:lnTo>
                    <a:pt x="43948" y="318390"/>
                  </a:lnTo>
                  <a:lnTo>
                    <a:pt x="75375" y="348614"/>
                  </a:lnTo>
                  <a:lnTo>
                    <a:pt x="113469" y="373552"/>
                  </a:lnTo>
                  <a:lnTo>
                    <a:pt x="157198" y="392382"/>
                  </a:lnTo>
                  <a:lnTo>
                    <a:pt x="205527" y="404282"/>
                  </a:lnTo>
                  <a:lnTo>
                    <a:pt x="257424" y="408431"/>
                  </a:lnTo>
                  <a:lnTo>
                    <a:pt x="309288" y="404282"/>
                  </a:lnTo>
                  <a:lnTo>
                    <a:pt x="357604" y="392382"/>
                  </a:lnTo>
                  <a:lnTo>
                    <a:pt x="401333" y="373552"/>
                  </a:lnTo>
                  <a:lnTo>
                    <a:pt x="439438" y="348614"/>
                  </a:lnTo>
                  <a:lnTo>
                    <a:pt x="470882" y="318390"/>
                  </a:lnTo>
                  <a:lnTo>
                    <a:pt x="494627" y="283702"/>
                  </a:lnTo>
                  <a:lnTo>
                    <a:pt x="509634" y="245369"/>
                  </a:lnTo>
                  <a:lnTo>
                    <a:pt x="514868" y="204215"/>
                  </a:lnTo>
                  <a:lnTo>
                    <a:pt x="509634" y="163062"/>
                  </a:lnTo>
                  <a:lnTo>
                    <a:pt x="494627" y="124729"/>
                  </a:lnTo>
                  <a:lnTo>
                    <a:pt x="470882" y="90041"/>
                  </a:lnTo>
                  <a:lnTo>
                    <a:pt x="439438" y="59816"/>
                  </a:lnTo>
                  <a:lnTo>
                    <a:pt x="401333" y="34879"/>
                  </a:lnTo>
                  <a:lnTo>
                    <a:pt x="357604" y="16049"/>
                  </a:lnTo>
                  <a:lnTo>
                    <a:pt x="309288" y="4149"/>
                  </a:lnTo>
                  <a:lnTo>
                    <a:pt x="257424" y="0"/>
                  </a:lnTo>
                  <a:close/>
                </a:path>
              </a:pathLst>
            </a:custGeom>
            <a:solidFill>
              <a:srgbClr val="FFFFFF"/>
            </a:solidFill>
          </p:spPr>
          <p:txBody>
            <a:bodyPr wrap="square" lIns="0" tIns="0" rIns="0" bIns="0" rtlCol="0"/>
            <a:lstStyle/>
            <a:p>
              <a:endParaRPr/>
            </a:p>
          </p:txBody>
        </p:sp>
        <p:sp>
          <p:nvSpPr>
            <p:cNvPr id="25" name="object 25"/>
            <p:cNvSpPr/>
            <p:nvPr/>
          </p:nvSpPr>
          <p:spPr>
            <a:xfrm>
              <a:off x="2592324" y="4673477"/>
              <a:ext cx="514984" cy="408940"/>
            </a:xfrm>
            <a:custGeom>
              <a:avLst/>
              <a:gdLst/>
              <a:ahLst/>
              <a:cxnLst/>
              <a:rect l="l" t="t" r="r" b="b"/>
              <a:pathLst>
                <a:path w="514985" h="408939">
                  <a:moveTo>
                    <a:pt x="0" y="204215"/>
                  </a:moveTo>
                  <a:lnTo>
                    <a:pt x="5227" y="163062"/>
                  </a:lnTo>
                  <a:lnTo>
                    <a:pt x="20221" y="124729"/>
                  </a:lnTo>
                  <a:lnTo>
                    <a:pt x="43948" y="90041"/>
                  </a:lnTo>
                  <a:lnTo>
                    <a:pt x="75375" y="59816"/>
                  </a:lnTo>
                  <a:lnTo>
                    <a:pt x="113469" y="34879"/>
                  </a:lnTo>
                  <a:lnTo>
                    <a:pt x="157198" y="16049"/>
                  </a:lnTo>
                  <a:lnTo>
                    <a:pt x="205527" y="4149"/>
                  </a:lnTo>
                  <a:lnTo>
                    <a:pt x="257424" y="0"/>
                  </a:lnTo>
                  <a:lnTo>
                    <a:pt x="309288" y="4149"/>
                  </a:lnTo>
                  <a:lnTo>
                    <a:pt x="357604" y="16049"/>
                  </a:lnTo>
                  <a:lnTo>
                    <a:pt x="401333" y="34879"/>
                  </a:lnTo>
                  <a:lnTo>
                    <a:pt x="439438" y="59816"/>
                  </a:lnTo>
                  <a:lnTo>
                    <a:pt x="470882" y="90041"/>
                  </a:lnTo>
                  <a:lnTo>
                    <a:pt x="494627" y="124729"/>
                  </a:lnTo>
                  <a:lnTo>
                    <a:pt x="509634" y="163062"/>
                  </a:lnTo>
                  <a:lnTo>
                    <a:pt x="514868" y="204215"/>
                  </a:lnTo>
                  <a:lnTo>
                    <a:pt x="509634" y="245369"/>
                  </a:lnTo>
                  <a:lnTo>
                    <a:pt x="494627" y="283702"/>
                  </a:lnTo>
                  <a:lnTo>
                    <a:pt x="470882" y="318390"/>
                  </a:lnTo>
                  <a:lnTo>
                    <a:pt x="439438" y="348614"/>
                  </a:lnTo>
                  <a:lnTo>
                    <a:pt x="401333" y="373552"/>
                  </a:lnTo>
                  <a:lnTo>
                    <a:pt x="357604" y="392382"/>
                  </a:lnTo>
                  <a:lnTo>
                    <a:pt x="309288" y="404282"/>
                  </a:lnTo>
                  <a:lnTo>
                    <a:pt x="257424" y="408431"/>
                  </a:lnTo>
                  <a:lnTo>
                    <a:pt x="205527" y="404282"/>
                  </a:lnTo>
                  <a:lnTo>
                    <a:pt x="157198" y="392382"/>
                  </a:lnTo>
                  <a:lnTo>
                    <a:pt x="113469" y="373552"/>
                  </a:lnTo>
                  <a:lnTo>
                    <a:pt x="75375" y="348614"/>
                  </a:lnTo>
                  <a:lnTo>
                    <a:pt x="43948" y="318390"/>
                  </a:lnTo>
                  <a:lnTo>
                    <a:pt x="20221" y="283702"/>
                  </a:lnTo>
                  <a:lnTo>
                    <a:pt x="5227" y="245369"/>
                  </a:lnTo>
                  <a:lnTo>
                    <a:pt x="0" y="204215"/>
                  </a:lnTo>
                  <a:close/>
                </a:path>
              </a:pathLst>
            </a:custGeom>
            <a:ln w="19049">
              <a:solidFill>
                <a:srgbClr val="000000"/>
              </a:solidFill>
            </a:ln>
          </p:spPr>
          <p:txBody>
            <a:bodyPr wrap="square" lIns="0" tIns="0" rIns="0" bIns="0" rtlCol="0"/>
            <a:lstStyle/>
            <a:p>
              <a:endParaRPr/>
            </a:p>
          </p:txBody>
        </p:sp>
        <p:sp>
          <p:nvSpPr>
            <p:cNvPr id="26" name="object 26"/>
            <p:cNvSpPr/>
            <p:nvPr/>
          </p:nvSpPr>
          <p:spPr>
            <a:xfrm>
              <a:off x="4080906" y="4685919"/>
              <a:ext cx="514984" cy="408940"/>
            </a:xfrm>
            <a:custGeom>
              <a:avLst/>
              <a:gdLst/>
              <a:ahLst/>
              <a:cxnLst/>
              <a:rect l="l" t="t" r="r" b="b"/>
              <a:pathLst>
                <a:path w="514985" h="408939">
                  <a:moveTo>
                    <a:pt x="257403" y="0"/>
                  </a:moveTo>
                  <a:lnTo>
                    <a:pt x="205510" y="4149"/>
                  </a:lnTo>
                  <a:lnTo>
                    <a:pt x="157185" y="16049"/>
                  </a:lnTo>
                  <a:lnTo>
                    <a:pt x="113460" y="34879"/>
                  </a:lnTo>
                  <a:lnTo>
                    <a:pt x="75369" y="59816"/>
                  </a:lnTo>
                  <a:lnTo>
                    <a:pt x="43944" y="90041"/>
                  </a:lnTo>
                  <a:lnTo>
                    <a:pt x="20219" y="124729"/>
                  </a:lnTo>
                  <a:lnTo>
                    <a:pt x="5227" y="163062"/>
                  </a:lnTo>
                  <a:lnTo>
                    <a:pt x="0" y="204215"/>
                  </a:lnTo>
                  <a:lnTo>
                    <a:pt x="5227" y="245369"/>
                  </a:lnTo>
                  <a:lnTo>
                    <a:pt x="20219" y="283702"/>
                  </a:lnTo>
                  <a:lnTo>
                    <a:pt x="43944" y="318390"/>
                  </a:lnTo>
                  <a:lnTo>
                    <a:pt x="75369" y="348614"/>
                  </a:lnTo>
                  <a:lnTo>
                    <a:pt x="113460" y="373552"/>
                  </a:lnTo>
                  <a:lnTo>
                    <a:pt x="157185" y="392382"/>
                  </a:lnTo>
                  <a:lnTo>
                    <a:pt x="205510" y="404282"/>
                  </a:lnTo>
                  <a:lnTo>
                    <a:pt x="257403" y="408431"/>
                  </a:lnTo>
                  <a:lnTo>
                    <a:pt x="309306" y="404282"/>
                  </a:lnTo>
                  <a:lnTo>
                    <a:pt x="357639" y="392382"/>
                  </a:lnTo>
                  <a:lnTo>
                    <a:pt x="401369" y="373552"/>
                  </a:lnTo>
                  <a:lnTo>
                    <a:pt x="439464" y="348614"/>
                  </a:lnTo>
                  <a:lnTo>
                    <a:pt x="470891" y="318390"/>
                  </a:lnTo>
                  <a:lnTo>
                    <a:pt x="494617" y="283702"/>
                  </a:lnTo>
                  <a:lnTo>
                    <a:pt x="509610" y="245369"/>
                  </a:lnTo>
                  <a:lnTo>
                    <a:pt x="514837" y="204215"/>
                  </a:lnTo>
                  <a:lnTo>
                    <a:pt x="509610" y="163062"/>
                  </a:lnTo>
                  <a:lnTo>
                    <a:pt x="494617" y="124729"/>
                  </a:lnTo>
                  <a:lnTo>
                    <a:pt x="470891" y="90041"/>
                  </a:lnTo>
                  <a:lnTo>
                    <a:pt x="439464" y="59816"/>
                  </a:lnTo>
                  <a:lnTo>
                    <a:pt x="401369" y="34879"/>
                  </a:lnTo>
                  <a:lnTo>
                    <a:pt x="357639" y="16049"/>
                  </a:lnTo>
                  <a:lnTo>
                    <a:pt x="309306" y="4149"/>
                  </a:lnTo>
                  <a:lnTo>
                    <a:pt x="257403" y="0"/>
                  </a:lnTo>
                  <a:close/>
                </a:path>
              </a:pathLst>
            </a:custGeom>
            <a:solidFill>
              <a:srgbClr val="FFFFFF"/>
            </a:solidFill>
          </p:spPr>
          <p:txBody>
            <a:bodyPr wrap="square" lIns="0" tIns="0" rIns="0" bIns="0" rtlCol="0"/>
            <a:lstStyle/>
            <a:p>
              <a:endParaRPr/>
            </a:p>
          </p:txBody>
        </p:sp>
        <p:sp>
          <p:nvSpPr>
            <p:cNvPr id="27" name="object 27"/>
            <p:cNvSpPr/>
            <p:nvPr/>
          </p:nvSpPr>
          <p:spPr>
            <a:xfrm>
              <a:off x="4080906" y="4685919"/>
              <a:ext cx="514984" cy="408940"/>
            </a:xfrm>
            <a:custGeom>
              <a:avLst/>
              <a:gdLst/>
              <a:ahLst/>
              <a:cxnLst/>
              <a:rect l="l" t="t" r="r" b="b"/>
              <a:pathLst>
                <a:path w="514985" h="408939">
                  <a:moveTo>
                    <a:pt x="0" y="204215"/>
                  </a:moveTo>
                  <a:lnTo>
                    <a:pt x="5227" y="163062"/>
                  </a:lnTo>
                  <a:lnTo>
                    <a:pt x="20219" y="124729"/>
                  </a:lnTo>
                  <a:lnTo>
                    <a:pt x="43944" y="90041"/>
                  </a:lnTo>
                  <a:lnTo>
                    <a:pt x="75369" y="59816"/>
                  </a:lnTo>
                  <a:lnTo>
                    <a:pt x="113460" y="34879"/>
                  </a:lnTo>
                  <a:lnTo>
                    <a:pt x="157185" y="16049"/>
                  </a:lnTo>
                  <a:lnTo>
                    <a:pt x="205510" y="4149"/>
                  </a:lnTo>
                  <a:lnTo>
                    <a:pt x="257403" y="0"/>
                  </a:lnTo>
                  <a:lnTo>
                    <a:pt x="309306" y="4149"/>
                  </a:lnTo>
                  <a:lnTo>
                    <a:pt x="357639" y="16049"/>
                  </a:lnTo>
                  <a:lnTo>
                    <a:pt x="401369" y="34879"/>
                  </a:lnTo>
                  <a:lnTo>
                    <a:pt x="439464" y="59816"/>
                  </a:lnTo>
                  <a:lnTo>
                    <a:pt x="470891" y="90041"/>
                  </a:lnTo>
                  <a:lnTo>
                    <a:pt x="494617" y="124729"/>
                  </a:lnTo>
                  <a:lnTo>
                    <a:pt x="509610" y="163062"/>
                  </a:lnTo>
                  <a:lnTo>
                    <a:pt x="514837" y="204215"/>
                  </a:lnTo>
                  <a:lnTo>
                    <a:pt x="509610" y="245369"/>
                  </a:lnTo>
                  <a:lnTo>
                    <a:pt x="494617" y="283702"/>
                  </a:lnTo>
                  <a:lnTo>
                    <a:pt x="470891" y="318390"/>
                  </a:lnTo>
                  <a:lnTo>
                    <a:pt x="439464" y="348614"/>
                  </a:lnTo>
                  <a:lnTo>
                    <a:pt x="401369" y="373552"/>
                  </a:lnTo>
                  <a:lnTo>
                    <a:pt x="357639" y="392382"/>
                  </a:lnTo>
                  <a:lnTo>
                    <a:pt x="309306" y="404282"/>
                  </a:lnTo>
                  <a:lnTo>
                    <a:pt x="257403" y="408431"/>
                  </a:lnTo>
                  <a:lnTo>
                    <a:pt x="205510" y="404282"/>
                  </a:lnTo>
                  <a:lnTo>
                    <a:pt x="157185" y="392382"/>
                  </a:lnTo>
                  <a:lnTo>
                    <a:pt x="113460" y="373552"/>
                  </a:lnTo>
                  <a:lnTo>
                    <a:pt x="75369" y="348614"/>
                  </a:lnTo>
                  <a:lnTo>
                    <a:pt x="43944" y="318390"/>
                  </a:lnTo>
                  <a:lnTo>
                    <a:pt x="20219" y="283702"/>
                  </a:lnTo>
                  <a:lnTo>
                    <a:pt x="5227" y="245369"/>
                  </a:lnTo>
                  <a:lnTo>
                    <a:pt x="0" y="204215"/>
                  </a:lnTo>
                  <a:close/>
                </a:path>
              </a:pathLst>
            </a:custGeom>
            <a:ln w="19049">
              <a:solidFill>
                <a:srgbClr val="000000"/>
              </a:solidFill>
            </a:ln>
          </p:spPr>
          <p:txBody>
            <a:bodyPr wrap="square" lIns="0" tIns="0" rIns="0" bIns="0" rtlCol="0"/>
            <a:lstStyle/>
            <a:p>
              <a:endParaRPr/>
            </a:p>
          </p:txBody>
        </p:sp>
        <p:sp>
          <p:nvSpPr>
            <p:cNvPr id="28" name="object 28"/>
            <p:cNvSpPr/>
            <p:nvPr/>
          </p:nvSpPr>
          <p:spPr>
            <a:xfrm>
              <a:off x="5336529" y="4654046"/>
              <a:ext cx="514984" cy="408940"/>
            </a:xfrm>
            <a:custGeom>
              <a:avLst/>
              <a:gdLst/>
              <a:ahLst/>
              <a:cxnLst/>
              <a:rect l="l" t="t" r="r" b="b"/>
              <a:pathLst>
                <a:path w="514985" h="408939">
                  <a:moveTo>
                    <a:pt x="257434" y="0"/>
                  </a:moveTo>
                  <a:lnTo>
                    <a:pt x="205574" y="4149"/>
                  </a:lnTo>
                  <a:lnTo>
                    <a:pt x="157262" y="16049"/>
                  </a:lnTo>
                  <a:lnTo>
                    <a:pt x="113535" y="34879"/>
                  </a:lnTo>
                  <a:lnTo>
                    <a:pt x="75430" y="59816"/>
                  </a:lnTo>
                  <a:lnTo>
                    <a:pt x="43986" y="90041"/>
                  </a:lnTo>
                  <a:lnTo>
                    <a:pt x="20241" y="124729"/>
                  </a:lnTo>
                  <a:lnTo>
                    <a:pt x="5233" y="163062"/>
                  </a:lnTo>
                  <a:lnTo>
                    <a:pt x="0" y="204215"/>
                  </a:lnTo>
                  <a:lnTo>
                    <a:pt x="5233" y="245369"/>
                  </a:lnTo>
                  <a:lnTo>
                    <a:pt x="20241" y="283702"/>
                  </a:lnTo>
                  <a:lnTo>
                    <a:pt x="43986" y="318390"/>
                  </a:lnTo>
                  <a:lnTo>
                    <a:pt x="75430" y="348614"/>
                  </a:lnTo>
                  <a:lnTo>
                    <a:pt x="113535" y="373552"/>
                  </a:lnTo>
                  <a:lnTo>
                    <a:pt x="157262" y="392382"/>
                  </a:lnTo>
                  <a:lnTo>
                    <a:pt x="205574" y="404282"/>
                  </a:lnTo>
                  <a:lnTo>
                    <a:pt x="257434" y="408431"/>
                  </a:lnTo>
                  <a:lnTo>
                    <a:pt x="309337" y="404282"/>
                  </a:lnTo>
                  <a:lnTo>
                    <a:pt x="357669" y="392382"/>
                  </a:lnTo>
                  <a:lnTo>
                    <a:pt x="401400" y="373552"/>
                  </a:lnTo>
                  <a:lnTo>
                    <a:pt x="439494" y="348614"/>
                  </a:lnTo>
                  <a:lnTo>
                    <a:pt x="470921" y="318390"/>
                  </a:lnTo>
                  <a:lnTo>
                    <a:pt x="494648" y="283702"/>
                  </a:lnTo>
                  <a:lnTo>
                    <a:pt x="509641" y="245369"/>
                  </a:lnTo>
                  <a:lnTo>
                    <a:pt x="514868" y="204215"/>
                  </a:lnTo>
                  <a:lnTo>
                    <a:pt x="509641" y="163062"/>
                  </a:lnTo>
                  <a:lnTo>
                    <a:pt x="494648" y="124729"/>
                  </a:lnTo>
                  <a:lnTo>
                    <a:pt x="470921" y="90041"/>
                  </a:lnTo>
                  <a:lnTo>
                    <a:pt x="439494" y="59816"/>
                  </a:lnTo>
                  <a:lnTo>
                    <a:pt x="401400" y="34879"/>
                  </a:lnTo>
                  <a:lnTo>
                    <a:pt x="357669" y="16049"/>
                  </a:lnTo>
                  <a:lnTo>
                    <a:pt x="309337" y="4149"/>
                  </a:lnTo>
                  <a:lnTo>
                    <a:pt x="257434" y="0"/>
                  </a:lnTo>
                  <a:close/>
                </a:path>
              </a:pathLst>
            </a:custGeom>
            <a:solidFill>
              <a:srgbClr val="FFFFFF"/>
            </a:solidFill>
          </p:spPr>
          <p:txBody>
            <a:bodyPr wrap="square" lIns="0" tIns="0" rIns="0" bIns="0" rtlCol="0"/>
            <a:lstStyle/>
            <a:p>
              <a:endParaRPr/>
            </a:p>
          </p:txBody>
        </p:sp>
        <p:sp>
          <p:nvSpPr>
            <p:cNvPr id="29" name="object 29"/>
            <p:cNvSpPr/>
            <p:nvPr/>
          </p:nvSpPr>
          <p:spPr>
            <a:xfrm>
              <a:off x="5336529" y="4654046"/>
              <a:ext cx="514984" cy="408940"/>
            </a:xfrm>
            <a:custGeom>
              <a:avLst/>
              <a:gdLst/>
              <a:ahLst/>
              <a:cxnLst/>
              <a:rect l="l" t="t" r="r" b="b"/>
              <a:pathLst>
                <a:path w="514985" h="408939">
                  <a:moveTo>
                    <a:pt x="0" y="204215"/>
                  </a:moveTo>
                  <a:lnTo>
                    <a:pt x="5233" y="163062"/>
                  </a:lnTo>
                  <a:lnTo>
                    <a:pt x="20241" y="124729"/>
                  </a:lnTo>
                  <a:lnTo>
                    <a:pt x="43986" y="90041"/>
                  </a:lnTo>
                  <a:lnTo>
                    <a:pt x="75430" y="59816"/>
                  </a:lnTo>
                  <a:lnTo>
                    <a:pt x="113535" y="34879"/>
                  </a:lnTo>
                  <a:lnTo>
                    <a:pt x="157262" y="16049"/>
                  </a:lnTo>
                  <a:lnTo>
                    <a:pt x="205574" y="4149"/>
                  </a:lnTo>
                  <a:lnTo>
                    <a:pt x="257434" y="0"/>
                  </a:lnTo>
                  <a:lnTo>
                    <a:pt x="309337" y="4149"/>
                  </a:lnTo>
                  <a:lnTo>
                    <a:pt x="357669" y="16049"/>
                  </a:lnTo>
                  <a:lnTo>
                    <a:pt x="401400" y="34879"/>
                  </a:lnTo>
                  <a:lnTo>
                    <a:pt x="439494" y="59816"/>
                  </a:lnTo>
                  <a:lnTo>
                    <a:pt x="470921" y="90041"/>
                  </a:lnTo>
                  <a:lnTo>
                    <a:pt x="494648" y="124729"/>
                  </a:lnTo>
                  <a:lnTo>
                    <a:pt x="509641" y="163062"/>
                  </a:lnTo>
                  <a:lnTo>
                    <a:pt x="514868" y="204215"/>
                  </a:lnTo>
                  <a:lnTo>
                    <a:pt x="509641" y="245369"/>
                  </a:lnTo>
                  <a:lnTo>
                    <a:pt x="494648" y="283702"/>
                  </a:lnTo>
                  <a:lnTo>
                    <a:pt x="470921" y="318390"/>
                  </a:lnTo>
                  <a:lnTo>
                    <a:pt x="439494" y="348614"/>
                  </a:lnTo>
                  <a:lnTo>
                    <a:pt x="401400" y="373552"/>
                  </a:lnTo>
                  <a:lnTo>
                    <a:pt x="357669" y="392382"/>
                  </a:lnTo>
                  <a:lnTo>
                    <a:pt x="309337" y="404282"/>
                  </a:lnTo>
                  <a:lnTo>
                    <a:pt x="257434" y="408431"/>
                  </a:lnTo>
                  <a:lnTo>
                    <a:pt x="205574" y="404282"/>
                  </a:lnTo>
                  <a:lnTo>
                    <a:pt x="157262" y="392382"/>
                  </a:lnTo>
                  <a:lnTo>
                    <a:pt x="113535" y="373552"/>
                  </a:lnTo>
                  <a:lnTo>
                    <a:pt x="75430" y="348614"/>
                  </a:lnTo>
                  <a:lnTo>
                    <a:pt x="43986" y="318390"/>
                  </a:lnTo>
                  <a:lnTo>
                    <a:pt x="20241" y="283702"/>
                  </a:lnTo>
                  <a:lnTo>
                    <a:pt x="5233" y="245369"/>
                  </a:lnTo>
                  <a:lnTo>
                    <a:pt x="0" y="204215"/>
                  </a:lnTo>
                  <a:close/>
                </a:path>
              </a:pathLst>
            </a:custGeom>
            <a:ln w="19049">
              <a:solidFill>
                <a:srgbClr val="000000"/>
              </a:solidFill>
            </a:ln>
          </p:spPr>
          <p:txBody>
            <a:bodyPr wrap="square" lIns="0" tIns="0" rIns="0" bIns="0" rtlCol="0"/>
            <a:lstStyle/>
            <a:p>
              <a:endParaRPr/>
            </a:p>
          </p:txBody>
        </p:sp>
        <p:sp>
          <p:nvSpPr>
            <p:cNvPr id="30" name="object 30"/>
            <p:cNvSpPr/>
            <p:nvPr/>
          </p:nvSpPr>
          <p:spPr>
            <a:xfrm>
              <a:off x="6591818" y="4666238"/>
              <a:ext cx="514984" cy="408305"/>
            </a:xfrm>
            <a:custGeom>
              <a:avLst/>
              <a:gdLst/>
              <a:ahLst/>
              <a:cxnLst/>
              <a:rect l="l" t="t" r="r" b="b"/>
              <a:pathLst>
                <a:path w="514984" h="408304">
                  <a:moveTo>
                    <a:pt x="257434" y="0"/>
                  </a:moveTo>
                  <a:lnTo>
                    <a:pt x="205566" y="4149"/>
                  </a:lnTo>
                  <a:lnTo>
                    <a:pt x="157249" y="16049"/>
                  </a:lnTo>
                  <a:lnTo>
                    <a:pt x="113521" y="34879"/>
                  </a:lnTo>
                  <a:lnTo>
                    <a:pt x="75418" y="59816"/>
                  </a:lnTo>
                  <a:lnTo>
                    <a:pt x="43978" y="90041"/>
                  </a:lnTo>
                  <a:lnTo>
                    <a:pt x="20237" y="124729"/>
                  </a:lnTo>
                  <a:lnTo>
                    <a:pt x="5232" y="163062"/>
                  </a:lnTo>
                  <a:lnTo>
                    <a:pt x="0" y="204215"/>
                  </a:lnTo>
                  <a:lnTo>
                    <a:pt x="5232" y="245364"/>
                  </a:lnTo>
                  <a:lnTo>
                    <a:pt x="20237" y="283681"/>
                  </a:lnTo>
                  <a:lnTo>
                    <a:pt x="43978" y="318349"/>
                  </a:lnTo>
                  <a:lnTo>
                    <a:pt x="75418" y="348549"/>
                  </a:lnTo>
                  <a:lnTo>
                    <a:pt x="113521" y="373463"/>
                  </a:lnTo>
                  <a:lnTo>
                    <a:pt x="157249" y="392271"/>
                  </a:lnTo>
                  <a:lnTo>
                    <a:pt x="205566" y="404157"/>
                  </a:lnTo>
                  <a:lnTo>
                    <a:pt x="257434" y="408300"/>
                  </a:lnTo>
                  <a:lnTo>
                    <a:pt x="309333" y="404157"/>
                  </a:lnTo>
                  <a:lnTo>
                    <a:pt x="357676" y="392271"/>
                  </a:lnTo>
                  <a:lnTo>
                    <a:pt x="401425" y="373463"/>
                  </a:lnTo>
                  <a:lnTo>
                    <a:pt x="439544" y="348549"/>
                  </a:lnTo>
                  <a:lnTo>
                    <a:pt x="470997" y="318349"/>
                  </a:lnTo>
                  <a:lnTo>
                    <a:pt x="494746" y="283681"/>
                  </a:lnTo>
                  <a:lnTo>
                    <a:pt x="509756" y="245364"/>
                  </a:lnTo>
                  <a:lnTo>
                    <a:pt x="514990" y="204215"/>
                  </a:lnTo>
                  <a:lnTo>
                    <a:pt x="509756" y="163062"/>
                  </a:lnTo>
                  <a:lnTo>
                    <a:pt x="494746" y="124729"/>
                  </a:lnTo>
                  <a:lnTo>
                    <a:pt x="470997" y="90041"/>
                  </a:lnTo>
                  <a:lnTo>
                    <a:pt x="439544" y="59816"/>
                  </a:lnTo>
                  <a:lnTo>
                    <a:pt x="401425" y="34879"/>
                  </a:lnTo>
                  <a:lnTo>
                    <a:pt x="357676" y="16049"/>
                  </a:lnTo>
                  <a:lnTo>
                    <a:pt x="309333" y="4149"/>
                  </a:lnTo>
                  <a:lnTo>
                    <a:pt x="257434" y="0"/>
                  </a:lnTo>
                  <a:close/>
                </a:path>
              </a:pathLst>
            </a:custGeom>
            <a:solidFill>
              <a:srgbClr val="FFFFFF"/>
            </a:solidFill>
          </p:spPr>
          <p:txBody>
            <a:bodyPr wrap="square" lIns="0" tIns="0" rIns="0" bIns="0" rtlCol="0"/>
            <a:lstStyle/>
            <a:p>
              <a:endParaRPr/>
            </a:p>
          </p:txBody>
        </p:sp>
        <p:sp>
          <p:nvSpPr>
            <p:cNvPr id="31" name="object 31"/>
            <p:cNvSpPr/>
            <p:nvPr/>
          </p:nvSpPr>
          <p:spPr>
            <a:xfrm>
              <a:off x="6591818" y="4666238"/>
              <a:ext cx="514984" cy="408305"/>
            </a:xfrm>
            <a:custGeom>
              <a:avLst/>
              <a:gdLst/>
              <a:ahLst/>
              <a:cxnLst/>
              <a:rect l="l" t="t" r="r" b="b"/>
              <a:pathLst>
                <a:path w="514984" h="408304">
                  <a:moveTo>
                    <a:pt x="0" y="204215"/>
                  </a:moveTo>
                  <a:lnTo>
                    <a:pt x="5232" y="163062"/>
                  </a:lnTo>
                  <a:lnTo>
                    <a:pt x="20237" y="124729"/>
                  </a:lnTo>
                  <a:lnTo>
                    <a:pt x="43978" y="90041"/>
                  </a:lnTo>
                  <a:lnTo>
                    <a:pt x="75418" y="59816"/>
                  </a:lnTo>
                  <a:lnTo>
                    <a:pt x="113521" y="34879"/>
                  </a:lnTo>
                  <a:lnTo>
                    <a:pt x="157249" y="16049"/>
                  </a:lnTo>
                  <a:lnTo>
                    <a:pt x="205566" y="4149"/>
                  </a:lnTo>
                  <a:lnTo>
                    <a:pt x="257434" y="0"/>
                  </a:lnTo>
                  <a:lnTo>
                    <a:pt x="309333" y="4149"/>
                  </a:lnTo>
                  <a:lnTo>
                    <a:pt x="357676" y="16049"/>
                  </a:lnTo>
                  <a:lnTo>
                    <a:pt x="401425" y="34879"/>
                  </a:lnTo>
                  <a:lnTo>
                    <a:pt x="439544" y="59816"/>
                  </a:lnTo>
                  <a:lnTo>
                    <a:pt x="470997" y="90041"/>
                  </a:lnTo>
                  <a:lnTo>
                    <a:pt x="494746" y="124729"/>
                  </a:lnTo>
                  <a:lnTo>
                    <a:pt x="509756" y="163062"/>
                  </a:lnTo>
                  <a:lnTo>
                    <a:pt x="514990" y="204215"/>
                  </a:lnTo>
                  <a:lnTo>
                    <a:pt x="509756" y="245364"/>
                  </a:lnTo>
                  <a:lnTo>
                    <a:pt x="494746" y="283681"/>
                  </a:lnTo>
                  <a:lnTo>
                    <a:pt x="470997" y="318349"/>
                  </a:lnTo>
                  <a:lnTo>
                    <a:pt x="439544" y="348549"/>
                  </a:lnTo>
                  <a:lnTo>
                    <a:pt x="401425" y="373463"/>
                  </a:lnTo>
                  <a:lnTo>
                    <a:pt x="357676" y="392271"/>
                  </a:lnTo>
                  <a:lnTo>
                    <a:pt x="309333" y="404157"/>
                  </a:lnTo>
                  <a:lnTo>
                    <a:pt x="257434" y="408300"/>
                  </a:lnTo>
                  <a:lnTo>
                    <a:pt x="205566" y="404157"/>
                  </a:lnTo>
                  <a:lnTo>
                    <a:pt x="157249" y="392271"/>
                  </a:lnTo>
                  <a:lnTo>
                    <a:pt x="113521" y="373463"/>
                  </a:lnTo>
                  <a:lnTo>
                    <a:pt x="75418" y="348549"/>
                  </a:lnTo>
                  <a:lnTo>
                    <a:pt x="43978" y="318349"/>
                  </a:lnTo>
                  <a:lnTo>
                    <a:pt x="20237" y="283681"/>
                  </a:lnTo>
                  <a:lnTo>
                    <a:pt x="5232" y="245364"/>
                  </a:lnTo>
                  <a:lnTo>
                    <a:pt x="0" y="204215"/>
                  </a:lnTo>
                  <a:close/>
                </a:path>
              </a:pathLst>
            </a:custGeom>
            <a:ln w="19049">
              <a:solidFill>
                <a:srgbClr val="000000"/>
              </a:solidFill>
            </a:ln>
          </p:spPr>
          <p:txBody>
            <a:bodyPr wrap="square" lIns="0" tIns="0" rIns="0" bIns="0" rtlCol="0"/>
            <a:lstStyle/>
            <a:p>
              <a:endParaRPr/>
            </a:p>
          </p:txBody>
        </p:sp>
        <p:sp>
          <p:nvSpPr>
            <p:cNvPr id="32" name="object 32"/>
            <p:cNvSpPr/>
            <p:nvPr/>
          </p:nvSpPr>
          <p:spPr>
            <a:xfrm>
              <a:off x="2592324" y="5130677"/>
              <a:ext cx="514984" cy="408940"/>
            </a:xfrm>
            <a:custGeom>
              <a:avLst/>
              <a:gdLst/>
              <a:ahLst/>
              <a:cxnLst/>
              <a:rect l="l" t="t" r="r" b="b"/>
              <a:pathLst>
                <a:path w="514985" h="408939">
                  <a:moveTo>
                    <a:pt x="257424" y="0"/>
                  </a:moveTo>
                  <a:lnTo>
                    <a:pt x="205527" y="4149"/>
                  </a:lnTo>
                  <a:lnTo>
                    <a:pt x="157198" y="16049"/>
                  </a:lnTo>
                  <a:lnTo>
                    <a:pt x="113469" y="34879"/>
                  </a:lnTo>
                  <a:lnTo>
                    <a:pt x="75375" y="59816"/>
                  </a:lnTo>
                  <a:lnTo>
                    <a:pt x="43948" y="90041"/>
                  </a:lnTo>
                  <a:lnTo>
                    <a:pt x="20221" y="124729"/>
                  </a:lnTo>
                  <a:lnTo>
                    <a:pt x="5227" y="163062"/>
                  </a:lnTo>
                  <a:lnTo>
                    <a:pt x="0" y="204215"/>
                  </a:lnTo>
                  <a:lnTo>
                    <a:pt x="5227" y="245369"/>
                  </a:lnTo>
                  <a:lnTo>
                    <a:pt x="20221" y="283702"/>
                  </a:lnTo>
                  <a:lnTo>
                    <a:pt x="43948" y="318390"/>
                  </a:lnTo>
                  <a:lnTo>
                    <a:pt x="75375" y="348614"/>
                  </a:lnTo>
                  <a:lnTo>
                    <a:pt x="113469" y="373552"/>
                  </a:lnTo>
                  <a:lnTo>
                    <a:pt x="157198" y="392382"/>
                  </a:lnTo>
                  <a:lnTo>
                    <a:pt x="205527" y="404282"/>
                  </a:lnTo>
                  <a:lnTo>
                    <a:pt x="257424" y="408431"/>
                  </a:lnTo>
                  <a:lnTo>
                    <a:pt x="309288" y="404282"/>
                  </a:lnTo>
                  <a:lnTo>
                    <a:pt x="357604" y="392382"/>
                  </a:lnTo>
                  <a:lnTo>
                    <a:pt x="401333" y="373552"/>
                  </a:lnTo>
                  <a:lnTo>
                    <a:pt x="439438" y="348614"/>
                  </a:lnTo>
                  <a:lnTo>
                    <a:pt x="470882" y="318390"/>
                  </a:lnTo>
                  <a:lnTo>
                    <a:pt x="494627" y="283702"/>
                  </a:lnTo>
                  <a:lnTo>
                    <a:pt x="509634" y="245369"/>
                  </a:lnTo>
                  <a:lnTo>
                    <a:pt x="514868" y="204215"/>
                  </a:lnTo>
                  <a:lnTo>
                    <a:pt x="509634" y="163062"/>
                  </a:lnTo>
                  <a:lnTo>
                    <a:pt x="494627" y="124729"/>
                  </a:lnTo>
                  <a:lnTo>
                    <a:pt x="470882" y="90041"/>
                  </a:lnTo>
                  <a:lnTo>
                    <a:pt x="439438" y="59816"/>
                  </a:lnTo>
                  <a:lnTo>
                    <a:pt x="401333" y="34879"/>
                  </a:lnTo>
                  <a:lnTo>
                    <a:pt x="357604" y="16049"/>
                  </a:lnTo>
                  <a:lnTo>
                    <a:pt x="309288" y="4149"/>
                  </a:lnTo>
                  <a:lnTo>
                    <a:pt x="257424" y="0"/>
                  </a:lnTo>
                  <a:close/>
                </a:path>
              </a:pathLst>
            </a:custGeom>
            <a:solidFill>
              <a:srgbClr val="FFFFFF"/>
            </a:solidFill>
          </p:spPr>
          <p:txBody>
            <a:bodyPr wrap="square" lIns="0" tIns="0" rIns="0" bIns="0" rtlCol="0"/>
            <a:lstStyle/>
            <a:p>
              <a:endParaRPr/>
            </a:p>
          </p:txBody>
        </p:sp>
        <p:sp>
          <p:nvSpPr>
            <p:cNvPr id="33" name="object 33"/>
            <p:cNvSpPr/>
            <p:nvPr/>
          </p:nvSpPr>
          <p:spPr>
            <a:xfrm>
              <a:off x="2592324" y="5130677"/>
              <a:ext cx="514984" cy="408940"/>
            </a:xfrm>
            <a:custGeom>
              <a:avLst/>
              <a:gdLst/>
              <a:ahLst/>
              <a:cxnLst/>
              <a:rect l="l" t="t" r="r" b="b"/>
              <a:pathLst>
                <a:path w="514985" h="408939">
                  <a:moveTo>
                    <a:pt x="0" y="204215"/>
                  </a:moveTo>
                  <a:lnTo>
                    <a:pt x="5227" y="163062"/>
                  </a:lnTo>
                  <a:lnTo>
                    <a:pt x="20221" y="124729"/>
                  </a:lnTo>
                  <a:lnTo>
                    <a:pt x="43948" y="90041"/>
                  </a:lnTo>
                  <a:lnTo>
                    <a:pt x="75375" y="59816"/>
                  </a:lnTo>
                  <a:lnTo>
                    <a:pt x="113469" y="34879"/>
                  </a:lnTo>
                  <a:lnTo>
                    <a:pt x="157198" y="16049"/>
                  </a:lnTo>
                  <a:lnTo>
                    <a:pt x="205527" y="4149"/>
                  </a:lnTo>
                  <a:lnTo>
                    <a:pt x="257424" y="0"/>
                  </a:lnTo>
                  <a:lnTo>
                    <a:pt x="309288" y="4149"/>
                  </a:lnTo>
                  <a:lnTo>
                    <a:pt x="357604" y="16049"/>
                  </a:lnTo>
                  <a:lnTo>
                    <a:pt x="401333" y="34879"/>
                  </a:lnTo>
                  <a:lnTo>
                    <a:pt x="439438" y="59816"/>
                  </a:lnTo>
                  <a:lnTo>
                    <a:pt x="470882" y="90041"/>
                  </a:lnTo>
                  <a:lnTo>
                    <a:pt x="494627" y="124729"/>
                  </a:lnTo>
                  <a:lnTo>
                    <a:pt x="509634" y="163062"/>
                  </a:lnTo>
                  <a:lnTo>
                    <a:pt x="514868" y="204215"/>
                  </a:lnTo>
                  <a:lnTo>
                    <a:pt x="509634" y="245369"/>
                  </a:lnTo>
                  <a:lnTo>
                    <a:pt x="494627" y="283702"/>
                  </a:lnTo>
                  <a:lnTo>
                    <a:pt x="470882" y="318390"/>
                  </a:lnTo>
                  <a:lnTo>
                    <a:pt x="439438" y="348614"/>
                  </a:lnTo>
                  <a:lnTo>
                    <a:pt x="401333" y="373552"/>
                  </a:lnTo>
                  <a:lnTo>
                    <a:pt x="357604" y="392382"/>
                  </a:lnTo>
                  <a:lnTo>
                    <a:pt x="309288" y="404282"/>
                  </a:lnTo>
                  <a:lnTo>
                    <a:pt x="257424" y="408431"/>
                  </a:lnTo>
                  <a:lnTo>
                    <a:pt x="205527" y="404282"/>
                  </a:lnTo>
                  <a:lnTo>
                    <a:pt x="157198" y="392382"/>
                  </a:lnTo>
                  <a:lnTo>
                    <a:pt x="113469" y="373552"/>
                  </a:lnTo>
                  <a:lnTo>
                    <a:pt x="75375" y="348614"/>
                  </a:lnTo>
                  <a:lnTo>
                    <a:pt x="43948" y="318390"/>
                  </a:lnTo>
                  <a:lnTo>
                    <a:pt x="20221" y="283702"/>
                  </a:lnTo>
                  <a:lnTo>
                    <a:pt x="5227" y="245369"/>
                  </a:lnTo>
                  <a:lnTo>
                    <a:pt x="0" y="204215"/>
                  </a:lnTo>
                  <a:close/>
                </a:path>
              </a:pathLst>
            </a:custGeom>
            <a:ln w="19049">
              <a:solidFill>
                <a:srgbClr val="000000"/>
              </a:solidFill>
            </a:ln>
          </p:spPr>
          <p:txBody>
            <a:bodyPr wrap="square" lIns="0" tIns="0" rIns="0" bIns="0" rtlCol="0"/>
            <a:lstStyle/>
            <a:p>
              <a:endParaRPr/>
            </a:p>
          </p:txBody>
        </p:sp>
        <p:sp>
          <p:nvSpPr>
            <p:cNvPr id="34" name="object 34"/>
            <p:cNvSpPr/>
            <p:nvPr/>
          </p:nvSpPr>
          <p:spPr>
            <a:xfrm>
              <a:off x="2601218" y="5663077"/>
              <a:ext cx="514984" cy="408940"/>
            </a:xfrm>
            <a:custGeom>
              <a:avLst/>
              <a:gdLst/>
              <a:ahLst/>
              <a:cxnLst/>
              <a:rect l="l" t="t" r="r" b="b"/>
              <a:pathLst>
                <a:path w="514985" h="408939">
                  <a:moveTo>
                    <a:pt x="257424" y="0"/>
                  </a:moveTo>
                  <a:lnTo>
                    <a:pt x="205524" y="4148"/>
                  </a:lnTo>
                  <a:lnTo>
                    <a:pt x="157193" y="16045"/>
                  </a:lnTo>
                  <a:lnTo>
                    <a:pt x="113464" y="34871"/>
                  </a:lnTo>
                  <a:lnTo>
                    <a:pt x="75370" y="59804"/>
                  </a:lnTo>
                  <a:lnTo>
                    <a:pt x="43945" y="90024"/>
                  </a:lnTo>
                  <a:lnTo>
                    <a:pt x="20219" y="124709"/>
                  </a:lnTo>
                  <a:lnTo>
                    <a:pt x="5226" y="163038"/>
                  </a:lnTo>
                  <a:lnTo>
                    <a:pt x="0" y="204191"/>
                  </a:lnTo>
                  <a:lnTo>
                    <a:pt x="5226" y="245341"/>
                  </a:lnTo>
                  <a:lnTo>
                    <a:pt x="20219" y="283668"/>
                  </a:lnTo>
                  <a:lnTo>
                    <a:pt x="43945" y="318353"/>
                  </a:lnTo>
                  <a:lnTo>
                    <a:pt x="75370" y="348573"/>
                  </a:lnTo>
                  <a:lnTo>
                    <a:pt x="113464" y="373508"/>
                  </a:lnTo>
                  <a:lnTo>
                    <a:pt x="157193" y="392335"/>
                  </a:lnTo>
                  <a:lnTo>
                    <a:pt x="205524" y="404234"/>
                  </a:lnTo>
                  <a:lnTo>
                    <a:pt x="257424" y="408383"/>
                  </a:lnTo>
                  <a:lnTo>
                    <a:pt x="309287" y="404234"/>
                  </a:lnTo>
                  <a:lnTo>
                    <a:pt x="357600" y="392335"/>
                  </a:lnTo>
                  <a:lnTo>
                    <a:pt x="401325" y="373508"/>
                  </a:lnTo>
                  <a:lnTo>
                    <a:pt x="439426" y="348573"/>
                  </a:lnTo>
                  <a:lnTo>
                    <a:pt x="470866" y="318353"/>
                  </a:lnTo>
                  <a:lnTo>
                    <a:pt x="494606" y="283668"/>
                  </a:lnTo>
                  <a:lnTo>
                    <a:pt x="509611" y="245341"/>
                  </a:lnTo>
                  <a:lnTo>
                    <a:pt x="514843" y="204191"/>
                  </a:lnTo>
                  <a:lnTo>
                    <a:pt x="509611" y="163038"/>
                  </a:lnTo>
                  <a:lnTo>
                    <a:pt x="494606" y="124709"/>
                  </a:lnTo>
                  <a:lnTo>
                    <a:pt x="470866" y="90024"/>
                  </a:lnTo>
                  <a:lnTo>
                    <a:pt x="439426" y="59804"/>
                  </a:lnTo>
                  <a:lnTo>
                    <a:pt x="401325" y="34871"/>
                  </a:lnTo>
                  <a:lnTo>
                    <a:pt x="357600" y="16045"/>
                  </a:lnTo>
                  <a:lnTo>
                    <a:pt x="309287" y="4148"/>
                  </a:lnTo>
                  <a:lnTo>
                    <a:pt x="257424" y="0"/>
                  </a:lnTo>
                  <a:close/>
                </a:path>
              </a:pathLst>
            </a:custGeom>
            <a:solidFill>
              <a:srgbClr val="FFFFFF"/>
            </a:solidFill>
          </p:spPr>
          <p:txBody>
            <a:bodyPr wrap="square" lIns="0" tIns="0" rIns="0" bIns="0" rtlCol="0"/>
            <a:lstStyle/>
            <a:p>
              <a:endParaRPr/>
            </a:p>
          </p:txBody>
        </p:sp>
        <p:sp>
          <p:nvSpPr>
            <p:cNvPr id="35" name="object 35"/>
            <p:cNvSpPr/>
            <p:nvPr/>
          </p:nvSpPr>
          <p:spPr>
            <a:xfrm>
              <a:off x="2601218" y="5663077"/>
              <a:ext cx="514984" cy="408940"/>
            </a:xfrm>
            <a:custGeom>
              <a:avLst/>
              <a:gdLst/>
              <a:ahLst/>
              <a:cxnLst/>
              <a:rect l="l" t="t" r="r" b="b"/>
              <a:pathLst>
                <a:path w="514985" h="408939">
                  <a:moveTo>
                    <a:pt x="0" y="204191"/>
                  </a:moveTo>
                  <a:lnTo>
                    <a:pt x="5226" y="163038"/>
                  </a:lnTo>
                  <a:lnTo>
                    <a:pt x="20219" y="124709"/>
                  </a:lnTo>
                  <a:lnTo>
                    <a:pt x="43945" y="90024"/>
                  </a:lnTo>
                  <a:lnTo>
                    <a:pt x="75370" y="59804"/>
                  </a:lnTo>
                  <a:lnTo>
                    <a:pt x="113464" y="34871"/>
                  </a:lnTo>
                  <a:lnTo>
                    <a:pt x="157193" y="16045"/>
                  </a:lnTo>
                  <a:lnTo>
                    <a:pt x="205524" y="4148"/>
                  </a:lnTo>
                  <a:lnTo>
                    <a:pt x="257424" y="0"/>
                  </a:lnTo>
                  <a:lnTo>
                    <a:pt x="309287" y="4148"/>
                  </a:lnTo>
                  <a:lnTo>
                    <a:pt x="357600" y="16045"/>
                  </a:lnTo>
                  <a:lnTo>
                    <a:pt x="401325" y="34871"/>
                  </a:lnTo>
                  <a:lnTo>
                    <a:pt x="439426" y="59804"/>
                  </a:lnTo>
                  <a:lnTo>
                    <a:pt x="470866" y="90024"/>
                  </a:lnTo>
                  <a:lnTo>
                    <a:pt x="494606" y="124709"/>
                  </a:lnTo>
                  <a:lnTo>
                    <a:pt x="509611" y="163038"/>
                  </a:lnTo>
                  <a:lnTo>
                    <a:pt x="514843" y="204191"/>
                  </a:lnTo>
                  <a:lnTo>
                    <a:pt x="509611" y="245341"/>
                  </a:lnTo>
                  <a:lnTo>
                    <a:pt x="494606" y="283668"/>
                  </a:lnTo>
                  <a:lnTo>
                    <a:pt x="470866" y="318353"/>
                  </a:lnTo>
                  <a:lnTo>
                    <a:pt x="439426" y="348573"/>
                  </a:lnTo>
                  <a:lnTo>
                    <a:pt x="401325" y="373508"/>
                  </a:lnTo>
                  <a:lnTo>
                    <a:pt x="357600" y="392335"/>
                  </a:lnTo>
                  <a:lnTo>
                    <a:pt x="309287" y="404234"/>
                  </a:lnTo>
                  <a:lnTo>
                    <a:pt x="257424" y="408383"/>
                  </a:lnTo>
                  <a:lnTo>
                    <a:pt x="205524" y="404234"/>
                  </a:lnTo>
                  <a:lnTo>
                    <a:pt x="157193" y="392335"/>
                  </a:lnTo>
                  <a:lnTo>
                    <a:pt x="113464" y="373508"/>
                  </a:lnTo>
                  <a:lnTo>
                    <a:pt x="75370" y="348573"/>
                  </a:lnTo>
                  <a:lnTo>
                    <a:pt x="43945" y="318353"/>
                  </a:lnTo>
                  <a:lnTo>
                    <a:pt x="20219" y="283668"/>
                  </a:lnTo>
                  <a:lnTo>
                    <a:pt x="5226" y="245341"/>
                  </a:lnTo>
                  <a:lnTo>
                    <a:pt x="0" y="204191"/>
                  </a:lnTo>
                  <a:close/>
                </a:path>
              </a:pathLst>
            </a:custGeom>
            <a:ln w="19049">
              <a:solidFill>
                <a:srgbClr val="000000"/>
              </a:solidFill>
            </a:ln>
          </p:spPr>
          <p:txBody>
            <a:bodyPr wrap="square" lIns="0" tIns="0" rIns="0" bIns="0" rtlCol="0"/>
            <a:lstStyle/>
            <a:p>
              <a:endParaRPr/>
            </a:p>
          </p:txBody>
        </p:sp>
        <p:sp>
          <p:nvSpPr>
            <p:cNvPr id="36" name="object 36"/>
            <p:cNvSpPr/>
            <p:nvPr/>
          </p:nvSpPr>
          <p:spPr>
            <a:xfrm>
              <a:off x="4080906" y="5169408"/>
              <a:ext cx="514984" cy="408305"/>
            </a:xfrm>
            <a:custGeom>
              <a:avLst/>
              <a:gdLst/>
              <a:ahLst/>
              <a:cxnLst/>
              <a:rect l="l" t="t" r="r" b="b"/>
              <a:pathLst>
                <a:path w="514985" h="408304">
                  <a:moveTo>
                    <a:pt x="257403" y="0"/>
                  </a:moveTo>
                  <a:lnTo>
                    <a:pt x="205510" y="4143"/>
                  </a:lnTo>
                  <a:lnTo>
                    <a:pt x="157185" y="16029"/>
                  </a:lnTo>
                  <a:lnTo>
                    <a:pt x="113460" y="34837"/>
                  </a:lnTo>
                  <a:lnTo>
                    <a:pt x="75369" y="59751"/>
                  </a:lnTo>
                  <a:lnTo>
                    <a:pt x="43944" y="89951"/>
                  </a:lnTo>
                  <a:lnTo>
                    <a:pt x="20219" y="124619"/>
                  </a:lnTo>
                  <a:lnTo>
                    <a:pt x="5227" y="162936"/>
                  </a:lnTo>
                  <a:lnTo>
                    <a:pt x="0" y="204084"/>
                  </a:lnTo>
                  <a:lnTo>
                    <a:pt x="5227" y="245238"/>
                  </a:lnTo>
                  <a:lnTo>
                    <a:pt x="20219" y="283571"/>
                  </a:lnTo>
                  <a:lnTo>
                    <a:pt x="43944" y="318259"/>
                  </a:lnTo>
                  <a:lnTo>
                    <a:pt x="75369" y="348483"/>
                  </a:lnTo>
                  <a:lnTo>
                    <a:pt x="113460" y="373421"/>
                  </a:lnTo>
                  <a:lnTo>
                    <a:pt x="157185" y="392251"/>
                  </a:lnTo>
                  <a:lnTo>
                    <a:pt x="205510" y="404151"/>
                  </a:lnTo>
                  <a:lnTo>
                    <a:pt x="257403" y="408300"/>
                  </a:lnTo>
                  <a:lnTo>
                    <a:pt x="309306" y="404151"/>
                  </a:lnTo>
                  <a:lnTo>
                    <a:pt x="357639" y="392251"/>
                  </a:lnTo>
                  <a:lnTo>
                    <a:pt x="401369" y="373421"/>
                  </a:lnTo>
                  <a:lnTo>
                    <a:pt x="439464" y="348483"/>
                  </a:lnTo>
                  <a:lnTo>
                    <a:pt x="470891" y="318259"/>
                  </a:lnTo>
                  <a:lnTo>
                    <a:pt x="494617" y="283571"/>
                  </a:lnTo>
                  <a:lnTo>
                    <a:pt x="509610" y="245238"/>
                  </a:lnTo>
                  <a:lnTo>
                    <a:pt x="514837" y="204084"/>
                  </a:lnTo>
                  <a:lnTo>
                    <a:pt x="509610" y="162936"/>
                  </a:lnTo>
                  <a:lnTo>
                    <a:pt x="494617" y="124619"/>
                  </a:lnTo>
                  <a:lnTo>
                    <a:pt x="470891" y="89951"/>
                  </a:lnTo>
                  <a:lnTo>
                    <a:pt x="439464" y="59751"/>
                  </a:lnTo>
                  <a:lnTo>
                    <a:pt x="401369" y="34837"/>
                  </a:lnTo>
                  <a:lnTo>
                    <a:pt x="357639" y="16029"/>
                  </a:lnTo>
                  <a:lnTo>
                    <a:pt x="309306" y="4143"/>
                  </a:lnTo>
                  <a:lnTo>
                    <a:pt x="257403" y="0"/>
                  </a:lnTo>
                  <a:close/>
                </a:path>
              </a:pathLst>
            </a:custGeom>
            <a:solidFill>
              <a:srgbClr val="FFFFFF"/>
            </a:solidFill>
          </p:spPr>
          <p:txBody>
            <a:bodyPr wrap="square" lIns="0" tIns="0" rIns="0" bIns="0" rtlCol="0"/>
            <a:lstStyle/>
            <a:p>
              <a:endParaRPr/>
            </a:p>
          </p:txBody>
        </p:sp>
        <p:sp>
          <p:nvSpPr>
            <p:cNvPr id="37" name="object 37"/>
            <p:cNvSpPr/>
            <p:nvPr/>
          </p:nvSpPr>
          <p:spPr>
            <a:xfrm>
              <a:off x="4080906" y="5169408"/>
              <a:ext cx="514984" cy="408305"/>
            </a:xfrm>
            <a:custGeom>
              <a:avLst/>
              <a:gdLst/>
              <a:ahLst/>
              <a:cxnLst/>
              <a:rect l="l" t="t" r="r" b="b"/>
              <a:pathLst>
                <a:path w="514985" h="408304">
                  <a:moveTo>
                    <a:pt x="0" y="204084"/>
                  </a:moveTo>
                  <a:lnTo>
                    <a:pt x="5227" y="162936"/>
                  </a:lnTo>
                  <a:lnTo>
                    <a:pt x="20219" y="124619"/>
                  </a:lnTo>
                  <a:lnTo>
                    <a:pt x="43944" y="89951"/>
                  </a:lnTo>
                  <a:lnTo>
                    <a:pt x="75369" y="59751"/>
                  </a:lnTo>
                  <a:lnTo>
                    <a:pt x="113460" y="34837"/>
                  </a:lnTo>
                  <a:lnTo>
                    <a:pt x="157185" y="16029"/>
                  </a:lnTo>
                  <a:lnTo>
                    <a:pt x="205510" y="4143"/>
                  </a:lnTo>
                  <a:lnTo>
                    <a:pt x="257403" y="0"/>
                  </a:lnTo>
                  <a:lnTo>
                    <a:pt x="309306" y="4143"/>
                  </a:lnTo>
                  <a:lnTo>
                    <a:pt x="357639" y="16029"/>
                  </a:lnTo>
                  <a:lnTo>
                    <a:pt x="401369" y="34837"/>
                  </a:lnTo>
                  <a:lnTo>
                    <a:pt x="439464" y="59751"/>
                  </a:lnTo>
                  <a:lnTo>
                    <a:pt x="470891" y="89951"/>
                  </a:lnTo>
                  <a:lnTo>
                    <a:pt x="494617" y="124619"/>
                  </a:lnTo>
                  <a:lnTo>
                    <a:pt x="509610" y="162936"/>
                  </a:lnTo>
                  <a:lnTo>
                    <a:pt x="514837" y="204084"/>
                  </a:lnTo>
                  <a:lnTo>
                    <a:pt x="509610" y="245238"/>
                  </a:lnTo>
                  <a:lnTo>
                    <a:pt x="494617" y="283571"/>
                  </a:lnTo>
                  <a:lnTo>
                    <a:pt x="470891" y="318259"/>
                  </a:lnTo>
                  <a:lnTo>
                    <a:pt x="439464" y="348483"/>
                  </a:lnTo>
                  <a:lnTo>
                    <a:pt x="401369" y="373421"/>
                  </a:lnTo>
                  <a:lnTo>
                    <a:pt x="357639" y="392251"/>
                  </a:lnTo>
                  <a:lnTo>
                    <a:pt x="309306" y="404151"/>
                  </a:lnTo>
                  <a:lnTo>
                    <a:pt x="257403" y="408300"/>
                  </a:lnTo>
                  <a:lnTo>
                    <a:pt x="205510" y="404151"/>
                  </a:lnTo>
                  <a:lnTo>
                    <a:pt x="157185" y="392251"/>
                  </a:lnTo>
                  <a:lnTo>
                    <a:pt x="113460" y="373421"/>
                  </a:lnTo>
                  <a:lnTo>
                    <a:pt x="75369" y="348483"/>
                  </a:lnTo>
                  <a:lnTo>
                    <a:pt x="43944" y="318259"/>
                  </a:lnTo>
                  <a:lnTo>
                    <a:pt x="20219" y="283571"/>
                  </a:lnTo>
                  <a:lnTo>
                    <a:pt x="5227" y="245238"/>
                  </a:lnTo>
                  <a:lnTo>
                    <a:pt x="0" y="204084"/>
                  </a:lnTo>
                  <a:close/>
                </a:path>
              </a:pathLst>
            </a:custGeom>
            <a:ln w="19049">
              <a:solidFill>
                <a:srgbClr val="000000"/>
              </a:solidFill>
            </a:ln>
          </p:spPr>
          <p:txBody>
            <a:bodyPr wrap="square" lIns="0" tIns="0" rIns="0" bIns="0" rtlCol="0"/>
            <a:lstStyle/>
            <a:p>
              <a:endParaRPr/>
            </a:p>
          </p:txBody>
        </p:sp>
        <p:sp>
          <p:nvSpPr>
            <p:cNvPr id="38" name="object 38"/>
            <p:cNvSpPr/>
            <p:nvPr/>
          </p:nvSpPr>
          <p:spPr>
            <a:xfrm>
              <a:off x="4098675" y="5647133"/>
              <a:ext cx="514984" cy="408940"/>
            </a:xfrm>
            <a:custGeom>
              <a:avLst/>
              <a:gdLst/>
              <a:ahLst/>
              <a:cxnLst/>
              <a:rect l="l" t="t" r="r" b="b"/>
              <a:pathLst>
                <a:path w="514985" h="408939">
                  <a:moveTo>
                    <a:pt x="257434" y="0"/>
                  </a:moveTo>
                  <a:lnTo>
                    <a:pt x="205531" y="4148"/>
                  </a:lnTo>
                  <a:lnTo>
                    <a:pt x="157198" y="16046"/>
                  </a:lnTo>
                  <a:lnTo>
                    <a:pt x="113468" y="34872"/>
                  </a:lnTo>
                  <a:lnTo>
                    <a:pt x="75373" y="59806"/>
                  </a:lnTo>
                  <a:lnTo>
                    <a:pt x="43946" y="90026"/>
                  </a:lnTo>
                  <a:lnTo>
                    <a:pt x="20220" y="124711"/>
                  </a:lnTo>
                  <a:lnTo>
                    <a:pt x="5227" y="163041"/>
                  </a:lnTo>
                  <a:lnTo>
                    <a:pt x="0" y="204194"/>
                  </a:lnTo>
                  <a:lnTo>
                    <a:pt x="5227" y="245343"/>
                  </a:lnTo>
                  <a:lnTo>
                    <a:pt x="20220" y="283669"/>
                  </a:lnTo>
                  <a:lnTo>
                    <a:pt x="43946" y="318352"/>
                  </a:lnTo>
                  <a:lnTo>
                    <a:pt x="75373" y="348570"/>
                  </a:lnTo>
                  <a:lnTo>
                    <a:pt x="113468" y="373503"/>
                  </a:lnTo>
                  <a:lnTo>
                    <a:pt x="157198" y="392328"/>
                  </a:lnTo>
                  <a:lnTo>
                    <a:pt x="205531" y="404225"/>
                  </a:lnTo>
                  <a:lnTo>
                    <a:pt x="257434" y="408374"/>
                  </a:lnTo>
                  <a:lnTo>
                    <a:pt x="309293" y="404225"/>
                  </a:lnTo>
                  <a:lnTo>
                    <a:pt x="357605" y="392328"/>
                  </a:lnTo>
                  <a:lnTo>
                    <a:pt x="401333" y="373503"/>
                  </a:lnTo>
                  <a:lnTo>
                    <a:pt x="439437" y="348570"/>
                  </a:lnTo>
                  <a:lnTo>
                    <a:pt x="470881" y="318352"/>
                  </a:lnTo>
                  <a:lnTo>
                    <a:pt x="494626" y="283669"/>
                  </a:lnTo>
                  <a:lnTo>
                    <a:pt x="509634" y="245343"/>
                  </a:lnTo>
                  <a:lnTo>
                    <a:pt x="514868" y="204194"/>
                  </a:lnTo>
                  <a:lnTo>
                    <a:pt x="509634" y="163041"/>
                  </a:lnTo>
                  <a:lnTo>
                    <a:pt x="494626" y="124711"/>
                  </a:lnTo>
                  <a:lnTo>
                    <a:pt x="470881" y="90026"/>
                  </a:lnTo>
                  <a:lnTo>
                    <a:pt x="439437" y="59806"/>
                  </a:lnTo>
                  <a:lnTo>
                    <a:pt x="401333" y="34872"/>
                  </a:lnTo>
                  <a:lnTo>
                    <a:pt x="357605" y="16046"/>
                  </a:lnTo>
                  <a:lnTo>
                    <a:pt x="309293" y="4148"/>
                  </a:lnTo>
                  <a:lnTo>
                    <a:pt x="257434" y="0"/>
                  </a:lnTo>
                  <a:close/>
                </a:path>
              </a:pathLst>
            </a:custGeom>
            <a:solidFill>
              <a:srgbClr val="FFFFFF"/>
            </a:solidFill>
          </p:spPr>
          <p:txBody>
            <a:bodyPr wrap="square" lIns="0" tIns="0" rIns="0" bIns="0" rtlCol="0"/>
            <a:lstStyle/>
            <a:p>
              <a:endParaRPr/>
            </a:p>
          </p:txBody>
        </p:sp>
        <p:sp>
          <p:nvSpPr>
            <p:cNvPr id="39" name="object 39"/>
            <p:cNvSpPr/>
            <p:nvPr/>
          </p:nvSpPr>
          <p:spPr>
            <a:xfrm>
              <a:off x="4098675" y="5647133"/>
              <a:ext cx="514984" cy="408940"/>
            </a:xfrm>
            <a:custGeom>
              <a:avLst/>
              <a:gdLst/>
              <a:ahLst/>
              <a:cxnLst/>
              <a:rect l="l" t="t" r="r" b="b"/>
              <a:pathLst>
                <a:path w="514985" h="408939">
                  <a:moveTo>
                    <a:pt x="0" y="204194"/>
                  </a:moveTo>
                  <a:lnTo>
                    <a:pt x="5227" y="163041"/>
                  </a:lnTo>
                  <a:lnTo>
                    <a:pt x="20220" y="124711"/>
                  </a:lnTo>
                  <a:lnTo>
                    <a:pt x="43946" y="90026"/>
                  </a:lnTo>
                  <a:lnTo>
                    <a:pt x="75373" y="59806"/>
                  </a:lnTo>
                  <a:lnTo>
                    <a:pt x="113468" y="34872"/>
                  </a:lnTo>
                  <a:lnTo>
                    <a:pt x="157198" y="16046"/>
                  </a:lnTo>
                  <a:lnTo>
                    <a:pt x="205531" y="4148"/>
                  </a:lnTo>
                  <a:lnTo>
                    <a:pt x="257434" y="0"/>
                  </a:lnTo>
                  <a:lnTo>
                    <a:pt x="309293" y="4148"/>
                  </a:lnTo>
                  <a:lnTo>
                    <a:pt x="357605" y="16046"/>
                  </a:lnTo>
                  <a:lnTo>
                    <a:pt x="401333" y="34872"/>
                  </a:lnTo>
                  <a:lnTo>
                    <a:pt x="439437" y="59806"/>
                  </a:lnTo>
                  <a:lnTo>
                    <a:pt x="470881" y="90026"/>
                  </a:lnTo>
                  <a:lnTo>
                    <a:pt x="494626" y="124711"/>
                  </a:lnTo>
                  <a:lnTo>
                    <a:pt x="509634" y="163041"/>
                  </a:lnTo>
                  <a:lnTo>
                    <a:pt x="514868" y="204194"/>
                  </a:lnTo>
                  <a:lnTo>
                    <a:pt x="509634" y="245343"/>
                  </a:lnTo>
                  <a:lnTo>
                    <a:pt x="494626" y="283669"/>
                  </a:lnTo>
                  <a:lnTo>
                    <a:pt x="470881" y="318352"/>
                  </a:lnTo>
                  <a:lnTo>
                    <a:pt x="439437" y="348570"/>
                  </a:lnTo>
                  <a:lnTo>
                    <a:pt x="401333" y="373503"/>
                  </a:lnTo>
                  <a:lnTo>
                    <a:pt x="357605" y="392328"/>
                  </a:lnTo>
                  <a:lnTo>
                    <a:pt x="309293" y="404225"/>
                  </a:lnTo>
                  <a:lnTo>
                    <a:pt x="257434" y="408374"/>
                  </a:lnTo>
                  <a:lnTo>
                    <a:pt x="205531" y="404225"/>
                  </a:lnTo>
                  <a:lnTo>
                    <a:pt x="157198" y="392328"/>
                  </a:lnTo>
                  <a:lnTo>
                    <a:pt x="113468" y="373503"/>
                  </a:lnTo>
                  <a:lnTo>
                    <a:pt x="75373" y="348570"/>
                  </a:lnTo>
                  <a:lnTo>
                    <a:pt x="43946" y="318352"/>
                  </a:lnTo>
                  <a:lnTo>
                    <a:pt x="20220" y="283669"/>
                  </a:lnTo>
                  <a:lnTo>
                    <a:pt x="5227" y="245343"/>
                  </a:lnTo>
                  <a:lnTo>
                    <a:pt x="0" y="204194"/>
                  </a:lnTo>
                  <a:close/>
                </a:path>
              </a:pathLst>
            </a:custGeom>
            <a:ln w="19049">
              <a:solidFill>
                <a:srgbClr val="000000"/>
              </a:solidFill>
            </a:ln>
          </p:spPr>
          <p:txBody>
            <a:bodyPr wrap="square" lIns="0" tIns="0" rIns="0" bIns="0" rtlCol="0"/>
            <a:lstStyle/>
            <a:p>
              <a:endParaRPr/>
            </a:p>
          </p:txBody>
        </p:sp>
        <p:sp>
          <p:nvSpPr>
            <p:cNvPr id="40" name="object 40"/>
            <p:cNvSpPr/>
            <p:nvPr/>
          </p:nvSpPr>
          <p:spPr>
            <a:xfrm>
              <a:off x="5334883" y="5143749"/>
              <a:ext cx="514984" cy="408940"/>
            </a:xfrm>
            <a:custGeom>
              <a:avLst/>
              <a:gdLst/>
              <a:ahLst/>
              <a:cxnLst/>
              <a:rect l="l" t="t" r="r" b="b"/>
              <a:pathLst>
                <a:path w="514985" h="408939">
                  <a:moveTo>
                    <a:pt x="257434" y="0"/>
                  </a:moveTo>
                  <a:lnTo>
                    <a:pt x="205531" y="4149"/>
                  </a:lnTo>
                  <a:lnTo>
                    <a:pt x="157198" y="16049"/>
                  </a:lnTo>
                  <a:lnTo>
                    <a:pt x="113468" y="34879"/>
                  </a:lnTo>
                  <a:lnTo>
                    <a:pt x="75373" y="59816"/>
                  </a:lnTo>
                  <a:lnTo>
                    <a:pt x="43946" y="90041"/>
                  </a:lnTo>
                  <a:lnTo>
                    <a:pt x="20220" y="124729"/>
                  </a:lnTo>
                  <a:lnTo>
                    <a:pt x="5227" y="163062"/>
                  </a:lnTo>
                  <a:lnTo>
                    <a:pt x="0" y="204215"/>
                  </a:lnTo>
                  <a:lnTo>
                    <a:pt x="5227" y="245369"/>
                  </a:lnTo>
                  <a:lnTo>
                    <a:pt x="20220" y="283702"/>
                  </a:lnTo>
                  <a:lnTo>
                    <a:pt x="43946" y="318390"/>
                  </a:lnTo>
                  <a:lnTo>
                    <a:pt x="75373" y="348614"/>
                  </a:lnTo>
                  <a:lnTo>
                    <a:pt x="113468" y="373552"/>
                  </a:lnTo>
                  <a:lnTo>
                    <a:pt x="157198" y="392382"/>
                  </a:lnTo>
                  <a:lnTo>
                    <a:pt x="205531" y="404282"/>
                  </a:lnTo>
                  <a:lnTo>
                    <a:pt x="257434" y="408431"/>
                  </a:lnTo>
                  <a:lnTo>
                    <a:pt x="309302" y="404282"/>
                  </a:lnTo>
                  <a:lnTo>
                    <a:pt x="357618" y="392382"/>
                  </a:lnTo>
                  <a:lnTo>
                    <a:pt x="401346" y="373552"/>
                  </a:lnTo>
                  <a:lnTo>
                    <a:pt x="439449" y="348614"/>
                  </a:lnTo>
                  <a:lnTo>
                    <a:pt x="470889" y="318390"/>
                  </a:lnTo>
                  <a:lnTo>
                    <a:pt x="494630" y="283702"/>
                  </a:lnTo>
                  <a:lnTo>
                    <a:pt x="509636" y="245369"/>
                  </a:lnTo>
                  <a:lnTo>
                    <a:pt x="514868" y="204215"/>
                  </a:lnTo>
                  <a:lnTo>
                    <a:pt x="509636" y="163062"/>
                  </a:lnTo>
                  <a:lnTo>
                    <a:pt x="494630" y="124729"/>
                  </a:lnTo>
                  <a:lnTo>
                    <a:pt x="470889" y="90041"/>
                  </a:lnTo>
                  <a:lnTo>
                    <a:pt x="439449" y="59816"/>
                  </a:lnTo>
                  <a:lnTo>
                    <a:pt x="401346" y="34879"/>
                  </a:lnTo>
                  <a:lnTo>
                    <a:pt x="357618" y="16049"/>
                  </a:lnTo>
                  <a:lnTo>
                    <a:pt x="309302" y="4149"/>
                  </a:lnTo>
                  <a:lnTo>
                    <a:pt x="257434" y="0"/>
                  </a:lnTo>
                  <a:close/>
                </a:path>
              </a:pathLst>
            </a:custGeom>
            <a:solidFill>
              <a:srgbClr val="FFFFFF"/>
            </a:solidFill>
          </p:spPr>
          <p:txBody>
            <a:bodyPr wrap="square" lIns="0" tIns="0" rIns="0" bIns="0" rtlCol="0"/>
            <a:lstStyle/>
            <a:p>
              <a:endParaRPr/>
            </a:p>
          </p:txBody>
        </p:sp>
        <p:sp>
          <p:nvSpPr>
            <p:cNvPr id="41" name="object 41"/>
            <p:cNvSpPr/>
            <p:nvPr/>
          </p:nvSpPr>
          <p:spPr>
            <a:xfrm>
              <a:off x="5334883" y="5143749"/>
              <a:ext cx="514984" cy="408940"/>
            </a:xfrm>
            <a:custGeom>
              <a:avLst/>
              <a:gdLst/>
              <a:ahLst/>
              <a:cxnLst/>
              <a:rect l="l" t="t" r="r" b="b"/>
              <a:pathLst>
                <a:path w="514985" h="408939">
                  <a:moveTo>
                    <a:pt x="0" y="204215"/>
                  </a:moveTo>
                  <a:lnTo>
                    <a:pt x="5227" y="163062"/>
                  </a:lnTo>
                  <a:lnTo>
                    <a:pt x="20220" y="124729"/>
                  </a:lnTo>
                  <a:lnTo>
                    <a:pt x="43946" y="90041"/>
                  </a:lnTo>
                  <a:lnTo>
                    <a:pt x="75373" y="59816"/>
                  </a:lnTo>
                  <a:lnTo>
                    <a:pt x="113468" y="34879"/>
                  </a:lnTo>
                  <a:lnTo>
                    <a:pt x="157198" y="16049"/>
                  </a:lnTo>
                  <a:lnTo>
                    <a:pt x="205531" y="4149"/>
                  </a:lnTo>
                  <a:lnTo>
                    <a:pt x="257434" y="0"/>
                  </a:lnTo>
                  <a:lnTo>
                    <a:pt x="309302" y="4149"/>
                  </a:lnTo>
                  <a:lnTo>
                    <a:pt x="357618" y="16049"/>
                  </a:lnTo>
                  <a:lnTo>
                    <a:pt x="401346" y="34879"/>
                  </a:lnTo>
                  <a:lnTo>
                    <a:pt x="439449" y="59816"/>
                  </a:lnTo>
                  <a:lnTo>
                    <a:pt x="470889" y="90041"/>
                  </a:lnTo>
                  <a:lnTo>
                    <a:pt x="494630" y="124729"/>
                  </a:lnTo>
                  <a:lnTo>
                    <a:pt x="509636" y="163062"/>
                  </a:lnTo>
                  <a:lnTo>
                    <a:pt x="514868" y="204215"/>
                  </a:lnTo>
                  <a:lnTo>
                    <a:pt x="509636" y="245369"/>
                  </a:lnTo>
                  <a:lnTo>
                    <a:pt x="494630" y="283702"/>
                  </a:lnTo>
                  <a:lnTo>
                    <a:pt x="470889" y="318390"/>
                  </a:lnTo>
                  <a:lnTo>
                    <a:pt x="439449" y="348614"/>
                  </a:lnTo>
                  <a:lnTo>
                    <a:pt x="401346" y="373552"/>
                  </a:lnTo>
                  <a:lnTo>
                    <a:pt x="357618" y="392382"/>
                  </a:lnTo>
                  <a:lnTo>
                    <a:pt x="309302" y="404282"/>
                  </a:lnTo>
                  <a:lnTo>
                    <a:pt x="257434" y="408431"/>
                  </a:lnTo>
                  <a:lnTo>
                    <a:pt x="205531" y="404282"/>
                  </a:lnTo>
                  <a:lnTo>
                    <a:pt x="157198" y="392382"/>
                  </a:lnTo>
                  <a:lnTo>
                    <a:pt x="113468" y="373552"/>
                  </a:lnTo>
                  <a:lnTo>
                    <a:pt x="75373" y="348614"/>
                  </a:lnTo>
                  <a:lnTo>
                    <a:pt x="43946" y="318390"/>
                  </a:lnTo>
                  <a:lnTo>
                    <a:pt x="20220" y="283702"/>
                  </a:lnTo>
                  <a:lnTo>
                    <a:pt x="5227" y="245369"/>
                  </a:lnTo>
                  <a:lnTo>
                    <a:pt x="0" y="204215"/>
                  </a:lnTo>
                  <a:close/>
                </a:path>
              </a:pathLst>
            </a:custGeom>
            <a:ln w="19049">
              <a:solidFill>
                <a:srgbClr val="000000"/>
              </a:solidFill>
            </a:ln>
          </p:spPr>
          <p:txBody>
            <a:bodyPr wrap="square" lIns="0" tIns="0" rIns="0" bIns="0" rtlCol="0"/>
            <a:lstStyle/>
            <a:p>
              <a:endParaRPr/>
            </a:p>
          </p:txBody>
        </p:sp>
        <p:sp>
          <p:nvSpPr>
            <p:cNvPr id="42" name="object 42"/>
            <p:cNvSpPr/>
            <p:nvPr/>
          </p:nvSpPr>
          <p:spPr>
            <a:xfrm>
              <a:off x="5333116" y="5633527"/>
              <a:ext cx="514984" cy="408940"/>
            </a:xfrm>
            <a:custGeom>
              <a:avLst/>
              <a:gdLst/>
              <a:ahLst/>
              <a:cxnLst/>
              <a:rect l="l" t="t" r="r" b="b"/>
              <a:pathLst>
                <a:path w="514985" h="408939">
                  <a:moveTo>
                    <a:pt x="257434" y="0"/>
                  </a:moveTo>
                  <a:lnTo>
                    <a:pt x="205566" y="4148"/>
                  </a:lnTo>
                  <a:lnTo>
                    <a:pt x="157249" y="16045"/>
                  </a:lnTo>
                  <a:lnTo>
                    <a:pt x="113521" y="34871"/>
                  </a:lnTo>
                  <a:lnTo>
                    <a:pt x="75418" y="59804"/>
                  </a:lnTo>
                  <a:lnTo>
                    <a:pt x="43978" y="90024"/>
                  </a:lnTo>
                  <a:lnTo>
                    <a:pt x="20237" y="124709"/>
                  </a:lnTo>
                  <a:lnTo>
                    <a:pt x="5232" y="163038"/>
                  </a:lnTo>
                  <a:lnTo>
                    <a:pt x="0" y="204191"/>
                  </a:lnTo>
                  <a:lnTo>
                    <a:pt x="5232" y="245341"/>
                  </a:lnTo>
                  <a:lnTo>
                    <a:pt x="20237" y="283668"/>
                  </a:lnTo>
                  <a:lnTo>
                    <a:pt x="43978" y="318353"/>
                  </a:lnTo>
                  <a:lnTo>
                    <a:pt x="75418" y="348573"/>
                  </a:lnTo>
                  <a:lnTo>
                    <a:pt x="113521" y="373508"/>
                  </a:lnTo>
                  <a:lnTo>
                    <a:pt x="157249" y="392335"/>
                  </a:lnTo>
                  <a:lnTo>
                    <a:pt x="205566" y="404234"/>
                  </a:lnTo>
                  <a:lnTo>
                    <a:pt x="257434" y="408383"/>
                  </a:lnTo>
                  <a:lnTo>
                    <a:pt x="309328" y="404234"/>
                  </a:lnTo>
                  <a:lnTo>
                    <a:pt x="357657" y="392335"/>
                  </a:lnTo>
                  <a:lnTo>
                    <a:pt x="401386" y="373508"/>
                  </a:lnTo>
                  <a:lnTo>
                    <a:pt x="439483" y="348573"/>
                  </a:lnTo>
                  <a:lnTo>
                    <a:pt x="470913" y="318353"/>
                  </a:lnTo>
                  <a:lnTo>
                    <a:pt x="494643" y="283668"/>
                  </a:lnTo>
                  <a:lnTo>
                    <a:pt x="509639" y="245341"/>
                  </a:lnTo>
                  <a:lnTo>
                    <a:pt x="514868" y="204191"/>
                  </a:lnTo>
                  <a:lnTo>
                    <a:pt x="509639" y="163038"/>
                  </a:lnTo>
                  <a:lnTo>
                    <a:pt x="494643" y="124709"/>
                  </a:lnTo>
                  <a:lnTo>
                    <a:pt x="470913" y="90024"/>
                  </a:lnTo>
                  <a:lnTo>
                    <a:pt x="439483" y="59804"/>
                  </a:lnTo>
                  <a:lnTo>
                    <a:pt x="401386" y="34871"/>
                  </a:lnTo>
                  <a:lnTo>
                    <a:pt x="357657" y="16045"/>
                  </a:lnTo>
                  <a:lnTo>
                    <a:pt x="309328" y="4148"/>
                  </a:lnTo>
                  <a:lnTo>
                    <a:pt x="257434" y="0"/>
                  </a:lnTo>
                  <a:close/>
                </a:path>
              </a:pathLst>
            </a:custGeom>
            <a:solidFill>
              <a:srgbClr val="FFFFFF"/>
            </a:solidFill>
          </p:spPr>
          <p:txBody>
            <a:bodyPr wrap="square" lIns="0" tIns="0" rIns="0" bIns="0" rtlCol="0"/>
            <a:lstStyle/>
            <a:p>
              <a:endParaRPr/>
            </a:p>
          </p:txBody>
        </p:sp>
        <p:sp>
          <p:nvSpPr>
            <p:cNvPr id="43" name="object 43"/>
            <p:cNvSpPr/>
            <p:nvPr/>
          </p:nvSpPr>
          <p:spPr>
            <a:xfrm>
              <a:off x="5333116" y="5633527"/>
              <a:ext cx="514984" cy="408940"/>
            </a:xfrm>
            <a:custGeom>
              <a:avLst/>
              <a:gdLst/>
              <a:ahLst/>
              <a:cxnLst/>
              <a:rect l="l" t="t" r="r" b="b"/>
              <a:pathLst>
                <a:path w="514985" h="408939">
                  <a:moveTo>
                    <a:pt x="0" y="204191"/>
                  </a:moveTo>
                  <a:lnTo>
                    <a:pt x="5232" y="163038"/>
                  </a:lnTo>
                  <a:lnTo>
                    <a:pt x="20237" y="124709"/>
                  </a:lnTo>
                  <a:lnTo>
                    <a:pt x="43978" y="90024"/>
                  </a:lnTo>
                  <a:lnTo>
                    <a:pt x="75418" y="59804"/>
                  </a:lnTo>
                  <a:lnTo>
                    <a:pt x="113521" y="34871"/>
                  </a:lnTo>
                  <a:lnTo>
                    <a:pt x="157249" y="16045"/>
                  </a:lnTo>
                  <a:lnTo>
                    <a:pt x="205566" y="4148"/>
                  </a:lnTo>
                  <a:lnTo>
                    <a:pt x="257434" y="0"/>
                  </a:lnTo>
                  <a:lnTo>
                    <a:pt x="309328" y="4148"/>
                  </a:lnTo>
                  <a:lnTo>
                    <a:pt x="357657" y="16045"/>
                  </a:lnTo>
                  <a:lnTo>
                    <a:pt x="401386" y="34871"/>
                  </a:lnTo>
                  <a:lnTo>
                    <a:pt x="439483" y="59804"/>
                  </a:lnTo>
                  <a:lnTo>
                    <a:pt x="470913" y="90024"/>
                  </a:lnTo>
                  <a:lnTo>
                    <a:pt x="494643" y="124709"/>
                  </a:lnTo>
                  <a:lnTo>
                    <a:pt x="509639" y="163038"/>
                  </a:lnTo>
                  <a:lnTo>
                    <a:pt x="514868" y="204191"/>
                  </a:lnTo>
                  <a:lnTo>
                    <a:pt x="509639" y="245341"/>
                  </a:lnTo>
                  <a:lnTo>
                    <a:pt x="494643" y="283668"/>
                  </a:lnTo>
                  <a:lnTo>
                    <a:pt x="470913" y="318353"/>
                  </a:lnTo>
                  <a:lnTo>
                    <a:pt x="439483" y="348573"/>
                  </a:lnTo>
                  <a:lnTo>
                    <a:pt x="401386" y="373508"/>
                  </a:lnTo>
                  <a:lnTo>
                    <a:pt x="357657" y="392335"/>
                  </a:lnTo>
                  <a:lnTo>
                    <a:pt x="309328" y="404234"/>
                  </a:lnTo>
                  <a:lnTo>
                    <a:pt x="257434" y="408383"/>
                  </a:lnTo>
                  <a:lnTo>
                    <a:pt x="205566" y="404234"/>
                  </a:lnTo>
                  <a:lnTo>
                    <a:pt x="157249" y="392335"/>
                  </a:lnTo>
                  <a:lnTo>
                    <a:pt x="113521" y="373508"/>
                  </a:lnTo>
                  <a:lnTo>
                    <a:pt x="75418" y="348573"/>
                  </a:lnTo>
                  <a:lnTo>
                    <a:pt x="43978" y="318353"/>
                  </a:lnTo>
                  <a:lnTo>
                    <a:pt x="20237" y="283668"/>
                  </a:lnTo>
                  <a:lnTo>
                    <a:pt x="5232" y="245341"/>
                  </a:lnTo>
                  <a:lnTo>
                    <a:pt x="0" y="204191"/>
                  </a:lnTo>
                  <a:close/>
                </a:path>
              </a:pathLst>
            </a:custGeom>
            <a:ln w="19049">
              <a:solidFill>
                <a:srgbClr val="000000"/>
              </a:solidFill>
            </a:ln>
          </p:spPr>
          <p:txBody>
            <a:bodyPr wrap="square" lIns="0" tIns="0" rIns="0" bIns="0" rtlCol="0"/>
            <a:lstStyle/>
            <a:p>
              <a:endParaRPr/>
            </a:p>
          </p:txBody>
        </p:sp>
        <p:sp>
          <p:nvSpPr>
            <p:cNvPr id="44" name="object 44"/>
            <p:cNvSpPr/>
            <p:nvPr/>
          </p:nvSpPr>
          <p:spPr>
            <a:xfrm>
              <a:off x="6596389" y="5145654"/>
              <a:ext cx="514984" cy="408940"/>
            </a:xfrm>
            <a:custGeom>
              <a:avLst/>
              <a:gdLst/>
              <a:ahLst/>
              <a:cxnLst/>
              <a:rect l="l" t="t" r="r" b="b"/>
              <a:pathLst>
                <a:path w="514984" h="408939">
                  <a:moveTo>
                    <a:pt x="257555" y="0"/>
                  </a:moveTo>
                  <a:lnTo>
                    <a:pt x="205647" y="4149"/>
                  </a:lnTo>
                  <a:lnTo>
                    <a:pt x="157301" y="16049"/>
                  </a:lnTo>
                  <a:lnTo>
                    <a:pt x="113551" y="34879"/>
                  </a:lnTo>
                  <a:lnTo>
                    <a:pt x="75434" y="59816"/>
                  </a:lnTo>
                  <a:lnTo>
                    <a:pt x="43984" y="90041"/>
                  </a:lnTo>
                  <a:lnTo>
                    <a:pt x="20239" y="124729"/>
                  </a:lnTo>
                  <a:lnTo>
                    <a:pt x="5232" y="163062"/>
                  </a:lnTo>
                  <a:lnTo>
                    <a:pt x="0" y="204215"/>
                  </a:lnTo>
                  <a:lnTo>
                    <a:pt x="5232" y="245369"/>
                  </a:lnTo>
                  <a:lnTo>
                    <a:pt x="20239" y="283702"/>
                  </a:lnTo>
                  <a:lnTo>
                    <a:pt x="43984" y="318390"/>
                  </a:lnTo>
                  <a:lnTo>
                    <a:pt x="75434" y="348614"/>
                  </a:lnTo>
                  <a:lnTo>
                    <a:pt x="113551" y="373552"/>
                  </a:lnTo>
                  <a:lnTo>
                    <a:pt x="157301" y="392382"/>
                  </a:lnTo>
                  <a:lnTo>
                    <a:pt x="205647" y="404282"/>
                  </a:lnTo>
                  <a:lnTo>
                    <a:pt x="257555" y="408431"/>
                  </a:lnTo>
                  <a:lnTo>
                    <a:pt x="309415" y="404282"/>
                  </a:lnTo>
                  <a:lnTo>
                    <a:pt x="357727" y="392382"/>
                  </a:lnTo>
                  <a:lnTo>
                    <a:pt x="401455" y="373552"/>
                  </a:lnTo>
                  <a:lnTo>
                    <a:pt x="439559" y="348614"/>
                  </a:lnTo>
                  <a:lnTo>
                    <a:pt x="471003" y="318390"/>
                  </a:lnTo>
                  <a:lnTo>
                    <a:pt x="494748" y="283702"/>
                  </a:lnTo>
                  <a:lnTo>
                    <a:pt x="509756" y="245369"/>
                  </a:lnTo>
                  <a:lnTo>
                    <a:pt x="514990" y="204215"/>
                  </a:lnTo>
                  <a:lnTo>
                    <a:pt x="509756" y="163062"/>
                  </a:lnTo>
                  <a:lnTo>
                    <a:pt x="494748" y="124729"/>
                  </a:lnTo>
                  <a:lnTo>
                    <a:pt x="471003" y="90041"/>
                  </a:lnTo>
                  <a:lnTo>
                    <a:pt x="439559" y="59816"/>
                  </a:lnTo>
                  <a:lnTo>
                    <a:pt x="401455" y="34879"/>
                  </a:lnTo>
                  <a:lnTo>
                    <a:pt x="357727" y="16049"/>
                  </a:lnTo>
                  <a:lnTo>
                    <a:pt x="309415" y="4149"/>
                  </a:lnTo>
                  <a:lnTo>
                    <a:pt x="257555" y="0"/>
                  </a:lnTo>
                  <a:close/>
                </a:path>
              </a:pathLst>
            </a:custGeom>
            <a:solidFill>
              <a:srgbClr val="FFFFFF"/>
            </a:solidFill>
          </p:spPr>
          <p:txBody>
            <a:bodyPr wrap="square" lIns="0" tIns="0" rIns="0" bIns="0" rtlCol="0"/>
            <a:lstStyle/>
            <a:p>
              <a:endParaRPr/>
            </a:p>
          </p:txBody>
        </p:sp>
        <p:sp>
          <p:nvSpPr>
            <p:cNvPr id="45" name="object 45"/>
            <p:cNvSpPr/>
            <p:nvPr/>
          </p:nvSpPr>
          <p:spPr>
            <a:xfrm>
              <a:off x="6596389" y="5145654"/>
              <a:ext cx="514984" cy="408940"/>
            </a:xfrm>
            <a:custGeom>
              <a:avLst/>
              <a:gdLst/>
              <a:ahLst/>
              <a:cxnLst/>
              <a:rect l="l" t="t" r="r" b="b"/>
              <a:pathLst>
                <a:path w="514984" h="408939">
                  <a:moveTo>
                    <a:pt x="0" y="204215"/>
                  </a:moveTo>
                  <a:lnTo>
                    <a:pt x="5232" y="163062"/>
                  </a:lnTo>
                  <a:lnTo>
                    <a:pt x="20239" y="124729"/>
                  </a:lnTo>
                  <a:lnTo>
                    <a:pt x="43984" y="90041"/>
                  </a:lnTo>
                  <a:lnTo>
                    <a:pt x="75434" y="59816"/>
                  </a:lnTo>
                  <a:lnTo>
                    <a:pt x="113551" y="34879"/>
                  </a:lnTo>
                  <a:lnTo>
                    <a:pt x="157301" y="16049"/>
                  </a:lnTo>
                  <a:lnTo>
                    <a:pt x="205647" y="4149"/>
                  </a:lnTo>
                  <a:lnTo>
                    <a:pt x="257555" y="0"/>
                  </a:lnTo>
                  <a:lnTo>
                    <a:pt x="309415" y="4149"/>
                  </a:lnTo>
                  <a:lnTo>
                    <a:pt x="357727" y="16049"/>
                  </a:lnTo>
                  <a:lnTo>
                    <a:pt x="401455" y="34879"/>
                  </a:lnTo>
                  <a:lnTo>
                    <a:pt x="439559" y="59816"/>
                  </a:lnTo>
                  <a:lnTo>
                    <a:pt x="471003" y="90041"/>
                  </a:lnTo>
                  <a:lnTo>
                    <a:pt x="494748" y="124729"/>
                  </a:lnTo>
                  <a:lnTo>
                    <a:pt x="509756" y="163062"/>
                  </a:lnTo>
                  <a:lnTo>
                    <a:pt x="514990" y="204215"/>
                  </a:lnTo>
                  <a:lnTo>
                    <a:pt x="509756" y="245369"/>
                  </a:lnTo>
                  <a:lnTo>
                    <a:pt x="494748" y="283702"/>
                  </a:lnTo>
                  <a:lnTo>
                    <a:pt x="471003" y="318390"/>
                  </a:lnTo>
                  <a:lnTo>
                    <a:pt x="439559" y="348614"/>
                  </a:lnTo>
                  <a:lnTo>
                    <a:pt x="401455" y="373552"/>
                  </a:lnTo>
                  <a:lnTo>
                    <a:pt x="357727" y="392382"/>
                  </a:lnTo>
                  <a:lnTo>
                    <a:pt x="309415" y="404282"/>
                  </a:lnTo>
                  <a:lnTo>
                    <a:pt x="257555" y="408431"/>
                  </a:lnTo>
                  <a:lnTo>
                    <a:pt x="205647" y="404282"/>
                  </a:lnTo>
                  <a:lnTo>
                    <a:pt x="157301" y="392382"/>
                  </a:lnTo>
                  <a:lnTo>
                    <a:pt x="113551" y="373552"/>
                  </a:lnTo>
                  <a:lnTo>
                    <a:pt x="75434" y="348614"/>
                  </a:lnTo>
                  <a:lnTo>
                    <a:pt x="43984" y="318390"/>
                  </a:lnTo>
                  <a:lnTo>
                    <a:pt x="20239" y="283702"/>
                  </a:lnTo>
                  <a:lnTo>
                    <a:pt x="5232" y="245369"/>
                  </a:lnTo>
                  <a:lnTo>
                    <a:pt x="0" y="204215"/>
                  </a:lnTo>
                  <a:close/>
                </a:path>
              </a:pathLst>
            </a:custGeom>
            <a:ln w="19049">
              <a:solidFill>
                <a:srgbClr val="000000"/>
              </a:solidFill>
            </a:ln>
          </p:spPr>
          <p:txBody>
            <a:bodyPr wrap="square" lIns="0" tIns="0" rIns="0" bIns="0" rtlCol="0"/>
            <a:lstStyle/>
            <a:p>
              <a:endParaRPr/>
            </a:p>
          </p:txBody>
        </p:sp>
        <p:sp>
          <p:nvSpPr>
            <p:cNvPr id="46" name="object 46"/>
            <p:cNvSpPr/>
            <p:nvPr/>
          </p:nvSpPr>
          <p:spPr>
            <a:xfrm>
              <a:off x="6578742" y="5608094"/>
              <a:ext cx="514984" cy="408940"/>
            </a:xfrm>
            <a:custGeom>
              <a:avLst/>
              <a:gdLst/>
              <a:ahLst/>
              <a:cxnLst/>
              <a:rect l="l" t="t" r="r" b="b"/>
              <a:pathLst>
                <a:path w="514984" h="408939">
                  <a:moveTo>
                    <a:pt x="257403" y="0"/>
                  </a:moveTo>
                  <a:lnTo>
                    <a:pt x="205510" y="4148"/>
                  </a:lnTo>
                  <a:lnTo>
                    <a:pt x="157185" y="16045"/>
                  </a:lnTo>
                  <a:lnTo>
                    <a:pt x="113460" y="34871"/>
                  </a:lnTo>
                  <a:lnTo>
                    <a:pt x="75369" y="59804"/>
                  </a:lnTo>
                  <a:lnTo>
                    <a:pt x="43944" y="90024"/>
                  </a:lnTo>
                  <a:lnTo>
                    <a:pt x="20219" y="124709"/>
                  </a:lnTo>
                  <a:lnTo>
                    <a:pt x="5227" y="163038"/>
                  </a:lnTo>
                  <a:lnTo>
                    <a:pt x="0" y="204191"/>
                  </a:lnTo>
                  <a:lnTo>
                    <a:pt x="5227" y="245339"/>
                  </a:lnTo>
                  <a:lnTo>
                    <a:pt x="20219" y="283664"/>
                  </a:lnTo>
                  <a:lnTo>
                    <a:pt x="43944" y="318345"/>
                  </a:lnTo>
                  <a:lnTo>
                    <a:pt x="75369" y="348561"/>
                  </a:lnTo>
                  <a:lnTo>
                    <a:pt x="113460" y="373491"/>
                  </a:lnTo>
                  <a:lnTo>
                    <a:pt x="157185" y="392315"/>
                  </a:lnTo>
                  <a:lnTo>
                    <a:pt x="205510" y="404211"/>
                  </a:lnTo>
                  <a:lnTo>
                    <a:pt x="257403" y="408358"/>
                  </a:lnTo>
                  <a:lnTo>
                    <a:pt x="309271" y="404211"/>
                  </a:lnTo>
                  <a:lnTo>
                    <a:pt x="357588" y="392315"/>
                  </a:lnTo>
                  <a:lnTo>
                    <a:pt x="401316" y="373491"/>
                  </a:lnTo>
                  <a:lnTo>
                    <a:pt x="439418" y="348561"/>
                  </a:lnTo>
                  <a:lnTo>
                    <a:pt x="470859" y="318345"/>
                  </a:lnTo>
                  <a:lnTo>
                    <a:pt x="494600" y="283664"/>
                  </a:lnTo>
                  <a:lnTo>
                    <a:pt x="509605" y="245339"/>
                  </a:lnTo>
                  <a:lnTo>
                    <a:pt x="514837" y="204191"/>
                  </a:lnTo>
                  <a:lnTo>
                    <a:pt x="509605" y="163038"/>
                  </a:lnTo>
                  <a:lnTo>
                    <a:pt x="494600" y="124709"/>
                  </a:lnTo>
                  <a:lnTo>
                    <a:pt x="470859" y="90024"/>
                  </a:lnTo>
                  <a:lnTo>
                    <a:pt x="439418" y="59804"/>
                  </a:lnTo>
                  <a:lnTo>
                    <a:pt x="401316" y="34871"/>
                  </a:lnTo>
                  <a:lnTo>
                    <a:pt x="357588" y="16045"/>
                  </a:lnTo>
                  <a:lnTo>
                    <a:pt x="309271" y="4148"/>
                  </a:lnTo>
                  <a:lnTo>
                    <a:pt x="257403" y="0"/>
                  </a:lnTo>
                  <a:close/>
                </a:path>
              </a:pathLst>
            </a:custGeom>
            <a:solidFill>
              <a:srgbClr val="FFFFFF"/>
            </a:solidFill>
          </p:spPr>
          <p:txBody>
            <a:bodyPr wrap="square" lIns="0" tIns="0" rIns="0" bIns="0" rtlCol="0"/>
            <a:lstStyle/>
            <a:p>
              <a:endParaRPr/>
            </a:p>
          </p:txBody>
        </p:sp>
        <p:sp>
          <p:nvSpPr>
            <p:cNvPr id="47" name="object 47"/>
            <p:cNvSpPr/>
            <p:nvPr/>
          </p:nvSpPr>
          <p:spPr>
            <a:xfrm>
              <a:off x="6578742" y="5608094"/>
              <a:ext cx="514984" cy="408940"/>
            </a:xfrm>
            <a:custGeom>
              <a:avLst/>
              <a:gdLst/>
              <a:ahLst/>
              <a:cxnLst/>
              <a:rect l="l" t="t" r="r" b="b"/>
              <a:pathLst>
                <a:path w="514984" h="408939">
                  <a:moveTo>
                    <a:pt x="0" y="204191"/>
                  </a:moveTo>
                  <a:lnTo>
                    <a:pt x="5227" y="163038"/>
                  </a:lnTo>
                  <a:lnTo>
                    <a:pt x="20219" y="124709"/>
                  </a:lnTo>
                  <a:lnTo>
                    <a:pt x="43944" y="90024"/>
                  </a:lnTo>
                  <a:lnTo>
                    <a:pt x="75369" y="59804"/>
                  </a:lnTo>
                  <a:lnTo>
                    <a:pt x="113460" y="34871"/>
                  </a:lnTo>
                  <a:lnTo>
                    <a:pt x="157185" y="16045"/>
                  </a:lnTo>
                  <a:lnTo>
                    <a:pt x="205510" y="4148"/>
                  </a:lnTo>
                  <a:lnTo>
                    <a:pt x="257403" y="0"/>
                  </a:lnTo>
                  <a:lnTo>
                    <a:pt x="309271" y="4148"/>
                  </a:lnTo>
                  <a:lnTo>
                    <a:pt x="357588" y="16045"/>
                  </a:lnTo>
                  <a:lnTo>
                    <a:pt x="401316" y="34871"/>
                  </a:lnTo>
                  <a:lnTo>
                    <a:pt x="439418" y="59804"/>
                  </a:lnTo>
                  <a:lnTo>
                    <a:pt x="470859" y="90024"/>
                  </a:lnTo>
                  <a:lnTo>
                    <a:pt x="494600" y="124709"/>
                  </a:lnTo>
                  <a:lnTo>
                    <a:pt x="509605" y="163038"/>
                  </a:lnTo>
                  <a:lnTo>
                    <a:pt x="514837" y="204191"/>
                  </a:lnTo>
                  <a:lnTo>
                    <a:pt x="509605" y="245339"/>
                  </a:lnTo>
                  <a:lnTo>
                    <a:pt x="494600" y="283664"/>
                  </a:lnTo>
                  <a:lnTo>
                    <a:pt x="470859" y="318345"/>
                  </a:lnTo>
                  <a:lnTo>
                    <a:pt x="439418" y="348561"/>
                  </a:lnTo>
                  <a:lnTo>
                    <a:pt x="401316" y="373491"/>
                  </a:lnTo>
                  <a:lnTo>
                    <a:pt x="357588" y="392315"/>
                  </a:lnTo>
                  <a:lnTo>
                    <a:pt x="309271" y="404211"/>
                  </a:lnTo>
                  <a:lnTo>
                    <a:pt x="257403" y="408358"/>
                  </a:lnTo>
                  <a:lnTo>
                    <a:pt x="205510" y="404211"/>
                  </a:lnTo>
                  <a:lnTo>
                    <a:pt x="157185" y="392315"/>
                  </a:lnTo>
                  <a:lnTo>
                    <a:pt x="113460" y="373491"/>
                  </a:lnTo>
                  <a:lnTo>
                    <a:pt x="75369" y="348561"/>
                  </a:lnTo>
                  <a:lnTo>
                    <a:pt x="43944" y="318345"/>
                  </a:lnTo>
                  <a:lnTo>
                    <a:pt x="20219" y="283664"/>
                  </a:lnTo>
                  <a:lnTo>
                    <a:pt x="5227" y="245339"/>
                  </a:lnTo>
                  <a:lnTo>
                    <a:pt x="0" y="204191"/>
                  </a:lnTo>
                  <a:close/>
                </a:path>
              </a:pathLst>
            </a:custGeom>
            <a:ln w="19049">
              <a:solidFill>
                <a:srgbClr val="000000"/>
              </a:solidFill>
            </a:ln>
          </p:spPr>
          <p:txBody>
            <a:bodyPr wrap="square" lIns="0" tIns="0" rIns="0" bIns="0" rtlCol="0"/>
            <a:lstStyle/>
            <a:p>
              <a:endParaRPr/>
            </a:p>
          </p:txBody>
        </p:sp>
        <p:sp>
          <p:nvSpPr>
            <p:cNvPr id="48" name="object 48"/>
            <p:cNvSpPr/>
            <p:nvPr/>
          </p:nvSpPr>
          <p:spPr>
            <a:xfrm>
              <a:off x="7922269" y="5634026"/>
              <a:ext cx="514984" cy="408940"/>
            </a:xfrm>
            <a:custGeom>
              <a:avLst/>
              <a:gdLst/>
              <a:ahLst/>
              <a:cxnLst/>
              <a:rect l="l" t="t" r="r" b="b"/>
              <a:pathLst>
                <a:path w="514984" h="408939">
                  <a:moveTo>
                    <a:pt x="257555" y="0"/>
                  </a:moveTo>
                  <a:lnTo>
                    <a:pt x="205647" y="4148"/>
                  </a:lnTo>
                  <a:lnTo>
                    <a:pt x="157301" y="16045"/>
                  </a:lnTo>
                  <a:lnTo>
                    <a:pt x="113551" y="34871"/>
                  </a:lnTo>
                  <a:lnTo>
                    <a:pt x="75434" y="59803"/>
                  </a:lnTo>
                  <a:lnTo>
                    <a:pt x="43984" y="90021"/>
                  </a:lnTo>
                  <a:lnTo>
                    <a:pt x="20239" y="124704"/>
                  </a:lnTo>
                  <a:lnTo>
                    <a:pt x="5232" y="163030"/>
                  </a:lnTo>
                  <a:lnTo>
                    <a:pt x="0" y="204179"/>
                  </a:lnTo>
                  <a:lnTo>
                    <a:pt x="5232" y="245332"/>
                  </a:lnTo>
                  <a:lnTo>
                    <a:pt x="20239" y="283661"/>
                  </a:lnTo>
                  <a:lnTo>
                    <a:pt x="43984" y="318346"/>
                  </a:lnTo>
                  <a:lnTo>
                    <a:pt x="75434" y="348566"/>
                  </a:lnTo>
                  <a:lnTo>
                    <a:pt x="113551" y="373499"/>
                  </a:lnTo>
                  <a:lnTo>
                    <a:pt x="157301" y="392325"/>
                  </a:lnTo>
                  <a:lnTo>
                    <a:pt x="205647" y="404222"/>
                  </a:lnTo>
                  <a:lnTo>
                    <a:pt x="257555" y="408371"/>
                  </a:lnTo>
                  <a:lnTo>
                    <a:pt x="309415" y="404222"/>
                  </a:lnTo>
                  <a:lnTo>
                    <a:pt x="357727" y="392325"/>
                  </a:lnTo>
                  <a:lnTo>
                    <a:pt x="401455" y="373499"/>
                  </a:lnTo>
                  <a:lnTo>
                    <a:pt x="439559" y="348566"/>
                  </a:lnTo>
                  <a:lnTo>
                    <a:pt x="471003" y="318346"/>
                  </a:lnTo>
                  <a:lnTo>
                    <a:pt x="494748" y="283661"/>
                  </a:lnTo>
                  <a:lnTo>
                    <a:pt x="509756" y="245332"/>
                  </a:lnTo>
                  <a:lnTo>
                    <a:pt x="514990" y="204179"/>
                  </a:lnTo>
                  <a:lnTo>
                    <a:pt x="509756" y="163030"/>
                  </a:lnTo>
                  <a:lnTo>
                    <a:pt x="494748" y="124704"/>
                  </a:lnTo>
                  <a:lnTo>
                    <a:pt x="471003" y="90021"/>
                  </a:lnTo>
                  <a:lnTo>
                    <a:pt x="439559" y="59803"/>
                  </a:lnTo>
                  <a:lnTo>
                    <a:pt x="401455" y="34871"/>
                  </a:lnTo>
                  <a:lnTo>
                    <a:pt x="357727" y="16045"/>
                  </a:lnTo>
                  <a:lnTo>
                    <a:pt x="309415" y="4148"/>
                  </a:lnTo>
                  <a:lnTo>
                    <a:pt x="257555" y="0"/>
                  </a:lnTo>
                  <a:close/>
                </a:path>
              </a:pathLst>
            </a:custGeom>
            <a:solidFill>
              <a:srgbClr val="FFFFFF"/>
            </a:solidFill>
          </p:spPr>
          <p:txBody>
            <a:bodyPr wrap="square" lIns="0" tIns="0" rIns="0" bIns="0" rtlCol="0"/>
            <a:lstStyle/>
            <a:p>
              <a:endParaRPr/>
            </a:p>
          </p:txBody>
        </p:sp>
        <p:sp>
          <p:nvSpPr>
            <p:cNvPr id="49" name="object 49"/>
            <p:cNvSpPr/>
            <p:nvPr/>
          </p:nvSpPr>
          <p:spPr>
            <a:xfrm>
              <a:off x="7922269" y="5634026"/>
              <a:ext cx="514984" cy="408940"/>
            </a:xfrm>
            <a:custGeom>
              <a:avLst/>
              <a:gdLst/>
              <a:ahLst/>
              <a:cxnLst/>
              <a:rect l="l" t="t" r="r" b="b"/>
              <a:pathLst>
                <a:path w="514984" h="408939">
                  <a:moveTo>
                    <a:pt x="0" y="204179"/>
                  </a:moveTo>
                  <a:lnTo>
                    <a:pt x="5232" y="163030"/>
                  </a:lnTo>
                  <a:lnTo>
                    <a:pt x="20239" y="124704"/>
                  </a:lnTo>
                  <a:lnTo>
                    <a:pt x="43984" y="90021"/>
                  </a:lnTo>
                  <a:lnTo>
                    <a:pt x="75434" y="59803"/>
                  </a:lnTo>
                  <a:lnTo>
                    <a:pt x="113551" y="34871"/>
                  </a:lnTo>
                  <a:lnTo>
                    <a:pt x="157301" y="16045"/>
                  </a:lnTo>
                  <a:lnTo>
                    <a:pt x="205647" y="4148"/>
                  </a:lnTo>
                  <a:lnTo>
                    <a:pt x="257555" y="0"/>
                  </a:lnTo>
                  <a:lnTo>
                    <a:pt x="309415" y="4148"/>
                  </a:lnTo>
                  <a:lnTo>
                    <a:pt x="357727" y="16045"/>
                  </a:lnTo>
                  <a:lnTo>
                    <a:pt x="401455" y="34871"/>
                  </a:lnTo>
                  <a:lnTo>
                    <a:pt x="439559" y="59803"/>
                  </a:lnTo>
                  <a:lnTo>
                    <a:pt x="471003" y="90021"/>
                  </a:lnTo>
                  <a:lnTo>
                    <a:pt x="494748" y="124704"/>
                  </a:lnTo>
                  <a:lnTo>
                    <a:pt x="509756" y="163030"/>
                  </a:lnTo>
                  <a:lnTo>
                    <a:pt x="514990" y="204179"/>
                  </a:lnTo>
                  <a:lnTo>
                    <a:pt x="509756" y="245332"/>
                  </a:lnTo>
                  <a:lnTo>
                    <a:pt x="494748" y="283661"/>
                  </a:lnTo>
                  <a:lnTo>
                    <a:pt x="471003" y="318346"/>
                  </a:lnTo>
                  <a:lnTo>
                    <a:pt x="439559" y="348566"/>
                  </a:lnTo>
                  <a:lnTo>
                    <a:pt x="401455" y="373499"/>
                  </a:lnTo>
                  <a:lnTo>
                    <a:pt x="357727" y="392325"/>
                  </a:lnTo>
                  <a:lnTo>
                    <a:pt x="309415" y="404222"/>
                  </a:lnTo>
                  <a:lnTo>
                    <a:pt x="257555" y="408371"/>
                  </a:lnTo>
                  <a:lnTo>
                    <a:pt x="205647" y="404222"/>
                  </a:lnTo>
                  <a:lnTo>
                    <a:pt x="157301" y="392325"/>
                  </a:lnTo>
                  <a:lnTo>
                    <a:pt x="113551" y="373499"/>
                  </a:lnTo>
                  <a:lnTo>
                    <a:pt x="75434" y="348566"/>
                  </a:lnTo>
                  <a:lnTo>
                    <a:pt x="43984" y="318346"/>
                  </a:lnTo>
                  <a:lnTo>
                    <a:pt x="20239" y="283661"/>
                  </a:lnTo>
                  <a:lnTo>
                    <a:pt x="5232" y="245332"/>
                  </a:lnTo>
                  <a:lnTo>
                    <a:pt x="0" y="204179"/>
                  </a:lnTo>
                  <a:close/>
                </a:path>
              </a:pathLst>
            </a:custGeom>
            <a:ln w="19049">
              <a:solidFill>
                <a:srgbClr val="000000"/>
              </a:solidFill>
            </a:ln>
          </p:spPr>
          <p:txBody>
            <a:bodyPr wrap="square" lIns="0" tIns="0" rIns="0" bIns="0" rtlCol="0"/>
            <a:lstStyle/>
            <a:p>
              <a:endParaRPr/>
            </a:p>
          </p:txBody>
        </p:sp>
        <p:sp>
          <p:nvSpPr>
            <p:cNvPr id="50" name="object 50"/>
            <p:cNvSpPr/>
            <p:nvPr/>
          </p:nvSpPr>
          <p:spPr>
            <a:xfrm>
              <a:off x="9152777" y="5142738"/>
              <a:ext cx="514984" cy="408305"/>
            </a:xfrm>
            <a:custGeom>
              <a:avLst/>
              <a:gdLst/>
              <a:ahLst/>
              <a:cxnLst/>
              <a:rect l="l" t="t" r="r" b="b"/>
              <a:pathLst>
                <a:path w="514984" h="408304">
                  <a:moveTo>
                    <a:pt x="257403" y="0"/>
                  </a:moveTo>
                  <a:lnTo>
                    <a:pt x="205510" y="4143"/>
                  </a:lnTo>
                  <a:lnTo>
                    <a:pt x="157185" y="16029"/>
                  </a:lnTo>
                  <a:lnTo>
                    <a:pt x="113460" y="34837"/>
                  </a:lnTo>
                  <a:lnTo>
                    <a:pt x="75369" y="59751"/>
                  </a:lnTo>
                  <a:lnTo>
                    <a:pt x="43944" y="89951"/>
                  </a:lnTo>
                  <a:lnTo>
                    <a:pt x="20219" y="124619"/>
                  </a:lnTo>
                  <a:lnTo>
                    <a:pt x="5227" y="162936"/>
                  </a:lnTo>
                  <a:lnTo>
                    <a:pt x="0" y="204084"/>
                  </a:lnTo>
                  <a:lnTo>
                    <a:pt x="5227" y="245238"/>
                  </a:lnTo>
                  <a:lnTo>
                    <a:pt x="20219" y="283571"/>
                  </a:lnTo>
                  <a:lnTo>
                    <a:pt x="43944" y="318259"/>
                  </a:lnTo>
                  <a:lnTo>
                    <a:pt x="75369" y="348483"/>
                  </a:lnTo>
                  <a:lnTo>
                    <a:pt x="113460" y="373421"/>
                  </a:lnTo>
                  <a:lnTo>
                    <a:pt x="157185" y="392251"/>
                  </a:lnTo>
                  <a:lnTo>
                    <a:pt x="205510" y="404151"/>
                  </a:lnTo>
                  <a:lnTo>
                    <a:pt x="257403" y="408300"/>
                  </a:lnTo>
                  <a:lnTo>
                    <a:pt x="309306" y="404151"/>
                  </a:lnTo>
                  <a:lnTo>
                    <a:pt x="357639" y="392251"/>
                  </a:lnTo>
                  <a:lnTo>
                    <a:pt x="401369" y="373421"/>
                  </a:lnTo>
                  <a:lnTo>
                    <a:pt x="439464" y="348483"/>
                  </a:lnTo>
                  <a:lnTo>
                    <a:pt x="470891" y="318259"/>
                  </a:lnTo>
                  <a:lnTo>
                    <a:pt x="494617" y="283571"/>
                  </a:lnTo>
                  <a:lnTo>
                    <a:pt x="509610" y="245238"/>
                  </a:lnTo>
                  <a:lnTo>
                    <a:pt x="514837" y="204084"/>
                  </a:lnTo>
                  <a:lnTo>
                    <a:pt x="509610" y="162936"/>
                  </a:lnTo>
                  <a:lnTo>
                    <a:pt x="494617" y="124619"/>
                  </a:lnTo>
                  <a:lnTo>
                    <a:pt x="470891" y="89951"/>
                  </a:lnTo>
                  <a:lnTo>
                    <a:pt x="439464" y="59751"/>
                  </a:lnTo>
                  <a:lnTo>
                    <a:pt x="401369" y="34837"/>
                  </a:lnTo>
                  <a:lnTo>
                    <a:pt x="357639" y="16029"/>
                  </a:lnTo>
                  <a:lnTo>
                    <a:pt x="309306" y="4143"/>
                  </a:lnTo>
                  <a:lnTo>
                    <a:pt x="257403" y="0"/>
                  </a:lnTo>
                  <a:close/>
                </a:path>
              </a:pathLst>
            </a:custGeom>
            <a:solidFill>
              <a:srgbClr val="FFFFFF"/>
            </a:solidFill>
          </p:spPr>
          <p:txBody>
            <a:bodyPr wrap="square" lIns="0" tIns="0" rIns="0" bIns="0" rtlCol="0"/>
            <a:lstStyle/>
            <a:p>
              <a:endParaRPr/>
            </a:p>
          </p:txBody>
        </p:sp>
        <p:sp>
          <p:nvSpPr>
            <p:cNvPr id="51" name="object 51"/>
            <p:cNvSpPr/>
            <p:nvPr/>
          </p:nvSpPr>
          <p:spPr>
            <a:xfrm>
              <a:off x="9152777" y="5142738"/>
              <a:ext cx="514984" cy="408305"/>
            </a:xfrm>
            <a:custGeom>
              <a:avLst/>
              <a:gdLst/>
              <a:ahLst/>
              <a:cxnLst/>
              <a:rect l="l" t="t" r="r" b="b"/>
              <a:pathLst>
                <a:path w="514984" h="408304">
                  <a:moveTo>
                    <a:pt x="0" y="204084"/>
                  </a:moveTo>
                  <a:lnTo>
                    <a:pt x="5227" y="162936"/>
                  </a:lnTo>
                  <a:lnTo>
                    <a:pt x="20219" y="124619"/>
                  </a:lnTo>
                  <a:lnTo>
                    <a:pt x="43944" y="89951"/>
                  </a:lnTo>
                  <a:lnTo>
                    <a:pt x="75369" y="59751"/>
                  </a:lnTo>
                  <a:lnTo>
                    <a:pt x="113460" y="34837"/>
                  </a:lnTo>
                  <a:lnTo>
                    <a:pt x="157185" y="16029"/>
                  </a:lnTo>
                  <a:lnTo>
                    <a:pt x="205510" y="4143"/>
                  </a:lnTo>
                  <a:lnTo>
                    <a:pt x="257403" y="0"/>
                  </a:lnTo>
                  <a:lnTo>
                    <a:pt x="309306" y="4143"/>
                  </a:lnTo>
                  <a:lnTo>
                    <a:pt x="357639" y="16029"/>
                  </a:lnTo>
                  <a:lnTo>
                    <a:pt x="401369" y="34837"/>
                  </a:lnTo>
                  <a:lnTo>
                    <a:pt x="439464" y="59751"/>
                  </a:lnTo>
                  <a:lnTo>
                    <a:pt x="470891" y="89951"/>
                  </a:lnTo>
                  <a:lnTo>
                    <a:pt x="494617" y="124619"/>
                  </a:lnTo>
                  <a:lnTo>
                    <a:pt x="509610" y="162936"/>
                  </a:lnTo>
                  <a:lnTo>
                    <a:pt x="514837" y="204084"/>
                  </a:lnTo>
                  <a:lnTo>
                    <a:pt x="509610" y="245238"/>
                  </a:lnTo>
                  <a:lnTo>
                    <a:pt x="494617" y="283571"/>
                  </a:lnTo>
                  <a:lnTo>
                    <a:pt x="470891" y="318259"/>
                  </a:lnTo>
                  <a:lnTo>
                    <a:pt x="439464" y="348483"/>
                  </a:lnTo>
                  <a:lnTo>
                    <a:pt x="401369" y="373421"/>
                  </a:lnTo>
                  <a:lnTo>
                    <a:pt x="357639" y="392251"/>
                  </a:lnTo>
                  <a:lnTo>
                    <a:pt x="309306" y="404151"/>
                  </a:lnTo>
                  <a:lnTo>
                    <a:pt x="257403" y="408300"/>
                  </a:lnTo>
                  <a:lnTo>
                    <a:pt x="205510" y="404151"/>
                  </a:lnTo>
                  <a:lnTo>
                    <a:pt x="157185" y="392251"/>
                  </a:lnTo>
                  <a:lnTo>
                    <a:pt x="113460" y="373421"/>
                  </a:lnTo>
                  <a:lnTo>
                    <a:pt x="75369" y="348483"/>
                  </a:lnTo>
                  <a:lnTo>
                    <a:pt x="43944" y="318259"/>
                  </a:lnTo>
                  <a:lnTo>
                    <a:pt x="20219" y="283571"/>
                  </a:lnTo>
                  <a:lnTo>
                    <a:pt x="5227" y="245238"/>
                  </a:lnTo>
                  <a:lnTo>
                    <a:pt x="0" y="204084"/>
                  </a:lnTo>
                  <a:close/>
                </a:path>
              </a:pathLst>
            </a:custGeom>
            <a:ln w="19049">
              <a:solidFill>
                <a:srgbClr val="000000"/>
              </a:solidFill>
            </a:ln>
          </p:spPr>
          <p:txBody>
            <a:bodyPr wrap="square" lIns="0" tIns="0" rIns="0" bIns="0" rtlCol="0"/>
            <a:lstStyle/>
            <a:p>
              <a:endParaRPr/>
            </a:p>
          </p:txBody>
        </p:sp>
        <p:sp>
          <p:nvSpPr>
            <p:cNvPr id="52" name="object 52"/>
            <p:cNvSpPr/>
            <p:nvPr/>
          </p:nvSpPr>
          <p:spPr>
            <a:xfrm>
              <a:off x="9164329" y="5633527"/>
              <a:ext cx="514984" cy="408940"/>
            </a:xfrm>
            <a:custGeom>
              <a:avLst/>
              <a:gdLst/>
              <a:ahLst/>
              <a:cxnLst/>
              <a:rect l="l" t="t" r="r" b="b"/>
              <a:pathLst>
                <a:path w="514984" h="408939">
                  <a:moveTo>
                    <a:pt x="257434" y="0"/>
                  </a:moveTo>
                  <a:lnTo>
                    <a:pt x="205566" y="4148"/>
                  </a:lnTo>
                  <a:lnTo>
                    <a:pt x="157249" y="16045"/>
                  </a:lnTo>
                  <a:lnTo>
                    <a:pt x="113521" y="34871"/>
                  </a:lnTo>
                  <a:lnTo>
                    <a:pt x="75418" y="59804"/>
                  </a:lnTo>
                  <a:lnTo>
                    <a:pt x="43978" y="90024"/>
                  </a:lnTo>
                  <a:lnTo>
                    <a:pt x="20237" y="124709"/>
                  </a:lnTo>
                  <a:lnTo>
                    <a:pt x="5232" y="163038"/>
                  </a:lnTo>
                  <a:lnTo>
                    <a:pt x="0" y="204191"/>
                  </a:lnTo>
                  <a:lnTo>
                    <a:pt x="5232" y="245341"/>
                  </a:lnTo>
                  <a:lnTo>
                    <a:pt x="20237" y="283668"/>
                  </a:lnTo>
                  <a:lnTo>
                    <a:pt x="43978" y="318353"/>
                  </a:lnTo>
                  <a:lnTo>
                    <a:pt x="75418" y="348573"/>
                  </a:lnTo>
                  <a:lnTo>
                    <a:pt x="113521" y="373508"/>
                  </a:lnTo>
                  <a:lnTo>
                    <a:pt x="157249" y="392335"/>
                  </a:lnTo>
                  <a:lnTo>
                    <a:pt x="205566" y="404234"/>
                  </a:lnTo>
                  <a:lnTo>
                    <a:pt x="257434" y="408383"/>
                  </a:lnTo>
                  <a:lnTo>
                    <a:pt x="309326" y="404234"/>
                  </a:lnTo>
                  <a:lnTo>
                    <a:pt x="357652" y="392335"/>
                  </a:lnTo>
                  <a:lnTo>
                    <a:pt x="401377" y="373508"/>
                  </a:lnTo>
                  <a:lnTo>
                    <a:pt x="439468" y="348573"/>
                  </a:lnTo>
                  <a:lnTo>
                    <a:pt x="470892" y="318353"/>
                  </a:lnTo>
                  <a:lnTo>
                    <a:pt x="494617" y="283668"/>
                  </a:lnTo>
                  <a:lnTo>
                    <a:pt x="509610" y="245341"/>
                  </a:lnTo>
                  <a:lnTo>
                    <a:pt x="514837" y="204191"/>
                  </a:lnTo>
                  <a:lnTo>
                    <a:pt x="509610" y="163038"/>
                  </a:lnTo>
                  <a:lnTo>
                    <a:pt x="494617" y="124709"/>
                  </a:lnTo>
                  <a:lnTo>
                    <a:pt x="470892" y="90024"/>
                  </a:lnTo>
                  <a:lnTo>
                    <a:pt x="439468" y="59804"/>
                  </a:lnTo>
                  <a:lnTo>
                    <a:pt x="401377" y="34871"/>
                  </a:lnTo>
                  <a:lnTo>
                    <a:pt x="357652" y="16045"/>
                  </a:lnTo>
                  <a:lnTo>
                    <a:pt x="309326" y="4148"/>
                  </a:lnTo>
                  <a:lnTo>
                    <a:pt x="257434" y="0"/>
                  </a:lnTo>
                  <a:close/>
                </a:path>
              </a:pathLst>
            </a:custGeom>
            <a:solidFill>
              <a:srgbClr val="FFFFFF"/>
            </a:solidFill>
          </p:spPr>
          <p:txBody>
            <a:bodyPr wrap="square" lIns="0" tIns="0" rIns="0" bIns="0" rtlCol="0"/>
            <a:lstStyle/>
            <a:p>
              <a:endParaRPr/>
            </a:p>
          </p:txBody>
        </p:sp>
        <p:sp>
          <p:nvSpPr>
            <p:cNvPr id="53" name="object 53"/>
            <p:cNvSpPr/>
            <p:nvPr/>
          </p:nvSpPr>
          <p:spPr>
            <a:xfrm>
              <a:off x="9164329" y="5633527"/>
              <a:ext cx="514984" cy="408940"/>
            </a:xfrm>
            <a:custGeom>
              <a:avLst/>
              <a:gdLst/>
              <a:ahLst/>
              <a:cxnLst/>
              <a:rect l="l" t="t" r="r" b="b"/>
              <a:pathLst>
                <a:path w="514984" h="408939">
                  <a:moveTo>
                    <a:pt x="0" y="204191"/>
                  </a:moveTo>
                  <a:lnTo>
                    <a:pt x="5232" y="163038"/>
                  </a:lnTo>
                  <a:lnTo>
                    <a:pt x="20237" y="124709"/>
                  </a:lnTo>
                  <a:lnTo>
                    <a:pt x="43978" y="90024"/>
                  </a:lnTo>
                  <a:lnTo>
                    <a:pt x="75418" y="59804"/>
                  </a:lnTo>
                  <a:lnTo>
                    <a:pt x="113521" y="34871"/>
                  </a:lnTo>
                  <a:lnTo>
                    <a:pt x="157249" y="16045"/>
                  </a:lnTo>
                  <a:lnTo>
                    <a:pt x="205566" y="4148"/>
                  </a:lnTo>
                  <a:lnTo>
                    <a:pt x="257434" y="0"/>
                  </a:lnTo>
                  <a:lnTo>
                    <a:pt x="309326" y="4148"/>
                  </a:lnTo>
                  <a:lnTo>
                    <a:pt x="357652" y="16045"/>
                  </a:lnTo>
                  <a:lnTo>
                    <a:pt x="401377" y="34871"/>
                  </a:lnTo>
                  <a:lnTo>
                    <a:pt x="439468" y="59804"/>
                  </a:lnTo>
                  <a:lnTo>
                    <a:pt x="470892" y="90024"/>
                  </a:lnTo>
                  <a:lnTo>
                    <a:pt x="494617" y="124709"/>
                  </a:lnTo>
                  <a:lnTo>
                    <a:pt x="509610" y="163038"/>
                  </a:lnTo>
                  <a:lnTo>
                    <a:pt x="514837" y="204191"/>
                  </a:lnTo>
                  <a:lnTo>
                    <a:pt x="509610" y="245341"/>
                  </a:lnTo>
                  <a:lnTo>
                    <a:pt x="494617" y="283668"/>
                  </a:lnTo>
                  <a:lnTo>
                    <a:pt x="470892" y="318353"/>
                  </a:lnTo>
                  <a:lnTo>
                    <a:pt x="439468" y="348573"/>
                  </a:lnTo>
                  <a:lnTo>
                    <a:pt x="401377" y="373508"/>
                  </a:lnTo>
                  <a:lnTo>
                    <a:pt x="357652" y="392335"/>
                  </a:lnTo>
                  <a:lnTo>
                    <a:pt x="309326" y="404234"/>
                  </a:lnTo>
                  <a:lnTo>
                    <a:pt x="257434" y="408383"/>
                  </a:lnTo>
                  <a:lnTo>
                    <a:pt x="205566" y="404234"/>
                  </a:lnTo>
                  <a:lnTo>
                    <a:pt x="157249" y="392335"/>
                  </a:lnTo>
                  <a:lnTo>
                    <a:pt x="113521" y="373508"/>
                  </a:lnTo>
                  <a:lnTo>
                    <a:pt x="75418" y="348573"/>
                  </a:lnTo>
                  <a:lnTo>
                    <a:pt x="43978" y="318353"/>
                  </a:lnTo>
                  <a:lnTo>
                    <a:pt x="20237" y="283668"/>
                  </a:lnTo>
                  <a:lnTo>
                    <a:pt x="5232" y="245341"/>
                  </a:lnTo>
                  <a:lnTo>
                    <a:pt x="0" y="204191"/>
                  </a:lnTo>
                  <a:close/>
                </a:path>
              </a:pathLst>
            </a:custGeom>
            <a:ln w="19049">
              <a:solidFill>
                <a:srgbClr val="000000"/>
              </a:solidFill>
            </a:ln>
          </p:spPr>
          <p:txBody>
            <a:bodyPr wrap="square" lIns="0" tIns="0" rIns="0" bIns="0" rtlCol="0"/>
            <a:lstStyle/>
            <a:p>
              <a:endParaRPr/>
            </a:p>
          </p:txBody>
        </p:sp>
      </p:grpSp>
      <p:sp>
        <p:nvSpPr>
          <p:cNvPr id="54" name="object 5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57</a:t>
            </a:r>
            <a:endParaRPr sz="2800">
              <a:latin typeface="Verdana"/>
              <a:cs typeface="Verdana"/>
            </a:endParaRPr>
          </a:p>
        </p:txBody>
      </p:sp>
      <p:graphicFrame>
        <p:nvGraphicFramePr>
          <p:cNvPr id="55" name="object 55"/>
          <p:cNvGraphicFramePr>
            <a:graphicFrameLocks noGrp="1"/>
          </p:cNvGraphicFramePr>
          <p:nvPr/>
        </p:nvGraphicFramePr>
        <p:xfrm>
          <a:off x="1097336" y="2056262"/>
          <a:ext cx="8947781" cy="4008844"/>
        </p:xfrm>
        <a:graphic>
          <a:graphicData uri="http://schemas.openxmlformats.org/drawingml/2006/table">
            <a:tbl>
              <a:tblPr firstRow="1" bandRow="1">
                <a:tableStyleId>{2D5ABB26-0587-4C30-8999-92F81FD0307C}</a:tableStyleId>
              </a:tblPr>
              <a:tblGrid>
                <a:gridCol w="1278255">
                  <a:extLst>
                    <a:ext uri="{9D8B030D-6E8A-4147-A177-3AD203B41FA5}">
                      <a16:colId xmlns:a16="http://schemas.microsoft.com/office/drawing/2014/main" val="20000"/>
                    </a:ext>
                  </a:extLst>
                </a:gridCol>
                <a:gridCol w="1278255">
                  <a:extLst>
                    <a:ext uri="{9D8B030D-6E8A-4147-A177-3AD203B41FA5}">
                      <a16:colId xmlns:a16="http://schemas.microsoft.com/office/drawing/2014/main" val="20001"/>
                    </a:ext>
                  </a:extLst>
                </a:gridCol>
                <a:gridCol w="1278255">
                  <a:extLst>
                    <a:ext uri="{9D8B030D-6E8A-4147-A177-3AD203B41FA5}">
                      <a16:colId xmlns:a16="http://schemas.microsoft.com/office/drawing/2014/main" val="20002"/>
                    </a:ext>
                  </a:extLst>
                </a:gridCol>
                <a:gridCol w="1278254">
                  <a:extLst>
                    <a:ext uri="{9D8B030D-6E8A-4147-A177-3AD203B41FA5}">
                      <a16:colId xmlns:a16="http://schemas.microsoft.com/office/drawing/2014/main" val="20003"/>
                    </a:ext>
                  </a:extLst>
                </a:gridCol>
                <a:gridCol w="1278254">
                  <a:extLst>
                    <a:ext uri="{9D8B030D-6E8A-4147-A177-3AD203B41FA5}">
                      <a16:colId xmlns:a16="http://schemas.microsoft.com/office/drawing/2014/main" val="20004"/>
                    </a:ext>
                  </a:extLst>
                </a:gridCol>
                <a:gridCol w="1278254">
                  <a:extLst>
                    <a:ext uri="{9D8B030D-6E8A-4147-A177-3AD203B41FA5}">
                      <a16:colId xmlns:a16="http://schemas.microsoft.com/office/drawing/2014/main" val="20005"/>
                    </a:ext>
                  </a:extLst>
                </a:gridCol>
                <a:gridCol w="1278254">
                  <a:extLst>
                    <a:ext uri="{9D8B030D-6E8A-4147-A177-3AD203B41FA5}">
                      <a16:colId xmlns:a16="http://schemas.microsoft.com/office/drawing/2014/main" val="20006"/>
                    </a:ext>
                  </a:extLst>
                </a:gridCol>
              </a:tblGrid>
              <a:tr h="365759">
                <a:tc>
                  <a:txBody>
                    <a:bodyPr/>
                    <a:lstStyle/>
                    <a:p>
                      <a:pPr marL="635" algn="ctr">
                        <a:lnSpc>
                          <a:spcPct val="100000"/>
                        </a:lnSpc>
                        <a:spcBef>
                          <a:spcPts val="325"/>
                        </a:spcBef>
                      </a:pPr>
                      <a:r>
                        <a:rPr sz="1800" b="1" spc="-35" dirty="0">
                          <a:solidFill>
                            <a:srgbClr val="FFFFFF"/>
                          </a:solidFill>
                          <a:latin typeface="Tahoma"/>
                          <a:cs typeface="Tahoma"/>
                        </a:rPr>
                        <a:t>Source</a:t>
                      </a:r>
                      <a:endParaRPr sz="1800">
                        <a:latin typeface="Tahoma"/>
                        <a:cs typeface="Tahoma"/>
                      </a:endParaRPr>
                    </a:p>
                  </a:txBody>
                  <a:tcPr marL="0" marR="0" marT="4127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AF1512"/>
                    </a:solidFill>
                  </a:tcPr>
                </a:tc>
                <a:tc gridSpan="6">
                  <a:txBody>
                    <a:bodyPr/>
                    <a:lstStyle/>
                    <a:p>
                      <a:pPr marL="1270" algn="ctr">
                        <a:lnSpc>
                          <a:spcPct val="100000"/>
                        </a:lnSpc>
                        <a:spcBef>
                          <a:spcPts val="325"/>
                        </a:spcBef>
                      </a:pPr>
                      <a:r>
                        <a:rPr sz="1800" b="1" spc="-80" dirty="0">
                          <a:solidFill>
                            <a:srgbClr val="FFFFFF"/>
                          </a:solidFill>
                          <a:latin typeface="Tahoma"/>
                          <a:cs typeface="Tahoma"/>
                        </a:rPr>
                        <a:t>Destination</a:t>
                      </a:r>
                      <a:endParaRPr sz="1800">
                        <a:latin typeface="Tahoma"/>
                        <a:cs typeface="Tahoma"/>
                      </a:endParaRPr>
                    </a:p>
                  </a:txBody>
                  <a:tcPr marL="0" marR="0" marT="41275"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AF151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70819">
                <a:tc>
                  <a:txBody>
                    <a:bodyPr/>
                    <a:lstStyle/>
                    <a:p>
                      <a:pPr algn="ctr">
                        <a:lnSpc>
                          <a:spcPct val="100000"/>
                        </a:lnSpc>
                        <a:spcBef>
                          <a:spcPts val="325"/>
                        </a:spcBef>
                      </a:pPr>
                      <a:r>
                        <a:rPr sz="1800" dirty="0">
                          <a:latin typeface="Verdana"/>
                          <a:cs typeface="Verdana"/>
                        </a:rPr>
                        <a:t>0</a:t>
                      </a:r>
                      <a:endParaRPr sz="1800">
                        <a:latin typeface="Verdana"/>
                        <a:cs typeface="Verdana"/>
                      </a:endParaRPr>
                    </a:p>
                  </a:txBody>
                  <a:tcPr marL="0" marR="0" marT="4127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4CCCC"/>
                    </a:solidFill>
                  </a:tcPr>
                </a:tc>
                <a:tc>
                  <a:txBody>
                    <a:bodyPr/>
                    <a:lstStyle/>
                    <a:p>
                      <a:pPr marR="567690" algn="r">
                        <a:lnSpc>
                          <a:spcPct val="100000"/>
                        </a:lnSpc>
                        <a:spcBef>
                          <a:spcPts val="325"/>
                        </a:spcBef>
                      </a:pPr>
                      <a:r>
                        <a:rPr sz="1800" dirty="0">
                          <a:latin typeface="Verdana"/>
                          <a:cs typeface="Verdana"/>
                        </a:rPr>
                        <a:t>1</a:t>
                      </a:r>
                      <a:endParaRPr sz="1800">
                        <a:latin typeface="Verdana"/>
                        <a:cs typeface="Verdana"/>
                      </a:endParaRPr>
                    </a:p>
                  </a:txBody>
                  <a:tcPr marL="0" marR="0" marT="4127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4CCCC"/>
                    </a:solidFill>
                  </a:tcPr>
                </a:tc>
                <a:tc>
                  <a:txBody>
                    <a:bodyPr/>
                    <a:lstStyle/>
                    <a:p>
                      <a:pPr marL="575310">
                        <a:lnSpc>
                          <a:spcPct val="100000"/>
                        </a:lnSpc>
                        <a:spcBef>
                          <a:spcPts val="325"/>
                        </a:spcBef>
                      </a:pPr>
                      <a:r>
                        <a:rPr sz="1800" dirty="0">
                          <a:latin typeface="Verdana"/>
                          <a:cs typeface="Verdana"/>
                        </a:rPr>
                        <a:t>2</a:t>
                      </a:r>
                      <a:endParaRPr sz="1800">
                        <a:latin typeface="Verdana"/>
                        <a:cs typeface="Verdana"/>
                      </a:endParaRPr>
                    </a:p>
                  </a:txBody>
                  <a:tcPr marL="0" marR="0" marT="4127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4CCCC"/>
                    </a:solidFill>
                  </a:tcPr>
                </a:tc>
                <a:tc>
                  <a:txBody>
                    <a:bodyPr/>
                    <a:lstStyle/>
                    <a:p>
                      <a:pPr algn="ctr">
                        <a:lnSpc>
                          <a:spcPct val="100000"/>
                        </a:lnSpc>
                        <a:spcBef>
                          <a:spcPts val="325"/>
                        </a:spcBef>
                      </a:pPr>
                      <a:r>
                        <a:rPr sz="1800" dirty="0">
                          <a:latin typeface="Verdana"/>
                          <a:cs typeface="Verdana"/>
                        </a:rPr>
                        <a:t>3</a:t>
                      </a:r>
                      <a:endParaRPr sz="1800">
                        <a:latin typeface="Verdana"/>
                        <a:cs typeface="Verdana"/>
                      </a:endParaRPr>
                    </a:p>
                  </a:txBody>
                  <a:tcPr marL="0" marR="0" marT="4127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4CCCC"/>
                    </a:solidFill>
                  </a:tcPr>
                </a:tc>
                <a:tc>
                  <a:txBody>
                    <a:bodyPr/>
                    <a:lstStyle/>
                    <a:p>
                      <a:pPr marL="635" algn="ctr">
                        <a:lnSpc>
                          <a:spcPct val="100000"/>
                        </a:lnSpc>
                        <a:spcBef>
                          <a:spcPts val="325"/>
                        </a:spcBef>
                      </a:pPr>
                      <a:r>
                        <a:rPr sz="1800" dirty="0">
                          <a:latin typeface="Verdana"/>
                          <a:cs typeface="Verdana"/>
                        </a:rPr>
                        <a:t>4</a:t>
                      </a:r>
                      <a:endParaRPr sz="1800">
                        <a:latin typeface="Verdana"/>
                        <a:cs typeface="Verdana"/>
                      </a:endParaRPr>
                    </a:p>
                  </a:txBody>
                  <a:tcPr marL="0" marR="0" marT="4127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4CCCC"/>
                    </a:solidFill>
                  </a:tcPr>
                </a:tc>
                <a:tc>
                  <a:txBody>
                    <a:bodyPr/>
                    <a:lstStyle/>
                    <a:p>
                      <a:pPr marL="635" algn="ctr">
                        <a:lnSpc>
                          <a:spcPct val="100000"/>
                        </a:lnSpc>
                        <a:spcBef>
                          <a:spcPts val="325"/>
                        </a:spcBef>
                      </a:pPr>
                      <a:r>
                        <a:rPr sz="1800" dirty="0">
                          <a:latin typeface="Verdana"/>
                          <a:cs typeface="Verdana"/>
                        </a:rPr>
                        <a:t>5</a:t>
                      </a:r>
                      <a:endParaRPr sz="1800">
                        <a:latin typeface="Verdana"/>
                        <a:cs typeface="Verdana"/>
                      </a:endParaRPr>
                    </a:p>
                  </a:txBody>
                  <a:tcPr marL="0" marR="0" marT="4127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4CCCC"/>
                    </a:solidFill>
                  </a:tcPr>
                </a:tc>
                <a:tc>
                  <a:txBody>
                    <a:bodyPr/>
                    <a:lstStyle/>
                    <a:p>
                      <a:pPr marR="567055" algn="r">
                        <a:lnSpc>
                          <a:spcPct val="100000"/>
                        </a:lnSpc>
                        <a:spcBef>
                          <a:spcPts val="325"/>
                        </a:spcBef>
                      </a:pPr>
                      <a:r>
                        <a:rPr sz="1800" dirty="0">
                          <a:latin typeface="Verdana"/>
                          <a:cs typeface="Verdana"/>
                        </a:rPr>
                        <a:t>6</a:t>
                      </a:r>
                      <a:endParaRPr sz="1800">
                        <a:latin typeface="Verdana"/>
                        <a:cs typeface="Verdana"/>
                      </a:endParaRPr>
                    </a:p>
                  </a:txBody>
                  <a:tcPr marL="0" marR="0" marT="41275"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4CCCC"/>
                    </a:solidFill>
                  </a:tcPr>
                </a:tc>
                <a:extLst>
                  <a:ext uri="{0D108BD9-81ED-4DB2-BD59-A6C34878D82A}">
                    <a16:rowId xmlns:a16="http://schemas.microsoft.com/office/drawing/2014/main" val="10001"/>
                  </a:ext>
                </a:extLst>
              </a:tr>
              <a:tr h="370850">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marR="549910" algn="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marL="557530">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algn="ct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algn="ct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marL="635" algn="ct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marR="549275" algn="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extLst>
                  <a:ext uri="{0D108BD9-81ED-4DB2-BD59-A6C34878D82A}">
                    <a16:rowId xmlns:a16="http://schemas.microsoft.com/office/drawing/2014/main" val="10002"/>
                  </a:ext>
                </a:extLst>
              </a:tr>
              <a:tr h="483626">
                <a:tc>
                  <a:txBody>
                    <a:bodyPr/>
                    <a:lstStyle/>
                    <a:p>
                      <a:pPr>
                        <a:lnSpc>
                          <a:spcPct val="100000"/>
                        </a:lnSpc>
                      </a:pPr>
                      <a:endParaRPr sz="17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4CCCC"/>
                    </a:solidFill>
                  </a:tcPr>
                </a:tc>
                <a:tc>
                  <a:txBody>
                    <a:bodyPr/>
                    <a:lstStyle/>
                    <a:p>
                      <a:pPr marL="386080">
                        <a:lnSpc>
                          <a:spcPct val="100000"/>
                        </a:lnSpc>
                        <a:spcBef>
                          <a:spcPts val="490"/>
                        </a:spcBef>
                      </a:pPr>
                      <a:r>
                        <a:rPr sz="1800" dirty="0">
                          <a:latin typeface="Verdana"/>
                          <a:cs typeface="Verdana"/>
                        </a:rPr>
                        <a:t>2</a:t>
                      </a:r>
                      <a:endParaRPr sz="1800">
                        <a:latin typeface="Verdana"/>
                        <a:cs typeface="Verdana"/>
                      </a:endParaRPr>
                    </a:p>
                  </a:txBody>
                  <a:tcPr marL="0" marR="0" marT="622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575310">
                        <a:lnSpc>
                          <a:spcPct val="100000"/>
                        </a:lnSpc>
                        <a:spcBef>
                          <a:spcPts val="330"/>
                        </a:spcBef>
                      </a:pPr>
                      <a:r>
                        <a:rPr sz="1800" dirty="0">
                          <a:latin typeface="Verdana"/>
                          <a:cs typeface="Verdana"/>
                        </a:rPr>
                        <a:t>6</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4CCCC"/>
                    </a:solidFill>
                  </a:tcPr>
                </a:tc>
                <a:tc>
                  <a:txBody>
                    <a:bodyPr/>
                    <a:lstStyle/>
                    <a:p>
                      <a:pPr algn="ct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4CCCC"/>
                    </a:solidFill>
                  </a:tcPr>
                </a:tc>
                <a:tc>
                  <a:txBody>
                    <a:bodyPr/>
                    <a:lstStyle/>
                    <a:p>
                      <a:pPr algn="ct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4CCCC"/>
                    </a:solidFill>
                  </a:tcPr>
                </a:tc>
                <a:tc>
                  <a:txBody>
                    <a:bodyPr/>
                    <a:lstStyle/>
                    <a:p>
                      <a:pPr marL="635" algn="ct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4CCCC"/>
                    </a:solidFill>
                  </a:tcPr>
                </a:tc>
                <a:tc>
                  <a:txBody>
                    <a:bodyPr/>
                    <a:lstStyle/>
                    <a:p>
                      <a:pPr marR="549275" algn="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4CCCC"/>
                    </a:solidFill>
                  </a:tcPr>
                </a:tc>
                <a:extLst>
                  <a:ext uri="{0D108BD9-81ED-4DB2-BD59-A6C34878D82A}">
                    <a16:rowId xmlns:a16="http://schemas.microsoft.com/office/drawing/2014/main" val="10003"/>
                  </a:ext>
                </a:extLst>
              </a:tr>
              <a:tr h="483479">
                <a:tc>
                  <a:txBody>
                    <a:bodyPr/>
                    <a:lstStyle/>
                    <a:p>
                      <a:pPr marL="635" algn="ctr">
                        <a:lnSpc>
                          <a:spcPct val="100000"/>
                        </a:lnSpc>
                        <a:spcBef>
                          <a:spcPts val="330"/>
                        </a:spcBef>
                      </a:pPr>
                      <a:r>
                        <a:rPr sz="1800" spc="-160" dirty="0">
                          <a:latin typeface="Verdana"/>
                          <a:cs typeface="Verdana"/>
                        </a:rPr>
                        <a:t>0,1</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marL="393065">
                        <a:lnSpc>
                          <a:spcPct val="100000"/>
                        </a:lnSpc>
                        <a:spcBef>
                          <a:spcPts val="635"/>
                        </a:spcBef>
                      </a:pPr>
                      <a:r>
                        <a:rPr sz="1800" dirty="0">
                          <a:latin typeface="Verdana"/>
                          <a:cs typeface="Verdana"/>
                        </a:rPr>
                        <a:t>2</a:t>
                      </a:r>
                      <a:endParaRPr sz="1800">
                        <a:latin typeface="Verdana"/>
                        <a:cs typeface="Verdana"/>
                      </a:endParaRPr>
                    </a:p>
                  </a:txBody>
                  <a:tcPr marL="0" marR="0" marT="8064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582930">
                        <a:lnSpc>
                          <a:spcPct val="100000"/>
                        </a:lnSpc>
                        <a:spcBef>
                          <a:spcPts val="869"/>
                        </a:spcBef>
                      </a:pPr>
                      <a:r>
                        <a:rPr sz="1800" dirty="0">
                          <a:latin typeface="Verdana"/>
                          <a:cs typeface="Verdana"/>
                        </a:rPr>
                        <a:t>6</a:t>
                      </a:r>
                      <a:endParaRPr sz="1800">
                        <a:latin typeface="Verdana"/>
                        <a:cs typeface="Verdana"/>
                      </a:endParaRPr>
                    </a:p>
                  </a:txBody>
                  <a:tcPr marL="0" marR="0" marT="11048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algn="ctr">
                        <a:lnSpc>
                          <a:spcPct val="100000"/>
                        </a:lnSpc>
                        <a:spcBef>
                          <a:spcPts val="330"/>
                        </a:spcBef>
                      </a:pPr>
                      <a:r>
                        <a:rPr sz="1800" dirty="0">
                          <a:latin typeface="Verdana"/>
                          <a:cs typeface="Verdana"/>
                        </a:rPr>
                        <a:t>7</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algn="ct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marL="635" algn="ct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marR="549275" algn="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extLst>
                  <a:ext uri="{0D108BD9-81ED-4DB2-BD59-A6C34878D82A}">
                    <a16:rowId xmlns:a16="http://schemas.microsoft.com/office/drawing/2014/main" val="10004"/>
                  </a:ext>
                </a:extLst>
              </a:tr>
              <a:tr h="483620">
                <a:tc>
                  <a:txBody>
                    <a:bodyPr/>
                    <a:lstStyle/>
                    <a:p>
                      <a:pPr algn="ctr">
                        <a:lnSpc>
                          <a:spcPct val="100000"/>
                        </a:lnSpc>
                        <a:spcBef>
                          <a:spcPts val="330"/>
                        </a:spcBef>
                      </a:pPr>
                      <a:r>
                        <a:rPr sz="1800" spc="-165" dirty="0">
                          <a:latin typeface="Verdana"/>
                          <a:cs typeface="Verdana"/>
                        </a:rPr>
                        <a:t>0,1,2</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4CCCC"/>
                    </a:solidFill>
                  </a:tcPr>
                </a:tc>
                <a:tc>
                  <a:txBody>
                    <a:bodyPr/>
                    <a:lstStyle/>
                    <a:p>
                      <a:pPr marL="398780">
                        <a:lnSpc>
                          <a:spcPct val="100000"/>
                        </a:lnSpc>
                        <a:spcBef>
                          <a:spcPts val="819"/>
                        </a:spcBef>
                      </a:pPr>
                      <a:r>
                        <a:rPr sz="1800" dirty="0">
                          <a:latin typeface="Verdana"/>
                          <a:cs typeface="Verdana"/>
                        </a:rPr>
                        <a:t>2</a:t>
                      </a:r>
                      <a:endParaRPr sz="1800">
                        <a:latin typeface="Verdana"/>
                        <a:cs typeface="Verdana"/>
                      </a:endParaRPr>
                    </a:p>
                  </a:txBody>
                  <a:tcPr marL="0" marR="0" marT="10413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603885">
                        <a:lnSpc>
                          <a:spcPct val="100000"/>
                        </a:lnSpc>
                        <a:spcBef>
                          <a:spcPts val="875"/>
                        </a:spcBef>
                      </a:pPr>
                      <a:r>
                        <a:rPr sz="1800" dirty="0">
                          <a:latin typeface="Verdana"/>
                          <a:cs typeface="Verdana"/>
                        </a:rPr>
                        <a:t>6</a:t>
                      </a:r>
                      <a:endParaRPr sz="1800">
                        <a:latin typeface="Verdana"/>
                        <a:cs typeface="Verdana"/>
                      </a:endParaRPr>
                    </a:p>
                  </a:txBody>
                  <a:tcPr marL="0" marR="0" marT="1111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R="13970" algn="ctr">
                        <a:lnSpc>
                          <a:spcPct val="100000"/>
                        </a:lnSpc>
                        <a:spcBef>
                          <a:spcPts val="725"/>
                        </a:spcBef>
                      </a:pPr>
                      <a:r>
                        <a:rPr sz="1800" dirty="0">
                          <a:latin typeface="Verdana"/>
                          <a:cs typeface="Verdana"/>
                        </a:rPr>
                        <a:t>7</a:t>
                      </a:r>
                      <a:endParaRPr sz="1800">
                        <a:latin typeface="Verdana"/>
                        <a:cs typeface="Verdana"/>
                      </a:endParaRPr>
                    </a:p>
                  </a:txBody>
                  <a:tcPr marL="0" marR="0" marT="9207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algn="ct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4CCCC"/>
                    </a:solidFill>
                  </a:tcPr>
                </a:tc>
                <a:tc>
                  <a:txBody>
                    <a:bodyPr/>
                    <a:lstStyle/>
                    <a:p>
                      <a:pPr marL="635" algn="ct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4CCCC"/>
                    </a:solidFill>
                  </a:tcPr>
                </a:tc>
                <a:tc>
                  <a:txBody>
                    <a:bodyPr/>
                    <a:lstStyle/>
                    <a:p>
                      <a:pPr marR="549275" algn="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4CCCC"/>
                    </a:solidFill>
                  </a:tcPr>
                </a:tc>
                <a:extLst>
                  <a:ext uri="{0D108BD9-81ED-4DB2-BD59-A6C34878D82A}">
                    <a16:rowId xmlns:a16="http://schemas.microsoft.com/office/drawing/2014/main" val="10005"/>
                  </a:ext>
                </a:extLst>
              </a:tr>
              <a:tr h="483620">
                <a:tc>
                  <a:txBody>
                    <a:bodyPr/>
                    <a:lstStyle/>
                    <a:p>
                      <a:pPr algn="ctr">
                        <a:lnSpc>
                          <a:spcPct val="100000"/>
                        </a:lnSpc>
                        <a:spcBef>
                          <a:spcPts val="330"/>
                        </a:spcBef>
                      </a:pPr>
                      <a:r>
                        <a:rPr sz="1800" spc="-165" dirty="0">
                          <a:latin typeface="Verdana"/>
                          <a:cs typeface="Verdana"/>
                        </a:rPr>
                        <a:t>0,1,2,3</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marL="393065">
                        <a:lnSpc>
                          <a:spcPct val="100000"/>
                        </a:lnSpc>
                        <a:spcBef>
                          <a:spcPts val="660"/>
                        </a:spcBef>
                      </a:pPr>
                      <a:r>
                        <a:rPr sz="1800" dirty="0">
                          <a:latin typeface="Verdana"/>
                          <a:cs typeface="Verdana"/>
                        </a:rPr>
                        <a:t>2</a:t>
                      </a:r>
                      <a:endParaRPr sz="1800">
                        <a:latin typeface="Verdana"/>
                        <a:cs typeface="Verdana"/>
                      </a:endParaRPr>
                    </a:p>
                  </a:txBody>
                  <a:tcPr marL="0" marR="0" marT="838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603885">
                        <a:lnSpc>
                          <a:spcPct val="100000"/>
                        </a:lnSpc>
                        <a:spcBef>
                          <a:spcPts val="845"/>
                        </a:spcBef>
                      </a:pPr>
                      <a:r>
                        <a:rPr sz="1800" dirty="0">
                          <a:latin typeface="Verdana"/>
                          <a:cs typeface="Verdana"/>
                        </a:rPr>
                        <a:t>6</a:t>
                      </a:r>
                      <a:endParaRPr sz="1800">
                        <a:latin typeface="Verdana"/>
                        <a:cs typeface="Verdana"/>
                      </a:endParaRPr>
                    </a:p>
                  </a:txBody>
                  <a:tcPr marL="0" marR="0" marT="1073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35560" algn="ctr">
                        <a:lnSpc>
                          <a:spcPct val="100000"/>
                        </a:lnSpc>
                        <a:spcBef>
                          <a:spcPts val="775"/>
                        </a:spcBef>
                      </a:pPr>
                      <a:r>
                        <a:rPr sz="1800" dirty="0">
                          <a:latin typeface="Verdana"/>
                          <a:cs typeface="Verdana"/>
                        </a:rPr>
                        <a:t>7</a:t>
                      </a:r>
                      <a:endParaRPr sz="1800">
                        <a:latin typeface="Verdana"/>
                        <a:cs typeface="Verdana"/>
                      </a:endParaRPr>
                    </a:p>
                  </a:txBody>
                  <a:tcPr marL="0" marR="0" marT="984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38100" algn="ctr">
                        <a:lnSpc>
                          <a:spcPct val="100000"/>
                        </a:lnSpc>
                        <a:spcBef>
                          <a:spcPts val="850"/>
                        </a:spcBef>
                      </a:pPr>
                      <a:r>
                        <a:rPr sz="1400" spc="-114" dirty="0">
                          <a:latin typeface="Verdana"/>
                          <a:cs typeface="Verdana"/>
                        </a:rPr>
                        <a:t>17</a:t>
                      </a:r>
                      <a:endParaRPr sz="1400">
                        <a:latin typeface="Verdana"/>
                        <a:cs typeface="Verdana"/>
                      </a:endParaRPr>
                    </a:p>
                  </a:txBody>
                  <a:tcPr marL="0" marR="0" marT="1079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2540" algn="ctr">
                        <a:lnSpc>
                          <a:spcPct val="100000"/>
                        </a:lnSpc>
                        <a:spcBef>
                          <a:spcPts val="330"/>
                        </a:spcBef>
                      </a:pPr>
                      <a:r>
                        <a:rPr sz="1800" spc="-155" dirty="0">
                          <a:latin typeface="Verdana"/>
                          <a:cs typeface="Verdana"/>
                        </a:rPr>
                        <a:t>22</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marR="548640" algn="r">
                        <a:lnSpc>
                          <a:spcPct val="100000"/>
                        </a:lnSpc>
                        <a:spcBef>
                          <a:spcPts val="330"/>
                        </a:spcBef>
                      </a:pPr>
                      <a:r>
                        <a:rPr sz="1800" dirty="0">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extLst>
                  <a:ext uri="{0D108BD9-81ED-4DB2-BD59-A6C34878D82A}">
                    <a16:rowId xmlns:a16="http://schemas.microsoft.com/office/drawing/2014/main" val="10006"/>
                  </a:ext>
                </a:extLst>
              </a:tr>
              <a:tr h="483488">
                <a:tc>
                  <a:txBody>
                    <a:bodyPr/>
                    <a:lstStyle/>
                    <a:p>
                      <a:pPr algn="ctr">
                        <a:lnSpc>
                          <a:spcPct val="100000"/>
                        </a:lnSpc>
                        <a:spcBef>
                          <a:spcPts val="330"/>
                        </a:spcBef>
                      </a:pPr>
                      <a:r>
                        <a:rPr sz="1800" spc="-160" dirty="0">
                          <a:latin typeface="Verdana"/>
                          <a:cs typeface="Verdana"/>
                        </a:rPr>
                        <a:t>0,1,2,3,4</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4CCCC"/>
                    </a:solidFill>
                  </a:tcPr>
                </a:tc>
                <a:tc>
                  <a:txBody>
                    <a:bodyPr/>
                    <a:lstStyle/>
                    <a:p>
                      <a:pPr marL="393065">
                        <a:lnSpc>
                          <a:spcPct val="100000"/>
                        </a:lnSpc>
                        <a:spcBef>
                          <a:spcPts val="630"/>
                        </a:spcBef>
                      </a:pPr>
                      <a:r>
                        <a:rPr sz="1800" dirty="0">
                          <a:latin typeface="Verdana"/>
                          <a:cs typeface="Verdana"/>
                        </a:rPr>
                        <a:t>2</a:t>
                      </a:r>
                      <a:endParaRPr sz="1800">
                        <a:latin typeface="Verdana"/>
                        <a:cs typeface="Verdana"/>
                      </a:endParaRPr>
                    </a:p>
                  </a:txBody>
                  <a:tcPr marL="0" marR="0" marT="800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86995" algn="ctr">
                        <a:lnSpc>
                          <a:spcPct val="100000"/>
                        </a:lnSpc>
                        <a:spcBef>
                          <a:spcPts val="970"/>
                        </a:spcBef>
                      </a:pPr>
                      <a:r>
                        <a:rPr sz="1800" dirty="0">
                          <a:latin typeface="Verdana"/>
                          <a:cs typeface="Verdana"/>
                        </a:rPr>
                        <a:t>6</a:t>
                      </a:r>
                      <a:endParaRPr sz="1800">
                        <a:latin typeface="Verdana"/>
                        <a:cs typeface="Verdana"/>
                      </a:endParaRPr>
                    </a:p>
                  </a:txBody>
                  <a:tcPr marL="0" marR="0" marT="12319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39370" algn="ctr">
                        <a:lnSpc>
                          <a:spcPct val="100000"/>
                        </a:lnSpc>
                        <a:spcBef>
                          <a:spcPts val="630"/>
                        </a:spcBef>
                      </a:pPr>
                      <a:r>
                        <a:rPr sz="1800" dirty="0">
                          <a:latin typeface="Verdana"/>
                          <a:cs typeface="Verdana"/>
                        </a:rPr>
                        <a:t>7</a:t>
                      </a:r>
                      <a:endParaRPr sz="1800">
                        <a:latin typeface="Verdana"/>
                        <a:cs typeface="Verdana"/>
                      </a:endParaRPr>
                    </a:p>
                  </a:txBody>
                  <a:tcPr marL="0" marR="0" marT="800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11430" algn="ctr">
                        <a:lnSpc>
                          <a:spcPct val="100000"/>
                        </a:lnSpc>
                        <a:spcBef>
                          <a:spcPts val="890"/>
                        </a:spcBef>
                      </a:pPr>
                      <a:r>
                        <a:rPr sz="1400" spc="-114" dirty="0">
                          <a:latin typeface="Verdana"/>
                          <a:cs typeface="Verdana"/>
                        </a:rPr>
                        <a:t>17</a:t>
                      </a:r>
                      <a:endParaRPr sz="1400">
                        <a:latin typeface="Verdana"/>
                        <a:cs typeface="Verdana"/>
                      </a:endParaRPr>
                    </a:p>
                  </a:txBody>
                  <a:tcPr marL="0" marR="0" marT="11303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2540" algn="ctr">
                        <a:lnSpc>
                          <a:spcPct val="100000"/>
                        </a:lnSpc>
                        <a:spcBef>
                          <a:spcPts val="330"/>
                        </a:spcBef>
                      </a:pPr>
                      <a:r>
                        <a:rPr sz="1800" spc="-155" dirty="0">
                          <a:latin typeface="Verdana"/>
                          <a:cs typeface="Verdana"/>
                        </a:rPr>
                        <a:t>22</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4CCCC"/>
                    </a:solidFill>
                  </a:tcPr>
                </a:tc>
                <a:tc>
                  <a:txBody>
                    <a:bodyPr/>
                    <a:lstStyle/>
                    <a:p>
                      <a:pPr marR="575945" algn="r">
                        <a:lnSpc>
                          <a:spcPct val="100000"/>
                        </a:lnSpc>
                        <a:spcBef>
                          <a:spcPts val="850"/>
                        </a:spcBef>
                      </a:pPr>
                      <a:r>
                        <a:rPr sz="1400" spc="-114" dirty="0">
                          <a:latin typeface="Verdana"/>
                          <a:cs typeface="Verdana"/>
                        </a:rPr>
                        <a:t>19</a:t>
                      </a:r>
                      <a:endParaRPr sz="1400">
                        <a:latin typeface="Verdana"/>
                        <a:cs typeface="Verdana"/>
                      </a:endParaRPr>
                    </a:p>
                  </a:txBody>
                  <a:tcPr marL="0" marR="0" marT="1079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extLst>
                  <a:ext uri="{0D108BD9-81ED-4DB2-BD59-A6C34878D82A}">
                    <a16:rowId xmlns:a16="http://schemas.microsoft.com/office/drawing/2014/main" val="10007"/>
                  </a:ext>
                </a:extLst>
              </a:tr>
              <a:tr h="483583">
                <a:tc>
                  <a:txBody>
                    <a:bodyPr/>
                    <a:lstStyle/>
                    <a:p>
                      <a:pPr algn="ctr">
                        <a:lnSpc>
                          <a:spcPct val="100000"/>
                        </a:lnSpc>
                        <a:spcBef>
                          <a:spcPts val="330"/>
                        </a:spcBef>
                      </a:pPr>
                      <a:r>
                        <a:rPr sz="1800" spc="-160" dirty="0">
                          <a:latin typeface="Verdana"/>
                          <a:cs typeface="Verdana"/>
                        </a:rPr>
                        <a:t>0,1,2,3,4,6</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2E7E7"/>
                    </a:solidFill>
                  </a:tcPr>
                </a:tc>
                <a:tc>
                  <a:txBody>
                    <a:bodyPr/>
                    <a:lstStyle/>
                    <a:p>
                      <a:pPr marL="394970">
                        <a:lnSpc>
                          <a:spcPct val="100000"/>
                        </a:lnSpc>
                        <a:spcBef>
                          <a:spcPts val="940"/>
                        </a:spcBef>
                      </a:pPr>
                      <a:r>
                        <a:rPr sz="1800" dirty="0">
                          <a:latin typeface="Verdana"/>
                          <a:cs typeface="Verdana"/>
                        </a:rPr>
                        <a:t>2</a:t>
                      </a:r>
                      <a:endParaRPr sz="1800">
                        <a:latin typeface="Verdana"/>
                        <a:cs typeface="Verdana"/>
                      </a:endParaRPr>
                    </a:p>
                  </a:txBody>
                  <a:tcPr marL="0" marR="0" marT="11938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116839" algn="ctr">
                        <a:lnSpc>
                          <a:spcPct val="100000"/>
                        </a:lnSpc>
                        <a:spcBef>
                          <a:spcPts val="850"/>
                        </a:spcBef>
                      </a:pPr>
                      <a:r>
                        <a:rPr sz="1800" dirty="0">
                          <a:latin typeface="Verdana"/>
                          <a:cs typeface="Verdana"/>
                        </a:rPr>
                        <a:t>6</a:t>
                      </a:r>
                      <a:endParaRPr sz="1800">
                        <a:latin typeface="Verdana"/>
                        <a:cs typeface="Verdana"/>
                      </a:endParaRPr>
                    </a:p>
                  </a:txBody>
                  <a:tcPr marL="0" marR="0" marT="1079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35560" algn="ctr">
                        <a:lnSpc>
                          <a:spcPct val="100000"/>
                        </a:lnSpc>
                        <a:spcBef>
                          <a:spcPts val="800"/>
                        </a:spcBef>
                      </a:pPr>
                      <a:r>
                        <a:rPr sz="1800" dirty="0">
                          <a:latin typeface="Verdana"/>
                          <a:cs typeface="Verdana"/>
                        </a:rPr>
                        <a:t>7</a:t>
                      </a:r>
                      <a:endParaRPr sz="1800">
                        <a:latin typeface="Verdana"/>
                        <a:cs typeface="Verdana"/>
                      </a:endParaRPr>
                    </a:p>
                  </a:txBody>
                  <a:tcPr marL="0" marR="0" marT="1016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11430" algn="ctr">
                        <a:lnSpc>
                          <a:spcPct val="100000"/>
                        </a:lnSpc>
                        <a:spcBef>
                          <a:spcPts val="800"/>
                        </a:spcBef>
                      </a:pPr>
                      <a:r>
                        <a:rPr sz="1400" spc="-114" dirty="0">
                          <a:latin typeface="Verdana"/>
                          <a:cs typeface="Verdana"/>
                        </a:rPr>
                        <a:t>17</a:t>
                      </a:r>
                      <a:endParaRPr sz="1400">
                        <a:latin typeface="Verdana"/>
                        <a:cs typeface="Verdana"/>
                      </a:endParaRPr>
                    </a:p>
                  </a:txBody>
                  <a:tcPr marL="0" marR="0" marT="10160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51435" algn="ctr">
                        <a:lnSpc>
                          <a:spcPct val="100000"/>
                        </a:lnSpc>
                        <a:spcBef>
                          <a:spcPts val="1095"/>
                        </a:spcBef>
                      </a:pPr>
                      <a:r>
                        <a:rPr sz="1400" spc="-114" dirty="0">
                          <a:latin typeface="Verdana"/>
                          <a:cs typeface="Verdana"/>
                        </a:rPr>
                        <a:t>22</a:t>
                      </a:r>
                      <a:endParaRPr sz="1400">
                        <a:latin typeface="Verdana"/>
                        <a:cs typeface="Verdana"/>
                      </a:endParaRPr>
                    </a:p>
                  </a:txBody>
                  <a:tcPr marL="0" marR="0" marT="1390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R="553720" algn="r">
                        <a:lnSpc>
                          <a:spcPct val="100000"/>
                        </a:lnSpc>
                        <a:spcBef>
                          <a:spcPts val="895"/>
                        </a:spcBef>
                      </a:pPr>
                      <a:r>
                        <a:rPr sz="1400" spc="-114" dirty="0">
                          <a:latin typeface="Verdana"/>
                          <a:cs typeface="Verdana"/>
                        </a:rPr>
                        <a:t>19</a:t>
                      </a:r>
                      <a:endParaRPr sz="1400">
                        <a:latin typeface="Verdana"/>
                        <a:cs typeface="Verdana"/>
                      </a:endParaRPr>
                    </a:p>
                  </a:txBody>
                  <a:tcPr marL="0" marR="0" marT="11366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extLst>
                  <a:ext uri="{0D108BD9-81ED-4DB2-BD59-A6C34878D82A}">
                    <a16:rowId xmlns:a16="http://schemas.microsoft.com/office/drawing/2014/main" val="10008"/>
                  </a:ext>
                </a:extLst>
              </a:tr>
            </a:tbl>
          </a:graphicData>
        </a:graphic>
      </p:graphicFrame>
      <p:sp>
        <p:nvSpPr>
          <p:cNvPr id="56" name="Slide Number Placeholder 55">
            <a:extLst>
              <a:ext uri="{FF2B5EF4-FFF2-40B4-BE49-F238E27FC236}">
                <a16:creationId xmlns:a16="http://schemas.microsoft.com/office/drawing/2014/main" id="{7BFECBAC-3E45-1BC1-41BA-E2C079C4BF8A}"/>
              </a:ext>
            </a:extLst>
          </p:cNvPr>
          <p:cNvSpPr>
            <a:spLocks noGrp="1"/>
          </p:cNvSpPr>
          <p:nvPr>
            <p:ph type="sldNum" sz="quarter" idx="12"/>
          </p:nvPr>
        </p:nvSpPr>
        <p:spPr/>
        <p:txBody>
          <a:bodyPr/>
          <a:lstStyle/>
          <a:p>
            <a:fld id="{CC35A254-4A35-4A19-8176-D3942D5E59E5}" type="slidenum">
              <a:rPr lang="en-US" smtClean="0"/>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6022975" cy="665480"/>
          </a:xfrm>
          <a:prstGeom prst="rect">
            <a:avLst/>
          </a:prstGeom>
        </p:spPr>
        <p:txBody>
          <a:bodyPr vert="horz" wrap="square" lIns="0" tIns="12700" rIns="0" bIns="0" rtlCol="0">
            <a:spAutoFit/>
          </a:bodyPr>
          <a:lstStyle/>
          <a:p>
            <a:pPr marL="12700">
              <a:lnSpc>
                <a:spcPct val="100000"/>
              </a:lnSpc>
              <a:spcBef>
                <a:spcPts val="100"/>
              </a:spcBef>
            </a:pPr>
            <a:r>
              <a:rPr spc="-114" dirty="0"/>
              <a:t>Bellma</a:t>
            </a:r>
            <a:r>
              <a:rPr spc="-135" dirty="0"/>
              <a:t>n</a:t>
            </a:r>
            <a:r>
              <a:rPr spc="-520" dirty="0"/>
              <a:t>-</a:t>
            </a:r>
            <a:r>
              <a:rPr spc="-114" dirty="0"/>
              <a:t>Ford</a:t>
            </a:r>
            <a:r>
              <a:rPr spc="110" dirty="0">
                <a:latin typeface="Times New Roman"/>
                <a:cs typeface="Times New Roman"/>
              </a:rPr>
              <a:t> </a:t>
            </a:r>
            <a:r>
              <a:rPr spc="-110" dirty="0"/>
              <a:t>Algorithm</a:t>
            </a:r>
          </a:p>
        </p:txBody>
      </p:sp>
      <p:sp>
        <p:nvSpPr>
          <p:cNvPr id="3" name="object 3"/>
          <p:cNvSpPr txBox="1"/>
          <p:nvPr/>
        </p:nvSpPr>
        <p:spPr>
          <a:xfrm>
            <a:off x="1182116" y="2049903"/>
            <a:ext cx="8770620" cy="4131310"/>
          </a:xfrm>
          <a:prstGeom prst="rect">
            <a:avLst/>
          </a:prstGeom>
        </p:spPr>
        <p:txBody>
          <a:bodyPr vert="horz" wrap="square" lIns="0" tIns="47625" rIns="0" bIns="0" rtlCol="0">
            <a:spAutoFit/>
          </a:bodyPr>
          <a:lstStyle/>
          <a:p>
            <a:pPr marL="355600" marR="588645" indent="-342900">
              <a:lnSpc>
                <a:spcPts val="2160"/>
              </a:lnSpc>
              <a:spcBef>
                <a:spcPts val="375"/>
              </a:spcBef>
              <a:tabLst>
                <a:tab pos="354965" algn="l"/>
              </a:tabLst>
            </a:pPr>
            <a:r>
              <a:rPr sz="1600" spc="-160" dirty="0">
                <a:solidFill>
                  <a:srgbClr val="89D0D6"/>
                </a:solidFill>
                <a:latin typeface="Lucida Sans Unicode"/>
                <a:cs typeface="Lucida Sans Unicode"/>
              </a:rPr>
              <a:t>▶	</a:t>
            </a:r>
            <a:r>
              <a:rPr sz="2000" spc="10" dirty="0">
                <a:solidFill>
                  <a:srgbClr val="FFFFFF"/>
                </a:solidFill>
                <a:latin typeface="Verdana"/>
                <a:cs typeface="Verdana"/>
              </a:rPr>
              <a:t>computes</a:t>
            </a:r>
            <a:r>
              <a:rPr sz="2000" spc="-185" dirty="0">
                <a:solidFill>
                  <a:srgbClr val="FFFFFF"/>
                </a:solidFill>
                <a:latin typeface="Verdana"/>
                <a:cs typeface="Verdana"/>
              </a:rPr>
              <a:t> </a:t>
            </a:r>
            <a:r>
              <a:rPr sz="2000" spc="-110" dirty="0">
                <a:solidFill>
                  <a:srgbClr val="FFFFFF"/>
                </a:solidFill>
                <a:latin typeface="Verdana"/>
                <a:cs typeface="Verdana"/>
              </a:rPr>
              <a:t>shortest</a:t>
            </a:r>
            <a:r>
              <a:rPr sz="2000" spc="-185" dirty="0">
                <a:solidFill>
                  <a:srgbClr val="FFFFFF"/>
                </a:solidFill>
                <a:latin typeface="Verdana"/>
                <a:cs typeface="Verdana"/>
              </a:rPr>
              <a:t> </a:t>
            </a:r>
            <a:r>
              <a:rPr sz="2000" spc="-25" dirty="0">
                <a:solidFill>
                  <a:srgbClr val="FFFFFF"/>
                </a:solidFill>
                <a:latin typeface="Verdana"/>
                <a:cs typeface="Verdana"/>
              </a:rPr>
              <a:t>paths</a:t>
            </a:r>
            <a:r>
              <a:rPr sz="2000" spc="-180" dirty="0">
                <a:solidFill>
                  <a:srgbClr val="FFFFFF"/>
                </a:solidFill>
                <a:latin typeface="Verdana"/>
                <a:cs typeface="Verdana"/>
              </a:rPr>
              <a:t> </a:t>
            </a:r>
            <a:r>
              <a:rPr sz="2000" spc="-80" dirty="0">
                <a:solidFill>
                  <a:srgbClr val="FFFFFF"/>
                </a:solidFill>
                <a:latin typeface="Verdana"/>
                <a:cs typeface="Verdana"/>
              </a:rPr>
              <a:t>from</a:t>
            </a:r>
            <a:r>
              <a:rPr sz="2000" spc="-165" dirty="0">
                <a:solidFill>
                  <a:srgbClr val="FFFFFF"/>
                </a:solidFill>
                <a:latin typeface="Verdana"/>
                <a:cs typeface="Verdana"/>
              </a:rPr>
              <a:t> </a:t>
            </a:r>
            <a:r>
              <a:rPr sz="2000" spc="165" dirty="0">
                <a:solidFill>
                  <a:srgbClr val="FFFFFF"/>
                </a:solidFill>
                <a:latin typeface="Verdana"/>
                <a:cs typeface="Verdana"/>
              </a:rPr>
              <a:t>a</a:t>
            </a:r>
            <a:r>
              <a:rPr sz="2000" spc="-145" dirty="0">
                <a:solidFill>
                  <a:srgbClr val="FFFFFF"/>
                </a:solidFill>
                <a:latin typeface="Verdana"/>
                <a:cs typeface="Verdana"/>
              </a:rPr>
              <a:t> </a:t>
            </a:r>
            <a:r>
              <a:rPr sz="2000" spc="-70" dirty="0">
                <a:solidFill>
                  <a:srgbClr val="FFFFFF"/>
                </a:solidFill>
                <a:latin typeface="Verdana"/>
                <a:cs typeface="Verdana"/>
              </a:rPr>
              <a:t>single</a:t>
            </a:r>
            <a:r>
              <a:rPr sz="2000" spc="-155" dirty="0">
                <a:solidFill>
                  <a:srgbClr val="FFFFFF"/>
                </a:solidFill>
                <a:latin typeface="Verdana"/>
                <a:cs typeface="Verdana"/>
              </a:rPr>
              <a:t> </a:t>
            </a:r>
            <a:r>
              <a:rPr sz="2000" spc="-25" dirty="0">
                <a:solidFill>
                  <a:srgbClr val="FFFFFF"/>
                </a:solidFill>
                <a:latin typeface="Verdana"/>
                <a:cs typeface="Verdana"/>
              </a:rPr>
              <a:t>source</a:t>
            </a:r>
            <a:r>
              <a:rPr sz="2000" spc="-165" dirty="0">
                <a:solidFill>
                  <a:srgbClr val="FFFFFF"/>
                </a:solidFill>
                <a:latin typeface="Verdana"/>
                <a:cs typeface="Verdana"/>
              </a:rPr>
              <a:t> </a:t>
            </a:r>
            <a:r>
              <a:rPr sz="2000" spc="-70" dirty="0">
                <a:solidFill>
                  <a:srgbClr val="FFFFFF"/>
                </a:solidFill>
                <a:latin typeface="Verdana"/>
                <a:cs typeface="Verdana"/>
              </a:rPr>
              <a:t>vertex</a:t>
            </a:r>
            <a:r>
              <a:rPr sz="2000" spc="-185" dirty="0">
                <a:solidFill>
                  <a:srgbClr val="FFFFFF"/>
                </a:solidFill>
                <a:latin typeface="Verdana"/>
                <a:cs typeface="Verdana"/>
              </a:rPr>
              <a:t> </a:t>
            </a:r>
            <a:r>
              <a:rPr sz="2000" spc="-5" dirty="0">
                <a:solidFill>
                  <a:srgbClr val="FFFFFF"/>
                </a:solidFill>
                <a:latin typeface="Verdana"/>
                <a:cs typeface="Verdana"/>
              </a:rPr>
              <a:t>to</a:t>
            </a:r>
            <a:r>
              <a:rPr sz="2000" spc="-180" dirty="0">
                <a:solidFill>
                  <a:srgbClr val="FFFFFF"/>
                </a:solidFill>
                <a:latin typeface="Verdana"/>
                <a:cs typeface="Verdana"/>
              </a:rPr>
              <a:t> </a:t>
            </a:r>
            <a:r>
              <a:rPr sz="2000" spc="-45" dirty="0">
                <a:solidFill>
                  <a:srgbClr val="FFFFFF"/>
                </a:solidFill>
                <a:latin typeface="Verdana"/>
                <a:cs typeface="Verdana"/>
              </a:rPr>
              <a:t>all</a:t>
            </a:r>
            <a:r>
              <a:rPr sz="2000" spc="-165" dirty="0">
                <a:solidFill>
                  <a:srgbClr val="FFFFFF"/>
                </a:solidFill>
                <a:latin typeface="Verdana"/>
                <a:cs typeface="Verdana"/>
              </a:rPr>
              <a:t> </a:t>
            </a:r>
            <a:r>
              <a:rPr sz="2000" spc="10" dirty="0">
                <a:solidFill>
                  <a:srgbClr val="FFFFFF"/>
                </a:solidFill>
                <a:latin typeface="Verdana"/>
                <a:cs typeface="Verdana"/>
              </a:rPr>
              <a:t>of</a:t>
            </a:r>
            <a:r>
              <a:rPr sz="2000" spc="-150" dirty="0">
                <a:solidFill>
                  <a:srgbClr val="FFFFFF"/>
                </a:solidFill>
                <a:latin typeface="Verdana"/>
                <a:cs typeface="Verdana"/>
              </a:rPr>
              <a:t> </a:t>
            </a:r>
            <a:r>
              <a:rPr sz="2000" spc="-15" dirty="0">
                <a:solidFill>
                  <a:srgbClr val="FFFFFF"/>
                </a:solidFill>
                <a:latin typeface="Verdana"/>
                <a:cs typeface="Verdana"/>
              </a:rPr>
              <a:t>the </a:t>
            </a:r>
            <a:r>
              <a:rPr sz="2000" spc="-685" dirty="0">
                <a:solidFill>
                  <a:srgbClr val="FFFFFF"/>
                </a:solidFill>
                <a:latin typeface="Verdana"/>
                <a:cs typeface="Verdana"/>
              </a:rPr>
              <a:t> </a:t>
            </a:r>
            <a:r>
              <a:rPr sz="2000" spc="-10" dirty="0">
                <a:solidFill>
                  <a:srgbClr val="FFFFFF"/>
                </a:solidFill>
                <a:latin typeface="Verdana"/>
                <a:cs typeface="Verdana"/>
              </a:rPr>
              <a:t>o</a:t>
            </a:r>
            <a:r>
              <a:rPr sz="2000" spc="5" dirty="0">
                <a:solidFill>
                  <a:srgbClr val="FFFFFF"/>
                </a:solidFill>
                <a:latin typeface="Verdana"/>
                <a:cs typeface="Verdana"/>
              </a:rPr>
              <a:t>t</a:t>
            </a:r>
            <a:r>
              <a:rPr sz="2000" spc="30" dirty="0">
                <a:solidFill>
                  <a:srgbClr val="FFFFFF"/>
                </a:solidFill>
                <a:latin typeface="Verdana"/>
                <a:cs typeface="Verdana"/>
              </a:rPr>
              <a:t>he</a:t>
            </a:r>
            <a:r>
              <a:rPr sz="2000" spc="-254" dirty="0">
                <a:solidFill>
                  <a:srgbClr val="FFFFFF"/>
                </a:solidFill>
                <a:latin typeface="Verdana"/>
                <a:cs typeface="Verdana"/>
              </a:rPr>
              <a:t>r</a:t>
            </a:r>
            <a:r>
              <a:rPr sz="2000" spc="25" dirty="0">
                <a:solidFill>
                  <a:srgbClr val="FFFFFF"/>
                </a:solidFill>
                <a:latin typeface="Times New Roman"/>
                <a:cs typeface="Times New Roman"/>
              </a:rPr>
              <a:t> </a:t>
            </a:r>
            <a:r>
              <a:rPr sz="2000" spc="-60" dirty="0">
                <a:solidFill>
                  <a:srgbClr val="FFFFFF"/>
                </a:solidFill>
                <a:latin typeface="Verdana"/>
                <a:cs typeface="Verdana"/>
              </a:rPr>
              <a:t>v</a:t>
            </a:r>
            <a:r>
              <a:rPr sz="2000" spc="-85" dirty="0">
                <a:solidFill>
                  <a:srgbClr val="FFFFFF"/>
                </a:solidFill>
                <a:latin typeface="Verdana"/>
                <a:cs typeface="Verdana"/>
              </a:rPr>
              <a:t>ert</a:t>
            </a:r>
            <a:r>
              <a:rPr sz="2000" spc="-20" dirty="0">
                <a:solidFill>
                  <a:srgbClr val="FFFFFF"/>
                </a:solidFill>
                <a:latin typeface="Verdana"/>
                <a:cs typeface="Verdana"/>
              </a:rPr>
              <a:t>ice</a:t>
            </a:r>
            <a:r>
              <a:rPr sz="2000" spc="-15" dirty="0">
                <a:solidFill>
                  <a:srgbClr val="FFFFFF"/>
                </a:solidFill>
                <a:latin typeface="Verdana"/>
                <a:cs typeface="Verdana"/>
              </a:rPr>
              <a:t>s</a:t>
            </a:r>
            <a:r>
              <a:rPr sz="2000" spc="15" dirty="0">
                <a:solidFill>
                  <a:srgbClr val="FFFFFF"/>
                </a:solidFill>
                <a:latin typeface="Times New Roman"/>
                <a:cs typeface="Times New Roman"/>
              </a:rPr>
              <a:t> </a:t>
            </a:r>
            <a:r>
              <a:rPr sz="2000" spc="-65" dirty="0">
                <a:solidFill>
                  <a:srgbClr val="FFFFFF"/>
                </a:solidFill>
                <a:latin typeface="Verdana"/>
                <a:cs typeface="Verdana"/>
              </a:rPr>
              <a:t>i</a:t>
            </a:r>
            <a:r>
              <a:rPr sz="2000" spc="-135" dirty="0">
                <a:solidFill>
                  <a:srgbClr val="FFFFFF"/>
                </a:solidFill>
                <a:latin typeface="Verdana"/>
                <a:cs typeface="Verdana"/>
              </a:rPr>
              <a:t>n</a:t>
            </a:r>
            <a:r>
              <a:rPr sz="2000" spc="45" dirty="0">
                <a:solidFill>
                  <a:srgbClr val="FFFFFF"/>
                </a:solidFill>
                <a:latin typeface="Times New Roman"/>
                <a:cs typeface="Times New Roman"/>
              </a:rPr>
              <a:t> </a:t>
            </a:r>
            <a:r>
              <a:rPr sz="2000" spc="165" dirty="0">
                <a:solidFill>
                  <a:srgbClr val="FFFFFF"/>
                </a:solidFill>
                <a:latin typeface="Verdana"/>
                <a:cs typeface="Verdana"/>
              </a:rPr>
              <a:t>a</a:t>
            </a:r>
            <a:r>
              <a:rPr sz="2000" spc="35" dirty="0">
                <a:solidFill>
                  <a:srgbClr val="FFFFFF"/>
                </a:solidFill>
                <a:latin typeface="Times New Roman"/>
                <a:cs typeface="Times New Roman"/>
              </a:rPr>
              <a:t> </a:t>
            </a:r>
            <a:r>
              <a:rPr sz="2000" spc="75" dirty="0">
                <a:solidFill>
                  <a:srgbClr val="FFFFFF"/>
                </a:solidFill>
                <a:latin typeface="Verdana"/>
                <a:cs typeface="Verdana"/>
              </a:rPr>
              <a:t>w</a:t>
            </a:r>
            <a:r>
              <a:rPr sz="2000" spc="60" dirty="0">
                <a:solidFill>
                  <a:srgbClr val="FFFFFF"/>
                </a:solidFill>
                <a:latin typeface="Verdana"/>
                <a:cs typeface="Verdana"/>
              </a:rPr>
              <a:t>e</a:t>
            </a:r>
            <a:r>
              <a:rPr sz="2000" spc="-20" dirty="0">
                <a:solidFill>
                  <a:srgbClr val="FFFFFF"/>
                </a:solidFill>
                <a:latin typeface="Verdana"/>
                <a:cs typeface="Verdana"/>
              </a:rPr>
              <a:t>i</a:t>
            </a:r>
            <a:r>
              <a:rPr sz="2000" spc="-50" dirty="0">
                <a:solidFill>
                  <a:srgbClr val="FFFFFF"/>
                </a:solidFill>
                <a:latin typeface="Verdana"/>
                <a:cs typeface="Verdana"/>
              </a:rPr>
              <a:t>g</a:t>
            </a:r>
            <a:r>
              <a:rPr sz="2000" spc="-95" dirty="0">
                <a:solidFill>
                  <a:srgbClr val="FFFFFF"/>
                </a:solidFill>
                <a:latin typeface="Verdana"/>
                <a:cs typeface="Verdana"/>
              </a:rPr>
              <a:t>h</a:t>
            </a:r>
            <a:r>
              <a:rPr sz="2000" spc="-45" dirty="0">
                <a:solidFill>
                  <a:srgbClr val="FFFFFF"/>
                </a:solidFill>
                <a:latin typeface="Verdana"/>
                <a:cs typeface="Verdana"/>
              </a:rPr>
              <a:t>t</a:t>
            </a:r>
            <a:r>
              <a:rPr sz="2000" spc="114" dirty="0">
                <a:solidFill>
                  <a:srgbClr val="FFFFFF"/>
                </a:solidFill>
                <a:latin typeface="Verdana"/>
                <a:cs typeface="Verdana"/>
              </a:rPr>
              <a:t>ed</a:t>
            </a:r>
            <a:r>
              <a:rPr sz="2000" spc="25" dirty="0">
                <a:solidFill>
                  <a:srgbClr val="FFFFFF"/>
                </a:solidFill>
                <a:latin typeface="Times New Roman"/>
                <a:cs typeface="Times New Roman"/>
              </a:rPr>
              <a:t> </a:t>
            </a:r>
            <a:r>
              <a:rPr sz="2000" spc="-20" dirty="0">
                <a:solidFill>
                  <a:srgbClr val="FFFFFF"/>
                </a:solidFill>
                <a:latin typeface="Verdana"/>
                <a:cs typeface="Verdana"/>
              </a:rPr>
              <a:t>d</a:t>
            </a:r>
            <a:r>
              <a:rPr sz="2000" spc="-25" dirty="0">
                <a:solidFill>
                  <a:srgbClr val="FFFFFF"/>
                </a:solidFill>
                <a:latin typeface="Verdana"/>
                <a:cs typeface="Verdana"/>
              </a:rPr>
              <a:t>i</a:t>
            </a:r>
            <a:r>
              <a:rPr sz="2000" spc="-90" dirty="0">
                <a:solidFill>
                  <a:srgbClr val="FFFFFF"/>
                </a:solidFill>
                <a:latin typeface="Verdana"/>
                <a:cs typeface="Verdana"/>
              </a:rPr>
              <a:t>g</a:t>
            </a:r>
            <a:r>
              <a:rPr sz="2000" spc="-75" dirty="0">
                <a:solidFill>
                  <a:srgbClr val="FFFFFF"/>
                </a:solidFill>
                <a:latin typeface="Verdana"/>
                <a:cs typeface="Verdana"/>
              </a:rPr>
              <a:t>r</a:t>
            </a:r>
            <a:r>
              <a:rPr sz="2000" spc="10" dirty="0">
                <a:solidFill>
                  <a:srgbClr val="FFFFFF"/>
                </a:solidFill>
                <a:latin typeface="Verdana"/>
                <a:cs typeface="Verdana"/>
              </a:rPr>
              <a:t>aph.</a:t>
            </a:r>
            <a:endParaRPr sz="2000">
              <a:latin typeface="Verdana"/>
              <a:cs typeface="Verdana"/>
            </a:endParaRPr>
          </a:p>
          <a:p>
            <a:pPr marL="355600" marR="414655" indent="-342900">
              <a:lnSpc>
                <a:spcPts val="2160"/>
              </a:lnSpc>
              <a:spcBef>
                <a:spcPts val="1000"/>
              </a:spcBef>
              <a:tabLst>
                <a:tab pos="354965" algn="l"/>
              </a:tabLst>
            </a:pPr>
            <a:r>
              <a:rPr sz="1600" spc="-160" dirty="0">
                <a:solidFill>
                  <a:srgbClr val="89D0D6"/>
                </a:solidFill>
                <a:latin typeface="Lucida Sans Unicode"/>
                <a:cs typeface="Lucida Sans Unicode"/>
              </a:rPr>
              <a:t>▶	</a:t>
            </a:r>
            <a:r>
              <a:rPr sz="2000" spc="-75" dirty="0">
                <a:solidFill>
                  <a:srgbClr val="FFFFFF"/>
                </a:solidFill>
                <a:latin typeface="Verdana"/>
                <a:cs typeface="Verdana"/>
              </a:rPr>
              <a:t>slower </a:t>
            </a:r>
            <a:r>
              <a:rPr sz="2000" spc="-5" dirty="0">
                <a:solidFill>
                  <a:srgbClr val="FFFFFF"/>
                </a:solidFill>
                <a:latin typeface="Verdana"/>
                <a:cs typeface="Verdana"/>
              </a:rPr>
              <a:t>than </a:t>
            </a:r>
            <a:r>
              <a:rPr sz="2000" spc="-155" dirty="0">
                <a:solidFill>
                  <a:srgbClr val="FFFFFF"/>
                </a:solidFill>
                <a:latin typeface="Verdana"/>
                <a:cs typeface="Verdana"/>
              </a:rPr>
              <a:t>Dijkstra's </a:t>
            </a:r>
            <a:r>
              <a:rPr sz="2000" spc="-50" dirty="0">
                <a:solidFill>
                  <a:srgbClr val="FFFFFF"/>
                </a:solidFill>
                <a:latin typeface="Verdana"/>
                <a:cs typeface="Verdana"/>
              </a:rPr>
              <a:t>algorithm </a:t>
            </a:r>
            <a:r>
              <a:rPr sz="2000" spc="-80" dirty="0">
                <a:solidFill>
                  <a:srgbClr val="FFFFFF"/>
                </a:solidFill>
                <a:latin typeface="Verdana"/>
                <a:cs typeface="Verdana"/>
              </a:rPr>
              <a:t>for </a:t>
            </a:r>
            <a:r>
              <a:rPr sz="2000" spc="-10" dirty="0">
                <a:solidFill>
                  <a:srgbClr val="FFFFFF"/>
                </a:solidFill>
                <a:latin typeface="Verdana"/>
                <a:cs typeface="Verdana"/>
              </a:rPr>
              <a:t>the </a:t>
            </a:r>
            <a:r>
              <a:rPr sz="2000" spc="-20" dirty="0">
                <a:solidFill>
                  <a:srgbClr val="FFFFFF"/>
                </a:solidFill>
                <a:latin typeface="Verdana"/>
                <a:cs typeface="Verdana"/>
              </a:rPr>
              <a:t>same </a:t>
            </a:r>
            <a:r>
              <a:rPr sz="2000" spc="-30" dirty="0">
                <a:solidFill>
                  <a:srgbClr val="FFFFFF"/>
                </a:solidFill>
                <a:latin typeface="Verdana"/>
                <a:cs typeface="Verdana"/>
              </a:rPr>
              <a:t>problem, </a:t>
            </a:r>
            <a:r>
              <a:rPr sz="2000" spc="-15" dirty="0">
                <a:solidFill>
                  <a:srgbClr val="FFFFFF"/>
                </a:solidFill>
                <a:latin typeface="Verdana"/>
                <a:cs typeface="Verdana"/>
              </a:rPr>
              <a:t>but </a:t>
            </a:r>
            <a:r>
              <a:rPr sz="2000" spc="-30" dirty="0">
                <a:solidFill>
                  <a:srgbClr val="FFFFFF"/>
                </a:solidFill>
                <a:latin typeface="Verdana"/>
                <a:cs typeface="Verdana"/>
              </a:rPr>
              <a:t>more </a:t>
            </a:r>
            <a:r>
              <a:rPr sz="2000" spc="-25" dirty="0">
                <a:solidFill>
                  <a:srgbClr val="FFFFFF"/>
                </a:solidFill>
                <a:latin typeface="Verdana"/>
                <a:cs typeface="Verdana"/>
              </a:rPr>
              <a:t> </a:t>
            </a:r>
            <a:r>
              <a:rPr sz="2000" spc="-80" dirty="0">
                <a:solidFill>
                  <a:srgbClr val="FFFFFF"/>
                </a:solidFill>
                <a:latin typeface="Verdana"/>
                <a:cs typeface="Verdana"/>
              </a:rPr>
              <a:t>versatile,</a:t>
            </a:r>
            <a:r>
              <a:rPr sz="2000" spc="-195" dirty="0">
                <a:solidFill>
                  <a:srgbClr val="FFFFFF"/>
                </a:solidFill>
                <a:latin typeface="Verdana"/>
                <a:cs typeface="Verdana"/>
              </a:rPr>
              <a:t> </a:t>
            </a:r>
            <a:r>
              <a:rPr sz="2000" spc="-55" dirty="0">
                <a:solidFill>
                  <a:srgbClr val="FFFFFF"/>
                </a:solidFill>
                <a:latin typeface="Verdana"/>
                <a:cs typeface="Verdana"/>
              </a:rPr>
              <a:t>as</a:t>
            </a:r>
            <a:r>
              <a:rPr sz="2000" spc="-160" dirty="0">
                <a:solidFill>
                  <a:srgbClr val="FFFFFF"/>
                </a:solidFill>
                <a:latin typeface="Verdana"/>
                <a:cs typeface="Verdana"/>
              </a:rPr>
              <a:t> </a:t>
            </a:r>
            <a:r>
              <a:rPr sz="2000" spc="-135" dirty="0">
                <a:solidFill>
                  <a:srgbClr val="FFFFFF"/>
                </a:solidFill>
                <a:latin typeface="Verdana"/>
                <a:cs typeface="Verdana"/>
              </a:rPr>
              <a:t>it</a:t>
            </a:r>
            <a:r>
              <a:rPr sz="2000" spc="-170" dirty="0">
                <a:solidFill>
                  <a:srgbClr val="FFFFFF"/>
                </a:solidFill>
                <a:latin typeface="Verdana"/>
                <a:cs typeface="Verdana"/>
              </a:rPr>
              <a:t> </a:t>
            </a:r>
            <a:r>
              <a:rPr sz="2000" spc="-210" dirty="0">
                <a:solidFill>
                  <a:srgbClr val="FFFFFF"/>
                </a:solidFill>
                <a:latin typeface="Verdana"/>
                <a:cs typeface="Verdana"/>
              </a:rPr>
              <a:t>is</a:t>
            </a:r>
            <a:r>
              <a:rPr sz="2000" spc="-150" dirty="0">
                <a:solidFill>
                  <a:srgbClr val="FFFFFF"/>
                </a:solidFill>
                <a:latin typeface="Verdana"/>
                <a:cs typeface="Verdana"/>
              </a:rPr>
              <a:t> </a:t>
            </a:r>
            <a:r>
              <a:rPr sz="2000" spc="110" dirty="0">
                <a:solidFill>
                  <a:srgbClr val="FFFFFF"/>
                </a:solidFill>
                <a:latin typeface="Verdana"/>
                <a:cs typeface="Verdana"/>
              </a:rPr>
              <a:t>capable</a:t>
            </a:r>
            <a:r>
              <a:rPr sz="2000" spc="-185" dirty="0">
                <a:solidFill>
                  <a:srgbClr val="FFFFFF"/>
                </a:solidFill>
                <a:latin typeface="Verdana"/>
                <a:cs typeface="Verdana"/>
              </a:rPr>
              <a:t> </a:t>
            </a:r>
            <a:r>
              <a:rPr sz="2000" spc="10" dirty="0">
                <a:solidFill>
                  <a:srgbClr val="FFFFFF"/>
                </a:solidFill>
                <a:latin typeface="Verdana"/>
                <a:cs typeface="Verdana"/>
              </a:rPr>
              <a:t>of</a:t>
            </a:r>
            <a:r>
              <a:rPr sz="2000" spc="-150" dirty="0">
                <a:solidFill>
                  <a:srgbClr val="FFFFFF"/>
                </a:solidFill>
                <a:latin typeface="Verdana"/>
                <a:cs typeface="Verdana"/>
              </a:rPr>
              <a:t> </a:t>
            </a:r>
            <a:r>
              <a:rPr sz="2000" spc="-5" dirty="0">
                <a:solidFill>
                  <a:srgbClr val="FFFFFF"/>
                </a:solidFill>
                <a:latin typeface="Verdana"/>
                <a:cs typeface="Verdana"/>
              </a:rPr>
              <a:t>handling</a:t>
            </a:r>
            <a:r>
              <a:rPr sz="2000" spc="-160" dirty="0">
                <a:solidFill>
                  <a:srgbClr val="FFFFFF"/>
                </a:solidFill>
                <a:latin typeface="Verdana"/>
                <a:cs typeface="Verdana"/>
              </a:rPr>
              <a:t> </a:t>
            </a:r>
            <a:r>
              <a:rPr sz="2000" spc="-35" dirty="0">
                <a:solidFill>
                  <a:srgbClr val="FFFFFF"/>
                </a:solidFill>
                <a:latin typeface="Verdana"/>
                <a:cs typeface="Verdana"/>
              </a:rPr>
              <a:t>graphs</a:t>
            </a:r>
            <a:r>
              <a:rPr sz="2000" spc="-160" dirty="0">
                <a:solidFill>
                  <a:srgbClr val="FFFFFF"/>
                </a:solidFill>
                <a:latin typeface="Verdana"/>
                <a:cs typeface="Verdana"/>
              </a:rPr>
              <a:t> </a:t>
            </a:r>
            <a:r>
              <a:rPr sz="2000" spc="-100" dirty="0">
                <a:solidFill>
                  <a:srgbClr val="FFFFFF"/>
                </a:solidFill>
                <a:latin typeface="Verdana"/>
                <a:cs typeface="Verdana"/>
              </a:rPr>
              <a:t>in</a:t>
            </a:r>
            <a:r>
              <a:rPr sz="2000" spc="-160" dirty="0">
                <a:solidFill>
                  <a:srgbClr val="FFFFFF"/>
                </a:solidFill>
                <a:latin typeface="Verdana"/>
                <a:cs typeface="Verdana"/>
              </a:rPr>
              <a:t> </a:t>
            </a:r>
            <a:r>
              <a:rPr sz="2000" spc="5" dirty="0">
                <a:solidFill>
                  <a:srgbClr val="FFFFFF"/>
                </a:solidFill>
                <a:latin typeface="Verdana"/>
                <a:cs typeface="Verdana"/>
              </a:rPr>
              <a:t>which</a:t>
            </a:r>
            <a:r>
              <a:rPr sz="2000" spc="-150" dirty="0">
                <a:solidFill>
                  <a:srgbClr val="FFFFFF"/>
                </a:solidFill>
                <a:latin typeface="Verdana"/>
                <a:cs typeface="Verdana"/>
              </a:rPr>
              <a:t> </a:t>
            </a:r>
            <a:r>
              <a:rPr sz="2000" spc="-35" dirty="0">
                <a:solidFill>
                  <a:srgbClr val="FFFFFF"/>
                </a:solidFill>
                <a:latin typeface="Verdana"/>
                <a:cs typeface="Verdana"/>
              </a:rPr>
              <a:t>some</a:t>
            </a:r>
            <a:r>
              <a:rPr sz="2000" spc="-165" dirty="0">
                <a:solidFill>
                  <a:srgbClr val="FFFFFF"/>
                </a:solidFill>
                <a:latin typeface="Verdana"/>
                <a:cs typeface="Verdana"/>
              </a:rPr>
              <a:t> </a:t>
            </a:r>
            <a:r>
              <a:rPr sz="2000" spc="10" dirty="0">
                <a:solidFill>
                  <a:srgbClr val="FFFFFF"/>
                </a:solidFill>
                <a:latin typeface="Verdana"/>
                <a:cs typeface="Verdana"/>
              </a:rPr>
              <a:t>of</a:t>
            </a:r>
            <a:r>
              <a:rPr sz="2000" spc="-155" dirty="0">
                <a:solidFill>
                  <a:srgbClr val="FFFFFF"/>
                </a:solidFill>
                <a:latin typeface="Verdana"/>
                <a:cs typeface="Verdana"/>
              </a:rPr>
              <a:t> </a:t>
            </a:r>
            <a:r>
              <a:rPr sz="2000" spc="-15" dirty="0">
                <a:solidFill>
                  <a:srgbClr val="FFFFFF"/>
                </a:solidFill>
                <a:latin typeface="Verdana"/>
                <a:cs typeface="Verdana"/>
              </a:rPr>
              <a:t>the </a:t>
            </a:r>
            <a:r>
              <a:rPr sz="2000" spc="-690" dirty="0">
                <a:solidFill>
                  <a:srgbClr val="FFFFFF"/>
                </a:solidFill>
                <a:latin typeface="Verdana"/>
                <a:cs typeface="Verdana"/>
              </a:rPr>
              <a:t> </a:t>
            </a:r>
            <a:r>
              <a:rPr sz="2000" spc="110" dirty="0">
                <a:solidFill>
                  <a:srgbClr val="FFFFFF"/>
                </a:solidFill>
                <a:latin typeface="Verdana"/>
                <a:cs typeface="Verdana"/>
              </a:rPr>
              <a:t>edge</a:t>
            </a:r>
            <a:r>
              <a:rPr sz="2000" spc="55" dirty="0">
                <a:solidFill>
                  <a:srgbClr val="FFFFFF"/>
                </a:solidFill>
                <a:latin typeface="Times New Roman"/>
                <a:cs typeface="Times New Roman"/>
              </a:rPr>
              <a:t> </a:t>
            </a:r>
            <a:r>
              <a:rPr sz="2000" spc="75" dirty="0">
                <a:solidFill>
                  <a:srgbClr val="FFFFFF"/>
                </a:solidFill>
                <a:latin typeface="Verdana"/>
                <a:cs typeface="Verdana"/>
              </a:rPr>
              <a:t>w</a:t>
            </a:r>
            <a:r>
              <a:rPr sz="2000" spc="55" dirty="0">
                <a:solidFill>
                  <a:srgbClr val="FFFFFF"/>
                </a:solidFill>
                <a:latin typeface="Verdana"/>
                <a:cs typeface="Verdana"/>
              </a:rPr>
              <a:t>e</a:t>
            </a:r>
            <a:r>
              <a:rPr sz="2000" spc="-20" dirty="0">
                <a:solidFill>
                  <a:srgbClr val="FFFFFF"/>
                </a:solidFill>
                <a:latin typeface="Verdana"/>
                <a:cs typeface="Verdana"/>
              </a:rPr>
              <a:t>i</a:t>
            </a:r>
            <a:r>
              <a:rPr sz="2000" spc="-50" dirty="0">
                <a:solidFill>
                  <a:srgbClr val="FFFFFF"/>
                </a:solidFill>
                <a:latin typeface="Verdana"/>
                <a:cs typeface="Verdana"/>
              </a:rPr>
              <a:t>g</a:t>
            </a:r>
            <a:r>
              <a:rPr sz="2000" spc="-95" dirty="0">
                <a:solidFill>
                  <a:srgbClr val="FFFFFF"/>
                </a:solidFill>
                <a:latin typeface="Verdana"/>
                <a:cs typeface="Verdana"/>
              </a:rPr>
              <a:t>h</a:t>
            </a:r>
            <a:r>
              <a:rPr sz="2000" spc="-45" dirty="0">
                <a:solidFill>
                  <a:srgbClr val="FFFFFF"/>
                </a:solidFill>
                <a:latin typeface="Verdana"/>
                <a:cs typeface="Verdana"/>
              </a:rPr>
              <a:t>t</a:t>
            </a:r>
            <a:r>
              <a:rPr sz="2000" spc="-265" dirty="0">
                <a:solidFill>
                  <a:srgbClr val="FFFFFF"/>
                </a:solidFill>
                <a:latin typeface="Verdana"/>
                <a:cs typeface="Verdana"/>
              </a:rPr>
              <a:t>s</a:t>
            </a:r>
            <a:r>
              <a:rPr sz="2000" spc="15" dirty="0">
                <a:solidFill>
                  <a:srgbClr val="FFFFFF"/>
                </a:solidFill>
                <a:latin typeface="Times New Roman"/>
                <a:cs typeface="Times New Roman"/>
              </a:rPr>
              <a:t> </a:t>
            </a:r>
            <a:r>
              <a:rPr sz="2000" dirty="0">
                <a:solidFill>
                  <a:srgbClr val="FFFFFF"/>
                </a:solidFill>
                <a:latin typeface="Verdana"/>
                <a:cs typeface="Verdana"/>
              </a:rPr>
              <a:t>ar</a:t>
            </a:r>
            <a:r>
              <a:rPr sz="2000" spc="10" dirty="0">
                <a:solidFill>
                  <a:srgbClr val="FFFFFF"/>
                </a:solidFill>
                <a:latin typeface="Verdana"/>
                <a:cs typeface="Verdana"/>
              </a:rPr>
              <a:t>e</a:t>
            </a:r>
            <a:r>
              <a:rPr sz="2000" spc="40" dirty="0">
                <a:solidFill>
                  <a:srgbClr val="FFFFFF"/>
                </a:solidFill>
                <a:latin typeface="Times New Roman"/>
                <a:cs typeface="Times New Roman"/>
              </a:rPr>
              <a:t> </a:t>
            </a:r>
            <a:r>
              <a:rPr sz="2000" spc="30" dirty="0">
                <a:solidFill>
                  <a:srgbClr val="FFFFFF"/>
                </a:solidFill>
                <a:latin typeface="Verdana"/>
                <a:cs typeface="Verdana"/>
              </a:rPr>
              <a:t>ne</a:t>
            </a:r>
            <a:r>
              <a:rPr sz="2000" spc="60" dirty="0">
                <a:solidFill>
                  <a:srgbClr val="FFFFFF"/>
                </a:solidFill>
                <a:latin typeface="Verdana"/>
                <a:cs typeface="Verdana"/>
              </a:rPr>
              <a:t>ga</a:t>
            </a:r>
            <a:r>
              <a:rPr sz="2000" spc="45" dirty="0">
                <a:solidFill>
                  <a:srgbClr val="FFFFFF"/>
                </a:solidFill>
                <a:latin typeface="Verdana"/>
                <a:cs typeface="Verdana"/>
              </a:rPr>
              <a:t>t</a:t>
            </a:r>
            <a:r>
              <a:rPr sz="2000" spc="-75" dirty="0">
                <a:solidFill>
                  <a:srgbClr val="FFFFFF"/>
                </a:solidFill>
                <a:latin typeface="Verdana"/>
                <a:cs typeface="Verdana"/>
              </a:rPr>
              <a:t>i</a:t>
            </a:r>
            <a:r>
              <a:rPr sz="2000" spc="-150" dirty="0">
                <a:solidFill>
                  <a:srgbClr val="FFFFFF"/>
                </a:solidFill>
                <a:latin typeface="Verdana"/>
                <a:cs typeface="Verdana"/>
              </a:rPr>
              <a:t>v</a:t>
            </a:r>
            <a:r>
              <a:rPr sz="2000" spc="110" dirty="0">
                <a:solidFill>
                  <a:srgbClr val="FFFFFF"/>
                </a:solidFill>
                <a:latin typeface="Verdana"/>
                <a:cs typeface="Verdana"/>
              </a:rPr>
              <a:t>e</a:t>
            </a:r>
            <a:r>
              <a:rPr sz="2000" spc="5" dirty="0">
                <a:solidFill>
                  <a:srgbClr val="FFFFFF"/>
                </a:solidFill>
                <a:latin typeface="Times New Roman"/>
                <a:cs typeface="Times New Roman"/>
              </a:rPr>
              <a:t> </a:t>
            </a:r>
            <a:r>
              <a:rPr sz="2000" spc="-50" dirty="0">
                <a:solidFill>
                  <a:srgbClr val="FFFFFF"/>
                </a:solidFill>
                <a:latin typeface="Verdana"/>
                <a:cs typeface="Verdana"/>
              </a:rPr>
              <a:t>n</a:t>
            </a:r>
            <a:r>
              <a:rPr sz="2000" spc="-45" dirty="0">
                <a:solidFill>
                  <a:srgbClr val="FFFFFF"/>
                </a:solidFill>
                <a:latin typeface="Verdana"/>
                <a:cs typeface="Verdana"/>
              </a:rPr>
              <a:t>u</a:t>
            </a:r>
            <a:r>
              <a:rPr sz="2000" spc="60" dirty="0">
                <a:solidFill>
                  <a:srgbClr val="FFFFFF"/>
                </a:solidFill>
                <a:latin typeface="Verdana"/>
                <a:cs typeface="Verdana"/>
              </a:rPr>
              <a:t>mb</a:t>
            </a:r>
            <a:r>
              <a:rPr sz="2000" spc="50" dirty="0">
                <a:solidFill>
                  <a:srgbClr val="FFFFFF"/>
                </a:solidFill>
                <a:latin typeface="Verdana"/>
                <a:cs typeface="Verdana"/>
              </a:rPr>
              <a:t>e</a:t>
            </a:r>
            <a:r>
              <a:rPr sz="2000" spc="-260" dirty="0">
                <a:solidFill>
                  <a:srgbClr val="FFFFFF"/>
                </a:solidFill>
                <a:latin typeface="Verdana"/>
                <a:cs typeface="Verdana"/>
              </a:rPr>
              <a:t>rs</a:t>
            </a:r>
            <a:endParaRPr sz="2000">
              <a:latin typeface="Verdana"/>
              <a:cs typeface="Verdana"/>
            </a:endParaRPr>
          </a:p>
          <a:p>
            <a:pPr marL="355600" marR="485775" indent="-342900">
              <a:lnSpc>
                <a:spcPct val="90100"/>
              </a:lnSpc>
              <a:spcBef>
                <a:spcPts val="969"/>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The</a:t>
            </a:r>
            <a:r>
              <a:rPr sz="2000" spc="-155" dirty="0">
                <a:solidFill>
                  <a:srgbClr val="FFFFFF"/>
                </a:solidFill>
                <a:latin typeface="Verdana"/>
                <a:cs typeface="Verdana"/>
              </a:rPr>
              <a:t> </a:t>
            </a:r>
            <a:r>
              <a:rPr sz="2000" spc="-50" dirty="0">
                <a:solidFill>
                  <a:srgbClr val="FFFFFF"/>
                </a:solidFill>
                <a:latin typeface="Verdana"/>
                <a:cs typeface="Verdana"/>
              </a:rPr>
              <a:t>algorithm</a:t>
            </a:r>
            <a:r>
              <a:rPr sz="2000" spc="-170" dirty="0">
                <a:solidFill>
                  <a:srgbClr val="FFFFFF"/>
                </a:solidFill>
                <a:latin typeface="Verdana"/>
                <a:cs typeface="Verdana"/>
              </a:rPr>
              <a:t> </a:t>
            </a:r>
            <a:r>
              <a:rPr sz="2000" spc="-30" dirty="0">
                <a:solidFill>
                  <a:srgbClr val="FFFFFF"/>
                </a:solidFill>
                <a:latin typeface="Verdana"/>
                <a:cs typeface="Verdana"/>
              </a:rPr>
              <a:t>was</a:t>
            </a:r>
            <a:r>
              <a:rPr sz="2000" spc="-170" dirty="0">
                <a:solidFill>
                  <a:srgbClr val="FFFFFF"/>
                </a:solidFill>
                <a:latin typeface="Verdana"/>
                <a:cs typeface="Verdana"/>
              </a:rPr>
              <a:t> </a:t>
            </a:r>
            <a:r>
              <a:rPr sz="2000" spc="-175" dirty="0">
                <a:solidFill>
                  <a:srgbClr val="FFFFFF"/>
                </a:solidFill>
                <a:latin typeface="Verdana"/>
                <a:cs typeface="Verdana"/>
              </a:rPr>
              <a:t>first</a:t>
            </a:r>
            <a:r>
              <a:rPr sz="2000" spc="-155" dirty="0">
                <a:solidFill>
                  <a:srgbClr val="FFFFFF"/>
                </a:solidFill>
                <a:latin typeface="Verdana"/>
                <a:cs typeface="Verdana"/>
              </a:rPr>
              <a:t> </a:t>
            </a:r>
            <a:r>
              <a:rPr sz="2000" spc="15" dirty="0">
                <a:solidFill>
                  <a:srgbClr val="FFFFFF"/>
                </a:solidFill>
                <a:latin typeface="Verdana"/>
                <a:cs typeface="Verdana"/>
              </a:rPr>
              <a:t>proposed</a:t>
            </a:r>
            <a:r>
              <a:rPr sz="2000" spc="-165" dirty="0">
                <a:solidFill>
                  <a:srgbClr val="FFFFFF"/>
                </a:solidFill>
                <a:latin typeface="Verdana"/>
                <a:cs typeface="Verdana"/>
              </a:rPr>
              <a:t> </a:t>
            </a:r>
            <a:r>
              <a:rPr sz="2000" dirty="0">
                <a:solidFill>
                  <a:srgbClr val="FFFFFF"/>
                </a:solidFill>
                <a:latin typeface="Verdana"/>
                <a:cs typeface="Verdana"/>
              </a:rPr>
              <a:t>by</a:t>
            </a:r>
            <a:r>
              <a:rPr sz="2000" spc="-155" dirty="0">
                <a:solidFill>
                  <a:srgbClr val="FFFFFF"/>
                </a:solidFill>
                <a:latin typeface="Verdana"/>
                <a:cs typeface="Verdana"/>
              </a:rPr>
              <a:t> </a:t>
            </a:r>
            <a:r>
              <a:rPr sz="2000" spc="-35" dirty="0">
                <a:solidFill>
                  <a:srgbClr val="FFFFFF"/>
                </a:solidFill>
                <a:latin typeface="Verdana"/>
                <a:cs typeface="Verdana"/>
              </a:rPr>
              <a:t>Alfonso</a:t>
            </a:r>
            <a:r>
              <a:rPr sz="2000" spc="-130" dirty="0">
                <a:solidFill>
                  <a:srgbClr val="FFFFFF"/>
                </a:solidFill>
                <a:latin typeface="Verdana"/>
                <a:cs typeface="Verdana"/>
              </a:rPr>
              <a:t> </a:t>
            </a:r>
            <a:r>
              <a:rPr sz="2000" spc="-85" dirty="0">
                <a:solidFill>
                  <a:srgbClr val="FFFFFF"/>
                </a:solidFill>
                <a:latin typeface="Verdana"/>
                <a:cs typeface="Verdana"/>
              </a:rPr>
              <a:t>Shimbel</a:t>
            </a:r>
            <a:r>
              <a:rPr sz="2000" spc="-160" dirty="0">
                <a:solidFill>
                  <a:srgbClr val="FFFFFF"/>
                </a:solidFill>
                <a:latin typeface="Verdana"/>
                <a:cs typeface="Verdana"/>
              </a:rPr>
              <a:t> </a:t>
            </a:r>
            <a:r>
              <a:rPr sz="2000" spc="-175" dirty="0">
                <a:solidFill>
                  <a:srgbClr val="FFFFFF"/>
                </a:solidFill>
                <a:latin typeface="Verdana"/>
                <a:cs typeface="Verdana"/>
              </a:rPr>
              <a:t>(1955),</a:t>
            </a:r>
            <a:r>
              <a:rPr sz="2000" spc="-135" dirty="0">
                <a:solidFill>
                  <a:srgbClr val="FFFFFF"/>
                </a:solidFill>
                <a:latin typeface="Verdana"/>
                <a:cs typeface="Verdana"/>
              </a:rPr>
              <a:t> </a:t>
            </a:r>
            <a:r>
              <a:rPr sz="2000" spc="-15" dirty="0">
                <a:solidFill>
                  <a:srgbClr val="FFFFFF"/>
                </a:solidFill>
                <a:latin typeface="Verdana"/>
                <a:cs typeface="Verdana"/>
              </a:rPr>
              <a:t>but</a:t>
            </a:r>
            <a:r>
              <a:rPr sz="2000" spc="-170" dirty="0">
                <a:solidFill>
                  <a:srgbClr val="FFFFFF"/>
                </a:solidFill>
                <a:latin typeface="Verdana"/>
                <a:cs typeface="Verdana"/>
              </a:rPr>
              <a:t> </a:t>
            </a:r>
            <a:r>
              <a:rPr sz="2000" spc="-215" dirty="0">
                <a:solidFill>
                  <a:srgbClr val="FFFFFF"/>
                </a:solidFill>
                <a:latin typeface="Verdana"/>
                <a:cs typeface="Verdana"/>
              </a:rPr>
              <a:t>is </a:t>
            </a:r>
            <a:r>
              <a:rPr sz="2000" spc="-690" dirty="0">
                <a:solidFill>
                  <a:srgbClr val="FFFFFF"/>
                </a:solidFill>
                <a:latin typeface="Verdana"/>
                <a:cs typeface="Verdana"/>
              </a:rPr>
              <a:t> </a:t>
            </a:r>
            <a:r>
              <a:rPr sz="2000" spc="-25" dirty="0">
                <a:solidFill>
                  <a:srgbClr val="FFFFFF"/>
                </a:solidFill>
                <a:latin typeface="Verdana"/>
                <a:cs typeface="Verdana"/>
              </a:rPr>
              <a:t>instead </a:t>
            </a:r>
            <a:r>
              <a:rPr sz="2000" spc="60" dirty="0">
                <a:solidFill>
                  <a:srgbClr val="FFFFFF"/>
                </a:solidFill>
                <a:latin typeface="Verdana"/>
                <a:cs typeface="Verdana"/>
              </a:rPr>
              <a:t>named </a:t>
            </a:r>
            <a:r>
              <a:rPr sz="2000" spc="-35" dirty="0">
                <a:solidFill>
                  <a:srgbClr val="FFFFFF"/>
                </a:solidFill>
                <a:latin typeface="Verdana"/>
                <a:cs typeface="Verdana"/>
              </a:rPr>
              <a:t>after </a:t>
            </a:r>
            <a:r>
              <a:rPr sz="2000" spc="-15" dirty="0">
                <a:solidFill>
                  <a:srgbClr val="FFFFFF"/>
                </a:solidFill>
                <a:latin typeface="Verdana"/>
                <a:cs typeface="Verdana"/>
              </a:rPr>
              <a:t>Richard </a:t>
            </a:r>
            <a:r>
              <a:rPr sz="2000" spc="-50" dirty="0">
                <a:solidFill>
                  <a:srgbClr val="FFFFFF"/>
                </a:solidFill>
                <a:latin typeface="Verdana"/>
                <a:cs typeface="Verdana"/>
              </a:rPr>
              <a:t>Bellman </a:t>
            </a:r>
            <a:r>
              <a:rPr sz="2000" spc="80" dirty="0">
                <a:solidFill>
                  <a:srgbClr val="FFFFFF"/>
                </a:solidFill>
                <a:latin typeface="Verdana"/>
                <a:cs typeface="Verdana"/>
              </a:rPr>
              <a:t>and </a:t>
            </a:r>
            <a:r>
              <a:rPr sz="2000" spc="-100" dirty="0">
                <a:solidFill>
                  <a:srgbClr val="FFFFFF"/>
                </a:solidFill>
                <a:latin typeface="Verdana"/>
                <a:cs typeface="Verdana"/>
              </a:rPr>
              <a:t>Lester </a:t>
            </a:r>
            <a:r>
              <a:rPr sz="2000" spc="-55" dirty="0">
                <a:solidFill>
                  <a:srgbClr val="FFFFFF"/>
                </a:solidFill>
                <a:latin typeface="Verdana"/>
                <a:cs typeface="Verdana"/>
              </a:rPr>
              <a:t>Ford </a:t>
            </a:r>
            <a:r>
              <a:rPr sz="2000" spc="-140" dirty="0">
                <a:solidFill>
                  <a:srgbClr val="FFFFFF"/>
                </a:solidFill>
                <a:latin typeface="Verdana"/>
                <a:cs typeface="Verdana"/>
              </a:rPr>
              <a:t>Jr., </a:t>
            </a:r>
            <a:r>
              <a:rPr sz="2000" spc="20" dirty="0">
                <a:solidFill>
                  <a:srgbClr val="FFFFFF"/>
                </a:solidFill>
                <a:latin typeface="Verdana"/>
                <a:cs typeface="Verdana"/>
              </a:rPr>
              <a:t>who </a:t>
            </a:r>
            <a:r>
              <a:rPr sz="2000" spc="25" dirty="0">
                <a:solidFill>
                  <a:srgbClr val="FFFFFF"/>
                </a:solidFill>
                <a:latin typeface="Verdana"/>
                <a:cs typeface="Verdana"/>
              </a:rPr>
              <a:t> </a:t>
            </a:r>
            <a:r>
              <a:rPr sz="2000" spc="-25" dirty="0">
                <a:solidFill>
                  <a:srgbClr val="FFFFFF"/>
                </a:solidFill>
                <a:latin typeface="Verdana"/>
                <a:cs typeface="Verdana"/>
              </a:rPr>
              <a:t>published</a:t>
            </a:r>
            <a:r>
              <a:rPr sz="2000" spc="-195" dirty="0">
                <a:solidFill>
                  <a:srgbClr val="FFFFFF"/>
                </a:solidFill>
                <a:latin typeface="Verdana"/>
                <a:cs typeface="Verdana"/>
              </a:rPr>
              <a:t> </a:t>
            </a:r>
            <a:r>
              <a:rPr sz="2000" spc="-135" dirty="0">
                <a:solidFill>
                  <a:srgbClr val="FFFFFF"/>
                </a:solidFill>
                <a:latin typeface="Verdana"/>
                <a:cs typeface="Verdana"/>
              </a:rPr>
              <a:t>it</a:t>
            </a:r>
            <a:r>
              <a:rPr sz="2000" spc="-160" dirty="0">
                <a:solidFill>
                  <a:srgbClr val="FFFFFF"/>
                </a:solidFill>
                <a:latin typeface="Verdana"/>
                <a:cs typeface="Verdana"/>
              </a:rPr>
              <a:t> </a:t>
            </a:r>
            <a:r>
              <a:rPr sz="2000" spc="-100" dirty="0">
                <a:solidFill>
                  <a:srgbClr val="FFFFFF"/>
                </a:solidFill>
                <a:latin typeface="Verdana"/>
                <a:cs typeface="Verdana"/>
              </a:rPr>
              <a:t>in</a:t>
            </a:r>
            <a:r>
              <a:rPr sz="2000" spc="-155" dirty="0">
                <a:solidFill>
                  <a:srgbClr val="FFFFFF"/>
                </a:solidFill>
                <a:latin typeface="Verdana"/>
                <a:cs typeface="Verdana"/>
              </a:rPr>
              <a:t> </a:t>
            </a:r>
            <a:r>
              <a:rPr sz="2000" spc="-165" dirty="0">
                <a:solidFill>
                  <a:srgbClr val="FFFFFF"/>
                </a:solidFill>
                <a:latin typeface="Verdana"/>
                <a:cs typeface="Verdana"/>
              </a:rPr>
              <a:t>1958</a:t>
            </a:r>
            <a:r>
              <a:rPr sz="2000" spc="-160" dirty="0">
                <a:solidFill>
                  <a:srgbClr val="FFFFFF"/>
                </a:solidFill>
                <a:latin typeface="Verdana"/>
                <a:cs typeface="Verdana"/>
              </a:rPr>
              <a:t> </a:t>
            </a:r>
            <a:r>
              <a:rPr sz="2000" spc="80" dirty="0">
                <a:solidFill>
                  <a:srgbClr val="FFFFFF"/>
                </a:solidFill>
                <a:latin typeface="Verdana"/>
                <a:cs typeface="Verdana"/>
              </a:rPr>
              <a:t>and</a:t>
            </a:r>
            <a:r>
              <a:rPr sz="2000" spc="-155" dirty="0">
                <a:solidFill>
                  <a:srgbClr val="FFFFFF"/>
                </a:solidFill>
                <a:latin typeface="Verdana"/>
                <a:cs typeface="Verdana"/>
              </a:rPr>
              <a:t> </a:t>
            </a:r>
            <a:r>
              <a:rPr sz="2000" spc="-165" dirty="0">
                <a:solidFill>
                  <a:srgbClr val="FFFFFF"/>
                </a:solidFill>
                <a:latin typeface="Verdana"/>
                <a:cs typeface="Verdana"/>
              </a:rPr>
              <a:t>1956,</a:t>
            </a:r>
            <a:r>
              <a:rPr sz="2000" spc="-180" dirty="0">
                <a:solidFill>
                  <a:srgbClr val="FFFFFF"/>
                </a:solidFill>
                <a:latin typeface="Verdana"/>
                <a:cs typeface="Verdana"/>
              </a:rPr>
              <a:t> </a:t>
            </a:r>
            <a:r>
              <a:rPr sz="2000" spc="-50" dirty="0">
                <a:solidFill>
                  <a:srgbClr val="FFFFFF"/>
                </a:solidFill>
                <a:latin typeface="Verdana"/>
                <a:cs typeface="Verdana"/>
              </a:rPr>
              <a:t>respectively.</a:t>
            </a:r>
            <a:endParaRPr sz="2000">
              <a:latin typeface="Verdana"/>
              <a:cs typeface="Verdana"/>
            </a:endParaRPr>
          </a:p>
          <a:p>
            <a:pPr marL="355600" marR="5080" indent="-342900">
              <a:lnSpc>
                <a:spcPts val="2160"/>
              </a:lnSpc>
              <a:spcBef>
                <a:spcPts val="1030"/>
              </a:spcBef>
              <a:tabLst>
                <a:tab pos="354965" algn="l"/>
              </a:tabLst>
            </a:pPr>
            <a:r>
              <a:rPr sz="1600" spc="-160" dirty="0">
                <a:solidFill>
                  <a:srgbClr val="89D0D6"/>
                </a:solidFill>
                <a:latin typeface="Lucida Sans Unicode"/>
                <a:cs typeface="Lucida Sans Unicode"/>
              </a:rPr>
              <a:t>▶	</a:t>
            </a:r>
            <a:r>
              <a:rPr sz="2000" spc="-5" dirty="0">
                <a:solidFill>
                  <a:srgbClr val="FFFFFF"/>
                </a:solidFill>
                <a:latin typeface="Verdana"/>
                <a:cs typeface="Verdana"/>
              </a:rPr>
              <a:t>Edward</a:t>
            </a:r>
            <a:r>
              <a:rPr sz="2000" spc="-150" dirty="0">
                <a:solidFill>
                  <a:srgbClr val="FFFFFF"/>
                </a:solidFill>
                <a:latin typeface="Verdana"/>
                <a:cs typeface="Verdana"/>
              </a:rPr>
              <a:t> </a:t>
            </a:r>
            <a:r>
              <a:rPr sz="2000" spc="-180" dirty="0">
                <a:solidFill>
                  <a:srgbClr val="FFFFFF"/>
                </a:solidFill>
                <a:latin typeface="Verdana"/>
                <a:cs typeface="Verdana"/>
              </a:rPr>
              <a:t>F.</a:t>
            </a:r>
            <a:r>
              <a:rPr sz="2000" spc="-150" dirty="0">
                <a:solidFill>
                  <a:srgbClr val="FFFFFF"/>
                </a:solidFill>
                <a:latin typeface="Verdana"/>
                <a:cs typeface="Verdana"/>
              </a:rPr>
              <a:t> </a:t>
            </a:r>
            <a:r>
              <a:rPr sz="2000" spc="35" dirty="0">
                <a:solidFill>
                  <a:srgbClr val="FFFFFF"/>
                </a:solidFill>
                <a:latin typeface="Verdana"/>
                <a:cs typeface="Verdana"/>
              </a:rPr>
              <a:t>Moore</a:t>
            </a:r>
            <a:r>
              <a:rPr sz="2000" spc="-140" dirty="0">
                <a:solidFill>
                  <a:srgbClr val="FFFFFF"/>
                </a:solidFill>
                <a:latin typeface="Verdana"/>
                <a:cs typeface="Verdana"/>
              </a:rPr>
              <a:t> </a:t>
            </a:r>
            <a:r>
              <a:rPr sz="2000" spc="-40" dirty="0">
                <a:solidFill>
                  <a:srgbClr val="FFFFFF"/>
                </a:solidFill>
                <a:latin typeface="Verdana"/>
                <a:cs typeface="Verdana"/>
              </a:rPr>
              <a:t>also</a:t>
            </a:r>
            <a:r>
              <a:rPr sz="2000" spc="-170" dirty="0">
                <a:solidFill>
                  <a:srgbClr val="FFFFFF"/>
                </a:solidFill>
                <a:latin typeface="Verdana"/>
                <a:cs typeface="Verdana"/>
              </a:rPr>
              <a:t> </a:t>
            </a:r>
            <a:r>
              <a:rPr sz="2000" spc="-25" dirty="0">
                <a:solidFill>
                  <a:srgbClr val="FFFFFF"/>
                </a:solidFill>
                <a:latin typeface="Verdana"/>
                <a:cs typeface="Verdana"/>
              </a:rPr>
              <a:t>published</a:t>
            </a:r>
            <a:r>
              <a:rPr sz="2000" spc="-170" dirty="0">
                <a:solidFill>
                  <a:srgbClr val="FFFFFF"/>
                </a:solidFill>
                <a:latin typeface="Verdana"/>
                <a:cs typeface="Verdana"/>
              </a:rPr>
              <a:t> </a:t>
            </a:r>
            <a:r>
              <a:rPr sz="2000" spc="165" dirty="0">
                <a:solidFill>
                  <a:srgbClr val="FFFFFF"/>
                </a:solidFill>
                <a:latin typeface="Verdana"/>
                <a:cs typeface="Verdana"/>
              </a:rPr>
              <a:t>a</a:t>
            </a:r>
            <a:r>
              <a:rPr sz="2000" spc="-160" dirty="0">
                <a:solidFill>
                  <a:srgbClr val="FFFFFF"/>
                </a:solidFill>
                <a:latin typeface="Verdana"/>
                <a:cs typeface="Verdana"/>
              </a:rPr>
              <a:t> </a:t>
            </a:r>
            <a:r>
              <a:rPr sz="2000" spc="-45" dirty="0">
                <a:solidFill>
                  <a:srgbClr val="FFFFFF"/>
                </a:solidFill>
                <a:latin typeface="Verdana"/>
                <a:cs typeface="Verdana"/>
              </a:rPr>
              <a:t>variation</a:t>
            </a:r>
            <a:r>
              <a:rPr sz="2000" spc="-175" dirty="0">
                <a:solidFill>
                  <a:srgbClr val="FFFFFF"/>
                </a:solidFill>
                <a:latin typeface="Verdana"/>
                <a:cs typeface="Verdana"/>
              </a:rPr>
              <a:t> </a:t>
            </a:r>
            <a:r>
              <a:rPr sz="2000" spc="10" dirty="0">
                <a:solidFill>
                  <a:srgbClr val="FFFFFF"/>
                </a:solidFill>
                <a:latin typeface="Verdana"/>
                <a:cs typeface="Verdana"/>
              </a:rPr>
              <a:t>of</a:t>
            </a:r>
            <a:r>
              <a:rPr sz="2000" spc="-145" dirty="0">
                <a:solidFill>
                  <a:srgbClr val="FFFFFF"/>
                </a:solidFill>
                <a:latin typeface="Verdana"/>
                <a:cs typeface="Verdana"/>
              </a:rPr>
              <a:t> </a:t>
            </a:r>
            <a:r>
              <a:rPr sz="2000" spc="-15" dirty="0">
                <a:solidFill>
                  <a:srgbClr val="FFFFFF"/>
                </a:solidFill>
                <a:latin typeface="Verdana"/>
                <a:cs typeface="Verdana"/>
              </a:rPr>
              <a:t>the</a:t>
            </a:r>
            <a:r>
              <a:rPr sz="2000" spc="-165" dirty="0">
                <a:solidFill>
                  <a:srgbClr val="FFFFFF"/>
                </a:solidFill>
                <a:latin typeface="Verdana"/>
                <a:cs typeface="Verdana"/>
              </a:rPr>
              <a:t> </a:t>
            </a:r>
            <a:r>
              <a:rPr sz="2000" spc="-50" dirty="0">
                <a:solidFill>
                  <a:srgbClr val="FFFFFF"/>
                </a:solidFill>
                <a:latin typeface="Verdana"/>
                <a:cs typeface="Verdana"/>
              </a:rPr>
              <a:t>algorithm</a:t>
            </a:r>
            <a:r>
              <a:rPr sz="2000" spc="-175" dirty="0">
                <a:solidFill>
                  <a:srgbClr val="FFFFFF"/>
                </a:solidFill>
                <a:latin typeface="Verdana"/>
                <a:cs typeface="Verdana"/>
              </a:rPr>
              <a:t> </a:t>
            </a:r>
            <a:r>
              <a:rPr sz="2000" spc="-100" dirty="0">
                <a:solidFill>
                  <a:srgbClr val="FFFFFF"/>
                </a:solidFill>
                <a:latin typeface="Verdana"/>
                <a:cs typeface="Verdana"/>
              </a:rPr>
              <a:t>in</a:t>
            </a:r>
            <a:r>
              <a:rPr sz="2000" spc="-150" dirty="0">
                <a:solidFill>
                  <a:srgbClr val="FFFFFF"/>
                </a:solidFill>
                <a:latin typeface="Verdana"/>
                <a:cs typeface="Verdana"/>
              </a:rPr>
              <a:t> </a:t>
            </a:r>
            <a:r>
              <a:rPr sz="2000" spc="-225" dirty="0">
                <a:solidFill>
                  <a:srgbClr val="FFFFFF"/>
                </a:solidFill>
                <a:latin typeface="Verdana"/>
                <a:cs typeface="Verdana"/>
              </a:rPr>
              <a:t>1959`, </a:t>
            </a:r>
            <a:r>
              <a:rPr sz="2000" spc="-685" dirty="0">
                <a:solidFill>
                  <a:srgbClr val="FFFFFF"/>
                </a:solidFill>
                <a:latin typeface="Verdana"/>
                <a:cs typeface="Verdana"/>
              </a:rPr>
              <a:t> </a:t>
            </a:r>
            <a:r>
              <a:rPr sz="2000" spc="80" dirty="0">
                <a:solidFill>
                  <a:srgbClr val="FFFFFF"/>
                </a:solidFill>
                <a:latin typeface="Verdana"/>
                <a:cs typeface="Verdana"/>
              </a:rPr>
              <a:t>and </a:t>
            </a:r>
            <a:r>
              <a:rPr sz="2000" spc="-80" dirty="0">
                <a:solidFill>
                  <a:srgbClr val="FFFFFF"/>
                </a:solidFill>
                <a:latin typeface="Verdana"/>
                <a:cs typeface="Verdana"/>
              </a:rPr>
              <a:t>for </a:t>
            </a:r>
            <a:r>
              <a:rPr sz="2000" spc="-140" dirty="0">
                <a:solidFill>
                  <a:srgbClr val="FFFFFF"/>
                </a:solidFill>
                <a:latin typeface="Verdana"/>
                <a:cs typeface="Verdana"/>
              </a:rPr>
              <a:t>this </a:t>
            </a:r>
            <a:r>
              <a:rPr sz="2000" spc="-35" dirty="0">
                <a:solidFill>
                  <a:srgbClr val="FFFFFF"/>
                </a:solidFill>
                <a:latin typeface="Verdana"/>
                <a:cs typeface="Verdana"/>
              </a:rPr>
              <a:t>reason </a:t>
            </a:r>
            <a:r>
              <a:rPr sz="2000" spc="-135" dirty="0">
                <a:solidFill>
                  <a:srgbClr val="FFFFFF"/>
                </a:solidFill>
                <a:latin typeface="Verdana"/>
                <a:cs typeface="Verdana"/>
              </a:rPr>
              <a:t>it </a:t>
            </a:r>
            <a:r>
              <a:rPr sz="2000" spc="-210" dirty="0">
                <a:solidFill>
                  <a:srgbClr val="FFFFFF"/>
                </a:solidFill>
                <a:latin typeface="Verdana"/>
                <a:cs typeface="Verdana"/>
              </a:rPr>
              <a:t>is </a:t>
            </a:r>
            <a:r>
              <a:rPr sz="2000" spc="-40" dirty="0">
                <a:solidFill>
                  <a:srgbClr val="FFFFFF"/>
                </a:solidFill>
                <a:latin typeface="Verdana"/>
                <a:cs typeface="Verdana"/>
              </a:rPr>
              <a:t>also </a:t>
            </a:r>
            <a:r>
              <a:rPr sz="2000" spc="-70" dirty="0">
                <a:solidFill>
                  <a:srgbClr val="FFFFFF"/>
                </a:solidFill>
                <a:latin typeface="Verdana"/>
                <a:cs typeface="Verdana"/>
              </a:rPr>
              <a:t>sometimes </a:t>
            </a:r>
            <a:r>
              <a:rPr sz="2000" spc="60" dirty="0">
                <a:solidFill>
                  <a:srgbClr val="FFFFFF"/>
                </a:solidFill>
                <a:latin typeface="Verdana"/>
                <a:cs typeface="Verdana"/>
              </a:rPr>
              <a:t>called </a:t>
            </a:r>
            <a:r>
              <a:rPr sz="2000" spc="-15" dirty="0">
                <a:solidFill>
                  <a:srgbClr val="FFFFFF"/>
                </a:solidFill>
                <a:latin typeface="Verdana"/>
                <a:cs typeface="Verdana"/>
              </a:rPr>
              <a:t>the </a:t>
            </a:r>
            <a:r>
              <a:rPr sz="2000" b="1" spc="-120" dirty="0">
                <a:solidFill>
                  <a:srgbClr val="FFFFFF"/>
                </a:solidFill>
                <a:latin typeface="Tahoma"/>
                <a:cs typeface="Tahoma"/>
              </a:rPr>
              <a:t>Bellman</a:t>
            </a:r>
            <a:r>
              <a:rPr sz="2000" b="1" spc="-120" dirty="0">
                <a:solidFill>
                  <a:srgbClr val="FFFFFF"/>
                </a:solidFill>
                <a:latin typeface="Verdana"/>
                <a:cs typeface="Verdana"/>
              </a:rPr>
              <a:t>–</a:t>
            </a:r>
            <a:r>
              <a:rPr sz="2000" b="1" spc="-120" dirty="0">
                <a:solidFill>
                  <a:srgbClr val="FFFFFF"/>
                </a:solidFill>
                <a:latin typeface="Tahoma"/>
                <a:cs typeface="Tahoma"/>
              </a:rPr>
              <a:t>Ford</a:t>
            </a:r>
            <a:r>
              <a:rPr sz="2000" b="1" spc="-120" dirty="0">
                <a:solidFill>
                  <a:srgbClr val="FFFFFF"/>
                </a:solidFill>
                <a:latin typeface="Verdana"/>
                <a:cs typeface="Verdana"/>
              </a:rPr>
              <a:t>– </a:t>
            </a:r>
            <a:r>
              <a:rPr sz="2000" b="1" spc="-114" dirty="0">
                <a:solidFill>
                  <a:srgbClr val="FFFFFF"/>
                </a:solidFill>
                <a:latin typeface="Verdana"/>
                <a:cs typeface="Verdana"/>
              </a:rPr>
              <a:t> </a:t>
            </a:r>
            <a:r>
              <a:rPr sz="2000" b="1" spc="-5" dirty="0">
                <a:solidFill>
                  <a:srgbClr val="FFFFFF"/>
                </a:solidFill>
                <a:latin typeface="Tahoma"/>
                <a:cs typeface="Tahoma"/>
              </a:rPr>
              <a:t>Moore</a:t>
            </a:r>
            <a:r>
              <a:rPr sz="2000" b="1" spc="-55" dirty="0">
                <a:solidFill>
                  <a:srgbClr val="FFFFFF"/>
                </a:solidFill>
                <a:latin typeface="Tahoma"/>
                <a:cs typeface="Tahoma"/>
              </a:rPr>
              <a:t> </a:t>
            </a:r>
            <a:r>
              <a:rPr sz="2000" b="1" spc="-80" dirty="0">
                <a:solidFill>
                  <a:srgbClr val="FFFFFF"/>
                </a:solidFill>
                <a:latin typeface="Tahoma"/>
                <a:cs typeface="Tahoma"/>
              </a:rPr>
              <a:t>algorithm</a:t>
            </a:r>
            <a:r>
              <a:rPr sz="2000" spc="-80" dirty="0">
                <a:solidFill>
                  <a:srgbClr val="FFFFFF"/>
                </a:solidFill>
                <a:latin typeface="Verdana"/>
                <a:cs typeface="Verdana"/>
              </a:rPr>
              <a:t>.</a:t>
            </a:r>
            <a:endParaRPr sz="2000">
              <a:latin typeface="Verdana"/>
              <a:cs typeface="Verdana"/>
            </a:endParaRPr>
          </a:p>
          <a:p>
            <a:pPr marL="12700">
              <a:lnSpc>
                <a:spcPts val="2280"/>
              </a:lnSpc>
              <a:spcBef>
                <a:spcPts val="725"/>
              </a:spcBef>
              <a:tabLst>
                <a:tab pos="354965" algn="l"/>
              </a:tabLst>
            </a:pPr>
            <a:r>
              <a:rPr sz="1600" spc="-155" dirty="0">
                <a:solidFill>
                  <a:srgbClr val="89D0D6"/>
                </a:solidFill>
                <a:latin typeface="Lucida Sans Unicode"/>
                <a:cs typeface="Lucida Sans Unicode"/>
              </a:rPr>
              <a:t>▶	</a:t>
            </a:r>
            <a:r>
              <a:rPr sz="2000" dirty="0">
                <a:solidFill>
                  <a:srgbClr val="FFFFFF"/>
                </a:solidFill>
                <a:latin typeface="Verdana"/>
                <a:cs typeface="Verdana"/>
              </a:rPr>
              <a:t>You</a:t>
            </a:r>
            <a:r>
              <a:rPr sz="2000" spc="-175" dirty="0">
                <a:solidFill>
                  <a:srgbClr val="FFFFFF"/>
                </a:solidFill>
                <a:latin typeface="Verdana"/>
                <a:cs typeface="Verdana"/>
              </a:rPr>
              <a:t> </a:t>
            </a:r>
            <a:r>
              <a:rPr sz="2000" spc="40" dirty="0">
                <a:solidFill>
                  <a:srgbClr val="FFFFFF"/>
                </a:solidFill>
                <a:latin typeface="Verdana"/>
                <a:cs typeface="Verdana"/>
              </a:rPr>
              <a:t>have</a:t>
            </a:r>
            <a:r>
              <a:rPr sz="2000" spc="-170" dirty="0">
                <a:solidFill>
                  <a:srgbClr val="FFFFFF"/>
                </a:solidFill>
                <a:latin typeface="Verdana"/>
                <a:cs typeface="Verdana"/>
              </a:rPr>
              <a:t> </a:t>
            </a:r>
            <a:r>
              <a:rPr sz="2000" dirty="0">
                <a:solidFill>
                  <a:srgbClr val="FFFFFF"/>
                </a:solidFill>
                <a:latin typeface="Verdana"/>
                <a:cs typeface="Verdana"/>
              </a:rPr>
              <a:t>to</a:t>
            </a:r>
            <a:r>
              <a:rPr sz="2000" spc="-185" dirty="0">
                <a:solidFill>
                  <a:srgbClr val="FFFFFF"/>
                </a:solidFill>
                <a:latin typeface="Verdana"/>
                <a:cs typeface="Verdana"/>
              </a:rPr>
              <a:t> </a:t>
            </a:r>
            <a:r>
              <a:rPr sz="2000" spc="-70" dirty="0">
                <a:solidFill>
                  <a:srgbClr val="FFFFFF"/>
                </a:solidFill>
                <a:latin typeface="Verdana"/>
                <a:cs typeface="Verdana"/>
              </a:rPr>
              <a:t>relax</a:t>
            </a:r>
            <a:r>
              <a:rPr sz="2000" spc="-180" dirty="0">
                <a:solidFill>
                  <a:srgbClr val="FFFFFF"/>
                </a:solidFill>
                <a:latin typeface="Verdana"/>
                <a:cs typeface="Verdana"/>
              </a:rPr>
              <a:t> </a:t>
            </a:r>
            <a:r>
              <a:rPr sz="2000" spc="-25" dirty="0">
                <a:solidFill>
                  <a:srgbClr val="FFFFFF"/>
                </a:solidFill>
                <a:latin typeface="Verdana"/>
                <a:cs typeface="Verdana"/>
              </a:rPr>
              <a:t>ever</a:t>
            </a:r>
            <a:r>
              <a:rPr sz="2000" spc="-175" dirty="0">
                <a:solidFill>
                  <a:srgbClr val="FFFFFF"/>
                </a:solidFill>
                <a:latin typeface="Verdana"/>
                <a:cs typeface="Verdana"/>
              </a:rPr>
              <a:t> </a:t>
            </a:r>
            <a:r>
              <a:rPr sz="2000" spc="110" dirty="0">
                <a:solidFill>
                  <a:srgbClr val="FFFFFF"/>
                </a:solidFill>
                <a:latin typeface="Verdana"/>
                <a:cs typeface="Verdana"/>
              </a:rPr>
              <a:t>edge</a:t>
            </a:r>
            <a:r>
              <a:rPr sz="2000" spc="-165" dirty="0">
                <a:solidFill>
                  <a:srgbClr val="FFFFFF"/>
                </a:solidFill>
                <a:latin typeface="Verdana"/>
                <a:cs typeface="Verdana"/>
              </a:rPr>
              <a:t> </a:t>
            </a:r>
            <a:r>
              <a:rPr sz="2000" spc="-155" dirty="0">
                <a:solidFill>
                  <a:srgbClr val="FFFFFF"/>
                </a:solidFill>
                <a:latin typeface="Verdana"/>
                <a:cs typeface="Verdana"/>
              </a:rPr>
              <a:t>v-1</a:t>
            </a:r>
            <a:r>
              <a:rPr sz="2000" spc="-160" dirty="0">
                <a:solidFill>
                  <a:srgbClr val="FFFFFF"/>
                </a:solidFill>
                <a:latin typeface="Verdana"/>
                <a:cs typeface="Verdana"/>
              </a:rPr>
              <a:t> </a:t>
            </a:r>
            <a:r>
              <a:rPr sz="2000" spc="-30" dirty="0">
                <a:solidFill>
                  <a:srgbClr val="FFFFFF"/>
                </a:solidFill>
                <a:latin typeface="Verdana"/>
                <a:cs typeface="Verdana"/>
              </a:rPr>
              <a:t>number</a:t>
            </a:r>
            <a:r>
              <a:rPr sz="2000" spc="-190" dirty="0">
                <a:solidFill>
                  <a:srgbClr val="FFFFFF"/>
                </a:solidFill>
                <a:latin typeface="Verdana"/>
                <a:cs typeface="Verdana"/>
              </a:rPr>
              <a:t> </a:t>
            </a:r>
            <a:r>
              <a:rPr sz="2000" spc="5" dirty="0">
                <a:solidFill>
                  <a:srgbClr val="FFFFFF"/>
                </a:solidFill>
                <a:latin typeface="Verdana"/>
                <a:cs typeface="Verdana"/>
              </a:rPr>
              <a:t>of</a:t>
            </a:r>
            <a:r>
              <a:rPr sz="2000" spc="-155" dirty="0">
                <a:solidFill>
                  <a:srgbClr val="FFFFFF"/>
                </a:solidFill>
                <a:latin typeface="Verdana"/>
                <a:cs typeface="Verdana"/>
              </a:rPr>
              <a:t> </a:t>
            </a:r>
            <a:r>
              <a:rPr sz="2000" spc="-95" dirty="0">
                <a:solidFill>
                  <a:srgbClr val="FFFFFF"/>
                </a:solidFill>
                <a:latin typeface="Verdana"/>
                <a:cs typeface="Verdana"/>
              </a:rPr>
              <a:t>times</a:t>
            </a:r>
            <a:r>
              <a:rPr sz="2000" spc="-185" dirty="0">
                <a:solidFill>
                  <a:srgbClr val="FFFFFF"/>
                </a:solidFill>
                <a:latin typeface="Verdana"/>
                <a:cs typeface="Verdana"/>
              </a:rPr>
              <a:t> </a:t>
            </a:r>
            <a:r>
              <a:rPr sz="2000" spc="-15" dirty="0">
                <a:solidFill>
                  <a:srgbClr val="FFFFFF"/>
                </a:solidFill>
                <a:latin typeface="Verdana"/>
                <a:cs typeface="Verdana"/>
              </a:rPr>
              <a:t>where</a:t>
            </a:r>
            <a:r>
              <a:rPr sz="2000" spc="-175" dirty="0">
                <a:solidFill>
                  <a:srgbClr val="FFFFFF"/>
                </a:solidFill>
                <a:latin typeface="Verdana"/>
                <a:cs typeface="Verdana"/>
              </a:rPr>
              <a:t> </a:t>
            </a:r>
            <a:r>
              <a:rPr sz="2000" spc="-210" dirty="0">
                <a:solidFill>
                  <a:srgbClr val="FFFFFF"/>
                </a:solidFill>
                <a:latin typeface="Verdana"/>
                <a:cs typeface="Verdana"/>
              </a:rPr>
              <a:t>is</a:t>
            </a:r>
            <a:r>
              <a:rPr sz="2000" spc="-155" dirty="0">
                <a:solidFill>
                  <a:srgbClr val="FFFFFF"/>
                </a:solidFill>
                <a:latin typeface="Verdana"/>
                <a:cs typeface="Verdana"/>
              </a:rPr>
              <a:t> </a:t>
            </a:r>
            <a:r>
              <a:rPr sz="2000" spc="-10" dirty="0">
                <a:solidFill>
                  <a:srgbClr val="FFFFFF"/>
                </a:solidFill>
                <a:latin typeface="Verdana"/>
                <a:cs typeface="Verdana"/>
              </a:rPr>
              <a:t>the</a:t>
            </a:r>
            <a:endParaRPr sz="2000">
              <a:latin typeface="Verdana"/>
              <a:cs typeface="Verdana"/>
            </a:endParaRPr>
          </a:p>
          <a:p>
            <a:pPr marL="355600">
              <a:lnSpc>
                <a:spcPts val="2280"/>
              </a:lnSpc>
            </a:pPr>
            <a:r>
              <a:rPr sz="2000" spc="-50" dirty="0">
                <a:solidFill>
                  <a:srgbClr val="FFFFFF"/>
                </a:solidFill>
                <a:latin typeface="Verdana"/>
                <a:cs typeface="Verdana"/>
              </a:rPr>
              <a:t>n</a:t>
            </a:r>
            <a:r>
              <a:rPr sz="2000" spc="-45" dirty="0">
                <a:solidFill>
                  <a:srgbClr val="FFFFFF"/>
                </a:solidFill>
                <a:latin typeface="Verdana"/>
                <a:cs typeface="Verdana"/>
              </a:rPr>
              <a:t>u</a:t>
            </a:r>
            <a:r>
              <a:rPr sz="2000" spc="60" dirty="0">
                <a:solidFill>
                  <a:srgbClr val="FFFFFF"/>
                </a:solidFill>
                <a:latin typeface="Verdana"/>
                <a:cs typeface="Verdana"/>
              </a:rPr>
              <a:t>mb</a:t>
            </a:r>
            <a:r>
              <a:rPr sz="2000" spc="50" dirty="0">
                <a:solidFill>
                  <a:srgbClr val="FFFFFF"/>
                </a:solidFill>
                <a:latin typeface="Verdana"/>
                <a:cs typeface="Verdana"/>
              </a:rPr>
              <a:t>e</a:t>
            </a:r>
            <a:r>
              <a:rPr sz="2000" spc="-254" dirty="0">
                <a:solidFill>
                  <a:srgbClr val="FFFFFF"/>
                </a:solidFill>
                <a:latin typeface="Verdana"/>
                <a:cs typeface="Verdana"/>
              </a:rPr>
              <a:t>r</a:t>
            </a:r>
            <a:r>
              <a:rPr sz="2000" spc="10" dirty="0">
                <a:solidFill>
                  <a:srgbClr val="FFFFFF"/>
                </a:solidFill>
                <a:latin typeface="Times New Roman"/>
                <a:cs typeface="Times New Roman"/>
              </a:rPr>
              <a:t> </a:t>
            </a:r>
            <a:r>
              <a:rPr sz="2000" spc="10" dirty="0">
                <a:solidFill>
                  <a:srgbClr val="FFFFFF"/>
                </a:solidFill>
                <a:latin typeface="Verdana"/>
                <a:cs typeface="Verdana"/>
              </a:rPr>
              <a:t>of</a:t>
            </a:r>
            <a:r>
              <a:rPr sz="2000" spc="45" dirty="0">
                <a:solidFill>
                  <a:srgbClr val="FFFFFF"/>
                </a:solidFill>
                <a:latin typeface="Times New Roman"/>
                <a:cs typeface="Times New Roman"/>
              </a:rPr>
              <a:t> </a:t>
            </a:r>
            <a:r>
              <a:rPr sz="2000" spc="-65" dirty="0">
                <a:solidFill>
                  <a:srgbClr val="FFFFFF"/>
                </a:solidFill>
                <a:latin typeface="Verdana"/>
                <a:cs typeface="Verdana"/>
              </a:rPr>
              <a:t>v</a:t>
            </a:r>
            <a:r>
              <a:rPr sz="2000" spc="-90" dirty="0">
                <a:solidFill>
                  <a:srgbClr val="FFFFFF"/>
                </a:solidFill>
                <a:latin typeface="Verdana"/>
                <a:cs typeface="Verdana"/>
              </a:rPr>
              <a:t>er</a:t>
            </a:r>
            <a:r>
              <a:rPr sz="2000" spc="-55" dirty="0">
                <a:solidFill>
                  <a:srgbClr val="FFFFFF"/>
                </a:solidFill>
                <a:latin typeface="Verdana"/>
                <a:cs typeface="Verdana"/>
              </a:rPr>
              <a:t>t</a:t>
            </a:r>
            <a:r>
              <a:rPr sz="2000" spc="100" dirty="0">
                <a:solidFill>
                  <a:srgbClr val="FFFFFF"/>
                </a:solidFill>
                <a:latin typeface="Verdana"/>
                <a:cs typeface="Verdana"/>
              </a:rPr>
              <a:t>e</a:t>
            </a:r>
            <a:r>
              <a:rPr sz="2000" spc="-200" dirty="0">
                <a:solidFill>
                  <a:srgbClr val="FFFFFF"/>
                </a:solidFill>
                <a:latin typeface="Verdana"/>
                <a:cs typeface="Verdana"/>
              </a:rPr>
              <a:t>x.</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58</a:t>
            </a:r>
            <a:endParaRPr sz="2800">
              <a:latin typeface="Verdana"/>
              <a:cs typeface="Verdana"/>
            </a:endParaRPr>
          </a:p>
        </p:txBody>
      </p:sp>
      <p:sp>
        <p:nvSpPr>
          <p:cNvPr id="5" name="Slide Number Placeholder 4">
            <a:extLst>
              <a:ext uri="{FF2B5EF4-FFF2-40B4-BE49-F238E27FC236}">
                <a16:creationId xmlns:a16="http://schemas.microsoft.com/office/drawing/2014/main" id="{41486398-CEF9-A456-C149-FFEE27DEEA2C}"/>
              </a:ext>
            </a:extLst>
          </p:cNvPr>
          <p:cNvSpPr>
            <a:spLocks noGrp="1"/>
          </p:cNvSpPr>
          <p:nvPr>
            <p:ph type="sldNum" sz="quarter" idx="12"/>
          </p:nvPr>
        </p:nvSpPr>
        <p:spPr/>
        <p:txBody>
          <a:bodyPr/>
          <a:lstStyle/>
          <a:p>
            <a:fld id="{CC35A254-4A35-4A19-8176-D3942D5E59E5}"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5989955" cy="665480"/>
          </a:xfrm>
          <a:prstGeom prst="rect">
            <a:avLst/>
          </a:prstGeom>
        </p:spPr>
        <p:txBody>
          <a:bodyPr vert="horz" wrap="square" lIns="0" tIns="12700" rIns="0" bIns="0" rtlCol="0">
            <a:spAutoFit/>
          </a:bodyPr>
          <a:lstStyle/>
          <a:p>
            <a:pPr marL="12700">
              <a:lnSpc>
                <a:spcPct val="100000"/>
              </a:lnSpc>
              <a:spcBef>
                <a:spcPts val="100"/>
              </a:spcBef>
            </a:pPr>
            <a:r>
              <a:rPr spc="-114" dirty="0"/>
              <a:t>Bellma</a:t>
            </a:r>
            <a:r>
              <a:rPr spc="-120" dirty="0"/>
              <a:t>n</a:t>
            </a:r>
            <a:r>
              <a:rPr spc="95" dirty="0">
                <a:latin typeface="Times New Roman"/>
                <a:cs typeface="Times New Roman"/>
              </a:rPr>
              <a:t> </a:t>
            </a:r>
            <a:r>
              <a:rPr spc="-370" dirty="0"/>
              <a:t>F</a:t>
            </a:r>
            <a:r>
              <a:rPr spc="-25" dirty="0"/>
              <a:t>ord</a:t>
            </a:r>
            <a:r>
              <a:rPr spc="95" dirty="0">
                <a:latin typeface="Times New Roman"/>
                <a:cs typeface="Times New Roman"/>
              </a:rPr>
              <a:t> </a:t>
            </a:r>
            <a:r>
              <a:rPr spc="-45" dirty="0"/>
              <a:t>Algo</a:t>
            </a:r>
            <a:r>
              <a:rPr spc="-50" dirty="0"/>
              <a:t>r</a:t>
            </a:r>
            <a:r>
              <a:rPr spc="-204" dirty="0"/>
              <a:t>ithm</a:t>
            </a:r>
          </a:p>
        </p:txBody>
      </p:sp>
      <p:sp>
        <p:nvSpPr>
          <p:cNvPr id="3" name="object 3"/>
          <p:cNvSpPr txBox="1"/>
          <p:nvPr/>
        </p:nvSpPr>
        <p:spPr>
          <a:xfrm>
            <a:off x="1182116" y="1954500"/>
            <a:ext cx="3933825" cy="888365"/>
          </a:xfrm>
          <a:prstGeom prst="rect">
            <a:avLst/>
          </a:prstGeom>
        </p:spPr>
        <p:txBody>
          <a:bodyPr vert="horz" wrap="square" lIns="0" tIns="12700" rIns="0" bIns="0" rtlCol="0">
            <a:spAutoFit/>
          </a:bodyPr>
          <a:lstStyle/>
          <a:p>
            <a:pPr marL="12700" marR="5080">
              <a:lnSpc>
                <a:spcPct val="141500"/>
              </a:lnSpc>
              <a:spcBef>
                <a:spcPts val="100"/>
              </a:spcBef>
              <a:tabLst>
                <a:tab pos="354965" algn="l"/>
              </a:tabLst>
            </a:pPr>
            <a:r>
              <a:rPr sz="1600" spc="-160" dirty="0">
                <a:solidFill>
                  <a:srgbClr val="89D0D6"/>
                </a:solidFill>
                <a:latin typeface="Lucida Sans Unicode"/>
                <a:cs typeface="Lucida Sans Unicode"/>
              </a:rPr>
              <a:t>▶	</a:t>
            </a:r>
            <a:r>
              <a:rPr sz="2000" spc="-70" dirty="0">
                <a:solidFill>
                  <a:srgbClr val="FFFFFF"/>
                </a:solidFill>
                <a:latin typeface="Verdana"/>
                <a:cs typeface="Verdana"/>
              </a:rPr>
              <a:t>Le</a:t>
            </a:r>
            <a:r>
              <a:rPr sz="2000" spc="-35" dirty="0">
                <a:solidFill>
                  <a:srgbClr val="FFFFFF"/>
                </a:solidFill>
                <a:latin typeface="Verdana"/>
                <a:cs typeface="Verdana"/>
              </a:rPr>
              <a:t>t</a:t>
            </a:r>
            <a:r>
              <a:rPr sz="2000" spc="-265" dirty="0">
                <a:solidFill>
                  <a:srgbClr val="FFFFFF"/>
                </a:solidFill>
                <a:latin typeface="Verdana"/>
                <a:cs typeface="Verdana"/>
              </a:rPr>
              <a:t>s</a:t>
            </a:r>
            <a:r>
              <a:rPr sz="2000" spc="15" dirty="0">
                <a:solidFill>
                  <a:srgbClr val="FFFFFF"/>
                </a:solidFill>
                <a:latin typeface="Times New Roman"/>
                <a:cs typeface="Times New Roman"/>
              </a:rPr>
              <a:t> </a:t>
            </a:r>
            <a:r>
              <a:rPr sz="2000" dirty="0">
                <a:solidFill>
                  <a:srgbClr val="FFFFFF"/>
                </a:solidFill>
                <a:latin typeface="Verdana"/>
                <a:cs typeface="Verdana"/>
              </a:rPr>
              <a:t>consi</a:t>
            </a:r>
            <a:r>
              <a:rPr sz="2000" spc="-10" dirty="0">
                <a:solidFill>
                  <a:srgbClr val="FFFFFF"/>
                </a:solidFill>
                <a:latin typeface="Verdana"/>
                <a:cs typeface="Verdana"/>
              </a:rPr>
              <a:t>d</a:t>
            </a:r>
            <a:r>
              <a:rPr sz="2000" spc="-70" dirty="0">
                <a:solidFill>
                  <a:srgbClr val="FFFFFF"/>
                </a:solidFill>
                <a:latin typeface="Verdana"/>
                <a:cs typeface="Verdana"/>
              </a:rPr>
              <a:t>er</a:t>
            </a:r>
            <a:r>
              <a:rPr sz="2000" spc="65" dirty="0">
                <a:solidFill>
                  <a:srgbClr val="FFFFFF"/>
                </a:solidFill>
                <a:latin typeface="Times New Roman"/>
                <a:cs typeface="Times New Roman"/>
              </a:rPr>
              <a:t> </a:t>
            </a:r>
            <a:r>
              <a:rPr sz="2000" spc="-370" dirty="0">
                <a:solidFill>
                  <a:srgbClr val="FFFFFF"/>
                </a:solidFill>
                <a:latin typeface="Verdana"/>
                <a:cs typeface="Verdana"/>
              </a:rPr>
              <a:t>S</a:t>
            </a:r>
            <a:r>
              <a:rPr sz="2000" spc="50" dirty="0">
                <a:solidFill>
                  <a:srgbClr val="FFFFFF"/>
                </a:solidFill>
                <a:latin typeface="Times New Roman"/>
                <a:cs typeface="Times New Roman"/>
              </a:rPr>
              <a:t> </a:t>
            </a:r>
            <a:r>
              <a:rPr sz="2000" spc="110" dirty="0">
                <a:solidFill>
                  <a:srgbClr val="FFFFFF"/>
                </a:solidFill>
                <a:latin typeface="Verdana"/>
                <a:cs typeface="Verdana"/>
              </a:rPr>
              <a:t>be</a:t>
            </a:r>
            <a:r>
              <a:rPr sz="2000" spc="25" dirty="0">
                <a:solidFill>
                  <a:srgbClr val="FFFFFF"/>
                </a:solidFill>
                <a:latin typeface="Times New Roman"/>
                <a:cs typeface="Times New Roman"/>
              </a:rPr>
              <a:t> </a:t>
            </a:r>
            <a:r>
              <a:rPr sz="2000" spc="-100" dirty="0">
                <a:solidFill>
                  <a:srgbClr val="FFFFFF"/>
                </a:solidFill>
                <a:latin typeface="Verdana"/>
                <a:cs typeface="Verdana"/>
              </a:rPr>
              <a:t>t</a:t>
            </a:r>
            <a:r>
              <a:rPr sz="2000" spc="30" dirty="0">
                <a:solidFill>
                  <a:srgbClr val="FFFFFF"/>
                </a:solidFill>
                <a:latin typeface="Verdana"/>
                <a:cs typeface="Verdana"/>
              </a:rPr>
              <a:t>he</a:t>
            </a:r>
            <a:r>
              <a:rPr sz="2000" spc="30" dirty="0">
                <a:solidFill>
                  <a:srgbClr val="FFFFFF"/>
                </a:solidFill>
                <a:latin typeface="Times New Roman"/>
                <a:cs typeface="Times New Roman"/>
              </a:rPr>
              <a:t> </a:t>
            </a:r>
            <a:r>
              <a:rPr sz="2000" spc="-25" dirty="0">
                <a:solidFill>
                  <a:srgbClr val="FFFFFF"/>
                </a:solidFill>
                <a:latin typeface="Verdana"/>
                <a:cs typeface="Verdana"/>
              </a:rPr>
              <a:t>source </a:t>
            </a:r>
            <a:r>
              <a:rPr sz="2000" spc="-15" dirty="0">
                <a:solidFill>
                  <a:srgbClr val="FFFFFF"/>
                </a:solidFill>
                <a:latin typeface="Times New Roman"/>
                <a:cs typeface="Times New Roman"/>
              </a:rPr>
              <a:t> </a:t>
            </a:r>
            <a:r>
              <a:rPr sz="2000" spc="-195" dirty="0">
                <a:solidFill>
                  <a:srgbClr val="FFFFFF"/>
                </a:solidFill>
                <a:latin typeface="Verdana"/>
                <a:cs typeface="Verdana"/>
              </a:rPr>
              <a:t>Fi</a:t>
            </a:r>
            <a:r>
              <a:rPr sz="2000" spc="-204" dirty="0">
                <a:solidFill>
                  <a:srgbClr val="FFFFFF"/>
                </a:solidFill>
                <a:latin typeface="Verdana"/>
                <a:cs typeface="Verdana"/>
              </a:rPr>
              <a:t>r</a:t>
            </a:r>
            <a:r>
              <a:rPr sz="2000" spc="-220" dirty="0">
                <a:solidFill>
                  <a:srgbClr val="FFFFFF"/>
                </a:solidFill>
                <a:latin typeface="Verdana"/>
                <a:cs typeface="Verdana"/>
              </a:rPr>
              <a:t>s</a:t>
            </a:r>
            <a:r>
              <a:rPr sz="2000" spc="-165" dirty="0">
                <a:solidFill>
                  <a:srgbClr val="FFFFFF"/>
                </a:solidFill>
                <a:latin typeface="Verdana"/>
                <a:cs typeface="Verdana"/>
              </a:rPr>
              <a:t>t</a:t>
            </a:r>
            <a:r>
              <a:rPr sz="2000" spc="40" dirty="0">
                <a:solidFill>
                  <a:srgbClr val="FFFFFF"/>
                </a:solidFill>
                <a:latin typeface="Times New Roman"/>
                <a:cs typeface="Times New Roman"/>
              </a:rPr>
              <a:t> </a:t>
            </a:r>
            <a:r>
              <a:rPr sz="2000" spc="-380" dirty="0">
                <a:solidFill>
                  <a:srgbClr val="FFFFFF"/>
                </a:solidFill>
                <a:latin typeface="Verdana"/>
                <a:cs typeface="Verdana"/>
              </a:rPr>
              <a:t>I</a:t>
            </a:r>
            <a:r>
              <a:rPr sz="2000" spc="-100" dirty="0">
                <a:solidFill>
                  <a:srgbClr val="FFFFFF"/>
                </a:solidFill>
                <a:latin typeface="Verdana"/>
                <a:cs typeface="Verdana"/>
              </a:rPr>
              <a:t>t</a:t>
            </a:r>
            <a:r>
              <a:rPr sz="2000" spc="100" dirty="0">
                <a:solidFill>
                  <a:srgbClr val="FFFFFF"/>
                </a:solidFill>
                <a:latin typeface="Verdana"/>
                <a:cs typeface="Verdana"/>
              </a:rPr>
              <a:t>e</a:t>
            </a:r>
            <a:r>
              <a:rPr sz="2000" spc="-35" dirty="0">
                <a:solidFill>
                  <a:srgbClr val="FFFFFF"/>
                </a:solidFill>
                <a:latin typeface="Verdana"/>
                <a:cs typeface="Verdana"/>
              </a:rPr>
              <a:t>r</a:t>
            </a:r>
            <a:r>
              <a:rPr sz="2000" spc="-70" dirty="0">
                <a:solidFill>
                  <a:srgbClr val="FFFFFF"/>
                </a:solidFill>
                <a:latin typeface="Verdana"/>
                <a:cs typeface="Verdana"/>
              </a:rPr>
              <a:t>a</a:t>
            </a:r>
            <a:r>
              <a:rPr sz="2000" spc="-55" dirty="0">
                <a:solidFill>
                  <a:srgbClr val="FFFFFF"/>
                </a:solidFill>
                <a:latin typeface="Verdana"/>
                <a:cs typeface="Verdana"/>
              </a:rPr>
              <a:t>tion</a:t>
            </a:r>
            <a:endParaRPr sz="2000">
              <a:latin typeface="Verdana"/>
              <a:cs typeface="Verdana"/>
            </a:endParaRPr>
          </a:p>
        </p:txBody>
      </p:sp>
      <p:sp>
        <p:nvSpPr>
          <p:cNvPr id="4" name="object 4"/>
          <p:cNvSpPr txBox="1"/>
          <p:nvPr/>
        </p:nvSpPr>
        <p:spPr>
          <a:xfrm>
            <a:off x="10562979" y="570682"/>
            <a:ext cx="419100" cy="452120"/>
          </a:xfrm>
          <a:prstGeom prst="rect">
            <a:avLst/>
          </a:prstGeom>
        </p:spPr>
        <p:txBody>
          <a:bodyPr vert="horz" wrap="square" lIns="0" tIns="12065" rIns="0" bIns="0" rtlCol="0">
            <a:spAutoFit/>
          </a:bodyPr>
          <a:lstStyle/>
          <a:p>
            <a:pPr marL="12700">
              <a:lnSpc>
                <a:spcPct val="100000"/>
              </a:lnSpc>
              <a:spcBef>
                <a:spcPts val="95"/>
              </a:spcBef>
            </a:pPr>
            <a:r>
              <a:rPr sz="2800" spc="-235" dirty="0">
                <a:solidFill>
                  <a:srgbClr val="FFFFFF"/>
                </a:solidFill>
                <a:latin typeface="Verdana"/>
                <a:cs typeface="Verdana"/>
              </a:rPr>
              <a:t>59</a:t>
            </a:r>
            <a:endParaRPr sz="2800">
              <a:latin typeface="Verdana"/>
              <a:cs typeface="Verdana"/>
            </a:endParaRPr>
          </a:p>
        </p:txBody>
      </p:sp>
      <p:pic>
        <p:nvPicPr>
          <p:cNvPr id="5" name="object 5"/>
          <p:cNvPicPr/>
          <p:nvPr/>
        </p:nvPicPr>
        <p:blipFill>
          <a:blip r:embed="rId2" cstate="print"/>
          <a:stretch>
            <a:fillRect/>
          </a:stretch>
        </p:blipFill>
        <p:spPr>
          <a:xfrm>
            <a:off x="6492880" y="1170308"/>
            <a:ext cx="4843790" cy="5687689"/>
          </a:xfrm>
          <a:prstGeom prst="rect">
            <a:avLst/>
          </a:prstGeom>
        </p:spPr>
      </p:pic>
      <p:graphicFrame>
        <p:nvGraphicFramePr>
          <p:cNvPr id="6" name="object 6"/>
          <p:cNvGraphicFramePr>
            <a:graphicFrameLocks noGrp="1"/>
          </p:cNvGraphicFramePr>
          <p:nvPr/>
        </p:nvGraphicFramePr>
        <p:xfrm>
          <a:off x="292222" y="3007481"/>
          <a:ext cx="6073137" cy="1859667"/>
        </p:xfrm>
        <a:graphic>
          <a:graphicData uri="http://schemas.openxmlformats.org/drawingml/2006/table">
            <a:tbl>
              <a:tblPr firstRow="1" bandRow="1">
                <a:tableStyleId>{2D5ABB26-0587-4C30-8999-92F81FD0307C}</a:tableStyleId>
              </a:tblPr>
              <a:tblGrid>
                <a:gridCol w="101219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1012190">
                  <a:extLst>
                    <a:ext uri="{9D8B030D-6E8A-4147-A177-3AD203B41FA5}">
                      <a16:colId xmlns:a16="http://schemas.microsoft.com/office/drawing/2014/main" val="20002"/>
                    </a:ext>
                  </a:extLst>
                </a:gridCol>
                <a:gridCol w="1012189">
                  <a:extLst>
                    <a:ext uri="{9D8B030D-6E8A-4147-A177-3AD203B41FA5}">
                      <a16:colId xmlns:a16="http://schemas.microsoft.com/office/drawing/2014/main" val="20003"/>
                    </a:ext>
                  </a:extLst>
                </a:gridCol>
                <a:gridCol w="1012189">
                  <a:extLst>
                    <a:ext uri="{9D8B030D-6E8A-4147-A177-3AD203B41FA5}">
                      <a16:colId xmlns:a16="http://schemas.microsoft.com/office/drawing/2014/main" val="20004"/>
                    </a:ext>
                  </a:extLst>
                </a:gridCol>
                <a:gridCol w="1012189">
                  <a:extLst>
                    <a:ext uri="{9D8B030D-6E8A-4147-A177-3AD203B41FA5}">
                      <a16:colId xmlns:a16="http://schemas.microsoft.com/office/drawing/2014/main" val="20005"/>
                    </a:ext>
                  </a:extLst>
                </a:gridCol>
              </a:tblGrid>
              <a:tr h="371855">
                <a:tc>
                  <a:txBody>
                    <a:bodyPr/>
                    <a:lstStyle/>
                    <a:p>
                      <a:pPr marL="91440">
                        <a:lnSpc>
                          <a:spcPct val="100000"/>
                        </a:lnSpc>
                        <a:spcBef>
                          <a:spcPts val="330"/>
                        </a:spcBef>
                      </a:pPr>
                      <a:r>
                        <a:rPr sz="1800" dirty="0">
                          <a:solidFill>
                            <a:srgbClr val="FFFFFF"/>
                          </a:solidFill>
                          <a:latin typeface="Verdana"/>
                          <a:cs typeface="Verdana"/>
                        </a:rPr>
                        <a:t>S</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A</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B</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C</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D</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2075">
                        <a:lnSpc>
                          <a:spcPct val="100000"/>
                        </a:lnSpc>
                        <a:spcBef>
                          <a:spcPts val="330"/>
                        </a:spcBef>
                      </a:pPr>
                      <a:r>
                        <a:rPr sz="1800" dirty="0">
                          <a:solidFill>
                            <a:srgbClr val="FFFFFF"/>
                          </a:solidFill>
                          <a:latin typeface="Verdana"/>
                          <a:cs typeface="Verdana"/>
                        </a:rPr>
                        <a:t>E</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extLst>
                  <a:ext uri="{0D108BD9-81ED-4DB2-BD59-A6C34878D82A}">
                    <a16:rowId xmlns:a16="http://schemas.microsoft.com/office/drawing/2014/main" val="10000"/>
                  </a:ext>
                </a:extLst>
              </a:tr>
              <a:tr h="371977">
                <a:tc>
                  <a:txBody>
                    <a:bodyPr/>
                    <a:lstStyle/>
                    <a:p>
                      <a:pPr marL="91440">
                        <a:lnSpc>
                          <a:spcPct val="100000"/>
                        </a:lnSpc>
                        <a:spcBef>
                          <a:spcPts val="330"/>
                        </a:spcBef>
                      </a:pPr>
                      <a:r>
                        <a:rPr sz="1800" dirty="0">
                          <a:solidFill>
                            <a:srgbClr val="FFFFFF"/>
                          </a:solidFill>
                          <a:latin typeface="Verdana"/>
                          <a:cs typeface="Verdana"/>
                        </a:rPr>
                        <a:t>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ts val="1600"/>
                        </a:lnSpc>
                        <a:tabLst>
                          <a:tab pos="817244" algn="l"/>
                        </a:tabLst>
                      </a:pPr>
                      <a:r>
                        <a:rPr sz="2700" spc="-780" baseline="-27777" dirty="0">
                          <a:solidFill>
                            <a:srgbClr val="FFFFFF"/>
                          </a:solidFill>
                          <a:latin typeface="Verdana"/>
                          <a:cs typeface="Verdana"/>
                        </a:rPr>
                        <a:t>∞	</a:t>
                      </a:r>
                      <a:r>
                        <a:rPr sz="1800" spc="-520" dirty="0">
                          <a:solidFill>
                            <a:srgbClr val="FFFFFF"/>
                          </a:solidFill>
                          <a:latin typeface="Verdana"/>
                          <a:cs typeface="Verdana"/>
                        </a:rPr>
                        <a:t>∞</a:t>
                      </a:r>
                      <a:endParaRPr sz="1800">
                        <a:latin typeface="Verdana"/>
                        <a:cs typeface="Verdana"/>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2075">
                        <a:lnSpc>
                          <a:spcPct val="100000"/>
                        </a:lnSpc>
                        <a:spcBef>
                          <a:spcPts val="330"/>
                        </a:spcBef>
                      </a:pPr>
                      <a:r>
                        <a:rPr sz="1800" dirty="0">
                          <a:solidFill>
                            <a:srgbClr val="FFFFFF"/>
                          </a:solidFill>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extLst>
                  <a:ext uri="{0D108BD9-81ED-4DB2-BD59-A6C34878D82A}">
                    <a16:rowId xmlns:a16="http://schemas.microsoft.com/office/drawing/2014/main" val="10001"/>
                  </a:ext>
                </a:extLst>
              </a:tr>
              <a:tr h="371993">
                <a:tc>
                  <a:txBody>
                    <a:bodyPr/>
                    <a:lstStyle/>
                    <a:p>
                      <a:pPr marL="91440">
                        <a:lnSpc>
                          <a:spcPct val="100000"/>
                        </a:lnSpc>
                        <a:spcBef>
                          <a:spcPts val="330"/>
                        </a:spcBef>
                      </a:pPr>
                      <a:r>
                        <a:rPr sz="1800" dirty="0">
                          <a:solidFill>
                            <a:srgbClr val="FFFFFF"/>
                          </a:solidFill>
                          <a:latin typeface="Verdana"/>
                          <a:cs typeface="Verdana"/>
                        </a:rPr>
                        <a:t>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spc="-155" dirty="0">
                          <a:solidFill>
                            <a:srgbClr val="FFFFFF"/>
                          </a:solidFill>
                          <a:latin typeface="Verdana"/>
                          <a:cs typeface="Verdana"/>
                        </a:rPr>
                        <a:t>10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2075">
                        <a:lnSpc>
                          <a:spcPct val="100000"/>
                        </a:lnSpc>
                        <a:spcBef>
                          <a:spcPts val="330"/>
                        </a:spcBef>
                      </a:pPr>
                      <a:r>
                        <a:rPr sz="1800" dirty="0">
                          <a:solidFill>
                            <a:srgbClr val="FFFFFF"/>
                          </a:solidFill>
                          <a:latin typeface="Verdana"/>
                          <a:cs typeface="Verdana"/>
                        </a:rPr>
                        <a:t>8</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extLst>
                  <a:ext uri="{0D108BD9-81ED-4DB2-BD59-A6C34878D82A}">
                    <a16:rowId xmlns:a16="http://schemas.microsoft.com/office/drawing/2014/main" val="10002"/>
                  </a:ext>
                </a:extLst>
              </a:tr>
              <a:tr h="371855">
                <a:tc>
                  <a:txBody>
                    <a:bodyPr/>
                    <a:lstStyle/>
                    <a:p>
                      <a:pPr marL="91440">
                        <a:lnSpc>
                          <a:spcPct val="100000"/>
                        </a:lnSpc>
                        <a:spcBef>
                          <a:spcPts val="330"/>
                        </a:spcBef>
                      </a:pPr>
                      <a:r>
                        <a:rPr sz="1800" dirty="0">
                          <a:solidFill>
                            <a:srgbClr val="FFFFFF"/>
                          </a:solidFill>
                          <a:latin typeface="Verdana"/>
                          <a:cs typeface="Verdana"/>
                        </a:rPr>
                        <a:t>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spc="-155" dirty="0">
                          <a:solidFill>
                            <a:srgbClr val="FFFFFF"/>
                          </a:solidFill>
                          <a:latin typeface="Verdana"/>
                          <a:cs typeface="Verdana"/>
                        </a:rPr>
                        <a:t>10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spc="-150" dirty="0">
                          <a:solidFill>
                            <a:srgbClr val="FFFFFF"/>
                          </a:solidFill>
                          <a:latin typeface="Verdana"/>
                          <a:cs typeface="Verdana"/>
                        </a:rPr>
                        <a:t>12</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9</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2075">
                        <a:lnSpc>
                          <a:spcPct val="100000"/>
                        </a:lnSpc>
                        <a:spcBef>
                          <a:spcPts val="330"/>
                        </a:spcBef>
                      </a:pPr>
                      <a:r>
                        <a:rPr sz="1800" dirty="0">
                          <a:solidFill>
                            <a:srgbClr val="FFFFFF"/>
                          </a:solidFill>
                          <a:latin typeface="Verdana"/>
                          <a:cs typeface="Verdana"/>
                        </a:rPr>
                        <a:t>8</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extLst>
                  <a:ext uri="{0D108BD9-81ED-4DB2-BD59-A6C34878D82A}">
                    <a16:rowId xmlns:a16="http://schemas.microsoft.com/office/drawing/2014/main" val="10003"/>
                  </a:ext>
                </a:extLst>
              </a:tr>
              <a:tr h="371987">
                <a:tc>
                  <a:txBody>
                    <a:bodyPr/>
                    <a:lstStyle/>
                    <a:p>
                      <a:pPr marL="91440">
                        <a:lnSpc>
                          <a:spcPct val="100000"/>
                        </a:lnSpc>
                        <a:spcBef>
                          <a:spcPts val="330"/>
                        </a:spcBef>
                      </a:pPr>
                      <a:r>
                        <a:rPr sz="1800" dirty="0">
                          <a:solidFill>
                            <a:srgbClr val="FFFFFF"/>
                          </a:solidFill>
                          <a:latin typeface="Verdana"/>
                          <a:cs typeface="Verdana"/>
                        </a:rPr>
                        <a:t>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spc="-155" dirty="0">
                          <a:solidFill>
                            <a:srgbClr val="FFFFFF"/>
                          </a:solidFill>
                          <a:latin typeface="Verdana"/>
                          <a:cs typeface="Verdana"/>
                        </a:rPr>
                        <a:t>10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spc="-155" dirty="0">
                          <a:solidFill>
                            <a:srgbClr val="FFFFFF"/>
                          </a:solidFill>
                          <a:latin typeface="Verdana"/>
                          <a:cs typeface="Verdana"/>
                        </a:rPr>
                        <a:t>10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spc="-150" dirty="0">
                          <a:solidFill>
                            <a:srgbClr val="FFFFFF"/>
                          </a:solidFill>
                          <a:latin typeface="Verdana"/>
                          <a:cs typeface="Verdana"/>
                        </a:rPr>
                        <a:t>12</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1440">
                        <a:lnSpc>
                          <a:spcPct val="100000"/>
                        </a:lnSpc>
                        <a:spcBef>
                          <a:spcPts val="330"/>
                        </a:spcBef>
                      </a:pPr>
                      <a:r>
                        <a:rPr sz="1800" dirty="0">
                          <a:solidFill>
                            <a:srgbClr val="FFFFFF"/>
                          </a:solidFill>
                          <a:latin typeface="Verdana"/>
                          <a:cs typeface="Verdana"/>
                        </a:rPr>
                        <a:t>9</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2075">
                        <a:lnSpc>
                          <a:spcPct val="100000"/>
                        </a:lnSpc>
                        <a:spcBef>
                          <a:spcPts val="330"/>
                        </a:spcBef>
                      </a:pPr>
                      <a:r>
                        <a:rPr sz="1800" dirty="0">
                          <a:solidFill>
                            <a:srgbClr val="FFFFFF"/>
                          </a:solidFill>
                          <a:latin typeface="Verdana"/>
                          <a:cs typeface="Verdana"/>
                        </a:rPr>
                        <a:t>8</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extLst>
                  <a:ext uri="{0D108BD9-81ED-4DB2-BD59-A6C34878D82A}">
                    <a16:rowId xmlns:a16="http://schemas.microsoft.com/office/drawing/2014/main" val="10004"/>
                  </a:ext>
                </a:extLst>
              </a:tr>
            </a:tbl>
          </a:graphicData>
        </a:graphic>
      </p:graphicFrame>
      <p:sp>
        <p:nvSpPr>
          <p:cNvPr id="7" name="Slide Number Placeholder 6">
            <a:extLst>
              <a:ext uri="{FF2B5EF4-FFF2-40B4-BE49-F238E27FC236}">
                <a16:creationId xmlns:a16="http://schemas.microsoft.com/office/drawing/2014/main" id="{ED8E0267-B203-0FC3-1FA7-F68018E82999}"/>
              </a:ext>
            </a:extLst>
          </p:cNvPr>
          <p:cNvSpPr>
            <a:spLocks noGrp="1"/>
          </p:cNvSpPr>
          <p:nvPr>
            <p:ph type="sldNum" sz="quarter" idx="12"/>
          </p:nvPr>
        </p:nvSpPr>
        <p:spPr/>
        <p:txBody>
          <a:bodyPr/>
          <a:lstStyle/>
          <a:p>
            <a:fld id="{CC35A254-4A35-4A19-8176-D3942D5E59E5}"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5990590" cy="665480"/>
          </a:xfrm>
          <a:prstGeom prst="rect">
            <a:avLst/>
          </a:prstGeom>
        </p:spPr>
        <p:txBody>
          <a:bodyPr vert="horz" wrap="square" lIns="0" tIns="12700" rIns="0" bIns="0" rtlCol="0">
            <a:spAutoFit/>
          </a:bodyPr>
          <a:lstStyle/>
          <a:p>
            <a:pPr marL="12700">
              <a:lnSpc>
                <a:spcPct val="100000"/>
              </a:lnSpc>
              <a:spcBef>
                <a:spcPts val="100"/>
              </a:spcBef>
            </a:pPr>
            <a:r>
              <a:rPr spc="-114" dirty="0"/>
              <a:t>Bellma</a:t>
            </a:r>
            <a:r>
              <a:rPr spc="-120" dirty="0"/>
              <a:t>n</a:t>
            </a:r>
            <a:r>
              <a:rPr spc="95" dirty="0">
                <a:latin typeface="Times New Roman"/>
                <a:cs typeface="Times New Roman"/>
              </a:rPr>
              <a:t> </a:t>
            </a:r>
            <a:r>
              <a:rPr spc="-370" dirty="0"/>
              <a:t>F</a:t>
            </a:r>
            <a:r>
              <a:rPr spc="-25" dirty="0"/>
              <a:t>ord</a:t>
            </a:r>
            <a:r>
              <a:rPr spc="95" dirty="0">
                <a:latin typeface="Times New Roman"/>
                <a:cs typeface="Times New Roman"/>
              </a:rPr>
              <a:t> </a:t>
            </a:r>
            <a:r>
              <a:rPr spc="-45" dirty="0"/>
              <a:t>Algo</a:t>
            </a:r>
            <a:r>
              <a:rPr spc="-50" dirty="0"/>
              <a:t>r</a:t>
            </a:r>
            <a:r>
              <a:rPr spc="-204" dirty="0"/>
              <a:t>ithm</a:t>
            </a:r>
          </a:p>
        </p:txBody>
      </p:sp>
      <p:sp>
        <p:nvSpPr>
          <p:cNvPr id="3" name="object 3"/>
          <p:cNvSpPr txBox="1"/>
          <p:nvPr/>
        </p:nvSpPr>
        <p:spPr>
          <a:xfrm>
            <a:off x="1182116" y="2080383"/>
            <a:ext cx="2411730" cy="330835"/>
          </a:xfrm>
          <a:prstGeom prst="rect">
            <a:avLst/>
          </a:prstGeom>
        </p:spPr>
        <p:txBody>
          <a:bodyPr vert="horz" wrap="square" lIns="0" tIns="13335" rIns="0" bIns="0" rtlCol="0">
            <a:spAutoFit/>
          </a:bodyPr>
          <a:lstStyle/>
          <a:p>
            <a:pPr marL="12700">
              <a:lnSpc>
                <a:spcPct val="100000"/>
              </a:lnSpc>
              <a:spcBef>
                <a:spcPts val="105"/>
              </a:spcBef>
              <a:tabLst>
                <a:tab pos="354965" algn="l"/>
              </a:tabLst>
            </a:pPr>
            <a:r>
              <a:rPr sz="1600" spc="-160" dirty="0">
                <a:solidFill>
                  <a:srgbClr val="89D0D6"/>
                </a:solidFill>
                <a:latin typeface="Lucida Sans Unicode"/>
                <a:cs typeface="Lucida Sans Unicode"/>
              </a:rPr>
              <a:t>▶	</a:t>
            </a:r>
            <a:r>
              <a:rPr sz="2000" spc="20" dirty="0">
                <a:solidFill>
                  <a:srgbClr val="FFFFFF"/>
                </a:solidFill>
                <a:latin typeface="Verdana"/>
                <a:cs typeface="Verdana"/>
              </a:rPr>
              <a:t>Secon</a:t>
            </a:r>
            <a:r>
              <a:rPr sz="2000" spc="30" dirty="0">
                <a:solidFill>
                  <a:srgbClr val="FFFFFF"/>
                </a:solidFill>
                <a:latin typeface="Verdana"/>
                <a:cs typeface="Verdana"/>
              </a:rPr>
              <a:t>d</a:t>
            </a:r>
            <a:r>
              <a:rPr sz="2000" spc="50" dirty="0">
                <a:solidFill>
                  <a:srgbClr val="FFFFFF"/>
                </a:solidFill>
                <a:latin typeface="Times New Roman"/>
                <a:cs typeface="Times New Roman"/>
              </a:rPr>
              <a:t> </a:t>
            </a:r>
            <a:r>
              <a:rPr sz="2000" spc="-375" dirty="0">
                <a:solidFill>
                  <a:srgbClr val="FFFFFF"/>
                </a:solidFill>
                <a:latin typeface="Verdana"/>
                <a:cs typeface="Verdana"/>
              </a:rPr>
              <a:t>I</a:t>
            </a:r>
            <a:r>
              <a:rPr sz="2000" spc="-100" dirty="0">
                <a:solidFill>
                  <a:srgbClr val="FFFFFF"/>
                </a:solidFill>
                <a:latin typeface="Verdana"/>
                <a:cs typeface="Verdana"/>
              </a:rPr>
              <a:t>t</a:t>
            </a:r>
            <a:r>
              <a:rPr sz="2000" spc="100" dirty="0">
                <a:solidFill>
                  <a:srgbClr val="FFFFFF"/>
                </a:solidFill>
                <a:latin typeface="Verdana"/>
                <a:cs typeface="Verdana"/>
              </a:rPr>
              <a:t>e</a:t>
            </a:r>
            <a:r>
              <a:rPr sz="2000" spc="-35" dirty="0">
                <a:solidFill>
                  <a:srgbClr val="FFFFFF"/>
                </a:solidFill>
                <a:latin typeface="Verdana"/>
                <a:cs typeface="Verdana"/>
              </a:rPr>
              <a:t>r</a:t>
            </a:r>
            <a:r>
              <a:rPr sz="2000" spc="-70" dirty="0">
                <a:solidFill>
                  <a:srgbClr val="FFFFFF"/>
                </a:solidFill>
                <a:latin typeface="Verdana"/>
                <a:cs typeface="Verdana"/>
              </a:rPr>
              <a:t>a</a:t>
            </a:r>
            <a:r>
              <a:rPr sz="2000" spc="-55" dirty="0">
                <a:solidFill>
                  <a:srgbClr val="FFFFFF"/>
                </a:solidFill>
                <a:latin typeface="Verdana"/>
                <a:cs typeface="Verdana"/>
              </a:rPr>
              <a:t>tion</a:t>
            </a:r>
            <a:endParaRPr sz="2000">
              <a:latin typeface="Verdana"/>
              <a:cs typeface="Verdana"/>
            </a:endParaRPr>
          </a:p>
        </p:txBody>
      </p:sp>
      <p:sp>
        <p:nvSpPr>
          <p:cNvPr id="4" name="object 4"/>
          <p:cNvSpPr txBox="1"/>
          <p:nvPr/>
        </p:nvSpPr>
        <p:spPr>
          <a:xfrm>
            <a:off x="1182116" y="3376038"/>
            <a:ext cx="2023745" cy="330835"/>
          </a:xfrm>
          <a:prstGeom prst="rect">
            <a:avLst/>
          </a:prstGeom>
        </p:spPr>
        <p:txBody>
          <a:bodyPr vert="horz" wrap="square" lIns="0" tIns="13335" rIns="0" bIns="0" rtlCol="0">
            <a:spAutoFit/>
          </a:bodyPr>
          <a:lstStyle/>
          <a:p>
            <a:pPr marL="12700">
              <a:lnSpc>
                <a:spcPct val="100000"/>
              </a:lnSpc>
              <a:spcBef>
                <a:spcPts val="105"/>
              </a:spcBef>
              <a:tabLst>
                <a:tab pos="354965" algn="l"/>
              </a:tabLst>
            </a:pPr>
            <a:r>
              <a:rPr sz="1600" spc="-160" dirty="0">
                <a:solidFill>
                  <a:srgbClr val="89D0D6"/>
                </a:solidFill>
                <a:latin typeface="Lucida Sans Unicode"/>
                <a:cs typeface="Lucida Sans Unicode"/>
              </a:rPr>
              <a:t>▶	</a:t>
            </a:r>
            <a:r>
              <a:rPr sz="2000" spc="-215" dirty="0">
                <a:solidFill>
                  <a:srgbClr val="FFFFFF"/>
                </a:solidFill>
                <a:latin typeface="Verdana"/>
                <a:cs typeface="Verdana"/>
              </a:rPr>
              <a:t>Thi</a:t>
            </a:r>
            <a:r>
              <a:rPr sz="2000" spc="-190" dirty="0">
                <a:solidFill>
                  <a:srgbClr val="FFFFFF"/>
                </a:solidFill>
                <a:latin typeface="Verdana"/>
                <a:cs typeface="Verdana"/>
              </a:rPr>
              <a:t>r</a:t>
            </a:r>
            <a:r>
              <a:rPr sz="2000" spc="125" dirty="0">
                <a:solidFill>
                  <a:srgbClr val="FFFFFF"/>
                </a:solidFill>
                <a:latin typeface="Verdana"/>
                <a:cs typeface="Verdana"/>
              </a:rPr>
              <a:t>d</a:t>
            </a:r>
            <a:r>
              <a:rPr sz="2000" spc="50" dirty="0">
                <a:solidFill>
                  <a:srgbClr val="FFFFFF"/>
                </a:solidFill>
                <a:latin typeface="Times New Roman"/>
                <a:cs typeface="Times New Roman"/>
              </a:rPr>
              <a:t> </a:t>
            </a:r>
            <a:r>
              <a:rPr sz="2000" spc="-375" dirty="0">
                <a:solidFill>
                  <a:srgbClr val="FFFFFF"/>
                </a:solidFill>
                <a:latin typeface="Verdana"/>
                <a:cs typeface="Verdana"/>
              </a:rPr>
              <a:t>I</a:t>
            </a:r>
            <a:r>
              <a:rPr sz="2000" dirty="0">
                <a:solidFill>
                  <a:srgbClr val="FFFFFF"/>
                </a:solidFill>
                <a:latin typeface="Verdana"/>
                <a:cs typeface="Verdana"/>
              </a:rPr>
              <a:t>t</a:t>
            </a:r>
            <a:r>
              <a:rPr sz="2000" spc="5" dirty="0">
                <a:solidFill>
                  <a:srgbClr val="FFFFFF"/>
                </a:solidFill>
                <a:latin typeface="Verdana"/>
                <a:cs typeface="Verdana"/>
              </a:rPr>
              <a:t>e</a:t>
            </a:r>
            <a:r>
              <a:rPr sz="2000" spc="-35" dirty="0">
                <a:solidFill>
                  <a:srgbClr val="FFFFFF"/>
                </a:solidFill>
                <a:latin typeface="Verdana"/>
                <a:cs typeface="Verdana"/>
              </a:rPr>
              <a:t>r</a:t>
            </a:r>
            <a:r>
              <a:rPr sz="2000" spc="-70" dirty="0">
                <a:solidFill>
                  <a:srgbClr val="FFFFFF"/>
                </a:solidFill>
                <a:latin typeface="Verdana"/>
                <a:cs typeface="Verdana"/>
              </a:rPr>
              <a:t>a</a:t>
            </a:r>
            <a:r>
              <a:rPr sz="2000" spc="-55" dirty="0">
                <a:solidFill>
                  <a:srgbClr val="FFFFFF"/>
                </a:solidFill>
                <a:latin typeface="Verdana"/>
                <a:cs typeface="Verdana"/>
              </a:rPr>
              <a:t>tion</a:t>
            </a:r>
            <a:endParaRPr sz="2000">
              <a:latin typeface="Verdana"/>
              <a:cs typeface="Verdana"/>
            </a:endParaRPr>
          </a:p>
        </p:txBody>
      </p:sp>
      <p:sp>
        <p:nvSpPr>
          <p:cNvPr id="5" name="object 5"/>
          <p:cNvSpPr txBox="1"/>
          <p:nvPr/>
        </p:nvSpPr>
        <p:spPr>
          <a:xfrm>
            <a:off x="1182116" y="4671820"/>
            <a:ext cx="2219960" cy="330835"/>
          </a:xfrm>
          <a:prstGeom prst="rect">
            <a:avLst/>
          </a:prstGeom>
        </p:spPr>
        <p:txBody>
          <a:bodyPr vert="horz" wrap="square" lIns="0" tIns="13335" rIns="0" bIns="0" rtlCol="0">
            <a:spAutoFit/>
          </a:bodyPr>
          <a:lstStyle/>
          <a:p>
            <a:pPr marL="12700">
              <a:lnSpc>
                <a:spcPct val="100000"/>
              </a:lnSpc>
              <a:spcBef>
                <a:spcPts val="105"/>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Four</a:t>
            </a:r>
            <a:r>
              <a:rPr sz="2000" spc="-65" dirty="0">
                <a:solidFill>
                  <a:srgbClr val="FFFFFF"/>
                </a:solidFill>
                <a:latin typeface="Verdana"/>
                <a:cs typeface="Verdana"/>
              </a:rPr>
              <a:t>t</a:t>
            </a:r>
            <a:r>
              <a:rPr sz="2000" spc="-45" dirty="0">
                <a:solidFill>
                  <a:srgbClr val="FFFFFF"/>
                </a:solidFill>
                <a:latin typeface="Verdana"/>
                <a:cs typeface="Verdana"/>
              </a:rPr>
              <a:t>h</a:t>
            </a:r>
            <a:r>
              <a:rPr sz="2000" spc="25" dirty="0">
                <a:solidFill>
                  <a:srgbClr val="FFFFFF"/>
                </a:solidFill>
                <a:latin typeface="Times New Roman"/>
                <a:cs typeface="Times New Roman"/>
              </a:rPr>
              <a:t> </a:t>
            </a:r>
            <a:r>
              <a:rPr sz="2000" spc="-380" dirty="0">
                <a:solidFill>
                  <a:srgbClr val="FFFFFF"/>
                </a:solidFill>
                <a:latin typeface="Verdana"/>
                <a:cs typeface="Verdana"/>
              </a:rPr>
              <a:t>I</a:t>
            </a:r>
            <a:r>
              <a:rPr sz="2000" spc="-100" dirty="0">
                <a:solidFill>
                  <a:srgbClr val="FFFFFF"/>
                </a:solidFill>
                <a:latin typeface="Verdana"/>
                <a:cs typeface="Verdana"/>
              </a:rPr>
              <a:t>t</a:t>
            </a:r>
            <a:r>
              <a:rPr sz="2000" spc="100" dirty="0">
                <a:solidFill>
                  <a:srgbClr val="FFFFFF"/>
                </a:solidFill>
                <a:latin typeface="Verdana"/>
                <a:cs typeface="Verdana"/>
              </a:rPr>
              <a:t>e</a:t>
            </a:r>
            <a:r>
              <a:rPr sz="2000" spc="-35" dirty="0">
                <a:solidFill>
                  <a:srgbClr val="FFFFFF"/>
                </a:solidFill>
                <a:latin typeface="Verdana"/>
                <a:cs typeface="Verdana"/>
              </a:rPr>
              <a:t>r</a:t>
            </a:r>
            <a:r>
              <a:rPr sz="2000" spc="-70" dirty="0">
                <a:solidFill>
                  <a:srgbClr val="FFFFFF"/>
                </a:solidFill>
                <a:latin typeface="Verdana"/>
                <a:cs typeface="Verdana"/>
              </a:rPr>
              <a:t>a</a:t>
            </a:r>
            <a:r>
              <a:rPr sz="2000" spc="-55" dirty="0">
                <a:solidFill>
                  <a:srgbClr val="FFFFFF"/>
                </a:solidFill>
                <a:latin typeface="Verdana"/>
                <a:cs typeface="Verdana"/>
              </a:rPr>
              <a:t>tion</a:t>
            </a:r>
            <a:endParaRPr sz="2000">
              <a:latin typeface="Verdana"/>
              <a:cs typeface="Verdana"/>
            </a:endParaRPr>
          </a:p>
        </p:txBody>
      </p:sp>
      <p:pic>
        <p:nvPicPr>
          <p:cNvPr id="7" name="object 7"/>
          <p:cNvPicPr/>
          <p:nvPr/>
        </p:nvPicPr>
        <p:blipFill>
          <a:blip r:embed="rId2" cstate="print"/>
          <a:stretch>
            <a:fillRect/>
          </a:stretch>
        </p:blipFill>
        <p:spPr>
          <a:xfrm>
            <a:off x="8164311" y="1927783"/>
            <a:ext cx="3945239" cy="4634483"/>
          </a:xfrm>
          <a:prstGeom prst="rect">
            <a:avLst/>
          </a:prstGeom>
        </p:spPr>
      </p:pic>
      <p:graphicFrame>
        <p:nvGraphicFramePr>
          <p:cNvPr id="8" name="object 8"/>
          <p:cNvGraphicFramePr>
            <a:graphicFrameLocks noGrp="1"/>
          </p:cNvGraphicFramePr>
          <p:nvPr/>
        </p:nvGraphicFramePr>
        <p:xfrm>
          <a:off x="639765" y="2551440"/>
          <a:ext cx="7315200" cy="741669"/>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370819">
                <a:tc>
                  <a:txBody>
                    <a:bodyPr/>
                    <a:lstStyle/>
                    <a:p>
                      <a:pPr marL="549275">
                        <a:lnSpc>
                          <a:spcPct val="100000"/>
                        </a:lnSpc>
                        <a:spcBef>
                          <a:spcPts val="330"/>
                        </a:spcBef>
                      </a:pPr>
                      <a:r>
                        <a:rPr sz="1800" b="1" dirty="0">
                          <a:solidFill>
                            <a:srgbClr val="FFFFFF"/>
                          </a:solidFill>
                          <a:latin typeface="Tahoma"/>
                          <a:cs typeface="Tahoma"/>
                        </a:rPr>
                        <a:t>S</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24510">
                        <a:lnSpc>
                          <a:spcPct val="100000"/>
                        </a:lnSpc>
                        <a:spcBef>
                          <a:spcPts val="330"/>
                        </a:spcBef>
                      </a:pPr>
                      <a:r>
                        <a:rPr sz="1800" b="1" dirty="0">
                          <a:solidFill>
                            <a:srgbClr val="FFFFFF"/>
                          </a:solidFill>
                          <a:latin typeface="Tahoma"/>
                          <a:cs typeface="Tahoma"/>
                        </a:rPr>
                        <a:t>A</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635" algn="ctr">
                        <a:lnSpc>
                          <a:spcPct val="100000"/>
                        </a:lnSpc>
                        <a:spcBef>
                          <a:spcPts val="330"/>
                        </a:spcBef>
                      </a:pPr>
                      <a:r>
                        <a:rPr sz="1800" b="1" dirty="0">
                          <a:solidFill>
                            <a:srgbClr val="FFFFFF"/>
                          </a:solidFill>
                          <a:latin typeface="Tahoma"/>
                          <a:cs typeface="Tahoma"/>
                        </a:rPr>
                        <a:t>B</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20700">
                        <a:lnSpc>
                          <a:spcPct val="100000"/>
                        </a:lnSpc>
                        <a:spcBef>
                          <a:spcPts val="330"/>
                        </a:spcBef>
                      </a:pPr>
                      <a:r>
                        <a:rPr sz="1800" b="1" dirty="0">
                          <a:solidFill>
                            <a:srgbClr val="FFFFFF"/>
                          </a:solidFill>
                          <a:latin typeface="Tahoma"/>
                          <a:cs typeface="Tahoma"/>
                        </a:rPr>
                        <a:t>C</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29590">
                        <a:lnSpc>
                          <a:spcPct val="100000"/>
                        </a:lnSpc>
                        <a:spcBef>
                          <a:spcPts val="330"/>
                        </a:spcBef>
                      </a:pPr>
                      <a:r>
                        <a:rPr sz="1800" b="1" dirty="0">
                          <a:solidFill>
                            <a:srgbClr val="FFFFFF"/>
                          </a:solidFill>
                          <a:latin typeface="Tahoma"/>
                          <a:cs typeface="Tahoma"/>
                        </a:rPr>
                        <a:t>D</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49910">
                        <a:lnSpc>
                          <a:spcPct val="100000"/>
                        </a:lnSpc>
                        <a:spcBef>
                          <a:spcPts val="330"/>
                        </a:spcBef>
                      </a:pPr>
                      <a:r>
                        <a:rPr sz="1800" b="1" dirty="0">
                          <a:solidFill>
                            <a:srgbClr val="FFFFFF"/>
                          </a:solidFill>
                          <a:latin typeface="Tahoma"/>
                          <a:cs typeface="Tahoma"/>
                        </a:rPr>
                        <a:t>E</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370850">
                <a:tc>
                  <a:txBody>
                    <a:bodyPr/>
                    <a:lstStyle/>
                    <a:p>
                      <a:pPr marL="546100">
                        <a:lnSpc>
                          <a:spcPct val="100000"/>
                        </a:lnSpc>
                        <a:spcBef>
                          <a:spcPts val="330"/>
                        </a:spcBef>
                      </a:pPr>
                      <a:r>
                        <a:rPr sz="1800" dirty="0">
                          <a:latin typeface="Verdana"/>
                          <a:cs typeface="Verdana"/>
                        </a:rPr>
                        <a:t>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100">
                        <a:lnSpc>
                          <a:spcPct val="100000"/>
                        </a:lnSpc>
                        <a:spcBef>
                          <a:spcPts val="330"/>
                        </a:spcBef>
                      </a:pPr>
                      <a:r>
                        <a:rPr sz="1800" dirty="0">
                          <a:latin typeface="Verdana"/>
                          <a:cs typeface="Verdana"/>
                        </a:rPr>
                        <a:t>5</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algn="ctr">
                        <a:lnSpc>
                          <a:spcPct val="100000"/>
                        </a:lnSpc>
                        <a:spcBef>
                          <a:spcPts val="330"/>
                        </a:spcBef>
                      </a:pPr>
                      <a:r>
                        <a:rPr sz="1800" spc="-155" dirty="0">
                          <a:latin typeface="Verdana"/>
                          <a:cs typeface="Verdana"/>
                        </a:rPr>
                        <a:t>10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735">
                        <a:lnSpc>
                          <a:spcPct val="100000"/>
                        </a:lnSpc>
                        <a:spcBef>
                          <a:spcPts val="330"/>
                        </a:spcBef>
                      </a:pPr>
                      <a:r>
                        <a:rPr sz="1800" dirty="0">
                          <a:latin typeface="Verdana"/>
                          <a:cs typeface="Verdana"/>
                        </a:rPr>
                        <a:t>8</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735">
                        <a:lnSpc>
                          <a:spcPct val="100000"/>
                        </a:lnSpc>
                        <a:spcBef>
                          <a:spcPts val="330"/>
                        </a:spcBef>
                      </a:pPr>
                      <a:r>
                        <a:rPr sz="1800" dirty="0">
                          <a:latin typeface="Verdana"/>
                          <a:cs typeface="Verdana"/>
                        </a:rPr>
                        <a:t>9</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735">
                        <a:lnSpc>
                          <a:spcPct val="100000"/>
                        </a:lnSpc>
                        <a:spcBef>
                          <a:spcPts val="330"/>
                        </a:spcBef>
                      </a:pPr>
                      <a:r>
                        <a:rPr sz="1800" dirty="0">
                          <a:latin typeface="Verdana"/>
                          <a:cs typeface="Verdana"/>
                        </a:rPr>
                        <a:t>8</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extLst>
                  <a:ext uri="{0D108BD9-81ED-4DB2-BD59-A6C34878D82A}">
                    <a16:rowId xmlns:a16="http://schemas.microsoft.com/office/drawing/2014/main" val="10001"/>
                  </a:ext>
                </a:extLst>
              </a:tr>
            </a:tbl>
          </a:graphicData>
        </a:graphic>
      </p:graphicFrame>
      <p:graphicFrame>
        <p:nvGraphicFramePr>
          <p:cNvPr id="9" name="object 9"/>
          <p:cNvGraphicFramePr>
            <a:graphicFrameLocks noGrp="1"/>
          </p:cNvGraphicFramePr>
          <p:nvPr/>
        </p:nvGraphicFramePr>
        <p:xfrm>
          <a:off x="639765" y="3972183"/>
          <a:ext cx="7315200" cy="741675"/>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370831">
                <a:tc>
                  <a:txBody>
                    <a:bodyPr/>
                    <a:lstStyle/>
                    <a:p>
                      <a:pPr marL="549275">
                        <a:lnSpc>
                          <a:spcPct val="100000"/>
                        </a:lnSpc>
                        <a:spcBef>
                          <a:spcPts val="330"/>
                        </a:spcBef>
                      </a:pPr>
                      <a:r>
                        <a:rPr sz="1800" b="1" dirty="0">
                          <a:solidFill>
                            <a:srgbClr val="FFFFFF"/>
                          </a:solidFill>
                          <a:latin typeface="Tahoma"/>
                          <a:cs typeface="Tahoma"/>
                        </a:rPr>
                        <a:t>S</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24510">
                        <a:lnSpc>
                          <a:spcPct val="100000"/>
                        </a:lnSpc>
                        <a:spcBef>
                          <a:spcPts val="330"/>
                        </a:spcBef>
                      </a:pPr>
                      <a:r>
                        <a:rPr sz="1800" b="1" dirty="0">
                          <a:solidFill>
                            <a:srgbClr val="FFFFFF"/>
                          </a:solidFill>
                          <a:latin typeface="Tahoma"/>
                          <a:cs typeface="Tahoma"/>
                        </a:rPr>
                        <a:t>A</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43560">
                        <a:lnSpc>
                          <a:spcPct val="100000"/>
                        </a:lnSpc>
                        <a:spcBef>
                          <a:spcPts val="330"/>
                        </a:spcBef>
                      </a:pPr>
                      <a:r>
                        <a:rPr sz="1800" b="1" dirty="0">
                          <a:solidFill>
                            <a:srgbClr val="FFFFFF"/>
                          </a:solidFill>
                          <a:latin typeface="Tahoma"/>
                          <a:cs typeface="Tahoma"/>
                        </a:rPr>
                        <a:t>B</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20700">
                        <a:lnSpc>
                          <a:spcPct val="100000"/>
                        </a:lnSpc>
                        <a:spcBef>
                          <a:spcPts val="330"/>
                        </a:spcBef>
                      </a:pPr>
                      <a:r>
                        <a:rPr sz="1800" b="1" dirty="0">
                          <a:solidFill>
                            <a:srgbClr val="FFFFFF"/>
                          </a:solidFill>
                          <a:latin typeface="Tahoma"/>
                          <a:cs typeface="Tahoma"/>
                        </a:rPr>
                        <a:t>C</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29590">
                        <a:lnSpc>
                          <a:spcPct val="100000"/>
                        </a:lnSpc>
                        <a:spcBef>
                          <a:spcPts val="330"/>
                        </a:spcBef>
                      </a:pPr>
                      <a:r>
                        <a:rPr sz="1800" b="1" dirty="0">
                          <a:solidFill>
                            <a:srgbClr val="FFFFFF"/>
                          </a:solidFill>
                          <a:latin typeface="Tahoma"/>
                          <a:cs typeface="Tahoma"/>
                        </a:rPr>
                        <a:t>D</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49910">
                        <a:lnSpc>
                          <a:spcPct val="100000"/>
                        </a:lnSpc>
                        <a:spcBef>
                          <a:spcPts val="330"/>
                        </a:spcBef>
                      </a:pPr>
                      <a:r>
                        <a:rPr sz="1800" b="1" dirty="0">
                          <a:solidFill>
                            <a:srgbClr val="FFFFFF"/>
                          </a:solidFill>
                          <a:latin typeface="Tahoma"/>
                          <a:cs typeface="Tahoma"/>
                        </a:rPr>
                        <a:t>E</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370844">
                <a:tc>
                  <a:txBody>
                    <a:bodyPr/>
                    <a:lstStyle/>
                    <a:p>
                      <a:pPr marL="546100">
                        <a:lnSpc>
                          <a:spcPct val="100000"/>
                        </a:lnSpc>
                        <a:spcBef>
                          <a:spcPts val="330"/>
                        </a:spcBef>
                      </a:pPr>
                      <a:r>
                        <a:rPr sz="1800" dirty="0">
                          <a:latin typeface="Verdana"/>
                          <a:cs typeface="Verdana"/>
                        </a:rPr>
                        <a:t>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100">
                        <a:lnSpc>
                          <a:spcPct val="100000"/>
                        </a:lnSpc>
                        <a:spcBef>
                          <a:spcPts val="330"/>
                        </a:spcBef>
                      </a:pPr>
                      <a:r>
                        <a:rPr sz="1800" dirty="0">
                          <a:latin typeface="Verdana"/>
                          <a:cs typeface="Verdana"/>
                        </a:rPr>
                        <a:t>5</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100">
                        <a:lnSpc>
                          <a:spcPct val="100000"/>
                        </a:lnSpc>
                        <a:spcBef>
                          <a:spcPts val="330"/>
                        </a:spcBef>
                      </a:pPr>
                      <a:r>
                        <a:rPr sz="1800" dirty="0">
                          <a:latin typeface="Verdana"/>
                          <a:cs typeface="Verdana"/>
                        </a:rPr>
                        <a:t>5</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735">
                        <a:lnSpc>
                          <a:spcPct val="100000"/>
                        </a:lnSpc>
                        <a:spcBef>
                          <a:spcPts val="330"/>
                        </a:spcBef>
                      </a:pPr>
                      <a:r>
                        <a:rPr sz="1800" dirty="0">
                          <a:latin typeface="Verdana"/>
                          <a:cs typeface="Verdana"/>
                        </a:rPr>
                        <a:t>7</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735">
                        <a:lnSpc>
                          <a:spcPct val="100000"/>
                        </a:lnSpc>
                        <a:spcBef>
                          <a:spcPts val="330"/>
                        </a:spcBef>
                      </a:pPr>
                      <a:r>
                        <a:rPr sz="1800" dirty="0">
                          <a:latin typeface="Verdana"/>
                          <a:cs typeface="Verdana"/>
                        </a:rPr>
                        <a:t>9</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735">
                        <a:lnSpc>
                          <a:spcPct val="100000"/>
                        </a:lnSpc>
                        <a:spcBef>
                          <a:spcPts val="330"/>
                        </a:spcBef>
                      </a:pPr>
                      <a:r>
                        <a:rPr sz="1800" dirty="0">
                          <a:latin typeface="Verdana"/>
                          <a:cs typeface="Verdana"/>
                        </a:rPr>
                        <a:t>8</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extLst>
                  <a:ext uri="{0D108BD9-81ED-4DB2-BD59-A6C34878D82A}">
                    <a16:rowId xmlns:a16="http://schemas.microsoft.com/office/drawing/2014/main" val="10001"/>
                  </a:ext>
                </a:extLst>
              </a:tr>
            </a:tbl>
          </a:graphicData>
        </a:graphic>
      </p:graphicFrame>
      <p:graphicFrame>
        <p:nvGraphicFramePr>
          <p:cNvPr id="10" name="object 10"/>
          <p:cNvGraphicFramePr>
            <a:graphicFrameLocks noGrp="1"/>
          </p:cNvGraphicFramePr>
          <p:nvPr/>
        </p:nvGraphicFramePr>
        <p:xfrm>
          <a:off x="639765" y="5107051"/>
          <a:ext cx="7315200" cy="741724"/>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370844">
                <a:tc>
                  <a:txBody>
                    <a:bodyPr/>
                    <a:lstStyle/>
                    <a:p>
                      <a:pPr marL="549275">
                        <a:lnSpc>
                          <a:spcPct val="100000"/>
                        </a:lnSpc>
                        <a:spcBef>
                          <a:spcPts val="330"/>
                        </a:spcBef>
                      </a:pPr>
                      <a:r>
                        <a:rPr sz="1800" b="1" dirty="0">
                          <a:solidFill>
                            <a:srgbClr val="FFFFFF"/>
                          </a:solidFill>
                          <a:latin typeface="Tahoma"/>
                          <a:cs typeface="Tahoma"/>
                        </a:rPr>
                        <a:t>S</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24510">
                        <a:lnSpc>
                          <a:spcPct val="100000"/>
                        </a:lnSpc>
                        <a:spcBef>
                          <a:spcPts val="330"/>
                        </a:spcBef>
                      </a:pPr>
                      <a:r>
                        <a:rPr sz="1800" b="1" dirty="0">
                          <a:solidFill>
                            <a:srgbClr val="FFFFFF"/>
                          </a:solidFill>
                          <a:latin typeface="Tahoma"/>
                          <a:cs typeface="Tahoma"/>
                        </a:rPr>
                        <a:t>A</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43560">
                        <a:lnSpc>
                          <a:spcPct val="100000"/>
                        </a:lnSpc>
                        <a:spcBef>
                          <a:spcPts val="330"/>
                        </a:spcBef>
                      </a:pPr>
                      <a:r>
                        <a:rPr sz="1800" b="1" dirty="0">
                          <a:solidFill>
                            <a:srgbClr val="FFFFFF"/>
                          </a:solidFill>
                          <a:latin typeface="Tahoma"/>
                          <a:cs typeface="Tahoma"/>
                        </a:rPr>
                        <a:t>B</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20700">
                        <a:lnSpc>
                          <a:spcPct val="100000"/>
                        </a:lnSpc>
                        <a:spcBef>
                          <a:spcPts val="330"/>
                        </a:spcBef>
                      </a:pPr>
                      <a:r>
                        <a:rPr sz="1800" b="1" dirty="0">
                          <a:solidFill>
                            <a:srgbClr val="FFFFFF"/>
                          </a:solidFill>
                          <a:latin typeface="Tahoma"/>
                          <a:cs typeface="Tahoma"/>
                        </a:rPr>
                        <a:t>C</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29590">
                        <a:lnSpc>
                          <a:spcPct val="100000"/>
                        </a:lnSpc>
                        <a:spcBef>
                          <a:spcPts val="330"/>
                        </a:spcBef>
                      </a:pPr>
                      <a:r>
                        <a:rPr sz="1800" b="1" dirty="0">
                          <a:solidFill>
                            <a:srgbClr val="FFFFFF"/>
                          </a:solidFill>
                          <a:latin typeface="Tahoma"/>
                          <a:cs typeface="Tahoma"/>
                        </a:rPr>
                        <a:t>D</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tc>
                  <a:txBody>
                    <a:bodyPr/>
                    <a:lstStyle/>
                    <a:p>
                      <a:pPr marL="549910">
                        <a:lnSpc>
                          <a:spcPct val="100000"/>
                        </a:lnSpc>
                        <a:spcBef>
                          <a:spcPts val="330"/>
                        </a:spcBef>
                      </a:pPr>
                      <a:r>
                        <a:rPr sz="1800" b="1" dirty="0">
                          <a:solidFill>
                            <a:srgbClr val="FFFFFF"/>
                          </a:solidFill>
                          <a:latin typeface="Tahoma"/>
                          <a:cs typeface="Tahoma"/>
                        </a:rPr>
                        <a:t>E</a:t>
                      </a:r>
                      <a:endParaRPr sz="1800">
                        <a:latin typeface="Tahoma"/>
                        <a:cs typeface="Tahom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370880">
                <a:tc>
                  <a:txBody>
                    <a:bodyPr/>
                    <a:lstStyle/>
                    <a:p>
                      <a:pPr marL="546100">
                        <a:lnSpc>
                          <a:spcPct val="100000"/>
                        </a:lnSpc>
                        <a:spcBef>
                          <a:spcPts val="330"/>
                        </a:spcBef>
                      </a:pPr>
                      <a:r>
                        <a:rPr sz="1800" dirty="0">
                          <a:latin typeface="Verdana"/>
                          <a:cs typeface="Verdana"/>
                        </a:rPr>
                        <a:t>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100">
                        <a:lnSpc>
                          <a:spcPct val="100000"/>
                        </a:lnSpc>
                        <a:spcBef>
                          <a:spcPts val="330"/>
                        </a:spcBef>
                      </a:pPr>
                      <a:r>
                        <a:rPr sz="1800" dirty="0">
                          <a:latin typeface="Verdana"/>
                          <a:cs typeface="Verdana"/>
                        </a:rPr>
                        <a:t>5</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100">
                        <a:lnSpc>
                          <a:spcPct val="100000"/>
                        </a:lnSpc>
                        <a:spcBef>
                          <a:spcPts val="330"/>
                        </a:spcBef>
                      </a:pPr>
                      <a:r>
                        <a:rPr sz="1800" dirty="0">
                          <a:latin typeface="Verdana"/>
                          <a:cs typeface="Verdana"/>
                        </a:rPr>
                        <a:t>5</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735">
                        <a:lnSpc>
                          <a:spcPct val="100000"/>
                        </a:lnSpc>
                        <a:spcBef>
                          <a:spcPts val="330"/>
                        </a:spcBef>
                      </a:pPr>
                      <a:r>
                        <a:rPr sz="1800" dirty="0">
                          <a:latin typeface="Verdana"/>
                          <a:cs typeface="Verdana"/>
                        </a:rPr>
                        <a:t>7</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735">
                        <a:lnSpc>
                          <a:spcPct val="100000"/>
                        </a:lnSpc>
                        <a:spcBef>
                          <a:spcPts val="330"/>
                        </a:spcBef>
                      </a:pPr>
                      <a:r>
                        <a:rPr sz="1800" dirty="0">
                          <a:latin typeface="Verdana"/>
                          <a:cs typeface="Verdana"/>
                        </a:rPr>
                        <a:t>9</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tc>
                  <a:txBody>
                    <a:bodyPr/>
                    <a:lstStyle/>
                    <a:p>
                      <a:pPr marL="546735">
                        <a:lnSpc>
                          <a:spcPct val="100000"/>
                        </a:lnSpc>
                        <a:spcBef>
                          <a:spcPts val="330"/>
                        </a:spcBef>
                      </a:pPr>
                      <a:r>
                        <a:rPr sz="1800" dirty="0">
                          <a:latin typeface="Verdana"/>
                          <a:cs typeface="Verdana"/>
                        </a:rPr>
                        <a:t>8</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CBCBCB"/>
                    </a:solidFill>
                  </a:tcPr>
                </a:tc>
                <a:extLst>
                  <a:ext uri="{0D108BD9-81ED-4DB2-BD59-A6C34878D82A}">
                    <a16:rowId xmlns:a16="http://schemas.microsoft.com/office/drawing/2014/main" val="10001"/>
                  </a:ext>
                </a:extLst>
              </a:tr>
            </a:tbl>
          </a:graphicData>
        </a:graphic>
      </p:graphicFrame>
      <p:sp>
        <p:nvSpPr>
          <p:cNvPr id="11" name="Slide Number Placeholder 10">
            <a:extLst>
              <a:ext uri="{FF2B5EF4-FFF2-40B4-BE49-F238E27FC236}">
                <a16:creationId xmlns:a16="http://schemas.microsoft.com/office/drawing/2014/main" id="{57C75746-8179-57DD-7DF8-BACE46B0B7D9}"/>
              </a:ext>
            </a:extLst>
          </p:cNvPr>
          <p:cNvSpPr>
            <a:spLocks noGrp="1"/>
          </p:cNvSpPr>
          <p:nvPr>
            <p:ph type="sldNum" sz="quarter" idx="12"/>
          </p:nvPr>
        </p:nvSpPr>
        <p:spPr>
          <a:xfrm>
            <a:off x="10353048" y="295734"/>
            <a:ext cx="838199" cy="767687"/>
          </a:xfrm>
        </p:spPr>
        <p:txBody>
          <a:bodyPr/>
          <a:lstStyle/>
          <a:p>
            <a:fld id="{CC35A254-4A35-4A19-8176-D3942D5E59E5}" type="slidenum">
              <a:rPr lang="en-US" smtClean="0"/>
              <a:t>65</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6320790" cy="665480"/>
          </a:xfrm>
          <a:prstGeom prst="rect">
            <a:avLst/>
          </a:prstGeom>
        </p:spPr>
        <p:txBody>
          <a:bodyPr vert="horz" wrap="square" lIns="0" tIns="12700" rIns="0" bIns="0" rtlCol="0">
            <a:spAutoFit/>
          </a:bodyPr>
          <a:lstStyle/>
          <a:p>
            <a:pPr marL="12700">
              <a:lnSpc>
                <a:spcPct val="100000"/>
              </a:lnSpc>
              <a:spcBef>
                <a:spcPts val="100"/>
              </a:spcBef>
            </a:pPr>
            <a:r>
              <a:rPr spc="65" dirty="0"/>
              <a:t>Categori</a:t>
            </a:r>
            <a:r>
              <a:rPr spc="55" dirty="0"/>
              <a:t>e</a:t>
            </a:r>
            <a:r>
              <a:rPr spc="-560" dirty="0"/>
              <a:t>s</a:t>
            </a:r>
            <a:r>
              <a:rPr spc="110" dirty="0">
                <a:latin typeface="Times New Roman"/>
                <a:cs typeface="Times New Roman"/>
              </a:rPr>
              <a:t> </a:t>
            </a:r>
            <a:r>
              <a:rPr spc="20" dirty="0"/>
              <a:t>of</a:t>
            </a:r>
            <a:r>
              <a:rPr spc="114" dirty="0">
                <a:latin typeface="Times New Roman"/>
                <a:cs typeface="Times New Roman"/>
              </a:rPr>
              <a:t> </a:t>
            </a:r>
            <a:r>
              <a:rPr spc="-365" dirty="0"/>
              <a:t>I</a:t>
            </a:r>
            <a:r>
              <a:rPr spc="-509" dirty="0"/>
              <a:t>P</a:t>
            </a:r>
            <a:r>
              <a:rPr spc="100" dirty="0">
                <a:latin typeface="Times New Roman"/>
                <a:cs typeface="Times New Roman"/>
              </a:rPr>
              <a:t> </a:t>
            </a:r>
            <a:r>
              <a:rPr spc="240" dirty="0"/>
              <a:t>A</a:t>
            </a:r>
            <a:r>
              <a:rPr spc="-155" dirty="0"/>
              <a:t>ddress</a:t>
            </a:r>
          </a:p>
        </p:txBody>
      </p:sp>
      <p:sp>
        <p:nvSpPr>
          <p:cNvPr id="3" name="object 3"/>
          <p:cNvSpPr txBox="1"/>
          <p:nvPr/>
        </p:nvSpPr>
        <p:spPr>
          <a:xfrm>
            <a:off x="1182116" y="1954500"/>
            <a:ext cx="1271905" cy="218376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60" dirty="0">
                <a:solidFill>
                  <a:srgbClr val="FFFFFF"/>
                </a:solidFill>
                <a:latin typeface="Verdana"/>
                <a:cs typeface="Verdana"/>
              </a:rPr>
              <a:t>C</a:t>
            </a:r>
            <a:r>
              <a:rPr sz="2000" spc="25" dirty="0">
                <a:solidFill>
                  <a:srgbClr val="FFFFFF"/>
                </a:solidFill>
                <a:latin typeface="Verdana"/>
                <a:cs typeface="Verdana"/>
              </a:rPr>
              <a:t>l</a:t>
            </a:r>
            <a:r>
              <a:rPr sz="2000" spc="-130" dirty="0">
                <a:solidFill>
                  <a:srgbClr val="FFFFFF"/>
                </a:solidFill>
                <a:latin typeface="Verdana"/>
                <a:cs typeface="Verdana"/>
              </a:rPr>
              <a:t>as</a:t>
            </a:r>
            <a:r>
              <a:rPr sz="2000" spc="-114" dirty="0">
                <a:solidFill>
                  <a:srgbClr val="FFFFFF"/>
                </a:solidFill>
                <a:latin typeface="Verdana"/>
                <a:cs typeface="Verdana"/>
              </a:rPr>
              <a:t>s</a:t>
            </a:r>
            <a:r>
              <a:rPr sz="2000" spc="20" dirty="0">
                <a:solidFill>
                  <a:srgbClr val="FFFFFF"/>
                </a:solidFill>
                <a:latin typeface="Times New Roman"/>
                <a:cs typeface="Times New Roman"/>
              </a:rPr>
              <a:t> </a:t>
            </a:r>
            <a:r>
              <a:rPr sz="2000" spc="114" dirty="0">
                <a:solidFill>
                  <a:srgbClr val="FFFFFF"/>
                </a:solidFill>
                <a:latin typeface="Verdana"/>
                <a:cs typeface="Verdana"/>
              </a:rPr>
              <a:t>A</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60" dirty="0">
                <a:solidFill>
                  <a:srgbClr val="FFFFFF"/>
                </a:solidFill>
                <a:latin typeface="Verdana"/>
                <a:cs typeface="Verdana"/>
              </a:rPr>
              <a:t>C</a:t>
            </a:r>
            <a:r>
              <a:rPr sz="2000" spc="25" dirty="0">
                <a:solidFill>
                  <a:srgbClr val="FFFFFF"/>
                </a:solidFill>
                <a:latin typeface="Verdana"/>
                <a:cs typeface="Verdana"/>
              </a:rPr>
              <a:t>l</a:t>
            </a:r>
            <a:r>
              <a:rPr sz="2000" spc="-130" dirty="0">
                <a:solidFill>
                  <a:srgbClr val="FFFFFF"/>
                </a:solidFill>
                <a:latin typeface="Verdana"/>
                <a:cs typeface="Verdana"/>
              </a:rPr>
              <a:t>as</a:t>
            </a:r>
            <a:r>
              <a:rPr sz="2000" spc="-114" dirty="0">
                <a:solidFill>
                  <a:srgbClr val="FFFFFF"/>
                </a:solidFill>
                <a:latin typeface="Verdana"/>
                <a:cs typeface="Verdana"/>
              </a:rPr>
              <a:t>s</a:t>
            </a:r>
            <a:r>
              <a:rPr sz="2000" spc="20" dirty="0">
                <a:solidFill>
                  <a:srgbClr val="FFFFFF"/>
                </a:solidFill>
                <a:latin typeface="Times New Roman"/>
                <a:cs typeface="Times New Roman"/>
              </a:rPr>
              <a:t> </a:t>
            </a:r>
            <a:r>
              <a:rPr sz="2000" spc="-225" dirty="0">
                <a:solidFill>
                  <a:srgbClr val="FFFFFF"/>
                </a:solidFill>
                <a:latin typeface="Verdana"/>
                <a:cs typeface="Verdana"/>
              </a:rPr>
              <a:t>B</a:t>
            </a:r>
            <a:endParaRPr sz="2000">
              <a:latin typeface="Verdana"/>
              <a:cs typeface="Verdana"/>
            </a:endParaRPr>
          </a:p>
          <a:p>
            <a:pPr marL="12700">
              <a:lnSpc>
                <a:spcPct val="100000"/>
              </a:lnSpc>
              <a:spcBef>
                <a:spcPts val="1010"/>
              </a:spcBef>
              <a:tabLst>
                <a:tab pos="354965" algn="l"/>
              </a:tabLst>
            </a:pPr>
            <a:r>
              <a:rPr sz="1600" spc="-155" dirty="0">
                <a:solidFill>
                  <a:srgbClr val="89D0D6"/>
                </a:solidFill>
                <a:latin typeface="Lucida Sans Unicode"/>
                <a:cs typeface="Lucida Sans Unicode"/>
              </a:rPr>
              <a:t>▶	</a:t>
            </a:r>
            <a:r>
              <a:rPr sz="2000" spc="60" dirty="0">
                <a:solidFill>
                  <a:srgbClr val="FFFFFF"/>
                </a:solidFill>
                <a:latin typeface="Verdana"/>
                <a:cs typeface="Verdana"/>
              </a:rPr>
              <a:t>C</a:t>
            </a:r>
            <a:r>
              <a:rPr sz="2000" spc="25" dirty="0">
                <a:solidFill>
                  <a:srgbClr val="FFFFFF"/>
                </a:solidFill>
                <a:latin typeface="Verdana"/>
                <a:cs typeface="Verdana"/>
              </a:rPr>
              <a:t>l</a:t>
            </a:r>
            <a:r>
              <a:rPr sz="2000" spc="-130" dirty="0">
                <a:solidFill>
                  <a:srgbClr val="FFFFFF"/>
                </a:solidFill>
                <a:latin typeface="Verdana"/>
                <a:cs typeface="Verdana"/>
              </a:rPr>
              <a:t>as</a:t>
            </a:r>
            <a:r>
              <a:rPr sz="2000" spc="-114" dirty="0">
                <a:solidFill>
                  <a:srgbClr val="FFFFFF"/>
                </a:solidFill>
                <a:latin typeface="Verdana"/>
                <a:cs typeface="Verdana"/>
              </a:rPr>
              <a:t>s</a:t>
            </a:r>
            <a:r>
              <a:rPr sz="2000" spc="15" dirty="0">
                <a:solidFill>
                  <a:srgbClr val="FFFFFF"/>
                </a:solidFill>
                <a:latin typeface="Times New Roman"/>
                <a:cs typeface="Times New Roman"/>
              </a:rPr>
              <a:t> </a:t>
            </a:r>
            <a:r>
              <a:rPr sz="2000" spc="229" dirty="0">
                <a:solidFill>
                  <a:srgbClr val="FFFFFF"/>
                </a:solidFill>
                <a:latin typeface="Verdana"/>
                <a:cs typeface="Verdana"/>
              </a:rPr>
              <a:t>C</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60" dirty="0">
                <a:solidFill>
                  <a:srgbClr val="FFFFFF"/>
                </a:solidFill>
                <a:latin typeface="Verdana"/>
                <a:cs typeface="Verdana"/>
              </a:rPr>
              <a:t>C</a:t>
            </a:r>
            <a:r>
              <a:rPr sz="2000" spc="25" dirty="0">
                <a:solidFill>
                  <a:srgbClr val="FFFFFF"/>
                </a:solidFill>
                <a:latin typeface="Verdana"/>
                <a:cs typeface="Verdana"/>
              </a:rPr>
              <a:t>l</a:t>
            </a:r>
            <a:r>
              <a:rPr sz="2000" spc="-130" dirty="0">
                <a:solidFill>
                  <a:srgbClr val="FFFFFF"/>
                </a:solidFill>
                <a:latin typeface="Verdana"/>
                <a:cs typeface="Verdana"/>
              </a:rPr>
              <a:t>as</a:t>
            </a:r>
            <a:r>
              <a:rPr sz="2000" spc="-114" dirty="0">
                <a:solidFill>
                  <a:srgbClr val="FFFFFF"/>
                </a:solidFill>
                <a:latin typeface="Verdana"/>
                <a:cs typeface="Verdana"/>
              </a:rPr>
              <a:t>s</a:t>
            </a:r>
            <a:r>
              <a:rPr sz="2000" spc="20" dirty="0">
                <a:solidFill>
                  <a:srgbClr val="FFFFFF"/>
                </a:solidFill>
                <a:latin typeface="Times New Roman"/>
                <a:cs typeface="Times New Roman"/>
              </a:rPr>
              <a:t> </a:t>
            </a:r>
            <a:r>
              <a:rPr sz="2000" spc="-50" dirty="0">
                <a:solidFill>
                  <a:srgbClr val="FFFFFF"/>
                </a:solidFill>
                <a:latin typeface="Verdana"/>
                <a:cs typeface="Verdana"/>
              </a:rPr>
              <a:t>D</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60" dirty="0">
                <a:solidFill>
                  <a:srgbClr val="FFFFFF"/>
                </a:solidFill>
                <a:latin typeface="Verdana"/>
                <a:cs typeface="Verdana"/>
              </a:rPr>
              <a:t>C</a:t>
            </a:r>
            <a:r>
              <a:rPr sz="2000" spc="25" dirty="0">
                <a:solidFill>
                  <a:srgbClr val="FFFFFF"/>
                </a:solidFill>
                <a:latin typeface="Verdana"/>
                <a:cs typeface="Verdana"/>
              </a:rPr>
              <a:t>l</a:t>
            </a:r>
            <a:r>
              <a:rPr sz="2000" spc="-130" dirty="0">
                <a:solidFill>
                  <a:srgbClr val="FFFFFF"/>
                </a:solidFill>
                <a:latin typeface="Verdana"/>
                <a:cs typeface="Verdana"/>
              </a:rPr>
              <a:t>as</a:t>
            </a:r>
            <a:r>
              <a:rPr sz="2000" spc="-114" dirty="0">
                <a:solidFill>
                  <a:srgbClr val="FFFFFF"/>
                </a:solidFill>
                <a:latin typeface="Verdana"/>
                <a:cs typeface="Verdana"/>
              </a:rPr>
              <a:t>s</a:t>
            </a:r>
            <a:r>
              <a:rPr sz="2000" spc="20" dirty="0">
                <a:solidFill>
                  <a:srgbClr val="FFFFFF"/>
                </a:solidFill>
                <a:latin typeface="Times New Roman"/>
                <a:cs typeface="Times New Roman"/>
              </a:rPr>
              <a:t> </a:t>
            </a:r>
            <a:r>
              <a:rPr sz="2000" spc="-195" dirty="0">
                <a:solidFill>
                  <a:srgbClr val="FFFFFF"/>
                </a:solidFill>
                <a:latin typeface="Verdana"/>
                <a:cs typeface="Verdana"/>
              </a:rPr>
              <a:t>E</a:t>
            </a:r>
            <a:endParaRPr sz="2000">
              <a:latin typeface="Verdana"/>
              <a:cs typeface="Verdana"/>
            </a:endParaRPr>
          </a:p>
        </p:txBody>
      </p:sp>
      <p:sp>
        <p:nvSpPr>
          <p:cNvPr id="4" name="object 4"/>
          <p:cNvSpPr txBox="1"/>
          <p:nvPr/>
        </p:nvSpPr>
        <p:spPr>
          <a:xfrm>
            <a:off x="10662039" y="570682"/>
            <a:ext cx="222885" cy="452120"/>
          </a:xfrm>
          <a:prstGeom prst="rect">
            <a:avLst/>
          </a:prstGeom>
        </p:spPr>
        <p:txBody>
          <a:bodyPr vert="horz" wrap="square" lIns="0" tIns="12065" rIns="0" bIns="0" rtlCol="0">
            <a:spAutoFit/>
          </a:bodyPr>
          <a:lstStyle/>
          <a:p>
            <a:pPr marL="12700">
              <a:lnSpc>
                <a:spcPct val="100000"/>
              </a:lnSpc>
              <a:spcBef>
                <a:spcPts val="95"/>
              </a:spcBef>
            </a:pPr>
            <a:r>
              <a:rPr sz="2800" spc="-229" dirty="0">
                <a:solidFill>
                  <a:srgbClr val="FFFFFF"/>
                </a:solidFill>
                <a:latin typeface="Verdana"/>
                <a:cs typeface="Verdana"/>
              </a:rPr>
              <a:t>5</a:t>
            </a:r>
            <a:endParaRPr sz="2800">
              <a:latin typeface="Verdana"/>
              <a:cs typeface="Verdana"/>
            </a:endParaRPr>
          </a:p>
        </p:txBody>
      </p:sp>
      <p:sp>
        <p:nvSpPr>
          <p:cNvPr id="7" name="Slide Number Placeholder 6">
            <a:extLst>
              <a:ext uri="{FF2B5EF4-FFF2-40B4-BE49-F238E27FC236}">
                <a16:creationId xmlns:a16="http://schemas.microsoft.com/office/drawing/2014/main" id="{CA5BDCA8-B056-FB0F-09D5-B4AF486BF790}"/>
              </a:ext>
            </a:extLst>
          </p:cNvPr>
          <p:cNvSpPr>
            <a:spLocks noGrp="1"/>
          </p:cNvSpPr>
          <p:nvPr>
            <p:ph type="sldNum" sz="quarter" idx="12"/>
          </p:nvPr>
        </p:nvSpPr>
        <p:spPr/>
        <p:txBody>
          <a:bodyPr/>
          <a:lstStyle/>
          <a:p>
            <a:fld id="{CC35A254-4A35-4A19-8176-D3942D5E59E5}"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4050665" cy="665480"/>
          </a:xfrm>
          <a:prstGeom prst="rect">
            <a:avLst/>
          </a:prstGeom>
        </p:spPr>
        <p:txBody>
          <a:bodyPr vert="horz" wrap="square" lIns="0" tIns="12700" rIns="0" bIns="0" rtlCol="0">
            <a:spAutoFit/>
          </a:bodyPr>
          <a:lstStyle/>
          <a:p>
            <a:pPr marL="12700">
              <a:lnSpc>
                <a:spcPct val="100000"/>
              </a:lnSpc>
              <a:spcBef>
                <a:spcPts val="100"/>
              </a:spcBef>
            </a:pPr>
            <a:r>
              <a:rPr spc="-120" dirty="0"/>
              <a:t>Class</a:t>
            </a:r>
            <a:r>
              <a:rPr spc="100" dirty="0">
                <a:latin typeface="Times New Roman"/>
                <a:cs typeface="Times New Roman"/>
              </a:rPr>
              <a:t> </a:t>
            </a:r>
            <a:r>
              <a:rPr spc="235" dirty="0"/>
              <a:t>A</a:t>
            </a:r>
            <a:r>
              <a:rPr spc="120" dirty="0">
                <a:latin typeface="Times New Roman"/>
                <a:cs typeface="Times New Roman"/>
              </a:rPr>
              <a:t> </a:t>
            </a:r>
            <a:r>
              <a:rPr spc="-85" dirty="0"/>
              <a:t>address</a:t>
            </a:r>
          </a:p>
        </p:txBody>
      </p:sp>
      <p:sp>
        <p:nvSpPr>
          <p:cNvPr id="3" name="object 3"/>
          <p:cNvSpPr txBox="1"/>
          <p:nvPr/>
        </p:nvSpPr>
        <p:spPr>
          <a:xfrm>
            <a:off x="1182116" y="1954500"/>
            <a:ext cx="8529320" cy="292163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75" dirty="0">
                <a:solidFill>
                  <a:srgbClr val="FFFFFF"/>
                </a:solidFill>
                <a:latin typeface="Verdana"/>
                <a:cs typeface="Verdana"/>
              </a:rPr>
              <a:t>Consist</a:t>
            </a:r>
            <a:r>
              <a:rPr sz="2000" spc="25" dirty="0">
                <a:solidFill>
                  <a:srgbClr val="FFFFFF"/>
                </a:solidFill>
                <a:latin typeface="Times New Roman"/>
                <a:cs typeface="Times New Roman"/>
              </a:rPr>
              <a:t> </a:t>
            </a:r>
            <a:r>
              <a:rPr sz="2000" spc="10" dirty="0">
                <a:solidFill>
                  <a:srgbClr val="FFFFFF"/>
                </a:solidFill>
                <a:latin typeface="Verdana"/>
                <a:cs typeface="Verdana"/>
              </a:rPr>
              <a:t>of</a:t>
            </a:r>
            <a:r>
              <a:rPr sz="2000" spc="50" dirty="0">
                <a:solidFill>
                  <a:srgbClr val="FFFFFF"/>
                </a:solidFill>
                <a:latin typeface="Times New Roman"/>
                <a:cs typeface="Times New Roman"/>
              </a:rPr>
              <a:t> </a:t>
            </a:r>
            <a:r>
              <a:rPr sz="2000" spc="-145" dirty="0">
                <a:solidFill>
                  <a:srgbClr val="FFFFFF"/>
                </a:solidFill>
                <a:latin typeface="Verdana"/>
                <a:cs typeface="Verdana"/>
              </a:rPr>
              <a:t>l</a:t>
            </a:r>
            <a:r>
              <a:rPr sz="2000" dirty="0">
                <a:solidFill>
                  <a:srgbClr val="FFFFFF"/>
                </a:solidFill>
                <a:latin typeface="Verdana"/>
                <a:cs typeface="Verdana"/>
              </a:rPr>
              <a:t>ar</a:t>
            </a:r>
            <a:r>
              <a:rPr sz="2000" spc="-5" dirty="0">
                <a:solidFill>
                  <a:srgbClr val="FFFFFF"/>
                </a:solidFill>
                <a:latin typeface="Verdana"/>
                <a:cs typeface="Verdana"/>
              </a:rPr>
              <a:t>g</a:t>
            </a:r>
            <a:r>
              <a:rPr sz="2000" spc="110" dirty="0">
                <a:solidFill>
                  <a:srgbClr val="FFFFFF"/>
                </a:solidFill>
                <a:latin typeface="Verdana"/>
                <a:cs typeface="Verdana"/>
              </a:rPr>
              <a:t>e</a:t>
            </a:r>
            <a:r>
              <a:rPr sz="2000" spc="30" dirty="0">
                <a:solidFill>
                  <a:srgbClr val="FFFFFF"/>
                </a:solidFill>
                <a:latin typeface="Times New Roman"/>
                <a:cs typeface="Times New Roman"/>
              </a:rPr>
              <a:t> </a:t>
            </a:r>
            <a:r>
              <a:rPr sz="2000" spc="-50" dirty="0">
                <a:solidFill>
                  <a:srgbClr val="FFFFFF"/>
                </a:solidFill>
                <a:latin typeface="Verdana"/>
                <a:cs typeface="Verdana"/>
              </a:rPr>
              <a:t>n</a:t>
            </a:r>
            <a:r>
              <a:rPr sz="2000" spc="-45" dirty="0">
                <a:solidFill>
                  <a:srgbClr val="FFFFFF"/>
                </a:solidFill>
                <a:latin typeface="Verdana"/>
                <a:cs typeface="Verdana"/>
              </a:rPr>
              <a:t>u</a:t>
            </a:r>
            <a:r>
              <a:rPr sz="2000" spc="60" dirty="0">
                <a:solidFill>
                  <a:srgbClr val="FFFFFF"/>
                </a:solidFill>
                <a:latin typeface="Verdana"/>
                <a:cs typeface="Verdana"/>
              </a:rPr>
              <a:t>mb</a:t>
            </a:r>
            <a:r>
              <a:rPr sz="2000" spc="50" dirty="0">
                <a:solidFill>
                  <a:srgbClr val="FFFFFF"/>
                </a:solidFill>
                <a:latin typeface="Verdana"/>
                <a:cs typeface="Verdana"/>
              </a:rPr>
              <a:t>e</a:t>
            </a:r>
            <a:r>
              <a:rPr sz="2000" spc="-254" dirty="0">
                <a:solidFill>
                  <a:srgbClr val="FFFFFF"/>
                </a:solidFill>
                <a:latin typeface="Verdana"/>
                <a:cs typeface="Verdana"/>
              </a:rPr>
              <a:t>r</a:t>
            </a:r>
            <a:r>
              <a:rPr sz="2000" spc="10" dirty="0">
                <a:solidFill>
                  <a:srgbClr val="FFFFFF"/>
                </a:solidFill>
                <a:latin typeface="Times New Roman"/>
                <a:cs typeface="Times New Roman"/>
              </a:rPr>
              <a:t> </a:t>
            </a:r>
            <a:r>
              <a:rPr sz="2000" spc="10" dirty="0">
                <a:solidFill>
                  <a:srgbClr val="FFFFFF"/>
                </a:solidFill>
                <a:latin typeface="Verdana"/>
                <a:cs typeface="Verdana"/>
              </a:rPr>
              <a:t>of</a:t>
            </a:r>
            <a:r>
              <a:rPr sz="2000" spc="50" dirty="0">
                <a:solidFill>
                  <a:srgbClr val="FFFFFF"/>
                </a:solidFill>
                <a:latin typeface="Times New Roman"/>
                <a:cs typeface="Times New Roman"/>
              </a:rPr>
              <a:t> </a:t>
            </a:r>
            <a:r>
              <a:rPr sz="2000" spc="-90" dirty="0">
                <a:solidFill>
                  <a:srgbClr val="FFFFFF"/>
                </a:solidFill>
                <a:latin typeface="Verdana"/>
                <a:cs typeface="Verdana"/>
              </a:rPr>
              <a:t>hos</a:t>
            </a:r>
            <a:r>
              <a:rPr sz="2000" spc="-50" dirty="0">
                <a:solidFill>
                  <a:srgbClr val="FFFFFF"/>
                </a:solidFill>
                <a:latin typeface="Verdana"/>
                <a:cs typeface="Verdana"/>
              </a:rPr>
              <a:t>t</a:t>
            </a:r>
            <a:r>
              <a:rPr sz="2000" spc="-265" dirty="0">
                <a:solidFill>
                  <a:srgbClr val="FFFFFF"/>
                </a:solidFill>
                <a:latin typeface="Verdana"/>
                <a:cs typeface="Verdana"/>
              </a:rPr>
              <a:t>s</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50" dirty="0">
                <a:solidFill>
                  <a:srgbClr val="FFFFFF"/>
                </a:solidFill>
                <a:latin typeface="Verdana"/>
                <a:cs typeface="Verdana"/>
              </a:rPr>
              <a:t>N</a:t>
            </a:r>
            <a:r>
              <a:rPr sz="2000" spc="45" dirty="0">
                <a:solidFill>
                  <a:srgbClr val="FFFFFF"/>
                </a:solidFill>
                <a:latin typeface="Verdana"/>
                <a:cs typeface="Verdana"/>
              </a:rPr>
              <a:t>e</a:t>
            </a:r>
            <a:r>
              <a:rPr sz="2000" spc="-30" dirty="0">
                <a:solidFill>
                  <a:srgbClr val="FFFFFF"/>
                </a:solidFill>
                <a:latin typeface="Verdana"/>
                <a:cs typeface="Verdana"/>
              </a:rPr>
              <a:t>t</a:t>
            </a:r>
            <a:r>
              <a:rPr sz="2000" spc="-50" dirty="0">
                <a:solidFill>
                  <a:srgbClr val="FFFFFF"/>
                </a:solidFill>
                <a:latin typeface="Verdana"/>
                <a:cs typeface="Verdana"/>
              </a:rPr>
              <a:t>w</a:t>
            </a:r>
            <a:r>
              <a:rPr sz="2000" spc="-90" dirty="0">
                <a:solidFill>
                  <a:srgbClr val="FFFFFF"/>
                </a:solidFill>
                <a:latin typeface="Verdana"/>
                <a:cs typeface="Verdana"/>
              </a:rPr>
              <a:t>o</a:t>
            </a:r>
            <a:r>
              <a:rPr sz="2000" spc="-75" dirty="0">
                <a:solidFill>
                  <a:srgbClr val="FFFFFF"/>
                </a:solidFill>
                <a:latin typeface="Verdana"/>
                <a:cs typeface="Verdana"/>
              </a:rPr>
              <a:t>r</a:t>
            </a:r>
            <a:r>
              <a:rPr sz="2000" spc="-180" dirty="0">
                <a:solidFill>
                  <a:srgbClr val="FFFFFF"/>
                </a:solidFill>
                <a:latin typeface="Verdana"/>
                <a:cs typeface="Verdana"/>
              </a:rPr>
              <a:t>k</a:t>
            </a:r>
            <a:r>
              <a:rPr sz="2000" spc="15" dirty="0">
                <a:solidFill>
                  <a:srgbClr val="FFFFFF"/>
                </a:solidFill>
                <a:latin typeface="Times New Roman"/>
                <a:cs typeface="Times New Roman"/>
              </a:rPr>
              <a:t> </a:t>
            </a:r>
            <a:r>
              <a:rPr sz="2000" spc="-380" dirty="0">
                <a:solidFill>
                  <a:srgbClr val="FFFFFF"/>
                </a:solidFill>
                <a:latin typeface="Verdana"/>
                <a:cs typeface="Verdana"/>
              </a:rPr>
              <a:t>I</a:t>
            </a:r>
            <a:r>
              <a:rPr sz="2000" spc="-50" dirty="0">
                <a:solidFill>
                  <a:srgbClr val="FFFFFF"/>
                </a:solidFill>
                <a:latin typeface="Verdana"/>
                <a:cs typeface="Verdana"/>
              </a:rPr>
              <a:t>D</a:t>
            </a:r>
            <a:r>
              <a:rPr sz="2000" spc="20"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50" dirty="0">
                <a:solidFill>
                  <a:srgbClr val="FFFFFF"/>
                </a:solidFill>
                <a:latin typeface="Times New Roman"/>
                <a:cs typeface="Times New Roman"/>
              </a:rPr>
              <a:t> </a:t>
            </a:r>
            <a:r>
              <a:rPr sz="2000" spc="-160" dirty="0">
                <a:solidFill>
                  <a:srgbClr val="FFFFFF"/>
                </a:solidFill>
                <a:latin typeface="Verdana"/>
                <a:cs typeface="Verdana"/>
              </a:rPr>
              <a:t>8</a:t>
            </a:r>
            <a:r>
              <a:rPr sz="2000" spc="-254" dirty="0">
                <a:solidFill>
                  <a:srgbClr val="FFFFFF"/>
                </a:solidFill>
                <a:latin typeface="Verdana"/>
                <a:cs typeface="Verdana"/>
              </a:rPr>
              <a:t>-</a:t>
            </a:r>
            <a:r>
              <a:rPr sz="2000" spc="-55" dirty="0">
                <a:solidFill>
                  <a:srgbClr val="FFFFFF"/>
                </a:solidFill>
                <a:latin typeface="Verdana"/>
                <a:cs typeface="Verdana"/>
              </a:rPr>
              <a:t>bi</a:t>
            </a:r>
            <a:r>
              <a:rPr sz="2000" spc="-45" dirty="0">
                <a:solidFill>
                  <a:srgbClr val="FFFFFF"/>
                </a:solidFill>
                <a:latin typeface="Verdana"/>
                <a:cs typeface="Verdana"/>
              </a:rPr>
              <a:t>t</a:t>
            </a:r>
            <a:r>
              <a:rPr sz="2000" spc="35" dirty="0">
                <a:solidFill>
                  <a:srgbClr val="FFFFFF"/>
                </a:solidFill>
                <a:latin typeface="Times New Roman"/>
                <a:cs typeface="Times New Roman"/>
              </a:rPr>
              <a:t> </a:t>
            </a:r>
            <a:r>
              <a:rPr sz="2000" spc="-145" dirty="0">
                <a:solidFill>
                  <a:srgbClr val="FFFFFF"/>
                </a:solidFill>
                <a:latin typeface="Verdana"/>
                <a:cs typeface="Verdana"/>
              </a:rPr>
              <a:t>l</a:t>
            </a:r>
            <a:r>
              <a:rPr sz="2000" spc="50" dirty="0">
                <a:solidFill>
                  <a:srgbClr val="FFFFFF"/>
                </a:solidFill>
                <a:latin typeface="Verdana"/>
                <a:cs typeface="Verdana"/>
              </a:rPr>
              <a:t>ong</a:t>
            </a:r>
            <a:endParaRPr sz="2000">
              <a:latin typeface="Verdana"/>
              <a:cs typeface="Verdana"/>
            </a:endParaRPr>
          </a:p>
          <a:p>
            <a:pPr marL="12700">
              <a:lnSpc>
                <a:spcPct val="100000"/>
              </a:lnSpc>
              <a:spcBef>
                <a:spcPts val="1010"/>
              </a:spcBef>
              <a:tabLst>
                <a:tab pos="354965" algn="l"/>
              </a:tabLst>
            </a:pPr>
            <a:r>
              <a:rPr sz="1600" spc="-155" dirty="0">
                <a:solidFill>
                  <a:srgbClr val="89D0D6"/>
                </a:solidFill>
                <a:latin typeface="Lucida Sans Unicode"/>
                <a:cs typeface="Lucida Sans Unicode"/>
              </a:rPr>
              <a:t>▶	</a:t>
            </a:r>
            <a:r>
              <a:rPr sz="2000" spc="-25" dirty="0">
                <a:solidFill>
                  <a:srgbClr val="FFFFFF"/>
                </a:solidFill>
                <a:latin typeface="Verdana"/>
                <a:cs typeface="Verdana"/>
              </a:rPr>
              <a:t>Ho</a:t>
            </a:r>
            <a:r>
              <a:rPr sz="2000" spc="-220" dirty="0">
                <a:solidFill>
                  <a:srgbClr val="FFFFFF"/>
                </a:solidFill>
                <a:latin typeface="Verdana"/>
                <a:cs typeface="Verdana"/>
              </a:rPr>
              <a:t>s</a:t>
            </a:r>
            <a:r>
              <a:rPr sz="2000" spc="-160" dirty="0">
                <a:solidFill>
                  <a:srgbClr val="FFFFFF"/>
                </a:solidFill>
                <a:latin typeface="Verdana"/>
                <a:cs typeface="Verdana"/>
              </a:rPr>
              <a:t>t</a:t>
            </a:r>
            <a:r>
              <a:rPr sz="2000" spc="40" dirty="0">
                <a:solidFill>
                  <a:srgbClr val="FFFFFF"/>
                </a:solidFill>
                <a:latin typeface="Times New Roman"/>
                <a:cs typeface="Times New Roman"/>
              </a:rPr>
              <a:t> </a:t>
            </a:r>
            <a:r>
              <a:rPr sz="2000" spc="-380" dirty="0">
                <a:solidFill>
                  <a:srgbClr val="FFFFFF"/>
                </a:solidFill>
                <a:latin typeface="Verdana"/>
                <a:cs typeface="Verdana"/>
              </a:rPr>
              <a:t>I</a:t>
            </a:r>
            <a:r>
              <a:rPr sz="2000" spc="-50" dirty="0">
                <a:solidFill>
                  <a:srgbClr val="FFFFFF"/>
                </a:solidFill>
                <a:latin typeface="Verdana"/>
                <a:cs typeface="Verdana"/>
              </a:rPr>
              <a:t>D</a:t>
            </a:r>
            <a:r>
              <a:rPr sz="2000" spc="20"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45" dirty="0">
                <a:solidFill>
                  <a:srgbClr val="FFFFFF"/>
                </a:solidFill>
                <a:latin typeface="Times New Roman"/>
                <a:cs typeface="Times New Roman"/>
              </a:rPr>
              <a:t> </a:t>
            </a:r>
            <a:r>
              <a:rPr sz="2000" spc="-165" dirty="0">
                <a:solidFill>
                  <a:srgbClr val="FFFFFF"/>
                </a:solidFill>
                <a:latin typeface="Verdana"/>
                <a:cs typeface="Verdana"/>
              </a:rPr>
              <a:t>2</a:t>
            </a:r>
            <a:r>
              <a:rPr sz="2000" spc="-160" dirty="0">
                <a:solidFill>
                  <a:srgbClr val="FFFFFF"/>
                </a:solidFill>
                <a:latin typeface="Verdana"/>
                <a:cs typeface="Verdana"/>
              </a:rPr>
              <a:t>4</a:t>
            </a:r>
            <a:r>
              <a:rPr sz="2000" spc="45" dirty="0">
                <a:solidFill>
                  <a:srgbClr val="FFFFFF"/>
                </a:solidFill>
                <a:latin typeface="Times New Roman"/>
                <a:cs typeface="Times New Roman"/>
              </a:rPr>
              <a:t> </a:t>
            </a:r>
            <a:r>
              <a:rPr sz="2000" spc="-55" dirty="0">
                <a:solidFill>
                  <a:srgbClr val="FFFFFF"/>
                </a:solidFill>
                <a:latin typeface="Verdana"/>
                <a:cs typeface="Verdana"/>
              </a:rPr>
              <a:t>bi</a:t>
            </a:r>
            <a:r>
              <a:rPr sz="2000" spc="-45" dirty="0">
                <a:solidFill>
                  <a:srgbClr val="FFFFFF"/>
                </a:solidFill>
                <a:latin typeface="Verdana"/>
                <a:cs typeface="Verdana"/>
              </a:rPr>
              <a:t>t</a:t>
            </a:r>
            <a:r>
              <a:rPr sz="2000" spc="35" dirty="0">
                <a:solidFill>
                  <a:srgbClr val="FFFFFF"/>
                </a:solidFill>
                <a:latin typeface="Times New Roman"/>
                <a:cs typeface="Times New Roman"/>
              </a:rPr>
              <a:t> </a:t>
            </a:r>
            <a:r>
              <a:rPr sz="2000" spc="-150" dirty="0">
                <a:solidFill>
                  <a:srgbClr val="FFFFFF"/>
                </a:solidFill>
                <a:latin typeface="Verdana"/>
                <a:cs typeface="Verdana"/>
              </a:rPr>
              <a:t>l</a:t>
            </a:r>
            <a:r>
              <a:rPr sz="2000" spc="85" dirty="0">
                <a:solidFill>
                  <a:srgbClr val="FFFFFF"/>
                </a:solidFill>
                <a:latin typeface="Verdana"/>
                <a:cs typeface="Verdana"/>
              </a:rPr>
              <a:t>o</a:t>
            </a:r>
            <a:r>
              <a:rPr sz="2000" spc="30" dirty="0">
                <a:solidFill>
                  <a:srgbClr val="FFFFFF"/>
                </a:solidFill>
                <a:latin typeface="Verdana"/>
                <a:cs typeface="Verdana"/>
              </a:rPr>
              <a:t>ng</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The</a:t>
            </a:r>
            <a:r>
              <a:rPr sz="2000" spc="45" dirty="0">
                <a:solidFill>
                  <a:srgbClr val="FFFFFF"/>
                </a:solidFill>
                <a:latin typeface="Times New Roman"/>
                <a:cs typeface="Times New Roman"/>
              </a:rPr>
              <a:t> </a:t>
            </a:r>
            <a:r>
              <a:rPr sz="2000" spc="-120" dirty="0">
                <a:solidFill>
                  <a:srgbClr val="FFFFFF"/>
                </a:solidFill>
                <a:latin typeface="Verdana"/>
                <a:cs typeface="Verdana"/>
              </a:rPr>
              <a:t>M</a:t>
            </a:r>
            <a:r>
              <a:rPr sz="2000" spc="-110" dirty="0">
                <a:solidFill>
                  <a:srgbClr val="FFFFFF"/>
                </a:solidFill>
                <a:latin typeface="Verdana"/>
                <a:cs typeface="Verdana"/>
              </a:rPr>
              <a:t>S</a:t>
            </a:r>
            <a:r>
              <a:rPr sz="2000" spc="-225" dirty="0">
                <a:solidFill>
                  <a:srgbClr val="FFFFFF"/>
                </a:solidFill>
                <a:latin typeface="Verdana"/>
                <a:cs typeface="Verdana"/>
              </a:rPr>
              <a:t>B</a:t>
            </a:r>
            <a:r>
              <a:rPr sz="2000" spc="50" dirty="0">
                <a:solidFill>
                  <a:srgbClr val="FFFFFF"/>
                </a:solidFill>
                <a:latin typeface="Times New Roman"/>
                <a:cs typeface="Times New Roman"/>
              </a:rPr>
              <a:t> </a:t>
            </a:r>
            <a:r>
              <a:rPr sz="2000" spc="85" dirty="0">
                <a:solidFill>
                  <a:srgbClr val="FFFFFF"/>
                </a:solidFill>
                <a:latin typeface="Verdana"/>
                <a:cs typeface="Verdana"/>
              </a:rPr>
              <a:t>o</a:t>
            </a:r>
            <a:r>
              <a:rPr sz="2000" spc="-75" dirty="0">
                <a:solidFill>
                  <a:srgbClr val="FFFFFF"/>
                </a:solidFill>
                <a:latin typeface="Verdana"/>
                <a:cs typeface="Verdana"/>
              </a:rPr>
              <a:t>f</a:t>
            </a:r>
            <a:r>
              <a:rPr sz="2000" spc="45" dirty="0">
                <a:solidFill>
                  <a:srgbClr val="FFFFFF"/>
                </a:solidFill>
                <a:latin typeface="Times New Roman"/>
                <a:cs typeface="Times New Roman"/>
              </a:rPr>
              <a:t> </a:t>
            </a:r>
            <a:r>
              <a:rPr sz="2000" spc="-100" dirty="0">
                <a:solidFill>
                  <a:srgbClr val="FFFFFF"/>
                </a:solidFill>
                <a:latin typeface="Verdana"/>
                <a:cs typeface="Verdana"/>
              </a:rPr>
              <a:t>t</a:t>
            </a:r>
            <a:r>
              <a:rPr sz="2000" spc="-155" dirty="0">
                <a:solidFill>
                  <a:srgbClr val="FFFFFF"/>
                </a:solidFill>
                <a:latin typeface="Verdana"/>
                <a:cs typeface="Verdana"/>
              </a:rPr>
              <a:t>his</a:t>
            </a:r>
            <a:r>
              <a:rPr sz="2000" spc="35" dirty="0">
                <a:solidFill>
                  <a:srgbClr val="FFFFFF"/>
                </a:solidFill>
                <a:latin typeface="Times New Roman"/>
                <a:cs typeface="Times New Roman"/>
              </a:rPr>
              <a:t> </a:t>
            </a:r>
            <a:r>
              <a:rPr sz="2000" spc="50" dirty="0">
                <a:solidFill>
                  <a:srgbClr val="FFFFFF"/>
                </a:solidFill>
                <a:latin typeface="Verdana"/>
                <a:cs typeface="Verdana"/>
              </a:rPr>
              <a:t>cl</a:t>
            </a:r>
            <a:r>
              <a:rPr sz="2000" spc="-130" dirty="0">
                <a:solidFill>
                  <a:srgbClr val="FFFFFF"/>
                </a:solidFill>
                <a:latin typeface="Verdana"/>
                <a:cs typeface="Verdana"/>
              </a:rPr>
              <a:t>as</a:t>
            </a:r>
            <a:r>
              <a:rPr sz="2000" spc="-114" dirty="0">
                <a:solidFill>
                  <a:srgbClr val="FFFFFF"/>
                </a:solidFill>
                <a:latin typeface="Verdana"/>
                <a:cs typeface="Verdana"/>
              </a:rPr>
              <a:t>s</a:t>
            </a:r>
            <a:r>
              <a:rPr sz="2000" spc="30" dirty="0">
                <a:solidFill>
                  <a:srgbClr val="FFFFFF"/>
                </a:solidFill>
                <a:latin typeface="Times New Roman"/>
                <a:cs typeface="Times New Roman"/>
              </a:rPr>
              <a:t> </a:t>
            </a:r>
            <a:r>
              <a:rPr sz="2000" spc="-380" dirty="0">
                <a:solidFill>
                  <a:srgbClr val="FFFFFF"/>
                </a:solidFill>
                <a:latin typeface="Verdana"/>
                <a:cs typeface="Verdana"/>
              </a:rPr>
              <a:t>I</a:t>
            </a:r>
            <a:r>
              <a:rPr sz="2000" spc="-25" dirty="0">
                <a:solidFill>
                  <a:srgbClr val="FFFFFF"/>
                </a:solidFill>
                <a:latin typeface="Verdana"/>
                <a:cs typeface="Verdana"/>
              </a:rPr>
              <a:t>P</a:t>
            </a:r>
            <a:r>
              <a:rPr sz="2000" spc="25" dirty="0">
                <a:solidFill>
                  <a:srgbClr val="FFFFFF"/>
                </a:solidFill>
                <a:latin typeface="Times New Roman"/>
                <a:cs typeface="Times New Roman"/>
              </a:rPr>
              <a:t> </a:t>
            </a:r>
            <a:r>
              <a:rPr sz="2000" spc="130" dirty="0">
                <a:solidFill>
                  <a:srgbClr val="FFFFFF"/>
                </a:solidFill>
                <a:latin typeface="Verdana"/>
                <a:cs typeface="Verdana"/>
              </a:rPr>
              <a:t>ad</a:t>
            </a:r>
            <a:r>
              <a:rPr sz="2000" spc="125" dirty="0">
                <a:solidFill>
                  <a:srgbClr val="FFFFFF"/>
                </a:solidFill>
                <a:latin typeface="Verdana"/>
                <a:cs typeface="Verdana"/>
              </a:rPr>
              <a:t>d</a:t>
            </a:r>
            <a:r>
              <a:rPr sz="2000" spc="-170" dirty="0">
                <a:solidFill>
                  <a:srgbClr val="FFFFFF"/>
                </a:solidFill>
                <a:latin typeface="Verdana"/>
                <a:cs typeface="Verdana"/>
              </a:rPr>
              <a:t>ress</a:t>
            </a:r>
            <a:r>
              <a:rPr sz="2000" spc="45"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50" dirty="0">
                <a:solidFill>
                  <a:srgbClr val="FFFFFF"/>
                </a:solidFill>
                <a:latin typeface="Times New Roman"/>
                <a:cs typeface="Times New Roman"/>
              </a:rPr>
              <a:t> </a:t>
            </a:r>
            <a:r>
              <a:rPr sz="2000" spc="155" dirty="0">
                <a:solidFill>
                  <a:srgbClr val="FFFFFF"/>
                </a:solidFill>
                <a:latin typeface="Verdana"/>
                <a:cs typeface="Verdana"/>
              </a:rPr>
              <a:t>a</a:t>
            </a:r>
            <a:r>
              <a:rPr sz="2000" spc="-145" dirty="0">
                <a:solidFill>
                  <a:srgbClr val="FFFFFF"/>
                </a:solidFill>
                <a:latin typeface="Verdana"/>
                <a:cs typeface="Verdana"/>
              </a:rPr>
              <a:t>l</a:t>
            </a:r>
            <a:r>
              <a:rPr sz="2000" spc="-55" dirty="0">
                <a:solidFill>
                  <a:srgbClr val="FFFFFF"/>
                </a:solidFill>
                <a:latin typeface="Verdana"/>
                <a:cs typeface="Verdana"/>
              </a:rPr>
              <a:t>way</a:t>
            </a:r>
            <a:r>
              <a:rPr sz="2000" spc="-40" dirty="0">
                <a:solidFill>
                  <a:srgbClr val="FFFFFF"/>
                </a:solidFill>
                <a:latin typeface="Verdana"/>
                <a:cs typeface="Verdana"/>
              </a:rPr>
              <a:t>s</a:t>
            </a:r>
            <a:r>
              <a:rPr sz="2000" spc="25" dirty="0">
                <a:solidFill>
                  <a:srgbClr val="FFFFFF"/>
                </a:solidFill>
                <a:latin typeface="Times New Roman"/>
                <a:cs typeface="Times New Roman"/>
              </a:rPr>
              <a:t> </a:t>
            </a:r>
            <a:r>
              <a:rPr sz="2000" spc="-80" dirty="0">
                <a:solidFill>
                  <a:srgbClr val="FFFFFF"/>
                </a:solidFill>
                <a:latin typeface="Verdana"/>
                <a:cs typeface="Verdana"/>
              </a:rPr>
              <a:t>se</a:t>
            </a:r>
            <a:r>
              <a:rPr sz="2000" spc="-110" dirty="0">
                <a:solidFill>
                  <a:srgbClr val="FFFFFF"/>
                </a:solidFill>
                <a:latin typeface="Verdana"/>
                <a:cs typeface="Verdana"/>
              </a:rPr>
              <a:t>t</a:t>
            </a:r>
            <a:r>
              <a:rPr sz="2000" spc="25" dirty="0">
                <a:solidFill>
                  <a:srgbClr val="FFFFFF"/>
                </a:solidFill>
                <a:latin typeface="Times New Roman"/>
                <a:cs typeface="Times New Roman"/>
              </a:rPr>
              <a:t> </a:t>
            </a:r>
            <a:r>
              <a:rPr sz="2000" spc="-100" dirty="0">
                <a:solidFill>
                  <a:srgbClr val="FFFFFF"/>
                </a:solidFill>
                <a:latin typeface="Verdana"/>
                <a:cs typeface="Verdana"/>
              </a:rPr>
              <a:t>t</a:t>
            </a:r>
            <a:r>
              <a:rPr sz="2000" spc="95" dirty="0">
                <a:solidFill>
                  <a:srgbClr val="FFFFFF"/>
                </a:solidFill>
                <a:latin typeface="Verdana"/>
                <a:cs typeface="Verdana"/>
              </a:rPr>
              <a:t>o</a:t>
            </a:r>
            <a:r>
              <a:rPr sz="2000" spc="20" dirty="0">
                <a:solidFill>
                  <a:srgbClr val="FFFFFF"/>
                </a:solidFill>
                <a:latin typeface="Times New Roman"/>
                <a:cs typeface="Times New Roman"/>
              </a:rPr>
              <a:t> </a:t>
            </a:r>
            <a:r>
              <a:rPr sz="2000" spc="-85" dirty="0">
                <a:solidFill>
                  <a:srgbClr val="FFFFFF"/>
                </a:solidFill>
                <a:latin typeface="Verdana"/>
                <a:cs typeface="Verdana"/>
              </a:rPr>
              <a:t>zero</a:t>
            </a:r>
            <a:r>
              <a:rPr sz="2000" spc="-125" dirty="0">
                <a:solidFill>
                  <a:srgbClr val="FFFFFF"/>
                </a:solidFill>
                <a:latin typeface="Verdana"/>
                <a:cs typeface="Verdana"/>
              </a:rPr>
              <a:t>(</a:t>
            </a:r>
            <a:r>
              <a:rPr sz="2000" spc="-175" dirty="0">
                <a:solidFill>
                  <a:srgbClr val="FFFFFF"/>
                </a:solidFill>
                <a:latin typeface="Verdana"/>
                <a:cs typeface="Verdana"/>
              </a:rPr>
              <a:t>0).</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40" dirty="0">
                <a:solidFill>
                  <a:srgbClr val="FFFFFF"/>
                </a:solidFill>
                <a:latin typeface="Verdana"/>
                <a:cs typeface="Verdana"/>
              </a:rPr>
              <a:t>remaining</a:t>
            </a:r>
            <a:r>
              <a:rPr sz="2000" spc="-165" dirty="0">
                <a:solidFill>
                  <a:srgbClr val="FFFFFF"/>
                </a:solidFill>
                <a:latin typeface="Verdana"/>
                <a:cs typeface="Verdana"/>
              </a:rPr>
              <a:t> 7</a:t>
            </a:r>
            <a:r>
              <a:rPr sz="2000" spc="-155" dirty="0">
                <a:solidFill>
                  <a:srgbClr val="FFFFFF"/>
                </a:solidFill>
                <a:latin typeface="Verdana"/>
                <a:cs typeface="Verdana"/>
              </a:rPr>
              <a:t> </a:t>
            </a:r>
            <a:r>
              <a:rPr sz="2000" spc="-15" dirty="0">
                <a:solidFill>
                  <a:srgbClr val="FFFFFF"/>
                </a:solidFill>
                <a:latin typeface="Verdana"/>
                <a:cs typeface="Verdana"/>
              </a:rPr>
              <a:t>but</a:t>
            </a:r>
            <a:r>
              <a:rPr sz="2000" spc="-175" dirty="0">
                <a:solidFill>
                  <a:srgbClr val="FFFFFF"/>
                </a:solidFill>
                <a:latin typeface="Verdana"/>
                <a:cs typeface="Verdana"/>
              </a:rPr>
              <a:t> </a:t>
            </a:r>
            <a:r>
              <a:rPr sz="2000" spc="-100" dirty="0">
                <a:solidFill>
                  <a:srgbClr val="FFFFFF"/>
                </a:solidFill>
                <a:latin typeface="Verdana"/>
                <a:cs typeface="Verdana"/>
              </a:rPr>
              <a:t>in</a:t>
            </a:r>
            <a:r>
              <a:rPr sz="2000" spc="-160" dirty="0">
                <a:solidFill>
                  <a:srgbClr val="FFFFFF"/>
                </a:solidFill>
                <a:latin typeface="Verdana"/>
                <a:cs typeface="Verdana"/>
              </a:rPr>
              <a:t> </a:t>
            </a:r>
            <a:r>
              <a:rPr sz="2000" spc="-175" dirty="0">
                <a:solidFill>
                  <a:srgbClr val="FFFFFF"/>
                </a:solidFill>
                <a:latin typeface="Verdana"/>
                <a:cs typeface="Verdana"/>
              </a:rPr>
              <a:t>first</a:t>
            </a:r>
            <a:r>
              <a:rPr sz="2000" spc="-160" dirty="0">
                <a:solidFill>
                  <a:srgbClr val="FFFFFF"/>
                </a:solidFill>
                <a:latin typeface="Verdana"/>
                <a:cs typeface="Verdana"/>
              </a:rPr>
              <a:t> </a:t>
            </a:r>
            <a:r>
              <a:rPr sz="2000" spc="50" dirty="0">
                <a:solidFill>
                  <a:srgbClr val="FFFFFF"/>
                </a:solidFill>
                <a:latin typeface="Verdana"/>
                <a:cs typeface="Verdana"/>
              </a:rPr>
              <a:t>octet</a:t>
            </a:r>
            <a:r>
              <a:rPr sz="2000" spc="-185" dirty="0">
                <a:solidFill>
                  <a:srgbClr val="FFFFFF"/>
                </a:solidFill>
                <a:latin typeface="Verdana"/>
                <a:cs typeface="Verdana"/>
              </a:rPr>
              <a:t> </a:t>
            </a:r>
            <a:r>
              <a:rPr sz="2000" spc="5" dirty="0">
                <a:solidFill>
                  <a:srgbClr val="FFFFFF"/>
                </a:solidFill>
                <a:latin typeface="Verdana"/>
                <a:cs typeface="Verdana"/>
              </a:rPr>
              <a:t>are</a:t>
            </a:r>
            <a:r>
              <a:rPr sz="2000" spc="-160" dirty="0">
                <a:solidFill>
                  <a:srgbClr val="FFFFFF"/>
                </a:solidFill>
                <a:latin typeface="Verdana"/>
                <a:cs typeface="Verdana"/>
              </a:rPr>
              <a:t> </a:t>
            </a:r>
            <a:r>
              <a:rPr sz="2000" spc="-20" dirty="0">
                <a:solidFill>
                  <a:srgbClr val="FFFFFF"/>
                </a:solidFill>
                <a:latin typeface="Verdana"/>
                <a:cs typeface="Verdana"/>
              </a:rPr>
              <a:t>used</a:t>
            </a:r>
            <a:r>
              <a:rPr sz="2000" spc="-175" dirty="0">
                <a:solidFill>
                  <a:srgbClr val="FFFFFF"/>
                </a:solidFill>
                <a:latin typeface="Verdana"/>
                <a:cs typeface="Verdana"/>
              </a:rPr>
              <a:t> </a:t>
            </a:r>
            <a:r>
              <a:rPr sz="2000" spc="-5" dirty="0">
                <a:solidFill>
                  <a:srgbClr val="FFFFFF"/>
                </a:solidFill>
                <a:latin typeface="Verdana"/>
                <a:cs typeface="Verdana"/>
              </a:rPr>
              <a:t>to</a:t>
            </a:r>
            <a:r>
              <a:rPr sz="2000" spc="-170" dirty="0">
                <a:solidFill>
                  <a:srgbClr val="FFFFFF"/>
                </a:solidFill>
                <a:latin typeface="Verdana"/>
                <a:cs typeface="Verdana"/>
              </a:rPr>
              <a:t> </a:t>
            </a:r>
            <a:r>
              <a:rPr sz="2000" spc="-20" dirty="0">
                <a:solidFill>
                  <a:srgbClr val="FFFFFF"/>
                </a:solidFill>
                <a:latin typeface="Verdana"/>
                <a:cs typeface="Verdana"/>
              </a:rPr>
              <a:t>determine</a:t>
            </a:r>
            <a:r>
              <a:rPr sz="2000" spc="-200" dirty="0">
                <a:solidFill>
                  <a:srgbClr val="FFFFFF"/>
                </a:solidFill>
                <a:latin typeface="Verdana"/>
                <a:cs typeface="Verdana"/>
              </a:rPr>
              <a:t> </a:t>
            </a:r>
            <a:r>
              <a:rPr sz="2000" spc="-50" dirty="0">
                <a:solidFill>
                  <a:srgbClr val="FFFFFF"/>
                </a:solidFill>
                <a:latin typeface="Verdana"/>
                <a:cs typeface="Verdana"/>
              </a:rPr>
              <a:t>network</a:t>
            </a:r>
            <a:r>
              <a:rPr sz="2000" spc="-195" dirty="0">
                <a:solidFill>
                  <a:srgbClr val="FFFFFF"/>
                </a:solidFill>
                <a:latin typeface="Verdana"/>
                <a:cs typeface="Verdana"/>
              </a:rPr>
              <a:t> </a:t>
            </a:r>
            <a:r>
              <a:rPr sz="2000" spc="-204" dirty="0">
                <a:solidFill>
                  <a:srgbClr val="FFFFFF"/>
                </a:solidFill>
                <a:latin typeface="Verdana"/>
                <a:cs typeface="Verdana"/>
              </a:rPr>
              <a:t>ID.</a:t>
            </a:r>
            <a:endParaRPr sz="2000">
              <a:latin typeface="Verdana"/>
              <a:cs typeface="Verdana"/>
            </a:endParaRPr>
          </a:p>
          <a:p>
            <a:pPr marL="12700">
              <a:lnSpc>
                <a:spcPct val="100000"/>
              </a:lnSpc>
              <a:spcBef>
                <a:spcPts val="1015"/>
              </a:spcBef>
              <a:tabLst>
                <a:tab pos="354965" algn="l"/>
              </a:tabLst>
            </a:pPr>
            <a:r>
              <a:rPr sz="1600" spc="-155" dirty="0">
                <a:solidFill>
                  <a:srgbClr val="89D0D6"/>
                </a:solidFill>
                <a:latin typeface="Lucida Sans Unicode"/>
                <a:cs typeface="Lucida Sans Unicode"/>
              </a:rPr>
              <a:t>▶	</a:t>
            </a:r>
            <a:r>
              <a:rPr sz="2000" spc="-30" dirty="0">
                <a:solidFill>
                  <a:srgbClr val="FFFFFF"/>
                </a:solidFill>
                <a:latin typeface="Verdana"/>
                <a:cs typeface="Verdana"/>
              </a:rPr>
              <a:t>Remaining</a:t>
            </a:r>
            <a:r>
              <a:rPr sz="2000" spc="-175" dirty="0">
                <a:solidFill>
                  <a:srgbClr val="FFFFFF"/>
                </a:solidFill>
                <a:latin typeface="Verdana"/>
                <a:cs typeface="Verdana"/>
              </a:rPr>
              <a:t> </a:t>
            </a:r>
            <a:r>
              <a:rPr sz="2000" spc="-165" dirty="0">
                <a:solidFill>
                  <a:srgbClr val="FFFFFF"/>
                </a:solidFill>
                <a:latin typeface="Verdana"/>
                <a:cs typeface="Verdana"/>
              </a:rPr>
              <a:t>24</a:t>
            </a:r>
            <a:r>
              <a:rPr sz="2000" spc="-140" dirty="0">
                <a:solidFill>
                  <a:srgbClr val="FFFFFF"/>
                </a:solidFill>
                <a:latin typeface="Verdana"/>
                <a:cs typeface="Verdana"/>
              </a:rPr>
              <a:t> </a:t>
            </a:r>
            <a:r>
              <a:rPr sz="2000" spc="-105" dirty="0">
                <a:solidFill>
                  <a:srgbClr val="FFFFFF"/>
                </a:solidFill>
                <a:latin typeface="Verdana"/>
                <a:cs typeface="Verdana"/>
              </a:rPr>
              <a:t>bits</a:t>
            </a:r>
            <a:r>
              <a:rPr sz="2000" spc="-185" dirty="0">
                <a:solidFill>
                  <a:srgbClr val="FFFFFF"/>
                </a:solidFill>
                <a:latin typeface="Verdana"/>
                <a:cs typeface="Verdana"/>
              </a:rPr>
              <a:t> </a:t>
            </a:r>
            <a:r>
              <a:rPr sz="2000" spc="5" dirty="0">
                <a:solidFill>
                  <a:srgbClr val="FFFFFF"/>
                </a:solidFill>
                <a:latin typeface="Verdana"/>
                <a:cs typeface="Verdana"/>
              </a:rPr>
              <a:t>of</a:t>
            </a:r>
            <a:r>
              <a:rPr sz="2000" spc="-155" dirty="0">
                <a:solidFill>
                  <a:srgbClr val="FFFFFF"/>
                </a:solidFill>
                <a:latin typeface="Verdana"/>
                <a:cs typeface="Verdana"/>
              </a:rPr>
              <a:t> </a:t>
            </a:r>
            <a:r>
              <a:rPr sz="2000" spc="-85" dirty="0">
                <a:solidFill>
                  <a:srgbClr val="FFFFFF"/>
                </a:solidFill>
                <a:latin typeface="Verdana"/>
                <a:cs typeface="Verdana"/>
              </a:rPr>
              <a:t>host</a:t>
            </a:r>
            <a:r>
              <a:rPr sz="2000" spc="-140" dirty="0">
                <a:solidFill>
                  <a:srgbClr val="FFFFFF"/>
                </a:solidFill>
                <a:latin typeface="Verdana"/>
                <a:cs typeface="Verdana"/>
              </a:rPr>
              <a:t> </a:t>
            </a:r>
            <a:r>
              <a:rPr sz="2000" spc="-215" dirty="0">
                <a:solidFill>
                  <a:srgbClr val="FFFFFF"/>
                </a:solidFill>
                <a:latin typeface="Verdana"/>
                <a:cs typeface="Verdana"/>
              </a:rPr>
              <a:t>ID</a:t>
            </a:r>
            <a:r>
              <a:rPr sz="2000" spc="-180" dirty="0">
                <a:solidFill>
                  <a:srgbClr val="FFFFFF"/>
                </a:solidFill>
                <a:latin typeface="Verdana"/>
                <a:cs typeface="Verdana"/>
              </a:rPr>
              <a:t> </a:t>
            </a:r>
            <a:r>
              <a:rPr sz="2000" spc="5" dirty="0">
                <a:solidFill>
                  <a:srgbClr val="FFFFFF"/>
                </a:solidFill>
                <a:latin typeface="Verdana"/>
                <a:cs typeface="Verdana"/>
              </a:rPr>
              <a:t>are</a:t>
            </a:r>
            <a:r>
              <a:rPr sz="2000" spc="-160" dirty="0">
                <a:solidFill>
                  <a:srgbClr val="FFFFFF"/>
                </a:solidFill>
                <a:latin typeface="Verdana"/>
                <a:cs typeface="Verdana"/>
              </a:rPr>
              <a:t> </a:t>
            </a:r>
            <a:r>
              <a:rPr sz="2000" spc="-20" dirty="0">
                <a:solidFill>
                  <a:srgbClr val="FFFFFF"/>
                </a:solidFill>
                <a:latin typeface="Verdana"/>
                <a:cs typeface="Verdana"/>
              </a:rPr>
              <a:t>used</a:t>
            </a:r>
            <a:r>
              <a:rPr sz="2000" spc="-180" dirty="0">
                <a:solidFill>
                  <a:srgbClr val="FFFFFF"/>
                </a:solidFill>
                <a:latin typeface="Verdana"/>
                <a:cs typeface="Verdana"/>
              </a:rPr>
              <a:t> </a:t>
            </a:r>
            <a:r>
              <a:rPr sz="2000" dirty="0">
                <a:solidFill>
                  <a:srgbClr val="FFFFFF"/>
                </a:solidFill>
                <a:latin typeface="Verdana"/>
                <a:cs typeface="Verdana"/>
              </a:rPr>
              <a:t>to</a:t>
            </a:r>
            <a:r>
              <a:rPr sz="2000" spc="-180" dirty="0">
                <a:solidFill>
                  <a:srgbClr val="FFFFFF"/>
                </a:solidFill>
                <a:latin typeface="Verdana"/>
                <a:cs typeface="Verdana"/>
              </a:rPr>
              <a:t> </a:t>
            </a:r>
            <a:r>
              <a:rPr sz="2000" spc="-20" dirty="0">
                <a:solidFill>
                  <a:srgbClr val="FFFFFF"/>
                </a:solidFill>
                <a:latin typeface="Verdana"/>
                <a:cs typeface="Verdana"/>
              </a:rPr>
              <a:t>determine</a:t>
            </a:r>
            <a:r>
              <a:rPr sz="2000" spc="-180" dirty="0">
                <a:solidFill>
                  <a:srgbClr val="FFFFFF"/>
                </a:solidFill>
                <a:latin typeface="Verdana"/>
                <a:cs typeface="Verdana"/>
              </a:rPr>
              <a:t> </a:t>
            </a:r>
            <a:r>
              <a:rPr sz="2000" spc="-10" dirty="0">
                <a:solidFill>
                  <a:srgbClr val="FFFFFF"/>
                </a:solidFill>
                <a:latin typeface="Verdana"/>
                <a:cs typeface="Verdana"/>
              </a:rPr>
              <a:t>the</a:t>
            </a:r>
            <a:r>
              <a:rPr sz="2000" spc="-180" dirty="0">
                <a:solidFill>
                  <a:srgbClr val="FFFFFF"/>
                </a:solidFill>
                <a:latin typeface="Verdana"/>
                <a:cs typeface="Verdana"/>
              </a:rPr>
              <a:t> </a:t>
            </a:r>
            <a:r>
              <a:rPr sz="2000" spc="-85" dirty="0">
                <a:solidFill>
                  <a:srgbClr val="FFFFFF"/>
                </a:solidFill>
                <a:latin typeface="Verdana"/>
                <a:cs typeface="Verdana"/>
              </a:rPr>
              <a:t>host</a:t>
            </a:r>
            <a:r>
              <a:rPr sz="2000" spc="-160" dirty="0">
                <a:solidFill>
                  <a:srgbClr val="FFFFFF"/>
                </a:solidFill>
                <a:latin typeface="Verdana"/>
                <a:cs typeface="Verdana"/>
              </a:rPr>
              <a:t> </a:t>
            </a:r>
            <a:r>
              <a:rPr sz="2000" spc="-100" dirty="0">
                <a:solidFill>
                  <a:srgbClr val="FFFFFF"/>
                </a:solidFill>
                <a:latin typeface="Verdana"/>
                <a:cs typeface="Verdana"/>
              </a:rPr>
              <a:t>in</a:t>
            </a:r>
            <a:r>
              <a:rPr sz="2000" spc="-145" dirty="0">
                <a:solidFill>
                  <a:srgbClr val="FFFFFF"/>
                </a:solidFill>
                <a:latin typeface="Verdana"/>
                <a:cs typeface="Verdana"/>
              </a:rPr>
              <a:t> </a:t>
            </a:r>
            <a:r>
              <a:rPr sz="2000" dirty="0">
                <a:solidFill>
                  <a:srgbClr val="FFFFFF"/>
                </a:solidFill>
                <a:latin typeface="Verdana"/>
                <a:cs typeface="Verdana"/>
              </a:rPr>
              <a:t>any</a:t>
            </a:r>
            <a:endParaRPr sz="2000">
              <a:latin typeface="Verdana"/>
              <a:cs typeface="Verdana"/>
            </a:endParaRPr>
          </a:p>
          <a:p>
            <a:pPr marL="355600">
              <a:lnSpc>
                <a:spcPct val="100000"/>
              </a:lnSpc>
            </a:pPr>
            <a:r>
              <a:rPr sz="2000" spc="-55" dirty="0">
                <a:solidFill>
                  <a:srgbClr val="FFFFFF"/>
                </a:solidFill>
                <a:latin typeface="Verdana"/>
                <a:cs typeface="Verdana"/>
              </a:rPr>
              <a:t>network</a:t>
            </a:r>
            <a:endParaRPr sz="2000">
              <a:latin typeface="Verdana"/>
              <a:cs typeface="Verdana"/>
            </a:endParaRPr>
          </a:p>
        </p:txBody>
      </p:sp>
      <p:sp>
        <p:nvSpPr>
          <p:cNvPr id="4" name="object 4"/>
          <p:cNvSpPr txBox="1"/>
          <p:nvPr/>
        </p:nvSpPr>
        <p:spPr>
          <a:xfrm>
            <a:off x="3468371" y="5408162"/>
            <a:ext cx="561975" cy="330835"/>
          </a:xfrm>
          <a:prstGeom prst="rect">
            <a:avLst/>
          </a:prstGeom>
        </p:spPr>
        <p:txBody>
          <a:bodyPr vert="horz" wrap="square" lIns="0" tIns="13335" rIns="0" bIns="0" rtlCol="0">
            <a:spAutoFit/>
          </a:bodyPr>
          <a:lstStyle/>
          <a:p>
            <a:pPr marL="12700">
              <a:lnSpc>
                <a:spcPct val="100000"/>
              </a:lnSpc>
              <a:spcBef>
                <a:spcPts val="105"/>
              </a:spcBef>
            </a:pPr>
            <a:r>
              <a:rPr sz="2000" spc="-160" dirty="0">
                <a:solidFill>
                  <a:srgbClr val="FFFFFF"/>
                </a:solidFill>
                <a:latin typeface="Verdana"/>
                <a:cs typeface="Verdana"/>
              </a:rPr>
              <a:t>7</a:t>
            </a:r>
            <a:r>
              <a:rPr sz="2000" spc="-254" dirty="0">
                <a:solidFill>
                  <a:srgbClr val="FFFFFF"/>
                </a:solidFill>
                <a:latin typeface="Verdana"/>
                <a:cs typeface="Verdana"/>
              </a:rPr>
              <a:t>-</a:t>
            </a:r>
            <a:r>
              <a:rPr sz="2000" spc="-55" dirty="0">
                <a:solidFill>
                  <a:srgbClr val="FFFFFF"/>
                </a:solidFill>
                <a:latin typeface="Verdana"/>
                <a:cs typeface="Verdana"/>
              </a:rPr>
              <a:t>bit</a:t>
            </a:r>
            <a:endParaRPr sz="2000">
              <a:latin typeface="Verdana"/>
              <a:cs typeface="Verdana"/>
            </a:endParaRPr>
          </a:p>
        </p:txBody>
      </p:sp>
      <p:sp>
        <p:nvSpPr>
          <p:cNvPr id="5" name="object 5"/>
          <p:cNvSpPr txBox="1"/>
          <p:nvPr/>
        </p:nvSpPr>
        <p:spPr>
          <a:xfrm>
            <a:off x="5754755" y="5408162"/>
            <a:ext cx="704215" cy="330835"/>
          </a:xfrm>
          <a:prstGeom prst="rect">
            <a:avLst/>
          </a:prstGeom>
        </p:spPr>
        <p:txBody>
          <a:bodyPr vert="horz" wrap="square" lIns="0" tIns="13335" rIns="0" bIns="0" rtlCol="0">
            <a:spAutoFit/>
          </a:bodyPr>
          <a:lstStyle/>
          <a:p>
            <a:pPr marL="12700">
              <a:lnSpc>
                <a:spcPct val="100000"/>
              </a:lnSpc>
              <a:spcBef>
                <a:spcPts val="105"/>
              </a:spcBef>
            </a:pPr>
            <a:r>
              <a:rPr sz="2000" spc="-160" dirty="0">
                <a:solidFill>
                  <a:srgbClr val="FFFFFF"/>
                </a:solidFill>
                <a:latin typeface="Verdana"/>
                <a:cs typeface="Verdana"/>
              </a:rPr>
              <a:t>24</a:t>
            </a:r>
            <a:r>
              <a:rPr sz="2000" spc="-254" dirty="0">
                <a:solidFill>
                  <a:srgbClr val="FFFFFF"/>
                </a:solidFill>
                <a:latin typeface="Verdana"/>
                <a:cs typeface="Verdana"/>
              </a:rPr>
              <a:t>-</a:t>
            </a:r>
            <a:r>
              <a:rPr sz="2000" spc="-55" dirty="0">
                <a:solidFill>
                  <a:srgbClr val="FFFFFF"/>
                </a:solidFill>
                <a:latin typeface="Verdana"/>
                <a:cs typeface="Verdana"/>
              </a:rPr>
              <a:t>bit</a:t>
            </a:r>
            <a:endParaRPr sz="2000">
              <a:latin typeface="Verdana"/>
              <a:cs typeface="Verdana"/>
            </a:endParaRPr>
          </a:p>
        </p:txBody>
      </p:sp>
      <p:sp>
        <p:nvSpPr>
          <p:cNvPr id="6" name="object 6"/>
          <p:cNvSpPr txBox="1"/>
          <p:nvPr/>
        </p:nvSpPr>
        <p:spPr>
          <a:xfrm>
            <a:off x="10662046" y="570678"/>
            <a:ext cx="222885" cy="452120"/>
          </a:xfrm>
          <a:prstGeom prst="rect">
            <a:avLst/>
          </a:prstGeom>
        </p:spPr>
        <p:txBody>
          <a:bodyPr vert="horz" wrap="square" lIns="0" tIns="12065" rIns="0" bIns="0" rtlCol="0">
            <a:spAutoFit/>
          </a:bodyPr>
          <a:lstStyle/>
          <a:p>
            <a:pPr marL="12700">
              <a:lnSpc>
                <a:spcPct val="100000"/>
              </a:lnSpc>
              <a:spcBef>
                <a:spcPts val="95"/>
              </a:spcBef>
            </a:pPr>
            <a:r>
              <a:rPr sz="2800" spc="-229" dirty="0">
                <a:solidFill>
                  <a:srgbClr val="FFFFFF"/>
                </a:solidFill>
                <a:latin typeface="Verdana"/>
                <a:cs typeface="Verdana"/>
              </a:rPr>
              <a:t>6</a:t>
            </a:r>
            <a:endParaRPr sz="2800">
              <a:latin typeface="Verdana"/>
              <a:cs typeface="Verdana"/>
            </a:endParaRPr>
          </a:p>
        </p:txBody>
      </p:sp>
      <p:graphicFrame>
        <p:nvGraphicFramePr>
          <p:cNvPr id="7" name="object 7"/>
          <p:cNvGraphicFramePr>
            <a:graphicFrameLocks noGrp="1"/>
          </p:cNvGraphicFramePr>
          <p:nvPr/>
        </p:nvGraphicFramePr>
        <p:xfrm>
          <a:off x="2671567" y="4955794"/>
          <a:ext cx="6809740" cy="370844"/>
        </p:xfrm>
        <a:graphic>
          <a:graphicData uri="http://schemas.openxmlformats.org/drawingml/2006/table">
            <a:tbl>
              <a:tblPr firstRow="1" bandRow="1">
                <a:tableStyleId>{2D5ABB26-0587-4C30-8999-92F81FD0307C}</a:tableStyleId>
              </a:tblPr>
              <a:tblGrid>
                <a:gridCol w="568960">
                  <a:extLst>
                    <a:ext uri="{9D8B030D-6E8A-4147-A177-3AD203B41FA5}">
                      <a16:colId xmlns:a16="http://schemas.microsoft.com/office/drawing/2014/main" val="20000"/>
                    </a:ext>
                  </a:extLst>
                </a:gridCol>
                <a:gridCol w="1576705">
                  <a:extLst>
                    <a:ext uri="{9D8B030D-6E8A-4147-A177-3AD203B41FA5}">
                      <a16:colId xmlns:a16="http://schemas.microsoft.com/office/drawing/2014/main" val="20001"/>
                    </a:ext>
                  </a:extLst>
                </a:gridCol>
                <a:gridCol w="4664075">
                  <a:extLst>
                    <a:ext uri="{9D8B030D-6E8A-4147-A177-3AD203B41FA5}">
                      <a16:colId xmlns:a16="http://schemas.microsoft.com/office/drawing/2014/main" val="20002"/>
                    </a:ext>
                  </a:extLst>
                </a:gridCol>
              </a:tblGrid>
              <a:tr h="370844">
                <a:tc>
                  <a:txBody>
                    <a:bodyPr/>
                    <a:lstStyle/>
                    <a:p>
                      <a:pPr marL="91440">
                        <a:lnSpc>
                          <a:spcPct val="100000"/>
                        </a:lnSpc>
                        <a:spcBef>
                          <a:spcPts val="330"/>
                        </a:spcBef>
                      </a:pPr>
                      <a:r>
                        <a:rPr sz="1800" dirty="0">
                          <a:solidFill>
                            <a:srgbClr val="FFFFFF"/>
                          </a:solidFill>
                          <a:latin typeface="Verdana"/>
                          <a:cs typeface="Verdana"/>
                        </a:rPr>
                        <a:t>0</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2075">
                        <a:lnSpc>
                          <a:spcPct val="100000"/>
                        </a:lnSpc>
                        <a:spcBef>
                          <a:spcPts val="330"/>
                        </a:spcBef>
                      </a:pPr>
                      <a:r>
                        <a:rPr sz="1800" spc="-55" dirty="0">
                          <a:solidFill>
                            <a:srgbClr val="FFFFFF"/>
                          </a:solidFill>
                          <a:latin typeface="Verdana"/>
                          <a:cs typeface="Verdana"/>
                        </a:rPr>
                        <a:t>Network</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tc>
                  <a:txBody>
                    <a:bodyPr/>
                    <a:lstStyle/>
                    <a:p>
                      <a:pPr marL="92075">
                        <a:lnSpc>
                          <a:spcPct val="100000"/>
                        </a:lnSpc>
                        <a:spcBef>
                          <a:spcPts val="330"/>
                        </a:spcBef>
                      </a:pPr>
                      <a:r>
                        <a:rPr sz="1800" spc="-100" dirty="0">
                          <a:solidFill>
                            <a:srgbClr val="FFFFFF"/>
                          </a:solidFill>
                          <a:latin typeface="Verdana"/>
                          <a:cs typeface="Verdana"/>
                        </a:rPr>
                        <a:t>Host</a:t>
                      </a:r>
                      <a:endParaRPr sz="1800">
                        <a:latin typeface="Verdana"/>
                        <a:cs typeface="Verdana"/>
                      </a:endParaRPr>
                    </a:p>
                  </a:txBody>
                  <a:tcPr marL="0" marR="0" marT="4191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tcPr>
                </a:tc>
                <a:extLst>
                  <a:ext uri="{0D108BD9-81ED-4DB2-BD59-A6C34878D82A}">
                    <a16:rowId xmlns:a16="http://schemas.microsoft.com/office/drawing/2014/main" val="10000"/>
                  </a:ext>
                </a:extLst>
              </a:tr>
            </a:tbl>
          </a:graphicData>
        </a:graphic>
      </p:graphicFrame>
      <p:sp>
        <p:nvSpPr>
          <p:cNvPr id="8" name="object 8"/>
          <p:cNvSpPr/>
          <p:nvPr/>
        </p:nvSpPr>
        <p:spPr>
          <a:xfrm>
            <a:off x="3256419" y="5383021"/>
            <a:ext cx="6231890" cy="76200"/>
          </a:xfrm>
          <a:custGeom>
            <a:avLst/>
            <a:gdLst/>
            <a:ahLst/>
            <a:cxnLst/>
            <a:rect l="l" t="t" r="r" b="b"/>
            <a:pathLst>
              <a:path w="6231890" h="76200">
                <a:moveTo>
                  <a:pt x="1567548" y="38100"/>
                </a:moveTo>
                <a:lnTo>
                  <a:pt x="1557909" y="33274"/>
                </a:lnTo>
                <a:lnTo>
                  <a:pt x="1491348" y="0"/>
                </a:lnTo>
                <a:lnTo>
                  <a:pt x="1491348" y="33274"/>
                </a:lnTo>
                <a:lnTo>
                  <a:pt x="76200" y="33274"/>
                </a:lnTo>
                <a:lnTo>
                  <a:pt x="76200" y="0"/>
                </a:lnTo>
                <a:lnTo>
                  <a:pt x="0" y="38100"/>
                </a:lnTo>
                <a:lnTo>
                  <a:pt x="76200" y="76200"/>
                </a:lnTo>
                <a:lnTo>
                  <a:pt x="76200" y="42799"/>
                </a:lnTo>
                <a:lnTo>
                  <a:pt x="1491348" y="42799"/>
                </a:lnTo>
                <a:lnTo>
                  <a:pt x="1491348" y="76200"/>
                </a:lnTo>
                <a:lnTo>
                  <a:pt x="1558150" y="42799"/>
                </a:lnTo>
                <a:lnTo>
                  <a:pt x="1567548" y="38100"/>
                </a:lnTo>
                <a:close/>
              </a:path>
              <a:path w="6231890" h="76200">
                <a:moveTo>
                  <a:pt x="6231750" y="38100"/>
                </a:moveTo>
                <a:lnTo>
                  <a:pt x="6222111" y="33274"/>
                </a:lnTo>
                <a:lnTo>
                  <a:pt x="6155550" y="0"/>
                </a:lnTo>
                <a:lnTo>
                  <a:pt x="6155550" y="33274"/>
                </a:lnTo>
                <a:lnTo>
                  <a:pt x="1643748" y="33274"/>
                </a:lnTo>
                <a:lnTo>
                  <a:pt x="1643748" y="0"/>
                </a:lnTo>
                <a:lnTo>
                  <a:pt x="1567548" y="38100"/>
                </a:lnTo>
                <a:lnTo>
                  <a:pt x="1643748" y="76200"/>
                </a:lnTo>
                <a:lnTo>
                  <a:pt x="1643748" y="42799"/>
                </a:lnTo>
                <a:lnTo>
                  <a:pt x="6155550" y="42799"/>
                </a:lnTo>
                <a:lnTo>
                  <a:pt x="6155550" y="76200"/>
                </a:lnTo>
                <a:lnTo>
                  <a:pt x="6222352" y="42799"/>
                </a:lnTo>
                <a:lnTo>
                  <a:pt x="6231750" y="38100"/>
                </a:lnTo>
                <a:close/>
              </a:path>
            </a:pathLst>
          </a:custGeom>
          <a:solidFill>
            <a:srgbClr val="000000"/>
          </a:solidFill>
        </p:spPr>
        <p:txBody>
          <a:bodyPr wrap="square" lIns="0" tIns="0" rIns="0" bIns="0" rtlCol="0"/>
          <a:lstStyle/>
          <a:p>
            <a:endParaRPr/>
          </a:p>
        </p:txBody>
      </p:sp>
      <p:sp>
        <p:nvSpPr>
          <p:cNvPr id="11" name="Slide Number Placeholder 10">
            <a:extLst>
              <a:ext uri="{FF2B5EF4-FFF2-40B4-BE49-F238E27FC236}">
                <a16:creationId xmlns:a16="http://schemas.microsoft.com/office/drawing/2014/main" id="{039B96E4-6619-4CF0-C72A-BF63EAB28C38}"/>
              </a:ext>
            </a:extLst>
          </p:cNvPr>
          <p:cNvSpPr>
            <a:spLocks noGrp="1"/>
          </p:cNvSpPr>
          <p:nvPr>
            <p:ph type="sldNum" sz="quarter" idx="12"/>
          </p:nvPr>
        </p:nvSpPr>
        <p:spPr/>
        <p:txBody>
          <a:bodyPr/>
          <a:lstStyle/>
          <a:p>
            <a:fld id="{CC35A254-4A35-4A19-8176-D3942D5E59E5}"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4916" y="473704"/>
            <a:ext cx="4050665" cy="665480"/>
          </a:xfrm>
          <a:prstGeom prst="rect">
            <a:avLst/>
          </a:prstGeom>
        </p:spPr>
        <p:txBody>
          <a:bodyPr vert="horz" wrap="square" lIns="0" tIns="12700" rIns="0" bIns="0" rtlCol="0">
            <a:spAutoFit/>
          </a:bodyPr>
          <a:lstStyle/>
          <a:p>
            <a:pPr marL="12700">
              <a:lnSpc>
                <a:spcPct val="100000"/>
              </a:lnSpc>
              <a:spcBef>
                <a:spcPts val="100"/>
              </a:spcBef>
            </a:pPr>
            <a:r>
              <a:rPr spc="-120" dirty="0"/>
              <a:t>Class</a:t>
            </a:r>
            <a:r>
              <a:rPr spc="100" dirty="0">
                <a:latin typeface="Times New Roman"/>
                <a:cs typeface="Times New Roman"/>
              </a:rPr>
              <a:t> </a:t>
            </a:r>
            <a:r>
              <a:rPr spc="235" dirty="0"/>
              <a:t>A</a:t>
            </a:r>
            <a:r>
              <a:rPr spc="120" dirty="0">
                <a:latin typeface="Times New Roman"/>
                <a:cs typeface="Times New Roman"/>
              </a:rPr>
              <a:t> </a:t>
            </a:r>
            <a:r>
              <a:rPr spc="-85" dirty="0"/>
              <a:t>address</a:t>
            </a:r>
          </a:p>
        </p:txBody>
      </p:sp>
      <p:sp>
        <p:nvSpPr>
          <p:cNvPr id="3" name="object 3"/>
          <p:cNvSpPr txBox="1"/>
          <p:nvPr/>
        </p:nvSpPr>
        <p:spPr>
          <a:xfrm>
            <a:off x="1182116" y="1954500"/>
            <a:ext cx="7368540" cy="175260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600" spc="-160" dirty="0">
                <a:solidFill>
                  <a:srgbClr val="89D0D6"/>
                </a:solidFill>
                <a:latin typeface="Lucida Sans Unicode"/>
                <a:cs typeface="Lucida Sans Unicode"/>
              </a:rPr>
              <a:t>▶	</a:t>
            </a:r>
            <a:r>
              <a:rPr sz="2000" spc="-60" dirty="0">
                <a:solidFill>
                  <a:srgbClr val="FFFFFF"/>
                </a:solidFill>
                <a:latin typeface="Verdana"/>
                <a:cs typeface="Verdana"/>
              </a:rPr>
              <a:t>Class</a:t>
            </a:r>
            <a:r>
              <a:rPr sz="2000" spc="-185" dirty="0">
                <a:solidFill>
                  <a:srgbClr val="FFFFFF"/>
                </a:solidFill>
                <a:latin typeface="Verdana"/>
                <a:cs typeface="Verdana"/>
              </a:rPr>
              <a:t> </a:t>
            </a:r>
            <a:r>
              <a:rPr sz="2000" spc="114" dirty="0">
                <a:solidFill>
                  <a:srgbClr val="FFFFFF"/>
                </a:solidFill>
                <a:latin typeface="Verdana"/>
                <a:cs typeface="Verdana"/>
              </a:rPr>
              <a:t>A</a:t>
            </a:r>
            <a:r>
              <a:rPr sz="2000" spc="-155" dirty="0">
                <a:solidFill>
                  <a:srgbClr val="FFFFFF"/>
                </a:solidFill>
                <a:latin typeface="Verdana"/>
                <a:cs typeface="Verdana"/>
              </a:rPr>
              <a:t> </a:t>
            </a:r>
            <a:r>
              <a:rPr sz="2000" spc="-204" dirty="0">
                <a:solidFill>
                  <a:srgbClr val="FFFFFF"/>
                </a:solidFill>
                <a:latin typeface="Verdana"/>
                <a:cs typeface="Verdana"/>
              </a:rPr>
              <a:t>IP</a:t>
            </a:r>
            <a:r>
              <a:rPr sz="2000" spc="-175" dirty="0">
                <a:solidFill>
                  <a:srgbClr val="FFFFFF"/>
                </a:solidFill>
                <a:latin typeface="Verdana"/>
                <a:cs typeface="Verdana"/>
              </a:rPr>
              <a:t> </a:t>
            </a:r>
            <a:r>
              <a:rPr sz="2000" spc="-40" dirty="0">
                <a:solidFill>
                  <a:srgbClr val="FFFFFF"/>
                </a:solidFill>
                <a:latin typeface="Verdana"/>
                <a:cs typeface="Verdana"/>
              </a:rPr>
              <a:t>address</a:t>
            </a:r>
            <a:r>
              <a:rPr sz="2000" spc="-155" dirty="0">
                <a:solidFill>
                  <a:srgbClr val="FFFFFF"/>
                </a:solidFill>
                <a:latin typeface="Verdana"/>
                <a:cs typeface="Verdana"/>
              </a:rPr>
              <a:t> </a:t>
            </a:r>
            <a:r>
              <a:rPr sz="2000" spc="-35" dirty="0">
                <a:solidFill>
                  <a:srgbClr val="FFFFFF"/>
                </a:solidFill>
                <a:latin typeface="Verdana"/>
                <a:cs typeface="Verdana"/>
              </a:rPr>
              <a:t>ranges</a:t>
            </a:r>
            <a:r>
              <a:rPr sz="2000" spc="-155" dirty="0">
                <a:solidFill>
                  <a:srgbClr val="FFFFFF"/>
                </a:solidFill>
                <a:latin typeface="Verdana"/>
                <a:cs typeface="Verdana"/>
              </a:rPr>
              <a:t> </a:t>
            </a:r>
            <a:r>
              <a:rPr sz="2000" spc="-80" dirty="0">
                <a:solidFill>
                  <a:srgbClr val="FFFFFF"/>
                </a:solidFill>
                <a:latin typeface="Verdana"/>
                <a:cs typeface="Verdana"/>
              </a:rPr>
              <a:t>from</a:t>
            </a:r>
            <a:r>
              <a:rPr sz="2000" spc="-140" dirty="0">
                <a:solidFill>
                  <a:srgbClr val="FFFFFF"/>
                </a:solidFill>
                <a:latin typeface="Verdana"/>
                <a:cs typeface="Verdana"/>
              </a:rPr>
              <a:t> </a:t>
            </a:r>
            <a:r>
              <a:rPr sz="2000" spc="-170" dirty="0">
                <a:solidFill>
                  <a:srgbClr val="FFFFFF"/>
                </a:solidFill>
                <a:latin typeface="Verdana"/>
                <a:cs typeface="Verdana"/>
              </a:rPr>
              <a:t>1-127(00000001-01111111)</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245" dirty="0">
                <a:solidFill>
                  <a:srgbClr val="FFFFFF"/>
                </a:solidFill>
                <a:latin typeface="Verdana"/>
                <a:cs typeface="Verdana"/>
              </a:rPr>
              <a:t>It</a:t>
            </a:r>
            <a:r>
              <a:rPr sz="2000" spc="-175" dirty="0">
                <a:solidFill>
                  <a:srgbClr val="FFFFFF"/>
                </a:solidFill>
                <a:latin typeface="Verdana"/>
                <a:cs typeface="Verdana"/>
              </a:rPr>
              <a:t> </a:t>
            </a:r>
            <a:r>
              <a:rPr sz="2000" spc="-25" dirty="0">
                <a:solidFill>
                  <a:srgbClr val="FFFFFF"/>
                </a:solidFill>
                <a:latin typeface="Verdana"/>
                <a:cs typeface="Verdana"/>
              </a:rPr>
              <a:t>includes</a:t>
            </a:r>
            <a:r>
              <a:rPr sz="2000" spc="-170" dirty="0">
                <a:solidFill>
                  <a:srgbClr val="FFFFFF"/>
                </a:solidFill>
                <a:latin typeface="Verdana"/>
                <a:cs typeface="Verdana"/>
              </a:rPr>
              <a:t> </a:t>
            </a:r>
            <a:r>
              <a:rPr sz="2000" spc="-55" dirty="0">
                <a:solidFill>
                  <a:srgbClr val="FFFFFF"/>
                </a:solidFill>
                <a:latin typeface="Verdana"/>
                <a:cs typeface="Verdana"/>
              </a:rPr>
              <a:t>only</a:t>
            </a:r>
            <a:r>
              <a:rPr sz="2000" spc="-145" dirty="0">
                <a:solidFill>
                  <a:srgbClr val="FFFFFF"/>
                </a:solidFill>
                <a:latin typeface="Verdana"/>
                <a:cs typeface="Verdana"/>
              </a:rPr>
              <a:t> </a:t>
            </a:r>
            <a:r>
              <a:rPr sz="2000" spc="-204" dirty="0">
                <a:solidFill>
                  <a:srgbClr val="FFFFFF"/>
                </a:solidFill>
                <a:latin typeface="Verdana"/>
                <a:cs typeface="Verdana"/>
              </a:rPr>
              <a:t>IP</a:t>
            </a:r>
            <a:r>
              <a:rPr sz="2000" spc="-155" dirty="0">
                <a:solidFill>
                  <a:srgbClr val="FFFFFF"/>
                </a:solidFill>
                <a:latin typeface="Verdana"/>
                <a:cs typeface="Verdana"/>
              </a:rPr>
              <a:t> </a:t>
            </a:r>
            <a:r>
              <a:rPr sz="2000" spc="-85" dirty="0">
                <a:solidFill>
                  <a:srgbClr val="FFFFFF"/>
                </a:solidFill>
                <a:latin typeface="Verdana"/>
                <a:cs typeface="Verdana"/>
              </a:rPr>
              <a:t>starting</a:t>
            </a:r>
            <a:r>
              <a:rPr sz="2000" spc="-175" dirty="0">
                <a:solidFill>
                  <a:srgbClr val="FFFFFF"/>
                </a:solidFill>
                <a:latin typeface="Verdana"/>
                <a:cs typeface="Verdana"/>
              </a:rPr>
              <a:t> </a:t>
            </a:r>
            <a:r>
              <a:rPr sz="2000" spc="-80" dirty="0">
                <a:solidFill>
                  <a:srgbClr val="FFFFFF"/>
                </a:solidFill>
                <a:latin typeface="Verdana"/>
                <a:cs typeface="Verdana"/>
              </a:rPr>
              <a:t>from</a:t>
            </a:r>
            <a:r>
              <a:rPr sz="2000" spc="-165" dirty="0">
                <a:solidFill>
                  <a:srgbClr val="FFFFFF"/>
                </a:solidFill>
                <a:latin typeface="Verdana"/>
                <a:cs typeface="Verdana"/>
              </a:rPr>
              <a:t> </a:t>
            </a:r>
            <a:r>
              <a:rPr sz="2000" spc="-175" dirty="0">
                <a:solidFill>
                  <a:srgbClr val="FFFFFF"/>
                </a:solidFill>
                <a:latin typeface="Verdana"/>
                <a:cs typeface="Verdana"/>
              </a:rPr>
              <a:t>1.X.X.X-126.X.X.X</a:t>
            </a:r>
            <a:r>
              <a:rPr sz="2000" spc="-160" dirty="0">
                <a:solidFill>
                  <a:srgbClr val="FFFFFF"/>
                </a:solidFill>
                <a:latin typeface="Verdana"/>
                <a:cs typeface="Verdana"/>
              </a:rPr>
              <a:t> </a:t>
            </a:r>
            <a:r>
              <a:rPr sz="2000" spc="-75" dirty="0">
                <a:solidFill>
                  <a:srgbClr val="FFFFFF"/>
                </a:solidFill>
                <a:latin typeface="Verdana"/>
                <a:cs typeface="Verdana"/>
              </a:rPr>
              <a:t>only.</a:t>
            </a:r>
            <a:endParaRPr sz="2000">
              <a:latin typeface="Verdana"/>
              <a:cs typeface="Verdana"/>
            </a:endParaRPr>
          </a:p>
          <a:p>
            <a:pPr marL="12700">
              <a:lnSpc>
                <a:spcPct val="100000"/>
              </a:lnSpc>
              <a:spcBef>
                <a:spcPts val="1010"/>
              </a:spcBef>
              <a:tabLst>
                <a:tab pos="354965" algn="l"/>
              </a:tabLst>
            </a:pPr>
            <a:r>
              <a:rPr sz="1600" spc="-155" dirty="0">
                <a:solidFill>
                  <a:srgbClr val="89D0D6"/>
                </a:solidFill>
                <a:latin typeface="Lucida Sans Unicode"/>
                <a:cs typeface="Lucida Sans Unicode"/>
              </a:rPr>
              <a:t>▶	</a:t>
            </a:r>
            <a:r>
              <a:rPr sz="2000" spc="-105" dirty="0">
                <a:solidFill>
                  <a:srgbClr val="FFFFFF"/>
                </a:solidFill>
                <a:latin typeface="Verdana"/>
                <a:cs typeface="Verdana"/>
              </a:rPr>
              <a:t>The</a:t>
            </a:r>
            <a:r>
              <a:rPr sz="2000" spc="-160" dirty="0">
                <a:solidFill>
                  <a:srgbClr val="FFFFFF"/>
                </a:solidFill>
                <a:latin typeface="Verdana"/>
                <a:cs typeface="Verdana"/>
              </a:rPr>
              <a:t> </a:t>
            </a:r>
            <a:r>
              <a:rPr sz="2000" spc="-200" dirty="0">
                <a:solidFill>
                  <a:srgbClr val="FFFFFF"/>
                </a:solidFill>
                <a:latin typeface="Verdana"/>
                <a:cs typeface="Verdana"/>
              </a:rPr>
              <a:t>IP</a:t>
            </a:r>
            <a:r>
              <a:rPr sz="2000" spc="-170" dirty="0">
                <a:solidFill>
                  <a:srgbClr val="FFFFFF"/>
                </a:solidFill>
                <a:latin typeface="Verdana"/>
                <a:cs typeface="Verdana"/>
              </a:rPr>
              <a:t> </a:t>
            </a:r>
            <a:r>
              <a:rPr sz="2000" spc="10" dirty="0">
                <a:solidFill>
                  <a:srgbClr val="FFFFFF"/>
                </a:solidFill>
                <a:latin typeface="Verdana"/>
                <a:cs typeface="Verdana"/>
              </a:rPr>
              <a:t>range</a:t>
            </a:r>
            <a:r>
              <a:rPr sz="2000" spc="-140" dirty="0">
                <a:solidFill>
                  <a:srgbClr val="FFFFFF"/>
                </a:solidFill>
                <a:latin typeface="Verdana"/>
                <a:cs typeface="Verdana"/>
              </a:rPr>
              <a:t> </a:t>
            </a:r>
            <a:r>
              <a:rPr sz="2000" spc="-170" dirty="0">
                <a:solidFill>
                  <a:srgbClr val="FFFFFF"/>
                </a:solidFill>
                <a:latin typeface="Verdana"/>
                <a:cs typeface="Verdana"/>
              </a:rPr>
              <a:t>127.X.X.X</a:t>
            </a:r>
            <a:r>
              <a:rPr sz="2000" spc="-165" dirty="0">
                <a:solidFill>
                  <a:srgbClr val="FFFFFF"/>
                </a:solidFill>
                <a:latin typeface="Verdana"/>
                <a:cs typeface="Verdana"/>
              </a:rPr>
              <a:t> </a:t>
            </a:r>
            <a:r>
              <a:rPr sz="2000" spc="-210" dirty="0">
                <a:solidFill>
                  <a:srgbClr val="FFFFFF"/>
                </a:solidFill>
                <a:latin typeface="Verdana"/>
                <a:cs typeface="Verdana"/>
              </a:rPr>
              <a:t>is</a:t>
            </a:r>
            <a:r>
              <a:rPr sz="2000" spc="-155" dirty="0">
                <a:solidFill>
                  <a:srgbClr val="FFFFFF"/>
                </a:solidFill>
                <a:latin typeface="Verdana"/>
                <a:cs typeface="Verdana"/>
              </a:rPr>
              <a:t> </a:t>
            </a:r>
            <a:r>
              <a:rPr sz="2000" spc="-50" dirty="0">
                <a:solidFill>
                  <a:srgbClr val="FFFFFF"/>
                </a:solidFill>
                <a:latin typeface="Verdana"/>
                <a:cs typeface="Verdana"/>
              </a:rPr>
              <a:t>reserved</a:t>
            </a:r>
            <a:r>
              <a:rPr sz="2000" spc="-175" dirty="0">
                <a:solidFill>
                  <a:srgbClr val="FFFFFF"/>
                </a:solidFill>
                <a:latin typeface="Verdana"/>
                <a:cs typeface="Verdana"/>
              </a:rPr>
              <a:t> </a:t>
            </a:r>
            <a:r>
              <a:rPr sz="2000" spc="-80" dirty="0">
                <a:solidFill>
                  <a:srgbClr val="FFFFFF"/>
                </a:solidFill>
                <a:latin typeface="Verdana"/>
                <a:cs typeface="Verdana"/>
              </a:rPr>
              <a:t>for</a:t>
            </a:r>
            <a:r>
              <a:rPr sz="2000" spc="-150" dirty="0">
                <a:solidFill>
                  <a:srgbClr val="FFFFFF"/>
                </a:solidFill>
                <a:latin typeface="Verdana"/>
                <a:cs typeface="Verdana"/>
              </a:rPr>
              <a:t> </a:t>
            </a:r>
            <a:r>
              <a:rPr sz="2000" spc="60" dirty="0">
                <a:solidFill>
                  <a:srgbClr val="FFFFFF"/>
                </a:solidFill>
                <a:latin typeface="Verdana"/>
                <a:cs typeface="Verdana"/>
              </a:rPr>
              <a:t>loopback</a:t>
            </a:r>
            <a:r>
              <a:rPr sz="2000" spc="-180" dirty="0">
                <a:solidFill>
                  <a:srgbClr val="FFFFFF"/>
                </a:solidFill>
                <a:latin typeface="Verdana"/>
                <a:cs typeface="Verdana"/>
              </a:rPr>
              <a:t> </a:t>
            </a:r>
            <a:r>
              <a:rPr sz="2000" spc="-200" dirty="0">
                <a:solidFill>
                  <a:srgbClr val="FFFFFF"/>
                </a:solidFill>
                <a:latin typeface="Verdana"/>
                <a:cs typeface="Verdana"/>
              </a:rPr>
              <a:t>IP</a:t>
            </a:r>
            <a:r>
              <a:rPr sz="2000" spc="-155" dirty="0">
                <a:solidFill>
                  <a:srgbClr val="FFFFFF"/>
                </a:solidFill>
                <a:latin typeface="Verdana"/>
                <a:cs typeface="Verdana"/>
              </a:rPr>
              <a:t> </a:t>
            </a:r>
            <a:r>
              <a:rPr sz="2000" spc="-40" dirty="0">
                <a:solidFill>
                  <a:srgbClr val="FFFFFF"/>
                </a:solidFill>
                <a:latin typeface="Verdana"/>
                <a:cs typeface="Verdana"/>
              </a:rPr>
              <a:t>address</a:t>
            </a:r>
            <a:endParaRPr sz="2000">
              <a:latin typeface="Verdana"/>
              <a:cs typeface="Verdana"/>
            </a:endParaRPr>
          </a:p>
          <a:p>
            <a:pPr marL="12700">
              <a:lnSpc>
                <a:spcPct val="100000"/>
              </a:lnSpc>
              <a:spcBef>
                <a:spcPts val="994"/>
              </a:spcBef>
              <a:tabLst>
                <a:tab pos="354965" algn="l"/>
              </a:tabLst>
            </a:pPr>
            <a:r>
              <a:rPr sz="1600" spc="-160" dirty="0">
                <a:solidFill>
                  <a:srgbClr val="89D0D6"/>
                </a:solidFill>
                <a:latin typeface="Lucida Sans Unicode"/>
                <a:cs typeface="Lucida Sans Unicode"/>
              </a:rPr>
              <a:t>▶	</a:t>
            </a:r>
            <a:r>
              <a:rPr sz="2000" spc="-15" dirty="0">
                <a:solidFill>
                  <a:srgbClr val="FFFFFF"/>
                </a:solidFill>
                <a:latin typeface="Verdana"/>
                <a:cs typeface="Verdana"/>
              </a:rPr>
              <a:t>Defau</a:t>
            </a:r>
            <a:r>
              <a:rPr sz="2000" dirty="0">
                <a:solidFill>
                  <a:srgbClr val="FFFFFF"/>
                </a:solidFill>
                <a:latin typeface="Verdana"/>
                <a:cs typeface="Verdana"/>
              </a:rPr>
              <a:t>l</a:t>
            </a:r>
            <a:r>
              <a:rPr sz="2000" spc="-110" dirty="0">
                <a:solidFill>
                  <a:srgbClr val="FFFFFF"/>
                </a:solidFill>
                <a:latin typeface="Verdana"/>
                <a:cs typeface="Verdana"/>
              </a:rPr>
              <a:t>t</a:t>
            </a:r>
            <a:r>
              <a:rPr sz="2000" spc="5" dirty="0">
                <a:solidFill>
                  <a:srgbClr val="FFFFFF"/>
                </a:solidFill>
                <a:latin typeface="Times New Roman"/>
                <a:cs typeface="Times New Roman"/>
              </a:rPr>
              <a:t> </a:t>
            </a:r>
            <a:r>
              <a:rPr sz="2000" spc="-150" dirty="0">
                <a:solidFill>
                  <a:srgbClr val="FFFFFF"/>
                </a:solidFill>
                <a:latin typeface="Verdana"/>
                <a:cs typeface="Verdana"/>
              </a:rPr>
              <a:t>s</a:t>
            </a:r>
            <a:r>
              <a:rPr sz="2000" spc="-170" dirty="0">
                <a:solidFill>
                  <a:srgbClr val="FFFFFF"/>
                </a:solidFill>
                <a:latin typeface="Verdana"/>
                <a:cs typeface="Verdana"/>
              </a:rPr>
              <a:t>u</a:t>
            </a:r>
            <a:r>
              <a:rPr sz="2000" spc="55" dirty="0">
                <a:solidFill>
                  <a:srgbClr val="FFFFFF"/>
                </a:solidFill>
                <a:latin typeface="Verdana"/>
                <a:cs typeface="Verdana"/>
              </a:rPr>
              <a:t>bn</a:t>
            </a:r>
            <a:r>
              <a:rPr sz="2000" spc="65" dirty="0">
                <a:solidFill>
                  <a:srgbClr val="FFFFFF"/>
                </a:solidFill>
                <a:latin typeface="Verdana"/>
                <a:cs typeface="Verdana"/>
              </a:rPr>
              <a:t>e</a:t>
            </a:r>
            <a:r>
              <a:rPr sz="2000" spc="-110" dirty="0">
                <a:solidFill>
                  <a:srgbClr val="FFFFFF"/>
                </a:solidFill>
                <a:latin typeface="Verdana"/>
                <a:cs typeface="Verdana"/>
              </a:rPr>
              <a:t>t</a:t>
            </a:r>
            <a:r>
              <a:rPr sz="2000" spc="20" dirty="0">
                <a:solidFill>
                  <a:srgbClr val="FFFFFF"/>
                </a:solidFill>
                <a:latin typeface="Times New Roman"/>
                <a:cs typeface="Times New Roman"/>
              </a:rPr>
              <a:t> </a:t>
            </a:r>
            <a:r>
              <a:rPr sz="2000" spc="-85" dirty="0">
                <a:solidFill>
                  <a:srgbClr val="FFFFFF"/>
                </a:solidFill>
                <a:latin typeface="Verdana"/>
                <a:cs typeface="Verdana"/>
              </a:rPr>
              <a:t>mask</a:t>
            </a:r>
            <a:r>
              <a:rPr sz="2000" spc="30" dirty="0">
                <a:solidFill>
                  <a:srgbClr val="FFFFFF"/>
                </a:solidFill>
                <a:latin typeface="Times New Roman"/>
                <a:cs typeface="Times New Roman"/>
              </a:rPr>
              <a:t> </a:t>
            </a:r>
            <a:r>
              <a:rPr sz="2000" spc="10" dirty="0">
                <a:solidFill>
                  <a:srgbClr val="FFFFFF"/>
                </a:solidFill>
                <a:latin typeface="Verdana"/>
                <a:cs typeface="Verdana"/>
              </a:rPr>
              <a:t>of</a:t>
            </a:r>
            <a:r>
              <a:rPr sz="2000" spc="45" dirty="0">
                <a:solidFill>
                  <a:srgbClr val="FFFFFF"/>
                </a:solidFill>
                <a:latin typeface="Times New Roman"/>
                <a:cs typeface="Times New Roman"/>
              </a:rPr>
              <a:t> </a:t>
            </a:r>
            <a:r>
              <a:rPr sz="2000" spc="-55" dirty="0">
                <a:solidFill>
                  <a:srgbClr val="FFFFFF"/>
                </a:solidFill>
                <a:latin typeface="Verdana"/>
                <a:cs typeface="Verdana"/>
              </a:rPr>
              <a:t>class</a:t>
            </a:r>
            <a:r>
              <a:rPr sz="2000" spc="30" dirty="0">
                <a:solidFill>
                  <a:srgbClr val="FFFFFF"/>
                </a:solidFill>
                <a:latin typeface="Times New Roman"/>
                <a:cs typeface="Times New Roman"/>
              </a:rPr>
              <a:t> </a:t>
            </a:r>
            <a:r>
              <a:rPr sz="2000" spc="114" dirty="0">
                <a:solidFill>
                  <a:srgbClr val="FFFFFF"/>
                </a:solidFill>
                <a:latin typeface="Verdana"/>
                <a:cs typeface="Verdana"/>
              </a:rPr>
              <a:t>A</a:t>
            </a:r>
            <a:r>
              <a:rPr sz="2000" spc="45" dirty="0">
                <a:solidFill>
                  <a:srgbClr val="FFFFFF"/>
                </a:solidFill>
                <a:latin typeface="Times New Roman"/>
                <a:cs typeface="Times New Roman"/>
              </a:rPr>
              <a:t> </a:t>
            </a:r>
            <a:r>
              <a:rPr sz="2000" spc="-385" dirty="0">
                <a:solidFill>
                  <a:srgbClr val="FFFFFF"/>
                </a:solidFill>
                <a:latin typeface="Verdana"/>
                <a:cs typeface="Verdana"/>
              </a:rPr>
              <a:t>I</a:t>
            </a:r>
            <a:r>
              <a:rPr sz="2000" spc="-25" dirty="0">
                <a:solidFill>
                  <a:srgbClr val="FFFFFF"/>
                </a:solidFill>
                <a:latin typeface="Verdana"/>
                <a:cs typeface="Verdana"/>
              </a:rPr>
              <a:t>P</a:t>
            </a:r>
            <a:r>
              <a:rPr sz="2000" spc="25" dirty="0">
                <a:solidFill>
                  <a:srgbClr val="FFFFFF"/>
                </a:solidFill>
                <a:latin typeface="Times New Roman"/>
                <a:cs typeface="Times New Roman"/>
              </a:rPr>
              <a:t> </a:t>
            </a:r>
            <a:r>
              <a:rPr sz="2000" spc="130" dirty="0">
                <a:solidFill>
                  <a:srgbClr val="FFFFFF"/>
                </a:solidFill>
                <a:latin typeface="Verdana"/>
                <a:cs typeface="Verdana"/>
              </a:rPr>
              <a:t>ad</a:t>
            </a:r>
            <a:r>
              <a:rPr sz="2000" spc="125" dirty="0">
                <a:solidFill>
                  <a:srgbClr val="FFFFFF"/>
                </a:solidFill>
                <a:latin typeface="Verdana"/>
                <a:cs typeface="Verdana"/>
              </a:rPr>
              <a:t>d</a:t>
            </a:r>
            <a:r>
              <a:rPr sz="2000" spc="-170" dirty="0">
                <a:solidFill>
                  <a:srgbClr val="FFFFFF"/>
                </a:solidFill>
                <a:latin typeface="Verdana"/>
                <a:cs typeface="Verdana"/>
              </a:rPr>
              <a:t>ress</a:t>
            </a:r>
            <a:r>
              <a:rPr sz="2000" spc="45" dirty="0">
                <a:solidFill>
                  <a:srgbClr val="FFFFFF"/>
                </a:solidFill>
                <a:latin typeface="Times New Roman"/>
                <a:cs typeface="Times New Roman"/>
              </a:rPr>
              <a:t> </a:t>
            </a:r>
            <a:r>
              <a:rPr sz="2000" spc="-150" dirty="0">
                <a:solidFill>
                  <a:srgbClr val="FFFFFF"/>
                </a:solidFill>
                <a:latin typeface="Verdana"/>
                <a:cs typeface="Verdana"/>
              </a:rPr>
              <a:t>i</a:t>
            </a:r>
            <a:r>
              <a:rPr sz="2000" spc="-270" dirty="0">
                <a:solidFill>
                  <a:srgbClr val="FFFFFF"/>
                </a:solidFill>
                <a:latin typeface="Verdana"/>
                <a:cs typeface="Verdana"/>
              </a:rPr>
              <a:t>s</a:t>
            </a:r>
            <a:r>
              <a:rPr sz="2000" spc="50" dirty="0">
                <a:solidFill>
                  <a:srgbClr val="FFFFFF"/>
                </a:solidFill>
                <a:latin typeface="Times New Roman"/>
                <a:cs typeface="Times New Roman"/>
              </a:rPr>
              <a:t> </a:t>
            </a:r>
            <a:r>
              <a:rPr sz="2000" spc="-170" dirty="0">
                <a:solidFill>
                  <a:srgbClr val="FFFFFF"/>
                </a:solidFill>
                <a:latin typeface="Verdana"/>
                <a:cs typeface="Verdana"/>
              </a:rPr>
              <a:t>2</a:t>
            </a:r>
            <a:r>
              <a:rPr sz="2000" spc="-165" dirty="0">
                <a:solidFill>
                  <a:srgbClr val="FFFFFF"/>
                </a:solidFill>
                <a:latin typeface="Verdana"/>
                <a:cs typeface="Verdana"/>
              </a:rPr>
              <a:t>5</a:t>
            </a:r>
            <a:r>
              <a:rPr sz="2000" spc="-220" dirty="0">
                <a:solidFill>
                  <a:srgbClr val="FFFFFF"/>
                </a:solidFill>
                <a:latin typeface="Verdana"/>
                <a:cs typeface="Verdana"/>
              </a:rPr>
              <a:t>5</a:t>
            </a:r>
            <a:r>
              <a:rPr sz="2000" spc="-140" dirty="0">
                <a:solidFill>
                  <a:srgbClr val="FFFFFF"/>
                </a:solidFill>
                <a:latin typeface="Verdana"/>
                <a:cs typeface="Verdana"/>
              </a:rPr>
              <a:t>.</a:t>
            </a:r>
            <a:r>
              <a:rPr sz="2000" spc="-220" dirty="0">
                <a:solidFill>
                  <a:srgbClr val="FFFFFF"/>
                </a:solidFill>
                <a:latin typeface="Verdana"/>
                <a:cs typeface="Verdana"/>
              </a:rPr>
              <a:t>0</a:t>
            </a:r>
            <a:r>
              <a:rPr sz="2000" spc="-140" dirty="0">
                <a:solidFill>
                  <a:srgbClr val="FFFFFF"/>
                </a:solidFill>
                <a:latin typeface="Verdana"/>
                <a:cs typeface="Verdana"/>
              </a:rPr>
              <a:t>.</a:t>
            </a:r>
            <a:r>
              <a:rPr sz="2000" spc="-220" dirty="0">
                <a:solidFill>
                  <a:srgbClr val="FFFFFF"/>
                </a:solidFill>
                <a:latin typeface="Verdana"/>
                <a:cs typeface="Verdana"/>
              </a:rPr>
              <a:t>0</a:t>
            </a:r>
            <a:r>
              <a:rPr sz="2000" spc="-140" dirty="0">
                <a:solidFill>
                  <a:srgbClr val="FFFFFF"/>
                </a:solidFill>
                <a:latin typeface="Verdana"/>
                <a:cs typeface="Verdana"/>
              </a:rPr>
              <a:t>.</a:t>
            </a:r>
            <a:r>
              <a:rPr sz="2000" spc="-165" dirty="0">
                <a:solidFill>
                  <a:srgbClr val="FFFFFF"/>
                </a:solidFill>
                <a:latin typeface="Verdana"/>
                <a:cs typeface="Verdana"/>
              </a:rPr>
              <a:t>0</a:t>
            </a:r>
            <a:endParaRPr sz="2000">
              <a:latin typeface="Verdana"/>
              <a:cs typeface="Verdana"/>
            </a:endParaRPr>
          </a:p>
        </p:txBody>
      </p:sp>
      <p:sp>
        <p:nvSpPr>
          <p:cNvPr id="4" name="object 4"/>
          <p:cNvSpPr txBox="1"/>
          <p:nvPr/>
        </p:nvSpPr>
        <p:spPr>
          <a:xfrm>
            <a:off x="10662039" y="570682"/>
            <a:ext cx="222885" cy="452120"/>
          </a:xfrm>
          <a:prstGeom prst="rect">
            <a:avLst/>
          </a:prstGeom>
        </p:spPr>
        <p:txBody>
          <a:bodyPr vert="horz" wrap="square" lIns="0" tIns="12065" rIns="0" bIns="0" rtlCol="0">
            <a:spAutoFit/>
          </a:bodyPr>
          <a:lstStyle/>
          <a:p>
            <a:pPr marL="12700">
              <a:lnSpc>
                <a:spcPct val="100000"/>
              </a:lnSpc>
              <a:spcBef>
                <a:spcPts val="95"/>
              </a:spcBef>
            </a:pPr>
            <a:r>
              <a:rPr sz="2800" spc="-229" dirty="0">
                <a:solidFill>
                  <a:srgbClr val="FFFFFF"/>
                </a:solidFill>
                <a:latin typeface="Verdana"/>
                <a:cs typeface="Verdana"/>
              </a:rPr>
              <a:t>7</a:t>
            </a:r>
            <a:endParaRPr sz="2800">
              <a:latin typeface="Verdana"/>
              <a:cs typeface="Verdana"/>
            </a:endParaRPr>
          </a:p>
        </p:txBody>
      </p:sp>
      <p:sp>
        <p:nvSpPr>
          <p:cNvPr id="7" name="Slide Number Placeholder 6">
            <a:extLst>
              <a:ext uri="{FF2B5EF4-FFF2-40B4-BE49-F238E27FC236}">
                <a16:creationId xmlns:a16="http://schemas.microsoft.com/office/drawing/2014/main" id="{C6C8801F-29D2-CF0C-B8E9-2093246E75F8}"/>
              </a:ext>
            </a:extLst>
          </p:cNvPr>
          <p:cNvSpPr>
            <a:spLocks noGrp="1"/>
          </p:cNvSpPr>
          <p:nvPr>
            <p:ph type="sldNum" sz="quarter" idx="12"/>
          </p:nvPr>
        </p:nvSpPr>
        <p:spPr/>
        <p:txBody>
          <a:bodyPr/>
          <a:lstStyle/>
          <a:p>
            <a:fld id="{CC35A254-4A35-4A19-8176-D3942D5E59E5}"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485</TotalTime>
  <Words>5936</Words>
  <Application>Microsoft Office PowerPoint</Application>
  <PresentationFormat>Widescreen</PresentationFormat>
  <Paragraphs>624</Paragraphs>
  <Slides>65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Arial MT</vt:lpstr>
      <vt:lpstr>Calibri</vt:lpstr>
      <vt:lpstr>Cambria Math</vt:lpstr>
      <vt:lpstr>Century Gothic</vt:lpstr>
      <vt:lpstr>Lucida Sans Unicode</vt:lpstr>
      <vt:lpstr>Tahoma</vt:lpstr>
      <vt:lpstr>Times New Roman</vt:lpstr>
      <vt:lpstr>Verdana</vt:lpstr>
      <vt:lpstr>Wingdings</vt:lpstr>
      <vt:lpstr>Wingdings 3</vt:lpstr>
      <vt:lpstr>Ion</vt:lpstr>
      <vt:lpstr>Unit-4 Network Layer</vt:lpstr>
      <vt:lpstr>Functions of Network Layer</vt:lpstr>
      <vt:lpstr>Internetworking</vt:lpstr>
      <vt:lpstr>Internetworking</vt:lpstr>
      <vt:lpstr>IPV4 Addressing</vt:lpstr>
      <vt:lpstr>IPV4 Classful Addressing</vt:lpstr>
      <vt:lpstr>Categories of IP Address</vt:lpstr>
      <vt:lpstr>Class A address</vt:lpstr>
      <vt:lpstr>Class A address</vt:lpstr>
      <vt:lpstr>Class B address</vt:lpstr>
      <vt:lpstr>Class B address</vt:lpstr>
      <vt:lpstr>Class C address</vt:lpstr>
      <vt:lpstr>Class C Address</vt:lpstr>
      <vt:lpstr>Class D address</vt:lpstr>
      <vt:lpstr>Class E address</vt:lpstr>
      <vt:lpstr>IPV4 datagram format</vt:lpstr>
      <vt:lpstr>IPV4 datagram format</vt:lpstr>
      <vt:lpstr>IPV4 datagram format</vt:lpstr>
      <vt:lpstr>IPV6</vt:lpstr>
      <vt:lpstr>IPV6</vt:lpstr>
      <vt:lpstr>Benefit of IPV6</vt:lpstr>
      <vt:lpstr>IPV6 datagram format</vt:lpstr>
      <vt:lpstr>IPV6 datagram format</vt:lpstr>
      <vt:lpstr>IPV6 datagram format</vt:lpstr>
      <vt:lpstr>Advantages</vt:lpstr>
      <vt:lpstr>PowerPoint Presentation</vt:lpstr>
      <vt:lpstr>PowerPoint Presentation</vt:lpstr>
      <vt:lpstr>Forwarding</vt:lpstr>
      <vt:lpstr>Next hop v/s Route method </vt:lpstr>
      <vt:lpstr>Next hop v/s Route method</vt:lpstr>
      <vt:lpstr>Network Specific v/s Host specific method </vt:lpstr>
      <vt:lpstr>Network Specific v/s Host specific method</vt:lpstr>
      <vt:lpstr>Routing</vt:lpstr>
      <vt:lpstr>Types of Routing</vt:lpstr>
      <vt:lpstr>Static Routing</vt:lpstr>
      <vt:lpstr>Advantages</vt:lpstr>
      <vt:lpstr>Dis-advantages</vt:lpstr>
      <vt:lpstr>Dynamic Routing(adaptive)</vt:lpstr>
      <vt:lpstr>Advantages</vt:lpstr>
      <vt:lpstr>Disadvantages</vt:lpstr>
      <vt:lpstr>PowerPoint Presentation</vt:lpstr>
      <vt:lpstr>Distance Vector Algorithm</vt:lpstr>
      <vt:lpstr>Distance Vector Algorithm</vt:lpstr>
      <vt:lpstr>PowerPoint Presentation</vt:lpstr>
      <vt:lpstr>PowerPoint Presentation</vt:lpstr>
      <vt:lpstr>Routing Information Protocol(RIP)</vt:lpstr>
      <vt:lpstr>RIP</vt:lpstr>
      <vt:lpstr>Working Principle</vt:lpstr>
      <vt:lpstr>Features of RIP</vt:lpstr>
      <vt:lpstr>Link state protocol</vt:lpstr>
      <vt:lpstr>OSPF(Open Shortest Path First)</vt:lpstr>
      <vt:lpstr>OSPF</vt:lpstr>
      <vt:lpstr>OSPF</vt:lpstr>
      <vt:lpstr>Feature</vt:lpstr>
      <vt:lpstr>BGP(Border Gateway Protocol)</vt:lpstr>
      <vt:lpstr>Summary of Operation</vt:lpstr>
      <vt:lpstr>PowerPoint Presentation</vt:lpstr>
      <vt:lpstr>Dijkstra's Algorithm</vt:lpstr>
      <vt:lpstr>Relaxation</vt:lpstr>
      <vt:lpstr>Basics of Dijkstra's Algorithm</vt:lpstr>
      <vt:lpstr>PowerPoint Presentation</vt:lpstr>
      <vt:lpstr>Alternative solution can be found in:  https://www.freecodecamp.org/news/dijkstras-shortest-path-algorithm-visual-  introduction/</vt:lpstr>
      <vt:lpstr>Bellman-Ford Algorithm</vt:lpstr>
      <vt:lpstr>Bellman Ford Algorithm</vt:lpstr>
      <vt:lpstr>Bellman Ford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Datalink Layer</dc:title>
  <dc:creator>Shushant Bhattarai</dc:creator>
  <cp:lastModifiedBy>Shushant Bhattarai</cp:lastModifiedBy>
  <cp:revision>171</cp:revision>
  <dcterms:created xsi:type="dcterms:W3CDTF">2024-01-25T01:48:53Z</dcterms:created>
  <dcterms:modified xsi:type="dcterms:W3CDTF">2024-02-22T09:35:24Z</dcterms:modified>
</cp:coreProperties>
</file>