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7" r:id="rId10"/>
    <p:sldId id="2146847058" r:id="rId11"/>
    <p:sldId id="2146847060" r:id="rId12"/>
    <p:sldId id="268" r:id="rId13"/>
    <p:sldId id="2146847055" r:id="rId14"/>
    <p:sldId id="269" r:id="rId15"/>
    <p:sldId id="2146847056" r:id="rId16"/>
    <p:sldId id="214684705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90" d="100"/>
          <a:sy n="90" d="100"/>
        </p:scale>
        <p:origin x="39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College Admission CHAT bot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Bishwa Bhushan </a:t>
            </a:r>
            <a:r>
              <a:rPr lang="en-US" sz="2000" b="1" dirty="0" err="1">
                <a:solidFill>
                  <a:schemeClr val="accent1">
                    <a:lumMod val="75000"/>
                  </a:schemeClr>
                </a:solidFill>
                <a:latin typeface="Arial"/>
                <a:cs typeface="Arial"/>
              </a:rPr>
              <a:t>Palar</a:t>
            </a:r>
            <a:r>
              <a:rPr lang="en-US" sz="2000" b="1" dirty="0">
                <a:solidFill>
                  <a:schemeClr val="accent1">
                    <a:lumMod val="75000"/>
                  </a:schemeClr>
                </a:solidFill>
                <a:latin typeface="Arial"/>
                <a:cs typeface="Arial"/>
              </a:rPr>
              <a:t> –GIET Bhubaneswar</a:t>
            </a:r>
          </a:p>
          <a:p>
            <a:pPr marL="457200" indent="-457200">
              <a:buAutoNum type="arabicPeriod"/>
            </a:pPr>
            <a:r>
              <a:rPr lang="en-US" sz="2000" b="1" dirty="0">
                <a:solidFill>
                  <a:schemeClr val="accent1">
                    <a:lumMod val="75000"/>
                  </a:schemeClr>
                </a:solidFill>
                <a:latin typeface="Arial"/>
                <a:cs typeface="Arial"/>
              </a:rPr>
              <a:t>Department-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CSE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b="1" dirty="0"/>
              <a:t>Personalized Assistance: </a:t>
            </a:r>
            <a:r>
              <a:rPr lang="en-US" dirty="0"/>
              <a:t>Incorporating machine learning algorithms can enable the chatbot to analyze user preferences and behaviors, offering personalized recommendations and tailored assistance throughout the admission journey.</a:t>
            </a:r>
          </a:p>
          <a:p>
            <a:pPr marL="305435" indent="-305435"/>
            <a:r>
              <a:rPr lang="en-US" b="1" dirty="0"/>
              <a:t>Multilingual Support: </a:t>
            </a:r>
            <a:r>
              <a:rPr lang="en-US" dirty="0"/>
              <a:t>Integrating language translation features can make the chatbot accessible to a wider audience, including international students, thus diversifying the applicant pool and enhancing the college's global reach.</a:t>
            </a:r>
          </a:p>
          <a:p>
            <a:pPr marL="305435" indent="-305435"/>
            <a:r>
              <a:rPr lang="en-US" b="1" dirty="0"/>
              <a:t>Virtual Tours and Events: </a:t>
            </a:r>
            <a:r>
              <a:rPr lang="en-US" dirty="0"/>
              <a:t>Enhancing the chatbot with virtual tour functionalities and event reminders can provide prospective students with immersive experiences, allowing them to explore campus facilities and participate in online admission events.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a:t>
            </a:r>
            <a:r>
              <a:rPr lang="en-IN" sz="2400" dirty="0" err="1"/>
              <a:t>watsonx</a:t>
            </a:r>
            <a:r>
              <a:rPr lang="en-IN" sz="2400" dirty="0"/>
              <a:t> Assistant</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ED58D3C8-0806-1F3E-717C-FEFF08E7C51C}"/>
              </a:ext>
            </a:extLst>
          </p:cNvPr>
          <p:cNvPicPr>
            <a:picLocks noChangeAspect="1"/>
          </p:cNvPicPr>
          <p:nvPr/>
        </p:nvPicPr>
        <p:blipFill>
          <a:blip r:embed="rId2"/>
          <a:stretch>
            <a:fillRect/>
          </a:stretch>
        </p:blipFill>
        <p:spPr>
          <a:xfrm>
            <a:off x="581192" y="1232452"/>
            <a:ext cx="7885475" cy="5470528"/>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7400B6F0-3F83-8776-A351-08A056E7E175}"/>
              </a:ext>
            </a:extLst>
          </p:cNvPr>
          <p:cNvPicPr>
            <a:picLocks noChangeAspect="1"/>
          </p:cNvPicPr>
          <p:nvPr/>
        </p:nvPicPr>
        <p:blipFill>
          <a:blip r:embed="rId2"/>
          <a:stretch>
            <a:fillRect/>
          </a:stretch>
        </p:blipFill>
        <p:spPr>
          <a:xfrm>
            <a:off x="445725" y="1232452"/>
            <a:ext cx="8080209" cy="5391962"/>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indent="0">
              <a:buNone/>
            </a:pPr>
            <a:r>
              <a:rPr lang="en-US" dirty="0">
                <a:latin typeface="Arial" panose="020B0604020202020204" pitchFamily="34" charset="0"/>
                <a:cs typeface="Arial" panose="020B0604020202020204" pitchFamily="34" charset="0"/>
              </a:rPr>
              <a:t>Creating a college admission chatbot helping students with course details, requirements, and application updates. It collects student info like name, phone number, exam rank, interested courses, and intermediate hall ticket number. The bot ensures a smooth experience, guiding students through admission with timely assistance.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b="1" dirty="0"/>
              <a:t>User Interaction</a:t>
            </a:r>
            <a:r>
              <a:rPr lang="en-US" dirty="0"/>
              <a:t>: The chatbot engages users in natural language conversations, using prompts and responses to guide them through the admission process.</a:t>
            </a:r>
          </a:p>
          <a:p>
            <a:pPr marL="342900" indent="-342900">
              <a:buFont typeface="+mj-lt"/>
              <a:buAutoNum type="arabicPeriod"/>
            </a:pPr>
            <a:r>
              <a:rPr lang="en-US" b="1" dirty="0"/>
              <a:t>Information Collection</a:t>
            </a:r>
            <a:r>
              <a:rPr lang="en-US" dirty="0"/>
              <a:t>: It prompts users to input their name, mobile number, EAMCET rank, interested courses, and intermediate hall ticket number, storing this information securely.</a:t>
            </a:r>
          </a:p>
          <a:p>
            <a:pPr marL="342900" indent="-342900">
              <a:buFont typeface="+mj-lt"/>
              <a:buAutoNum type="arabicPeriod"/>
            </a:pPr>
            <a:r>
              <a:rPr lang="en-US" b="1" dirty="0"/>
              <a:t>Query Handling: </a:t>
            </a:r>
            <a:r>
              <a:rPr lang="en-US" dirty="0"/>
              <a:t>The chatbot responds to inquiries about course details, admission requirements, application status, and general college information with accurate and helpful responses.</a:t>
            </a:r>
          </a:p>
          <a:p>
            <a:pPr marL="342900" indent="-342900">
              <a:buFont typeface="+mj-lt"/>
              <a:buAutoNum type="arabicPeriod"/>
            </a:pPr>
            <a:r>
              <a:rPr lang="en-US" b="1" dirty="0"/>
              <a:t>User Guidance: </a:t>
            </a:r>
            <a:r>
              <a:rPr lang="en-US" dirty="0"/>
              <a:t>It provides step-by-step guidance, directing users on how to proceed with their application, including deadlines and necessary documentation.</a:t>
            </a:r>
          </a:p>
          <a:p>
            <a:pPr marL="342900" indent="-342900">
              <a:buFont typeface="+mj-lt"/>
              <a:buAutoNum type="arabicPeriod"/>
            </a:pPr>
            <a:r>
              <a:rPr lang="en-US" b="1" dirty="0"/>
              <a:t>Feedback Mechanism</a:t>
            </a:r>
            <a:r>
              <a:rPr lang="en-US" dirty="0"/>
              <a:t>: The chatbot incorporates a feedback mechanism to improve its responses and user experience over time, ensuring continuous optimization.</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 windows 11 operating system , 8GB RAM, I3 Processor</a:t>
            </a:r>
          </a:p>
          <a:p>
            <a:pPr marL="305435" indent="-305435"/>
            <a:r>
              <a:rPr lang="en-IN" sz="1800" b="1" dirty="0">
                <a:solidFill>
                  <a:srgbClr val="0F0F0F"/>
                </a:solidFill>
              </a:rPr>
              <a:t>Library required to build the model : IBM </a:t>
            </a:r>
            <a:r>
              <a:rPr lang="en-IN" sz="1800" b="1" dirty="0" err="1">
                <a:solidFill>
                  <a:srgbClr val="0F0F0F"/>
                </a:solidFill>
              </a:rPr>
              <a:t>Watsonx</a:t>
            </a:r>
            <a:r>
              <a:rPr lang="en-IN" sz="1800" b="1" dirty="0">
                <a:solidFill>
                  <a:srgbClr val="0F0F0F"/>
                </a:solidFill>
              </a:rPr>
              <a:t> assistant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A college admission chatbot designed to streamline the application process for prospective students. Users interact naturally with the bot, receiving guidance on admission procedures, course details, and general college information. The bot securely collects necessary information such as name, mobile number, exam rank, interested courses, and hall ticket number. It handles user queries efficiently, providing accurate responses and step-by-step guidance. Additionally, a feedback mechanism ensures ongoing improvement of the </a:t>
            </a:r>
            <a:r>
              <a:rPr lang="en-US" sz="2400" dirty="0" err="1">
                <a:latin typeface="Arial" panose="020B0604020202020204" pitchFamily="34" charset="0"/>
                <a:cs typeface="Arial" panose="020B0604020202020204" pitchFamily="34" charset="0"/>
              </a:rPr>
              <a:t>chatbot's</a:t>
            </a:r>
            <a:r>
              <a:rPr lang="en-US" sz="2400" dirty="0">
                <a:latin typeface="Arial" panose="020B0604020202020204" pitchFamily="34" charset="0"/>
                <a:cs typeface="Arial" panose="020B0604020202020204" pitchFamily="34" charset="0"/>
              </a:rPr>
              <a:t> performance and user experience.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6BE80499-5B8C-9C13-C226-321A67E177C0}"/>
              </a:ext>
            </a:extLst>
          </p:cNvPr>
          <p:cNvPicPr>
            <a:picLocks noGrp="1" noChangeAspect="1"/>
          </p:cNvPicPr>
          <p:nvPr>
            <p:ph idx="1"/>
          </p:nvPr>
        </p:nvPicPr>
        <p:blipFill>
          <a:blip r:embed="rId2"/>
          <a:stretch>
            <a:fillRect/>
          </a:stretch>
        </p:blipFill>
        <p:spPr>
          <a:xfrm>
            <a:off x="3410707" y="642889"/>
            <a:ext cx="8655651" cy="5715577"/>
          </a:xfrm>
        </p:spPr>
      </p:pic>
      <p:pic>
        <p:nvPicPr>
          <p:cNvPr id="10" name="Picture 9">
            <a:extLst>
              <a:ext uri="{FF2B5EF4-FFF2-40B4-BE49-F238E27FC236}">
                <a16:creationId xmlns:a16="http://schemas.microsoft.com/office/drawing/2014/main" id="{6638784B-C173-3D96-CA0E-4EE1AC6FE288}"/>
              </a:ext>
            </a:extLst>
          </p:cNvPr>
          <p:cNvPicPr>
            <a:picLocks noChangeAspect="1"/>
          </p:cNvPicPr>
          <p:nvPr/>
        </p:nvPicPr>
        <p:blipFill>
          <a:blip r:embed="rId3"/>
          <a:stretch>
            <a:fillRect/>
          </a:stretch>
        </p:blipFill>
        <p:spPr>
          <a:xfrm>
            <a:off x="581192" y="1232453"/>
            <a:ext cx="2652983" cy="5126014"/>
          </a:xfrm>
          <a:prstGeom prst="rect">
            <a:avLst/>
          </a:prstGeom>
        </p:spPr>
      </p:pic>
    </p:spTree>
    <p:extLst>
      <p:ext uri="{BB962C8B-B14F-4D97-AF65-F5344CB8AC3E}">
        <p14:creationId xmlns:p14="http://schemas.microsoft.com/office/powerpoint/2010/main"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t>Project Link(GitHub, Google drive link)</a:t>
            </a:r>
          </a:p>
        </p:txBody>
      </p:sp>
      <p:sp>
        <p:nvSpPr>
          <p:cNvPr id="4" name="Content Placeholder 3">
            <a:extLst>
              <a:ext uri="{FF2B5EF4-FFF2-40B4-BE49-F238E27FC236}">
                <a16:creationId xmlns:a16="http://schemas.microsoft.com/office/drawing/2014/main" id="{C303816E-2866-F86D-F785-DFCC937D5A2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76961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development of a college admission chatbot offers a practical solution to enhance the application experience for prospective students. By leveraging natural language processing and secure data collection, the chatbot effectively guides users through the admission process while providing timely and accurate information. With its user-friendly interface and feedback mechanism, the chatbot ensures continuous improvement and optimization, ultimately contributing to a seamless and efficient admission experience for both students and the college administration.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577</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College Admission CHAT bot</vt:lpstr>
      <vt:lpstr>OUTLINE</vt:lpstr>
      <vt:lpstr>Problem Statement</vt:lpstr>
      <vt:lpstr>Proposed Solution</vt:lpstr>
      <vt:lpstr>System  Approach</vt:lpstr>
      <vt:lpstr>Result</vt:lpstr>
      <vt:lpstr>Result</vt:lpstr>
      <vt:lpstr>Project Link(GitHub, Google drive link)</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BISHWA BHUSHAN PALAR</cp:lastModifiedBy>
  <cp:revision>32</cp:revision>
  <dcterms:created xsi:type="dcterms:W3CDTF">2021-05-26T16:50:10Z</dcterms:created>
  <dcterms:modified xsi:type="dcterms:W3CDTF">2024-06-30T15:30:28Z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