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AC93-C4E6-482B-B99E-066378BF6A3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D66A-2BA3-4105-88C2-CAECE2DA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9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AC93-C4E6-482B-B99E-066378BF6A3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D66A-2BA3-4105-88C2-CAECE2DA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AC93-C4E6-482B-B99E-066378BF6A3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D66A-2BA3-4105-88C2-CAECE2DA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AC93-C4E6-482B-B99E-066378BF6A3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D66A-2BA3-4105-88C2-CAECE2DA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5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AC93-C4E6-482B-B99E-066378BF6A3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D66A-2BA3-4105-88C2-CAECE2DA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3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AC93-C4E6-482B-B99E-066378BF6A3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D66A-2BA3-4105-88C2-CAECE2DA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AC93-C4E6-482B-B99E-066378BF6A3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D66A-2BA3-4105-88C2-CAECE2DA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AC93-C4E6-482B-B99E-066378BF6A3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D66A-2BA3-4105-88C2-CAECE2DA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AC93-C4E6-482B-B99E-066378BF6A3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D66A-2BA3-4105-88C2-CAECE2DA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3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AC93-C4E6-482B-B99E-066378BF6A3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D66A-2BA3-4105-88C2-CAECE2DA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AC93-C4E6-482B-B99E-066378BF6A3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D66A-2BA3-4105-88C2-CAECE2DA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8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AC93-C4E6-482B-B99E-066378BF6A3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D66A-2BA3-4105-88C2-CAECE2DA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928884"/>
            <a:ext cx="7010400" cy="2057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THEORY OF MECHANISMS AND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		    MACHINES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     BME (III/II)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572000"/>
            <a:ext cx="5334000" cy="1447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Prepared by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	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Bipin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Tiwari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    Assistant Lecturer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Thapathali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Campus, IOE, TU</a:t>
            </a:r>
          </a:p>
          <a:p>
            <a:pPr algn="l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9381-2E61-431C-BD17-1FFC2E0AFA6E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5D3F-3996-4388-AA7B-B7E9255DF7B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"/>
            <a:ext cx="15240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28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two methods could be the solution:</a:t>
            </a:r>
          </a:p>
          <a:p>
            <a:pPr lvl="1"/>
            <a:r>
              <a:rPr lang="en-US" dirty="0" smtClean="0"/>
              <a:t>By providing large sized gear.</a:t>
            </a:r>
          </a:p>
          <a:p>
            <a:pPr lvl="1"/>
            <a:r>
              <a:rPr lang="en-US" dirty="0" smtClean="0"/>
              <a:t>By using one or more intermediate gears.</a:t>
            </a:r>
          </a:p>
          <a:p>
            <a:pPr lvl="1"/>
            <a:endParaRPr lang="en-US" dirty="0"/>
          </a:p>
          <a:p>
            <a:r>
              <a:rPr lang="en-US" dirty="0" smtClean="0"/>
              <a:t>Which is one more efficient??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7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size gear more uneconomical and inconvenient one.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2819400" cy="307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54609"/>
            <a:ext cx="2971800" cy="260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03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is odd and another is even.</a:t>
            </a:r>
          </a:p>
          <a:p>
            <a:endParaRPr lang="en-US" dirty="0"/>
          </a:p>
          <a:p>
            <a:r>
              <a:rPr lang="en-US" dirty="0" smtClean="0"/>
              <a:t>In odd configuration same directional motion</a:t>
            </a:r>
          </a:p>
          <a:p>
            <a:endParaRPr lang="en-US" dirty="0"/>
          </a:p>
          <a:p>
            <a:r>
              <a:rPr lang="en-US" dirty="0" smtClean="0"/>
              <a:t>In even configuration it is opposite directional motion.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2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fig b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62865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51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intermediate gears acts as a idle gears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Basically for two functions:</a:t>
            </a:r>
          </a:p>
          <a:p>
            <a:pPr lvl="1"/>
            <a:r>
              <a:rPr lang="en-US" dirty="0" smtClean="0"/>
              <a:t>To connect gears when large center distance is required.</a:t>
            </a:r>
          </a:p>
          <a:p>
            <a:pPr lvl="1"/>
            <a:r>
              <a:rPr lang="en-US" dirty="0" smtClean="0"/>
              <a:t>To obtain the desired direction of motion of the driven gear. ( CW or CCW)</a:t>
            </a:r>
          </a:p>
        </p:txBody>
      </p:sp>
    </p:spTree>
    <p:extLst>
      <p:ext uri="{BB962C8B-B14F-4D97-AF65-F5344CB8AC3E}">
        <p14:creationId xmlns:p14="http://schemas.microsoft.com/office/powerpoint/2010/main" val="255332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Gear 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are more than one gear on a shaft , it is called a compound train of gear.</a:t>
            </a:r>
          </a:p>
          <a:p>
            <a:endParaRPr lang="en-US" dirty="0"/>
          </a:p>
          <a:p>
            <a:r>
              <a:rPr lang="en-US" dirty="0" smtClean="0"/>
              <a:t>To bridge the gap and also when great/much less speed </a:t>
            </a:r>
            <a:r>
              <a:rPr lang="en-US" dirty="0" smtClean="0"/>
              <a:t>ratio </a:t>
            </a:r>
            <a:r>
              <a:rPr lang="en-US" dirty="0" smtClean="0"/>
              <a:t>is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7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Compound Gear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5070459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89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   = ??       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5272"/>
            <a:ext cx="7321363" cy="160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914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95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have,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73" y="2362200"/>
            <a:ext cx="574548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67200"/>
            <a:ext cx="389482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183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Q.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5629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32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 Trains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or more gears are made to mesh with each other to transmit power from one shaft to another.</a:t>
            </a:r>
          </a:p>
          <a:p>
            <a:r>
              <a:rPr lang="en-US" dirty="0" smtClean="0"/>
              <a:t>It is also called train of a toothed gears.</a:t>
            </a:r>
          </a:p>
          <a:p>
            <a:r>
              <a:rPr lang="en-US" dirty="0" smtClean="0"/>
              <a:t>It depends on:</a:t>
            </a:r>
          </a:p>
          <a:p>
            <a:pPr lvl="1"/>
            <a:r>
              <a:rPr lang="en-US" dirty="0" smtClean="0"/>
              <a:t>On the velocity ratio</a:t>
            </a:r>
          </a:p>
          <a:p>
            <a:pPr lvl="1"/>
            <a:r>
              <a:rPr lang="en-US" dirty="0" smtClean="0"/>
              <a:t>The relative position of the axes of the shafts.</a:t>
            </a:r>
          </a:p>
          <a:p>
            <a:pPr marL="514350" indent="-457200"/>
            <a:r>
              <a:rPr lang="en-US" dirty="0" smtClean="0"/>
              <a:t>It may consist of spur, bevel or spiral gears.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88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711406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461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Reverted Gear 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condition when the axes of the first gear and last gear are co-axial .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3152775" cy="354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55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Let,</a:t>
            </a:r>
          </a:p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07673"/>
            <a:ext cx="679352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855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between the center of shafts between gears 1 and 2 as well as 3 and 4.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above relation we can obtain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17" y="2935432"/>
            <a:ext cx="23574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449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511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29527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38055"/>
            <a:ext cx="4267200" cy="162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029200"/>
            <a:ext cx="2629212" cy="118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756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168204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75" y="4007916"/>
            <a:ext cx="2945225" cy="235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76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52700"/>
            <a:ext cx="6003442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42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71120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49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64704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421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Epicyclic</a:t>
            </a:r>
            <a:r>
              <a:rPr lang="en-US" dirty="0" smtClean="0"/>
              <a:t> Gear Train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335607" cy="479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65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Gear Trains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Depending upon the arrangement of the wheels:</a:t>
            </a:r>
          </a:p>
          <a:p>
            <a:pPr lvl="1"/>
            <a:r>
              <a:rPr lang="en-US" dirty="0" smtClean="0"/>
              <a:t>Simple gear train,</a:t>
            </a:r>
          </a:p>
          <a:p>
            <a:pPr lvl="1"/>
            <a:r>
              <a:rPr lang="en-US" dirty="0" smtClean="0"/>
              <a:t>Compound gear train,</a:t>
            </a:r>
          </a:p>
          <a:p>
            <a:pPr lvl="1"/>
            <a:r>
              <a:rPr lang="en-US" dirty="0" smtClean="0"/>
              <a:t>Reverted gear train,</a:t>
            </a:r>
          </a:p>
          <a:p>
            <a:pPr lvl="1"/>
            <a:r>
              <a:rPr lang="en-US" dirty="0" err="1" smtClean="0"/>
              <a:t>Epicyclic</a:t>
            </a:r>
            <a:r>
              <a:rPr lang="en-US" dirty="0" smtClean="0"/>
              <a:t> gear train.</a:t>
            </a:r>
          </a:p>
          <a:p>
            <a:r>
              <a:rPr lang="en-US" dirty="0" smtClean="0"/>
              <a:t>In first three types axes of the shaft over which the gears are mounted are fixed relative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79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5000" dirty="0" smtClean="0"/>
          </a:p>
          <a:p>
            <a:pPr marL="0" indent="0">
              <a:buNone/>
            </a:pPr>
            <a:r>
              <a:rPr lang="en-US" sz="5000" dirty="0" smtClean="0"/>
              <a:t>		  To Be Continue</a:t>
            </a:r>
          </a:p>
          <a:p>
            <a:pPr marL="0" indent="0">
              <a:buNone/>
            </a:pPr>
            <a:r>
              <a:rPr lang="en-US" sz="5000" dirty="0" smtClean="0"/>
              <a:t>		     Thank You!!!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93866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of </a:t>
            </a:r>
            <a:r>
              <a:rPr lang="en-US" dirty="0" err="1" smtClean="0"/>
              <a:t>epicyclic</a:t>
            </a:r>
            <a:r>
              <a:rPr lang="en-US" dirty="0" smtClean="0"/>
              <a:t> gear trains, the axes of the shaft on which the gears are mounted move relative to a fixed axis.</a:t>
            </a:r>
          </a:p>
        </p:txBody>
      </p:sp>
    </p:spTree>
    <p:extLst>
      <p:ext uri="{BB962C8B-B14F-4D97-AF65-F5344CB8AC3E}">
        <p14:creationId xmlns:p14="http://schemas.microsoft.com/office/powerpoint/2010/main" val="317492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Gear 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is only one gear in the shaft then it is known as simple gear train.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Gears are represented by their pitch circles.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gear trains for transmission of motion when the distance between the shafts is small.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6858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7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Gear 1 is driver.</a:t>
            </a:r>
            <a:endParaRPr lang="en-US" dirty="0"/>
          </a:p>
          <a:p>
            <a:r>
              <a:rPr lang="en-US" dirty="0" smtClean="0"/>
              <a:t>Gear 2 is driven or follower.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644239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36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ratio = Driver by follower</a:t>
            </a:r>
          </a:p>
          <a:p>
            <a:r>
              <a:rPr lang="en-US" dirty="0" smtClean="0"/>
              <a:t>Train Value = Follower by driver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3810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146" y="3200400"/>
            <a:ext cx="347941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15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smtClean="0"/>
              <a:t>the distance between the two gears is large then what could be the solution??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5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489</Words>
  <Application>Microsoft Office PowerPoint</Application>
  <PresentationFormat>On-screen Show (4:3)</PresentationFormat>
  <Paragraphs>109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THEORY OF MECHANISMS AND         MACHINES        BME (III/II)</vt:lpstr>
      <vt:lpstr>Gear Trains</vt:lpstr>
      <vt:lpstr>Types of Gear Trains</vt:lpstr>
      <vt:lpstr>Contd…</vt:lpstr>
      <vt:lpstr>Simple Gear Train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Compound Gear Train</vt:lpstr>
      <vt:lpstr>Contd…</vt:lpstr>
      <vt:lpstr>Contd…</vt:lpstr>
      <vt:lpstr>Contd…</vt:lpstr>
      <vt:lpstr>Contd…</vt:lpstr>
      <vt:lpstr>Contd…</vt:lpstr>
      <vt:lpstr>Reverted Gear Train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Epicyclic Gear Train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Bhai</dc:creator>
  <cp:lastModifiedBy>Bhai</cp:lastModifiedBy>
  <cp:revision>12</cp:revision>
  <dcterms:created xsi:type="dcterms:W3CDTF">2017-05-17T23:53:09Z</dcterms:created>
  <dcterms:modified xsi:type="dcterms:W3CDTF">2017-05-18T07:51:31Z</dcterms:modified>
</cp:coreProperties>
</file>