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2" autoAdjust="0"/>
  </p:normalViewPr>
  <p:slideViewPr>
    <p:cSldViewPr>
      <p:cViewPr varScale="1">
        <p:scale>
          <a:sx n="86" d="100"/>
          <a:sy n="86" d="100"/>
        </p:scale>
        <p:origin x="-9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4768C6C-EF19-450C-864B-3B66F4E5F840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5B9B05-0EDC-419C-A382-E5C03ABA66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Variations of Temperatures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smtClean="0"/>
              <a:t>[In engine cooling systems]</a:t>
            </a: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655638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7213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About 35% of total chemical energy that enters the engine in fuel is converted to useful crankshaft work.</a:t>
            </a:r>
          </a:p>
          <a:p>
            <a:r>
              <a:rPr lang="en-US" dirty="0" smtClean="0"/>
              <a:t>About 30% of fuel energy is carried away from the engine in the exhaust flow in the form of enthalpy and chemical energy.</a:t>
            </a:r>
          </a:p>
          <a:p>
            <a:r>
              <a:rPr lang="en-US" dirty="0" smtClean="0"/>
              <a:t>This leaves about one third of the total energy that must be dissipated to the surrounding by some mode of heat transfer.</a:t>
            </a:r>
          </a:p>
          <a:p>
            <a:pPr>
              <a:buNone/>
            </a:pPr>
            <a:r>
              <a:rPr lang="en-US" dirty="0" smtClean="0"/>
              <a:t>               </a:t>
            </a:r>
          </a:p>
          <a:p>
            <a:pPr>
              <a:buNone/>
            </a:pPr>
            <a:r>
              <a:rPr lang="en-US" dirty="0" smtClean="0"/>
              <a:t>               This is achieved by cooling systems; either air-cooling or water cooling.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Temperature values at steady state conditions:</a:t>
            </a:r>
            <a:endParaRPr lang="en-US" dirty="0"/>
          </a:p>
        </p:txBody>
      </p:sp>
      <p:pic>
        <p:nvPicPr>
          <p:cNvPr id="1026" name="Picture 2" descr="C:\Users\DELL\Desktop\DSC_0136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" y="1905000"/>
            <a:ext cx="3657600" cy="4053369"/>
          </a:xfrm>
          <a:prstGeom prst="rect">
            <a:avLst/>
          </a:prstGeom>
          <a:noFill/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3657600" cy="4572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Hottest spots: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Around spark plug</a:t>
            </a:r>
          </a:p>
          <a:p>
            <a:pPr lvl="1"/>
            <a:r>
              <a:rPr lang="en-US" dirty="0" smtClean="0"/>
              <a:t>Exhaust valve and port</a:t>
            </a:r>
          </a:p>
          <a:p>
            <a:pPr lvl="1"/>
            <a:r>
              <a:rPr lang="en-US" dirty="0" smtClean="0"/>
              <a:t>Face of the piston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Also, they are difficult places to cool.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of temperatures in engine cooling systems:</a:t>
            </a:r>
            <a:endParaRPr lang="en-US" dirty="0"/>
          </a:p>
        </p:txBody>
      </p:sp>
      <p:pic>
        <p:nvPicPr>
          <p:cNvPr id="6" name="Picture 2" descr="C:\Users\DELL\Desktop\DSC_013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131" y="1600200"/>
            <a:ext cx="6353737" cy="487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7543800" cy="7302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Associated formula and notations:</a:t>
            </a:r>
            <a:endParaRPr lang="en-US" sz="3200" dirty="0"/>
          </a:p>
        </p:txBody>
      </p:sp>
      <p:pic>
        <p:nvPicPr>
          <p:cNvPr id="3074" name="Picture 2" descr="C:\Users\DELL\Desktop\DSC_0138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66800" y="1295400"/>
            <a:ext cx="3124200" cy="3276600"/>
          </a:xfrm>
          <a:prstGeom prst="rect">
            <a:avLst/>
          </a:prstGeom>
          <a:noFill/>
        </p:spPr>
      </p:pic>
      <p:pic>
        <p:nvPicPr>
          <p:cNvPr id="3075" name="Picture 3" descr="C:\Users\DELL\Desktop\DSC_0138 - Copy.JP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495800" y="1295400"/>
            <a:ext cx="2971800" cy="3276600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609600" y="4876800"/>
            <a:ext cx="7467600" cy="16002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Then, co-relation between temperatures and heat transfer rates is given by: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q = Q/A = (</a:t>
            </a:r>
            <a:r>
              <a:rPr lang="en-US" dirty="0" err="1" smtClean="0">
                <a:solidFill>
                  <a:schemeClr val="tx1"/>
                </a:solidFill>
              </a:rPr>
              <a:t>Tg-Tc</a:t>
            </a:r>
            <a:r>
              <a:rPr lang="en-US" dirty="0" smtClean="0">
                <a:solidFill>
                  <a:schemeClr val="tx1"/>
                </a:solidFill>
              </a:rPr>
              <a:t>)/[(1/hg)+(</a:t>
            </a:r>
            <a:r>
              <a:rPr lang="en-US" dirty="0" err="1" smtClean="0">
                <a:solidFill>
                  <a:schemeClr val="tx1"/>
                </a:solidFill>
              </a:rPr>
              <a:t>dx</a:t>
            </a:r>
            <a:r>
              <a:rPr lang="en-US" dirty="0" smtClean="0">
                <a:solidFill>
                  <a:schemeClr val="tx1"/>
                </a:solidFill>
              </a:rPr>
              <a:t>/k)+(1/</a:t>
            </a:r>
            <a:r>
              <a:rPr lang="en-US" dirty="0" err="1" smtClean="0">
                <a:solidFill>
                  <a:schemeClr val="tx1"/>
                </a:solidFill>
              </a:rPr>
              <a:t>hc</a:t>
            </a:r>
            <a:r>
              <a:rPr lang="en-US" dirty="0" smtClean="0">
                <a:solidFill>
                  <a:schemeClr val="tx1"/>
                </a:solidFill>
              </a:rPr>
              <a:t>)]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</TotalTime>
  <Words>140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Variations of Temperatures</vt:lpstr>
      <vt:lpstr>Introduction:</vt:lpstr>
      <vt:lpstr>Temperature values at steady state conditions:</vt:lpstr>
      <vt:lpstr>Variation of temperatures in engine cooling systems:</vt:lpstr>
      <vt:lpstr>Associated formula and notations: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Variations of Temperatures</dc:title>
  <dc:creator>DELL</dc:creator>
  <cp:lastModifiedBy>DELL</cp:lastModifiedBy>
  <cp:revision>2</cp:revision>
  <dcterms:created xsi:type="dcterms:W3CDTF">2016-08-03T13:02:22Z</dcterms:created>
  <dcterms:modified xsi:type="dcterms:W3CDTF">2016-08-03T15:29:50Z</dcterms:modified>
</cp:coreProperties>
</file>