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CAE-A2FD-4AC3-BF56-5B18BC75109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A7F0-1043-49E3-8954-34E43ECC9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CAE-A2FD-4AC3-BF56-5B18BC75109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A7F0-1043-49E3-8954-34E43ECC9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CAE-A2FD-4AC3-BF56-5B18BC75109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A7F0-1043-49E3-8954-34E43ECC9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CAE-A2FD-4AC3-BF56-5B18BC75109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A7F0-1043-49E3-8954-34E43ECC9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CAE-A2FD-4AC3-BF56-5B18BC75109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A7F0-1043-49E3-8954-34E43ECC9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CAE-A2FD-4AC3-BF56-5B18BC75109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A7F0-1043-49E3-8954-34E43ECC9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CAE-A2FD-4AC3-BF56-5B18BC75109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A7F0-1043-49E3-8954-34E43ECC9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CAE-A2FD-4AC3-BF56-5B18BC75109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A7F0-1043-49E3-8954-34E43ECC9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CAE-A2FD-4AC3-BF56-5B18BC75109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A7F0-1043-49E3-8954-34E43ECC9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CAE-A2FD-4AC3-BF56-5B18BC75109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A7F0-1043-49E3-8954-34E43ECC9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1CAE-A2FD-4AC3-BF56-5B18BC75109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A7F0-1043-49E3-8954-34E43ECC9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1CAE-A2FD-4AC3-BF56-5B18BC75109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A7F0-1043-49E3-8954-34E43ECC9A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r>
              <a:rPr lang="en-US" dirty="0" smtClean="0"/>
              <a:t>Four </a:t>
            </a:r>
            <a:r>
              <a:rPr lang="en-US" dirty="0"/>
              <a:t>S</a:t>
            </a:r>
            <a:r>
              <a:rPr lang="en-US" dirty="0" smtClean="0"/>
              <a:t>troke Petrol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8763000" cy="4343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It is based on Otto- cycle.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There are four strokes namely suction stroke, compression stroke, power stroke and exhaust stroke.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Each stroke involves 180</a:t>
            </a:r>
            <a:r>
              <a:rPr lang="en-US" baseline="30000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rotation of crank shaft.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Its main feature being a petrol engine is that it needs spark plug for burning of air fuel mixture.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Screenshot (36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419600" cy="3276600"/>
          </a:xfrm>
        </p:spPr>
      </p:pic>
      <p:pic>
        <p:nvPicPr>
          <p:cNvPr id="14" name="Picture 13" descr="Screenshot (3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0"/>
            <a:ext cx="4724400" cy="3276600"/>
          </a:xfrm>
          <a:prstGeom prst="rect">
            <a:avLst/>
          </a:prstGeom>
        </p:spPr>
      </p:pic>
      <p:pic>
        <p:nvPicPr>
          <p:cNvPr id="15" name="Picture 14" descr="Screenshot (3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4724400" cy="3657600"/>
          </a:xfrm>
          <a:prstGeom prst="rect">
            <a:avLst/>
          </a:prstGeom>
        </p:spPr>
      </p:pic>
      <p:pic>
        <p:nvPicPr>
          <p:cNvPr id="16" name="Picture 15" descr="Screenshot (3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124200"/>
            <a:ext cx="4419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Stroke Diesel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It is based on Diesel cycle.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There are four strokes namely suction stroke, compression stroke, power stroke and exhaust stroke.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Each stroke involves 180</a:t>
            </a:r>
            <a:r>
              <a:rPr lang="en-US" baseline="30000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rotation of crank shaft.</a:t>
            </a:r>
          </a:p>
          <a:p>
            <a:r>
              <a:rPr lang="en-US" dirty="0" smtClean="0"/>
              <a:t> Its main feature being a diesel engine is that only air is taken in suction stroke and fuel is later injected which burns itself due to high temperature. Thus spark plug is not needed.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stroke-diesel-engine-7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Stroke Petrol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only two strokes for one complete cycle and each stroke involves 180</a:t>
            </a:r>
            <a:r>
              <a:rPr lang="en-US" baseline="30000" dirty="0" smtClean="0"/>
              <a:t>0</a:t>
            </a:r>
            <a:r>
              <a:rPr lang="en-US" dirty="0" smtClean="0"/>
              <a:t> rotation of crank shaft.</a:t>
            </a:r>
          </a:p>
          <a:p>
            <a:r>
              <a:rPr lang="en-US" dirty="0"/>
              <a:t> </a:t>
            </a:r>
            <a:r>
              <a:rPr lang="en-US" dirty="0" smtClean="0"/>
              <a:t>Suction occurs during compression stroke and exhaust occurs during power stroke.</a:t>
            </a:r>
          </a:p>
          <a:p>
            <a:r>
              <a:rPr lang="en-US" dirty="0"/>
              <a:t> </a:t>
            </a:r>
            <a:r>
              <a:rPr lang="en-US" dirty="0" smtClean="0"/>
              <a:t>Needs spark plug for ignition.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-stroke-engin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Stroke Diesel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only two strokes for one complete cycle and each stroke involves 180</a:t>
            </a:r>
            <a:r>
              <a:rPr lang="en-US" baseline="30000" dirty="0" smtClean="0"/>
              <a:t>0</a:t>
            </a:r>
            <a:r>
              <a:rPr lang="en-US" dirty="0" smtClean="0"/>
              <a:t> rotation of crank shaft.</a:t>
            </a:r>
          </a:p>
          <a:p>
            <a:r>
              <a:rPr lang="en-US" dirty="0"/>
              <a:t> </a:t>
            </a:r>
            <a:r>
              <a:rPr lang="en-US" dirty="0" smtClean="0"/>
              <a:t>Suction and Exhaust is done at the end of power stroke.</a:t>
            </a:r>
          </a:p>
          <a:p>
            <a:r>
              <a:rPr lang="en-US" dirty="0"/>
              <a:t> </a:t>
            </a:r>
            <a:r>
              <a:rPr lang="en-US" dirty="0" smtClean="0"/>
              <a:t>Doesn’t need spark plug.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Stroke Diesel Engine</a:t>
            </a:r>
            <a:endParaRPr lang="en-US" dirty="0"/>
          </a:p>
        </p:txBody>
      </p:sp>
      <p:pic>
        <p:nvPicPr>
          <p:cNvPr id="6" name="Content Placeholder 5" descr="Screenshot (30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0"/>
            <a:ext cx="6934200" cy="3200400"/>
          </a:xfrm>
        </p:spPr>
      </p:pic>
      <p:pic>
        <p:nvPicPr>
          <p:cNvPr id="7" name="Picture 6" descr="Screenshot (3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4200"/>
            <a:ext cx="68580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227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Four Stroke Petrol Engine</vt:lpstr>
      <vt:lpstr>Slide 2</vt:lpstr>
      <vt:lpstr>Four Stroke Diesel Engine</vt:lpstr>
      <vt:lpstr>Slide 4</vt:lpstr>
      <vt:lpstr>Two Stroke Petrol Engine</vt:lpstr>
      <vt:lpstr>Slide 6</vt:lpstr>
      <vt:lpstr>Two Stroke Diesel Engine</vt:lpstr>
      <vt:lpstr>Two Stroke Diesel Engine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Stroke Petrol Engine</dc:title>
  <dc:creator>Dell</dc:creator>
  <cp:lastModifiedBy>Dell</cp:lastModifiedBy>
  <cp:revision>4</cp:revision>
  <dcterms:created xsi:type="dcterms:W3CDTF">2016-05-02T16:27:41Z</dcterms:created>
  <dcterms:modified xsi:type="dcterms:W3CDTF">2016-05-02T17:03:38Z</dcterms:modified>
</cp:coreProperties>
</file>