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7" d="100"/>
          <a:sy n="137" d="100"/>
        </p:scale>
        <p:origin x="864" y="1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457200" y="120348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457200" y="276120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5"/>
          <p:cNvSpPr>
            <a:spLocks noGrp="1"/>
          </p:cNvSpPr>
          <p:nvPr>
            <p:ph/>
          </p:nvPr>
        </p:nvSpPr>
        <p:spPr>
          <a:xfrm>
            <a:off x="467388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 name="PlaceHolder 2"/>
          <p:cNvSpPr>
            <a:spLocks noGrp="1"/>
          </p:cNvSpPr>
          <p:nvPr>
            <p:ph/>
          </p:nvPr>
        </p:nvSpPr>
        <p:spPr>
          <a:xfrm>
            <a:off x="45720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3"/>
          <p:cNvSpPr>
            <a:spLocks noGrp="1"/>
          </p:cNvSpPr>
          <p:nvPr>
            <p:ph/>
          </p:nvPr>
        </p:nvSpPr>
        <p:spPr>
          <a:xfrm>
            <a:off x="323964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4"/>
          <p:cNvSpPr>
            <a:spLocks noGrp="1"/>
          </p:cNvSpPr>
          <p:nvPr>
            <p:ph/>
          </p:nvPr>
        </p:nvSpPr>
        <p:spPr>
          <a:xfrm>
            <a:off x="602208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5"/>
          <p:cNvSpPr>
            <a:spLocks noGrp="1"/>
          </p:cNvSpPr>
          <p:nvPr>
            <p:ph/>
          </p:nvPr>
        </p:nvSpPr>
        <p:spPr>
          <a:xfrm>
            <a:off x="45720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6"/>
          <p:cNvSpPr>
            <a:spLocks noGrp="1"/>
          </p:cNvSpPr>
          <p:nvPr>
            <p:ph/>
          </p:nvPr>
        </p:nvSpPr>
        <p:spPr>
          <a:xfrm>
            <a:off x="323964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7"/>
          <p:cNvSpPr>
            <a:spLocks noGrp="1"/>
          </p:cNvSpPr>
          <p:nvPr>
            <p:ph/>
          </p:nvPr>
        </p:nvSpPr>
        <p:spPr>
          <a:xfrm>
            <a:off x="602208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D2A3ABC6-4A9E-479B-A8FE-02D55CFEF4D1}" type="slidenum">
              <a:rPr/>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5" name="PlaceHolder 2"/>
          <p:cNvSpPr>
            <a:spLocks noGrp="1"/>
          </p:cNvSpPr>
          <p:nvPr>
            <p:ph type="subTitle"/>
          </p:nvPr>
        </p:nvSpPr>
        <p:spPr>
          <a:xfrm>
            <a:off x="457200" y="1203480"/>
            <a:ext cx="8228880" cy="29826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4AA7C618-E4FB-4D3D-8447-32F3F118CF71}" type="slidenum">
              <a:rPr/>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 name="PlaceHolder 2"/>
          <p:cNvSpPr>
            <a:spLocks noGrp="1"/>
          </p:cNvSpPr>
          <p:nvPr>
            <p:ph/>
          </p:nvPr>
        </p:nvSpPr>
        <p:spPr>
          <a:xfrm>
            <a:off x="457200" y="1203480"/>
            <a:ext cx="822888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22C86F6B-CF33-4557-A624-F5BA72C0CC7A}" type="slidenum">
              <a:rPr/>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9"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0"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A5E4AFF-4BDE-40E8-AF30-D045262E476E}" type="slidenum">
              <a:rPr/>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6F5432A1-3835-4C0C-8B0D-5C15D120253F}" type="slidenum">
              <a:rPr/>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1991880"/>
            <a:ext cx="4538160" cy="53748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38853C7A-145E-4FE8-AFC6-508E55943F42}" type="slidenum">
              <a:rPr/>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4"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5"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8591C80A-F5E9-4684-B1FE-3FD47FDC277F}"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 name="PlaceHolder 2"/>
          <p:cNvSpPr>
            <a:spLocks noGrp="1"/>
          </p:cNvSpPr>
          <p:nvPr>
            <p:ph type="subTitle"/>
          </p:nvPr>
        </p:nvSpPr>
        <p:spPr>
          <a:xfrm>
            <a:off x="457200" y="1203480"/>
            <a:ext cx="8228880" cy="29826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8"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9"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0" name="PlaceHolder 4"/>
          <p:cNvSpPr>
            <a:spLocks noGrp="1"/>
          </p:cNvSpPr>
          <p:nvPr>
            <p:ph/>
          </p:nvPr>
        </p:nvSpPr>
        <p:spPr>
          <a:xfrm>
            <a:off x="467388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ED0A9F2-F1AA-490E-93BC-1F4083FC01A4}" type="slidenum">
              <a:rPr/>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2"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3"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4" name="PlaceHolder 4"/>
          <p:cNvSpPr>
            <a:spLocks noGrp="1"/>
          </p:cNvSpPr>
          <p:nvPr>
            <p:ph/>
          </p:nvPr>
        </p:nvSpPr>
        <p:spPr>
          <a:xfrm>
            <a:off x="457200" y="276120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78B2106B-C7E7-4C27-AC3D-ED681AD67948}" type="slidenum">
              <a:rPr/>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6" name="PlaceHolder 2"/>
          <p:cNvSpPr>
            <a:spLocks noGrp="1"/>
          </p:cNvSpPr>
          <p:nvPr>
            <p:ph/>
          </p:nvPr>
        </p:nvSpPr>
        <p:spPr>
          <a:xfrm>
            <a:off x="457200" y="120348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7" name="PlaceHolder 3"/>
          <p:cNvSpPr>
            <a:spLocks noGrp="1"/>
          </p:cNvSpPr>
          <p:nvPr>
            <p:ph/>
          </p:nvPr>
        </p:nvSpPr>
        <p:spPr>
          <a:xfrm>
            <a:off x="457200" y="276120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898E97A8-0F37-4B64-B9A9-A913E13A8206}" type="slidenum">
              <a:rPr/>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9"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1"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2" name="PlaceHolder 5"/>
          <p:cNvSpPr>
            <a:spLocks noGrp="1"/>
          </p:cNvSpPr>
          <p:nvPr>
            <p:ph/>
          </p:nvPr>
        </p:nvSpPr>
        <p:spPr>
          <a:xfrm>
            <a:off x="467388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764DCBEC-55E6-4221-B4E1-761A9496C585}" type="slidenum">
              <a:rPr/>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4" name="PlaceHolder 2"/>
          <p:cNvSpPr>
            <a:spLocks noGrp="1"/>
          </p:cNvSpPr>
          <p:nvPr>
            <p:ph/>
          </p:nvPr>
        </p:nvSpPr>
        <p:spPr>
          <a:xfrm>
            <a:off x="45720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5" name="PlaceHolder 3"/>
          <p:cNvSpPr>
            <a:spLocks noGrp="1"/>
          </p:cNvSpPr>
          <p:nvPr>
            <p:ph/>
          </p:nvPr>
        </p:nvSpPr>
        <p:spPr>
          <a:xfrm>
            <a:off x="323964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4"/>
          <p:cNvSpPr>
            <a:spLocks noGrp="1"/>
          </p:cNvSpPr>
          <p:nvPr>
            <p:ph/>
          </p:nvPr>
        </p:nvSpPr>
        <p:spPr>
          <a:xfrm>
            <a:off x="602208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5"/>
          <p:cNvSpPr>
            <a:spLocks noGrp="1"/>
          </p:cNvSpPr>
          <p:nvPr>
            <p:ph/>
          </p:nvPr>
        </p:nvSpPr>
        <p:spPr>
          <a:xfrm>
            <a:off x="45720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6"/>
          <p:cNvSpPr>
            <a:spLocks noGrp="1"/>
          </p:cNvSpPr>
          <p:nvPr>
            <p:ph/>
          </p:nvPr>
        </p:nvSpPr>
        <p:spPr>
          <a:xfrm>
            <a:off x="323964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9" name="PlaceHolder 7"/>
          <p:cNvSpPr>
            <a:spLocks noGrp="1"/>
          </p:cNvSpPr>
          <p:nvPr>
            <p:ph/>
          </p:nvPr>
        </p:nvSpPr>
        <p:spPr>
          <a:xfrm>
            <a:off x="602208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56C8FBA4-87D9-47D6-97FE-A1B34093C28C}" type="slidenum">
              <a:rPr/>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EE6EC9A6-C0CE-4DFD-9F23-E041DB9D250E}" type="slidenum">
              <a:rPr/>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4" name="PlaceHolder 2"/>
          <p:cNvSpPr>
            <a:spLocks noGrp="1"/>
          </p:cNvSpPr>
          <p:nvPr>
            <p:ph type="subTitle"/>
          </p:nvPr>
        </p:nvSpPr>
        <p:spPr>
          <a:xfrm>
            <a:off x="457200" y="1203480"/>
            <a:ext cx="8228880" cy="29826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A6A510BA-6694-4731-B873-5A484DBE120F}" type="slidenum">
              <a:rPr/>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6" name="PlaceHolder 2"/>
          <p:cNvSpPr>
            <a:spLocks noGrp="1"/>
          </p:cNvSpPr>
          <p:nvPr>
            <p:ph/>
          </p:nvPr>
        </p:nvSpPr>
        <p:spPr>
          <a:xfrm>
            <a:off x="457200" y="1203480"/>
            <a:ext cx="822888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0D7E985E-368E-4E54-AF27-28A0AA392190}" type="slidenum">
              <a:rPr/>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8"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9"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CC6A99-0F8C-47E9-902E-6022D342EF09}" type="slidenum">
              <a:rPr/>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19B67A71-45B1-47B9-8A90-DA3E5194E994}"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p:nvPr>
        </p:nvSpPr>
        <p:spPr>
          <a:xfrm>
            <a:off x="457200" y="1203480"/>
            <a:ext cx="822888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85800" y="1991880"/>
            <a:ext cx="4538160" cy="53748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D8E7D71D-5B7B-42C5-8338-43BB9C413234}" type="slidenum">
              <a:rPr/>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3"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4"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5"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E15425DB-3AAD-4974-A5A7-3E73A4A2787E}" type="slidenum">
              <a:rPr/>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7"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8"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9" name="PlaceHolder 4"/>
          <p:cNvSpPr>
            <a:spLocks noGrp="1"/>
          </p:cNvSpPr>
          <p:nvPr>
            <p:ph/>
          </p:nvPr>
        </p:nvSpPr>
        <p:spPr>
          <a:xfrm>
            <a:off x="467388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0A1B48B2-DC64-4BBC-A67F-E3F498BC1C0B}" type="slidenum">
              <a:rPr/>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1"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2"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3" name="PlaceHolder 4"/>
          <p:cNvSpPr>
            <a:spLocks noGrp="1"/>
          </p:cNvSpPr>
          <p:nvPr>
            <p:ph/>
          </p:nvPr>
        </p:nvSpPr>
        <p:spPr>
          <a:xfrm>
            <a:off x="457200" y="276120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CA74063D-F57E-4658-B89B-3FAEB029587A}" type="slidenum">
              <a:rPr/>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5" name="PlaceHolder 2"/>
          <p:cNvSpPr>
            <a:spLocks noGrp="1"/>
          </p:cNvSpPr>
          <p:nvPr>
            <p:ph/>
          </p:nvPr>
        </p:nvSpPr>
        <p:spPr>
          <a:xfrm>
            <a:off x="457200" y="120348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6" name="PlaceHolder 3"/>
          <p:cNvSpPr>
            <a:spLocks noGrp="1"/>
          </p:cNvSpPr>
          <p:nvPr>
            <p:ph/>
          </p:nvPr>
        </p:nvSpPr>
        <p:spPr>
          <a:xfrm>
            <a:off x="457200" y="276120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3276F2BA-99F0-436D-8411-CDED6A31C09B}" type="slidenum">
              <a:rPr/>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8"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9"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0"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1" name="PlaceHolder 5"/>
          <p:cNvSpPr>
            <a:spLocks noGrp="1"/>
          </p:cNvSpPr>
          <p:nvPr>
            <p:ph/>
          </p:nvPr>
        </p:nvSpPr>
        <p:spPr>
          <a:xfrm>
            <a:off x="467388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8EDC535C-3BB0-4B1E-B191-4A7F2AAB2D85}" type="slidenum">
              <a:rPr/>
              <a:p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3" name="PlaceHolder 2"/>
          <p:cNvSpPr>
            <a:spLocks noGrp="1"/>
          </p:cNvSpPr>
          <p:nvPr>
            <p:ph/>
          </p:nvPr>
        </p:nvSpPr>
        <p:spPr>
          <a:xfrm>
            <a:off x="45720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4" name="PlaceHolder 3"/>
          <p:cNvSpPr>
            <a:spLocks noGrp="1"/>
          </p:cNvSpPr>
          <p:nvPr>
            <p:ph/>
          </p:nvPr>
        </p:nvSpPr>
        <p:spPr>
          <a:xfrm>
            <a:off x="323964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5" name="PlaceHolder 4"/>
          <p:cNvSpPr>
            <a:spLocks noGrp="1"/>
          </p:cNvSpPr>
          <p:nvPr>
            <p:ph/>
          </p:nvPr>
        </p:nvSpPr>
        <p:spPr>
          <a:xfrm>
            <a:off x="602208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6" name="PlaceHolder 5"/>
          <p:cNvSpPr>
            <a:spLocks noGrp="1"/>
          </p:cNvSpPr>
          <p:nvPr>
            <p:ph/>
          </p:nvPr>
        </p:nvSpPr>
        <p:spPr>
          <a:xfrm>
            <a:off x="45720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7" name="PlaceHolder 6"/>
          <p:cNvSpPr>
            <a:spLocks noGrp="1"/>
          </p:cNvSpPr>
          <p:nvPr>
            <p:ph/>
          </p:nvPr>
        </p:nvSpPr>
        <p:spPr>
          <a:xfrm>
            <a:off x="323964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8" name="PlaceHolder 7"/>
          <p:cNvSpPr>
            <a:spLocks noGrp="1"/>
          </p:cNvSpPr>
          <p:nvPr>
            <p:ph/>
          </p:nvPr>
        </p:nvSpPr>
        <p:spPr>
          <a:xfrm>
            <a:off x="602208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93FC102-DDC7-4419-8853-CECBD850361C}" type="slidenum">
              <a:rPr/>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3" name="PlaceHolder 2"/>
          <p:cNvSpPr>
            <a:spLocks noGrp="1"/>
          </p:cNvSpPr>
          <p:nvPr>
            <p:ph type="subTitle"/>
          </p:nvPr>
        </p:nvSpPr>
        <p:spPr>
          <a:xfrm>
            <a:off x="457200" y="1203480"/>
            <a:ext cx="8228880" cy="29826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5" name="PlaceHolder 2"/>
          <p:cNvSpPr>
            <a:spLocks noGrp="1"/>
          </p:cNvSpPr>
          <p:nvPr>
            <p:ph/>
          </p:nvPr>
        </p:nvSpPr>
        <p:spPr>
          <a:xfrm>
            <a:off x="457200" y="1203480"/>
            <a:ext cx="822888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7"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8"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85800" y="1991880"/>
            <a:ext cx="4538160" cy="53748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2"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3"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4"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6"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7"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8" name="PlaceHolder 4"/>
          <p:cNvSpPr>
            <a:spLocks noGrp="1"/>
          </p:cNvSpPr>
          <p:nvPr>
            <p:ph/>
          </p:nvPr>
        </p:nvSpPr>
        <p:spPr>
          <a:xfrm>
            <a:off x="467388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0"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1"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2" name="PlaceHolder 4"/>
          <p:cNvSpPr>
            <a:spLocks noGrp="1"/>
          </p:cNvSpPr>
          <p:nvPr>
            <p:ph/>
          </p:nvPr>
        </p:nvSpPr>
        <p:spPr>
          <a:xfrm>
            <a:off x="457200" y="276120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4" name="PlaceHolder 2"/>
          <p:cNvSpPr>
            <a:spLocks noGrp="1"/>
          </p:cNvSpPr>
          <p:nvPr>
            <p:ph/>
          </p:nvPr>
        </p:nvSpPr>
        <p:spPr>
          <a:xfrm>
            <a:off x="457200" y="120348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5" name="PlaceHolder 3"/>
          <p:cNvSpPr>
            <a:spLocks noGrp="1"/>
          </p:cNvSpPr>
          <p:nvPr>
            <p:ph/>
          </p:nvPr>
        </p:nvSpPr>
        <p:spPr>
          <a:xfrm>
            <a:off x="457200" y="276120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7"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8"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9"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0" name="PlaceHolder 5"/>
          <p:cNvSpPr>
            <a:spLocks noGrp="1"/>
          </p:cNvSpPr>
          <p:nvPr>
            <p:ph/>
          </p:nvPr>
        </p:nvSpPr>
        <p:spPr>
          <a:xfrm>
            <a:off x="467388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2" name="PlaceHolder 2"/>
          <p:cNvSpPr>
            <a:spLocks noGrp="1"/>
          </p:cNvSpPr>
          <p:nvPr>
            <p:ph/>
          </p:nvPr>
        </p:nvSpPr>
        <p:spPr>
          <a:xfrm>
            <a:off x="45720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3" name="PlaceHolder 3"/>
          <p:cNvSpPr>
            <a:spLocks noGrp="1"/>
          </p:cNvSpPr>
          <p:nvPr>
            <p:ph/>
          </p:nvPr>
        </p:nvSpPr>
        <p:spPr>
          <a:xfrm>
            <a:off x="323964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4" name="PlaceHolder 4"/>
          <p:cNvSpPr>
            <a:spLocks noGrp="1"/>
          </p:cNvSpPr>
          <p:nvPr>
            <p:ph/>
          </p:nvPr>
        </p:nvSpPr>
        <p:spPr>
          <a:xfrm>
            <a:off x="6022080" y="120348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5" name="PlaceHolder 5"/>
          <p:cNvSpPr>
            <a:spLocks noGrp="1"/>
          </p:cNvSpPr>
          <p:nvPr>
            <p:ph/>
          </p:nvPr>
        </p:nvSpPr>
        <p:spPr>
          <a:xfrm>
            <a:off x="45720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6" name="PlaceHolder 6"/>
          <p:cNvSpPr>
            <a:spLocks noGrp="1"/>
          </p:cNvSpPr>
          <p:nvPr>
            <p:ph/>
          </p:nvPr>
        </p:nvSpPr>
        <p:spPr>
          <a:xfrm>
            <a:off x="323964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7" name="PlaceHolder 7"/>
          <p:cNvSpPr>
            <a:spLocks noGrp="1"/>
          </p:cNvSpPr>
          <p:nvPr>
            <p:ph/>
          </p:nvPr>
        </p:nvSpPr>
        <p:spPr>
          <a:xfrm>
            <a:off x="6022080" y="2761200"/>
            <a:ext cx="264960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85800" y="1991880"/>
            <a:ext cx="4538160" cy="53748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4673880" y="276120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457200" y="2761200"/>
            <a:ext cx="8228880" cy="142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544FF"/>
            </a:gs>
            <a:gs pos="100000">
              <a:srgbClr val="0A2F9E"/>
            </a:gs>
          </a:gsLst>
          <a:lin ang="8100000"/>
        </a:gradFill>
        <a:effectLst/>
      </p:bgPr>
    </p:bg>
    <p:spTree>
      <p:nvGrpSpPr>
        <p:cNvPr id="1" name=""/>
        <p:cNvGrpSpPr/>
        <p:nvPr/>
      </p:nvGrpSpPr>
      <p:grpSpPr>
        <a:xfrm>
          <a:off x="0" y="0"/>
          <a:ext cx="0" cy="0"/>
          <a:chOff x="0" y="0"/>
          <a:chExt cx="0" cy="0"/>
        </a:xfrm>
      </p:grpSpPr>
      <p:pic>
        <p:nvPicPr>
          <p:cNvPr id="3" name="Google Shape;10;p2"/>
          <p:cNvPicPr/>
          <p:nvPr/>
        </p:nvPicPr>
        <p:blipFill>
          <a:blip r:embed="rId14" cstate="print"/>
          <a:stretch/>
        </p:blipFill>
        <p:spPr>
          <a:xfrm>
            <a:off x="0" y="0"/>
            <a:ext cx="9143280" cy="5142960"/>
          </a:xfrm>
          <a:prstGeom prst="rect">
            <a:avLst/>
          </a:prstGeom>
          <a:ln w="0">
            <a:noFill/>
          </a:ln>
        </p:spPr>
      </p:pic>
      <p:sp>
        <p:nvSpPr>
          <p:cNvPr id="4"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544FF"/>
            </a:gs>
            <a:gs pos="100000">
              <a:srgbClr val="0A2F9E"/>
            </a:gs>
          </a:gsLst>
          <a:lin ang="8100000"/>
        </a:gradFill>
        <a:effectLst/>
      </p:bgPr>
    </p:bg>
    <p:spTree>
      <p:nvGrpSpPr>
        <p:cNvPr id="1" name=""/>
        <p:cNvGrpSpPr/>
        <p:nvPr/>
      </p:nvGrpSpPr>
      <p:grpSpPr>
        <a:xfrm>
          <a:off x="0" y="0"/>
          <a:ext cx="0" cy="0"/>
          <a:chOff x="0" y="0"/>
          <a:chExt cx="0" cy="0"/>
        </a:xfrm>
      </p:grpSpPr>
      <p:pic>
        <p:nvPicPr>
          <p:cNvPr id="39" name="Google Shape;28;p6"/>
          <p:cNvPicPr/>
          <p:nvPr/>
        </p:nvPicPr>
        <p:blipFill>
          <a:blip r:embed="rId14" cstate="print"/>
          <a:stretch/>
        </p:blipFill>
        <p:spPr>
          <a:xfrm>
            <a:off x="0" y="0"/>
            <a:ext cx="9143280" cy="5142960"/>
          </a:xfrm>
          <a:prstGeom prst="rect">
            <a:avLst/>
          </a:prstGeom>
          <a:ln w="0">
            <a:noFill/>
          </a:ln>
        </p:spPr>
      </p:pic>
      <p:sp>
        <p:nvSpPr>
          <p:cNvPr id="40"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41" name="PlaceHolder 2"/>
          <p:cNvSpPr>
            <a:spLocks noGrp="1"/>
          </p:cNvSpPr>
          <p:nvPr>
            <p:ph type="body"/>
          </p:nvPr>
        </p:nvSpPr>
        <p:spPr>
          <a:xfrm>
            <a:off x="457200" y="1203480"/>
            <a:ext cx="4015440" cy="2982600"/>
          </a:xfrm>
          <a:prstGeom prst="rect">
            <a:avLst/>
          </a:prstGeom>
          <a:noFill/>
          <a:ln w="0">
            <a:noFill/>
          </a:ln>
        </p:spPr>
        <p:txBody>
          <a:bodyPr lIns="0" tIns="0" rIns="0" bIns="0" anchor="t">
            <a:normAutofit fontScale="94000"/>
          </a:bodyPr>
          <a:lstStyle/>
          <a:p>
            <a:pPr marL="406080" indent="-30456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12160" lvl="1" indent="-30456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18240" lvl="2" indent="-27072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624320" lvl="3" indent="-20304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030400" lvl="4" indent="-20304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436480" lvl="5" indent="-20304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2842560" lvl="6" indent="-20304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2" name="PlaceHolder 3"/>
          <p:cNvSpPr>
            <a:spLocks noGrp="1"/>
          </p:cNvSpPr>
          <p:nvPr>
            <p:ph type="body"/>
          </p:nvPr>
        </p:nvSpPr>
        <p:spPr>
          <a:xfrm>
            <a:off x="4674240" y="1203480"/>
            <a:ext cx="4015440" cy="2982600"/>
          </a:xfrm>
          <a:prstGeom prst="rect">
            <a:avLst/>
          </a:prstGeom>
          <a:noFill/>
          <a:ln w="0">
            <a:noFill/>
          </a:ln>
        </p:spPr>
        <p:txBody>
          <a:bodyPr lIns="0" tIns="0" rIns="0" bIns="0" anchor="t">
            <a:normAutofit fontScale="94000"/>
          </a:bodyPr>
          <a:lstStyle/>
          <a:p>
            <a:pPr marL="406080" indent="-30456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12160" lvl="1" indent="-30456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18240" lvl="2" indent="-27072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624320" lvl="3" indent="-20304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030400" lvl="4" indent="-20304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436480" lvl="5" indent="-20304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2842560" lvl="6" indent="-20304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3" name="PlaceHolder 4"/>
          <p:cNvSpPr>
            <a:spLocks noGrp="1"/>
          </p:cNvSpPr>
          <p:nvPr>
            <p:ph type="sldNum" idx="1"/>
          </p:nvPr>
        </p:nvSpPr>
        <p:spPr>
          <a:xfrm>
            <a:off x="8480520" y="4749840"/>
            <a:ext cx="547920" cy="392760"/>
          </a:xfrm>
          <a:prstGeom prst="rect">
            <a:avLst/>
          </a:prstGeom>
          <a:noFill/>
          <a:ln w="0">
            <a:noFill/>
          </a:ln>
        </p:spPr>
        <p:txBody>
          <a:bodyPr lIns="0" tIns="0" rIns="0" bIns="0" anchor="ctr">
            <a:noAutofit/>
          </a:bodyPr>
          <a:lstStyle>
            <a:lvl1pPr indent="0" algn="r">
              <a:lnSpc>
                <a:spcPct val="100000"/>
              </a:lnSpc>
              <a:buNone/>
              <a:tabLst>
                <a:tab pos="0" algn="l"/>
              </a:tabLst>
              <a:defRPr lang="en" sz="1300" b="0" strike="noStrike" spc="-1">
                <a:solidFill>
                  <a:schemeClr val="lt1"/>
                </a:solidFill>
                <a:latin typeface="Lexend Deca"/>
                <a:ea typeface="Lexend Deca"/>
              </a:defRPr>
            </a:lvl1pPr>
          </a:lstStyle>
          <a:p>
            <a:pPr indent="0" algn="r">
              <a:lnSpc>
                <a:spcPct val="100000"/>
              </a:lnSpc>
              <a:buNone/>
              <a:tabLst>
                <a:tab pos="0" algn="l"/>
              </a:tabLst>
            </a:pPr>
            <a:fld id="{A54365F1-F2A0-4F6A-A27F-539175DC3150}" type="slidenum">
              <a:rPr lang="en" sz="1300" b="0" strike="noStrike" spc="-1">
                <a:solidFill>
                  <a:schemeClr val="lt1"/>
                </a:solidFill>
                <a:latin typeface="Lexend Deca"/>
                <a:ea typeface="Lexend Deca"/>
              </a:rPr>
              <a:pPr indent="0" algn="r">
                <a:lnSpc>
                  <a:spcPct val="100000"/>
                </a:lnSpc>
                <a:buNone/>
                <a:tabLst>
                  <a:tab pos="0" algn="l"/>
                </a:tabLst>
              </a:pPr>
              <a:t>‹#›</a:t>
            </a:fld>
            <a:endParaRPr lang="en-US" sz="13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544FF"/>
            </a:gs>
            <a:gs pos="100000">
              <a:srgbClr val="0A2F9E"/>
            </a:gs>
          </a:gsLst>
          <a:lin ang="8100000"/>
        </a:gradFill>
        <a:effectLst/>
      </p:bgPr>
    </p:bg>
    <p:spTree>
      <p:nvGrpSpPr>
        <p:cNvPr id="1" name=""/>
        <p:cNvGrpSpPr/>
        <p:nvPr/>
      </p:nvGrpSpPr>
      <p:grpSpPr>
        <a:xfrm>
          <a:off x="0" y="0"/>
          <a:ext cx="0" cy="0"/>
          <a:chOff x="0" y="0"/>
          <a:chExt cx="0" cy="0"/>
        </a:xfrm>
      </p:grpSpPr>
      <p:sp>
        <p:nvSpPr>
          <p:cNvPr id="80" name="PlaceHolder 1"/>
          <p:cNvSpPr>
            <a:spLocks noGrp="1"/>
          </p:cNvSpPr>
          <p:nvPr>
            <p:ph type="sldNum" idx="2"/>
          </p:nvPr>
        </p:nvSpPr>
        <p:spPr>
          <a:xfrm>
            <a:off x="8480520" y="4749840"/>
            <a:ext cx="547920" cy="392760"/>
          </a:xfrm>
          <a:prstGeom prst="rect">
            <a:avLst/>
          </a:prstGeom>
          <a:noFill/>
          <a:ln w="0">
            <a:noFill/>
          </a:ln>
        </p:spPr>
        <p:txBody>
          <a:bodyPr lIns="0" tIns="0" rIns="0" bIns="0" anchor="ctr">
            <a:noAutofit/>
          </a:bodyPr>
          <a:lstStyle>
            <a:lvl1pPr indent="0" algn="r">
              <a:lnSpc>
                <a:spcPct val="100000"/>
              </a:lnSpc>
              <a:buNone/>
              <a:tabLst>
                <a:tab pos="0" algn="l"/>
              </a:tabLst>
              <a:defRPr lang="en" sz="1300" b="0" strike="noStrike" spc="-1">
                <a:solidFill>
                  <a:schemeClr val="lt1"/>
                </a:solidFill>
                <a:latin typeface="Lexend Deca"/>
                <a:ea typeface="Lexend Deca"/>
              </a:defRPr>
            </a:lvl1pPr>
          </a:lstStyle>
          <a:p>
            <a:pPr indent="0" algn="r">
              <a:lnSpc>
                <a:spcPct val="100000"/>
              </a:lnSpc>
              <a:buNone/>
              <a:tabLst>
                <a:tab pos="0" algn="l"/>
              </a:tabLst>
            </a:pPr>
            <a:fld id="{8457B592-E3C0-4B4C-964D-722AAD8555F6}" type="slidenum">
              <a:rPr lang="en" sz="1300" b="0" strike="noStrike" spc="-1">
                <a:solidFill>
                  <a:schemeClr val="lt1"/>
                </a:solidFill>
                <a:latin typeface="Lexend Deca"/>
                <a:ea typeface="Lexend Deca"/>
              </a:rPr>
              <a:pPr indent="0" algn="r">
                <a:lnSpc>
                  <a:spcPct val="100000"/>
                </a:lnSpc>
                <a:buNone/>
                <a:tabLst>
                  <a:tab pos="0" algn="l"/>
                </a:tabLst>
              </a:pPr>
              <a:t>‹#›</a:t>
            </a:fld>
            <a:endParaRPr lang="en-US" sz="1300" b="0" strike="noStrike" spc="-1">
              <a:solidFill>
                <a:srgbClr val="000000"/>
              </a:solidFill>
              <a:latin typeface="Times New Roman"/>
            </a:endParaRPr>
          </a:p>
        </p:txBody>
      </p:sp>
      <p:sp>
        <p:nvSpPr>
          <p:cNvPr id="81"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8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544FF"/>
            </a:gs>
            <a:gs pos="100000">
              <a:srgbClr val="0A2F9E"/>
            </a:gs>
          </a:gsLst>
          <a:lin ang="8100000"/>
        </a:gradFill>
        <a:effectLst/>
      </p:bgPr>
    </p:bg>
    <p:spTree>
      <p:nvGrpSpPr>
        <p:cNvPr id="1" name=""/>
        <p:cNvGrpSpPr/>
        <p:nvPr/>
      </p:nvGrpSpPr>
      <p:grpSpPr>
        <a:xfrm>
          <a:off x="0" y="0"/>
          <a:ext cx="0" cy="0"/>
          <a:chOff x="0" y="0"/>
          <a:chExt cx="0" cy="0"/>
        </a:xfrm>
      </p:grpSpPr>
      <p:pic>
        <p:nvPicPr>
          <p:cNvPr id="119" name="Google Shape;10;p2"/>
          <p:cNvPicPr/>
          <p:nvPr/>
        </p:nvPicPr>
        <p:blipFill>
          <a:blip r:embed="rId14" cstate="print"/>
          <a:stretch/>
        </p:blipFill>
        <p:spPr>
          <a:xfrm>
            <a:off x="0" y="0"/>
            <a:ext cx="9143280" cy="5142960"/>
          </a:xfrm>
          <a:prstGeom prst="rect">
            <a:avLst/>
          </a:prstGeom>
          <a:ln w="0">
            <a:noFill/>
          </a:ln>
        </p:spPr>
      </p:pic>
      <p:sp>
        <p:nvSpPr>
          <p:cNvPr id="120" name="PlaceHolder 1"/>
          <p:cNvSpPr>
            <a:spLocks noGrp="1"/>
          </p:cNvSpPr>
          <p:nvPr>
            <p:ph type="title"/>
          </p:nvPr>
        </p:nvSpPr>
        <p:spPr>
          <a:xfrm>
            <a:off x="685800" y="1991880"/>
            <a:ext cx="4538160" cy="1159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21" name="PlaceHolder 2"/>
          <p:cNvSpPr>
            <a:spLocks noGrp="1"/>
          </p:cNvSpPr>
          <p:nvPr>
            <p:ph type="body"/>
          </p:nvPr>
        </p:nvSpPr>
        <p:spPr>
          <a:xfrm>
            <a:off x="457200" y="1203480"/>
            <a:ext cx="822888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228600" y="1600200"/>
            <a:ext cx="7543440" cy="2057040"/>
          </a:xfrm>
          <a:prstGeom prst="rect">
            <a:avLst/>
          </a:prstGeom>
          <a:noFill/>
          <a:ln w="0">
            <a:noFill/>
          </a:ln>
        </p:spPr>
        <p:txBody>
          <a:bodyPr lIns="0" tIns="0" rIns="0" bIns="0" anchor="ctr">
            <a:noAutofit/>
          </a:bodyPr>
          <a:lstStyle/>
          <a:p>
            <a:pPr indent="0">
              <a:lnSpc>
                <a:spcPct val="100000"/>
              </a:lnSpc>
              <a:buNone/>
              <a:tabLst>
                <a:tab pos="0" algn="l"/>
              </a:tabLst>
            </a:pPr>
            <a:r>
              <a:rPr lang="en" sz="4400" b="1" strike="noStrike" spc="-1">
                <a:solidFill>
                  <a:schemeClr val="lt1"/>
                </a:solidFill>
                <a:latin typeface="Lexend Deca"/>
                <a:ea typeface="Lexend Deca"/>
              </a:rPr>
              <a:t>Universal Mobile Telecommunications System (UMTS)</a:t>
            </a:r>
            <a:endParaRPr lang="en-US" sz="4400" b="0" strike="noStrike" spc="-1" dirty="0">
              <a:solidFill>
                <a:srgbClr val="000000"/>
              </a:solidFill>
              <a:latin typeface="Arial"/>
            </a:endParaRPr>
          </a:p>
        </p:txBody>
      </p:sp>
      <p:pic>
        <p:nvPicPr>
          <p:cNvPr id="159" name="Google Shape;61;p13"/>
          <p:cNvPicPr/>
          <p:nvPr/>
        </p:nvPicPr>
        <p:blipFill>
          <a:blip r:embed="rId2" cstate="print"/>
          <a:stretch/>
        </p:blipFill>
        <p:spPr>
          <a:xfrm>
            <a:off x="6622560" y="741240"/>
            <a:ext cx="1782000" cy="2031120"/>
          </a:xfrm>
          <a:prstGeom prst="rect">
            <a:avLst/>
          </a:prstGeom>
          <a:ln w="0">
            <a:noFill/>
          </a:ln>
        </p:spPr>
      </p:pic>
      <p:pic>
        <p:nvPicPr>
          <p:cNvPr id="160" name="Google Shape;62;p13"/>
          <p:cNvPicPr/>
          <p:nvPr/>
        </p:nvPicPr>
        <p:blipFill>
          <a:blip r:embed="rId3" cstate="print"/>
          <a:stretch/>
        </p:blipFill>
        <p:spPr>
          <a:xfrm>
            <a:off x="5320800" y="378360"/>
            <a:ext cx="661680" cy="725760"/>
          </a:xfrm>
          <a:prstGeom prst="rect">
            <a:avLst/>
          </a:prstGeom>
          <a:ln w="0">
            <a:noFill/>
          </a:ln>
        </p:spPr>
      </p:pic>
      <p:pic>
        <p:nvPicPr>
          <p:cNvPr id="161" name="Google Shape;63;p13"/>
          <p:cNvPicPr/>
          <p:nvPr/>
        </p:nvPicPr>
        <p:blipFill>
          <a:blip r:embed="rId4" cstate="print"/>
          <a:stretch/>
        </p:blipFill>
        <p:spPr>
          <a:xfrm>
            <a:off x="7593840" y="884520"/>
            <a:ext cx="481320" cy="524520"/>
          </a:xfrm>
          <a:prstGeom prst="rect">
            <a:avLst/>
          </a:prstGeom>
          <a:ln w="0">
            <a:noFill/>
          </a:ln>
        </p:spPr>
      </p:pic>
      <p:pic>
        <p:nvPicPr>
          <p:cNvPr id="162" name="Google Shape;64;p13"/>
          <p:cNvPicPr/>
          <p:nvPr/>
        </p:nvPicPr>
        <p:blipFill>
          <a:blip r:embed="rId5" cstate="print"/>
          <a:stretch/>
        </p:blipFill>
        <p:spPr>
          <a:xfrm>
            <a:off x="5621760" y="4034520"/>
            <a:ext cx="585360" cy="685440"/>
          </a:xfrm>
          <a:prstGeom prst="rect">
            <a:avLst/>
          </a:prstGeom>
          <a:ln w="0">
            <a:noFill/>
          </a:ln>
        </p:spPr>
      </p:pic>
      <p:pic>
        <p:nvPicPr>
          <p:cNvPr id="163" name="Google Shape;65;p13"/>
          <p:cNvPicPr/>
          <p:nvPr/>
        </p:nvPicPr>
        <p:blipFill>
          <a:blip r:embed="rId6" cstate="print"/>
          <a:stretch/>
        </p:blipFill>
        <p:spPr>
          <a:xfrm>
            <a:off x="8404560" y="3624480"/>
            <a:ext cx="321120" cy="447840"/>
          </a:xfrm>
          <a:prstGeom prst="rect">
            <a:avLst/>
          </a:prstGeom>
          <a:ln w="0">
            <a:noFill/>
          </a:ln>
        </p:spPr>
      </p:pic>
      <p:pic>
        <p:nvPicPr>
          <p:cNvPr id="164" name="Google Shape;66;p13"/>
          <p:cNvPicPr/>
          <p:nvPr/>
        </p:nvPicPr>
        <p:blipFill>
          <a:blip r:embed="rId6" cstate="print"/>
          <a:stretch/>
        </p:blipFill>
        <p:spPr>
          <a:xfrm>
            <a:off x="8664480" y="3758040"/>
            <a:ext cx="321120" cy="44784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2638080" y="228600"/>
            <a:ext cx="3990960" cy="685440"/>
          </a:xfrm>
          <a:prstGeom prst="rect">
            <a:avLst/>
          </a:prstGeom>
          <a:noFill/>
          <a:ln w="0">
            <a:noFill/>
          </a:ln>
        </p:spPr>
        <p:txBody>
          <a:bodyPr lIns="0" tIns="0" rIns="0" bIns="0" anchor="b">
            <a:noAutofit/>
          </a:bodyPr>
          <a:lstStyle/>
          <a:p>
            <a:pPr indent="0">
              <a:lnSpc>
                <a:spcPct val="100000"/>
              </a:lnSpc>
              <a:buNone/>
              <a:tabLst>
                <a:tab pos="0" algn="l"/>
              </a:tabLst>
            </a:pPr>
            <a:r>
              <a:rPr lang="en" sz="3200" b="1" strike="noStrike" spc="-1">
                <a:solidFill>
                  <a:schemeClr val="lt1"/>
                </a:solidFill>
                <a:latin typeface="Lexend Deca"/>
                <a:ea typeface="Lexend Deca"/>
              </a:rPr>
              <a:t>UMTS Architecture</a:t>
            </a:r>
            <a:endParaRPr lang="en-US" sz="3200" b="0" strike="noStrike" spc="-1">
              <a:solidFill>
                <a:srgbClr val="000000"/>
              </a:solidFill>
              <a:latin typeface="Arial"/>
            </a:endParaRPr>
          </a:p>
        </p:txBody>
      </p:sp>
      <p:sp>
        <p:nvSpPr>
          <p:cNvPr id="166" name="PlaceHolder 2"/>
          <p:cNvSpPr>
            <a:spLocks noGrp="1"/>
          </p:cNvSpPr>
          <p:nvPr>
            <p:ph type="sldNum" idx="3"/>
          </p:nvPr>
        </p:nvSpPr>
        <p:spPr>
          <a:xfrm>
            <a:off x="8480520" y="4749840"/>
            <a:ext cx="547920" cy="392760"/>
          </a:xfrm>
          <a:prstGeom prst="rect">
            <a:avLst/>
          </a:prstGeom>
          <a:noFill/>
          <a:ln w="0">
            <a:noFill/>
          </a:ln>
        </p:spPr>
        <p:txBody>
          <a:bodyPr lIns="0" tIns="0" rIns="0" bIns="0" anchor="ctr">
            <a:noAutofit/>
          </a:bodyPr>
          <a:lstStyle>
            <a:lvl1pPr indent="0" algn="r">
              <a:lnSpc>
                <a:spcPct val="100000"/>
              </a:lnSpc>
              <a:buNone/>
              <a:tabLst>
                <a:tab pos="0" algn="l"/>
              </a:tabLst>
              <a:defRPr lang="en" sz="1300" b="0" strike="noStrike" spc="-1">
                <a:solidFill>
                  <a:schemeClr val="lt1"/>
                </a:solidFill>
                <a:latin typeface="Lexend Deca"/>
                <a:ea typeface="Lexend Deca"/>
              </a:defRPr>
            </a:lvl1pPr>
          </a:lstStyle>
          <a:p>
            <a:pPr indent="0" algn="r">
              <a:lnSpc>
                <a:spcPct val="100000"/>
              </a:lnSpc>
              <a:buNone/>
              <a:tabLst>
                <a:tab pos="0" algn="l"/>
              </a:tabLst>
            </a:pPr>
            <a:fld id="{C0F9800D-B1E3-4490-9954-077C8FA34516}" type="slidenum">
              <a:rPr lang="en" sz="1300" b="0" strike="noStrike" spc="-1">
                <a:solidFill>
                  <a:schemeClr val="lt1"/>
                </a:solidFill>
                <a:latin typeface="Lexend Deca"/>
                <a:ea typeface="Lexend Deca"/>
              </a:rPr>
              <a:pPr indent="0" algn="r">
                <a:lnSpc>
                  <a:spcPct val="100000"/>
                </a:lnSpc>
                <a:buNone/>
                <a:tabLst>
                  <a:tab pos="0" algn="l"/>
                </a:tabLst>
              </a:pPr>
              <a:t>2</a:t>
            </a:fld>
            <a:endParaRPr lang="en-US" sz="1300" b="0" strike="noStrike" spc="-1">
              <a:solidFill>
                <a:srgbClr val="000000"/>
              </a:solidFill>
              <a:latin typeface="Times New Roman"/>
            </a:endParaRPr>
          </a:p>
        </p:txBody>
      </p:sp>
      <p:pic>
        <p:nvPicPr>
          <p:cNvPr id="167" name="Picture 166"/>
          <p:cNvPicPr/>
          <p:nvPr/>
        </p:nvPicPr>
        <p:blipFill>
          <a:blip r:embed="rId2" cstate="print"/>
          <a:srcRect l="3713" t="19808" r="3396" b="10832"/>
          <a:stretch/>
        </p:blipFill>
        <p:spPr>
          <a:xfrm>
            <a:off x="1600200" y="1143000"/>
            <a:ext cx="6171840" cy="345600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Google Shape;110;p19"/>
          <p:cNvPicPr/>
          <p:nvPr/>
        </p:nvPicPr>
        <p:blipFill>
          <a:blip r:embed="rId2" cstate="print"/>
          <a:stretch/>
        </p:blipFill>
        <p:spPr>
          <a:xfrm>
            <a:off x="5210280" y="2211120"/>
            <a:ext cx="2016720" cy="1208520"/>
          </a:xfrm>
          <a:prstGeom prst="rect">
            <a:avLst/>
          </a:prstGeom>
          <a:ln w="0">
            <a:noFill/>
          </a:ln>
        </p:spPr>
      </p:pic>
      <p:sp>
        <p:nvSpPr>
          <p:cNvPr id="169" name="PlaceHolder 1"/>
          <p:cNvSpPr>
            <a:spLocks noGrp="1"/>
          </p:cNvSpPr>
          <p:nvPr>
            <p:ph type="title"/>
          </p:nvPr>
        </p:nvSpPr>
        <p:spPr>
          <a:xfrm>
            <a:off x="685800" y="685800"/>
            <a:ext cx="4343040" cy="795600"/>
          </a:xfrm>
          <a:prstGeom prst="rect">
            <a:avLst/>
          </a:prstGeom>
          <a:noFill/>
          <a:ln w="0">
            <a:noFill/>
          </a:ln>
        </p:spPr>
        <p:txBody>
          <a:bodyPr lIns="0" tIns="0" rIns="0" bIns="0" anchor="t">
            <a:noAutofit/>
          </a:bodyPr>
          <a:lstStyle/>
          <a:p>
            <a:pPr indent="0">
              <a:lnSpc>
                <a:spcPct val="100000"/>
              </a:lnSpc>
              <a:buNone/>
              <a:tabLst>
                <a:tab pos="0" algn="l"/>
              </a:tabLst>
            </a:pPr>
            <a:r>
              <a:rPr lang="en" sz="2600" b="1" strike="noStrike" spc="-1">
                <a:solidFill>
                  <a:schemeClr val="lt1"/>
                </a:solidFill>
                <a:latin typeface="Lexend Deca"/>
                <a:ea typeface="Lexend Deca"/>
              </a:rPr>
              <a:t>Advantages</a:t>
            </a:r>
            <a:r>
              <a:rPr lang="en" sz="3200" b="1" strike="noStrike" spc="-1">
                <a:solidFill>
                  <a:schemeClr val="lt1"/>
                </a:solidFill>
                <a:latin typeface="Lexend Deca"/>
                <a:ea typeface="Lexend Deca"/>
              </a:rPr>
              <a:t> of UMTS</a:t>
            </a:r>
            <a:endParaRPr lang="en-US" sz="3200" b="0" strike="noStrike" spc="-1">
              <a:solidFill>
                <a:srgbClr val="000000"/>
              </a:solidFill>
              <a:latin typeface="Arial"/>
            </a:endParaRPr>
          </a:p>
        </p:txBody>
      </p:sp>
      <p:sp>
        <p:nvSpPr>
          <p:cNvPr id="170" name="PlaceHolder 2"/>
          <p:cNvSpPr>
            <a:spLocks noGrp="1"/>
          </p:cNvSpPr>
          <p:nvPr>
            <p:ph type="sldNum" idx="4"/>
          </p:nvPr>
        </p:nvSpPr>
        <p:spPr>
          <a:xfrm>
            <a:off x="8480520" y="4749840"/>
            <a:ext cx="547920" cy="392760"/>
          </a:xfrm>
          <a:prstGeom prst="rect">
            <a:avLst/>
          </a:prstGeom>
          <a:noFill/>
          <a:ln w="0">
            <a:noFill/>
          </a:ln>
        </p:spPr>
        <p:txBody>
          <a:bodyPr lIns="0" tIns="0" rIns="0" bIns="0" anchor="ctr">
            <a:noAutofit/>
          </a:bodyPr>
          <a:lstStyle>
            <a:lvl1pPr indent="0" algn="r">
              <a:lnSpc>
                <a:spcPct val="100000"/>
              </a:lnSpc>
              <a:buNone/>
              <a:tabLst>
                <a:tab pos="0" algn="l"/>
              </a:tabLst>
              <a:defRPr lang="en" sz="1300" b="0" strike="noStrike" spc="-1">
                <a:solidFill>
                  <a:schemeClr val="lt1"/>
                </a:solidFill>
                <a:latin typeface="Lexend Deca"/>
                <a:ea typeface="Lexend Deca"/>
              </a:defRPr>
            </a:lvl1pPr>
          </a:lstStyle>
          <a:p>
            <a:pPr indent="0" algn="r">
              <a:lnSpc>
                <a:spcPct val="100000"/>
              </a:lnSpc>
              <a:buNone/>
              <a:tabLst>
                <a:tab pos="0" algn="l"/>
              </a:tabLst>
            </a:pPr>
            <a:fld id="{D0D3804E-39B6-4416-9CE0-65A3DF26F2DF}" type="slidenum">
              <a:rPr lang="en" sz="1300" b="0" strike="noStrike" spc="-1">
                <a:solidFill>
                  <a:schemeClr val="lt1"/>
                </a:solidFill>
                <a:latin typeface="Lexend Deca"/>
                <a:ea typeface="Lexend Deca"/>
              </a:rPr>
              <a:pPr indent="0" algn="r">
                <a:lnSpc>
                  <a:spcPct val="100000"/>
                </a:lnSpc>
                <a:buNone/>
                <a:tabLst>
                  <a:tab pos="0" algn="l"/>
                </a:tabLst>
              </a:pPr>
              <a:t>3</a:t>
            </a:fld>
            <a:endParaRPr lang="en-US" sz="1300" b="0" strike="noStrike" spc="-1">
              <a:solidFill>
                <a:srgbClr val="000000"/>
              </a:solidFill>
              <a:latin typeface="Times New Roman"/>
            </a:endParaRPr>
          </a:p>
        </p:txBody>
      </p:sp>
      <p:pic>
        <p:nvPicPr>
          <p:cNvPr id="171" name="Google Shape;114;p19"/>
          <p:cNvPicPr/>
          <p:nvPr/>
        </p:nvPicPr>
        <p:blipFill>
          <a:blip r:embed="rId3" cstate="print"/>
          <a:stretch/>
        </p:blipFill>
        <p:spPr>
          <a:xfrm>
            <a:off x="4386960" y="1434600"/>
            <a:ext cx="481320" cy="554400"/>
          </a:xfrm>
          <a:prstGeom prst="rect">
            <a:avLst/>
          </a:prstGeom>
          <a:ln w="0">
            <a:noFill/>
          </a:ln>
        </p:spPr>
      </p:pic>
      <p:pic>
        <p:nvPicPr>
          <p:cNvPr id="172" name="Google Shape;115;p19"/>
          <p:cNvPicPr/>
          <p:nvPr/>
        </p:nvPicPr>
        <p:blipFill>
          <a:blip r:embed="rId4" cstate="print"/>
          <a:stretch/>
        </p:blipFill>
        <p:spPr>
          <a:xfrm>
            <a:off x="4572000" y="1556280"/>
            <a:ext cx="481320" cy="554400"/>
          </a:xfrm>
          <a:prstGeom prst="rect">
            <a:avLst/>
          </a:prstGeom>
          <a:ln w="0">
            <a:noFill/>
          </a:ln>
        </p:spPr>
      </p:pic>
      <p:pic>
        <p:nvPicPr>
          <p:cNvPr id="173" name="Google Shape;116;p19"/>
          <p:cNvPicPr/>
          <p:nvPr/>
        </p:nvPicPr>
        <p:blipFill>
          <a:blip r:embed="rId5" cstate="print"/>
          <a:stretch/>
        </p:blipFill>
        <p:spPr>
          <a:xfrm>
            <a:off x="5654160" y="2170080"/>
            <a:ext cx="1110600" cy="961200"/>
          </a:xfrm>
          <a:prstGeom prst="rect">
            <a:avLst/>
          </a:prstGeom>
          <a:ln w="0">
            <a:noFill/>
          </a:ln>
        </p:spPr>
      </p:pic>
      <p:pic>
        <p:nvPicPr>
          <p:cNvPr id="174" name="Google Shape;117;p19"/>
          <p:cNvPicPr/>
          <p:nvPr/>
        </p:nvPicPr>
        <p:blipFill>
          <a:blip r:embed="rId5" cstate="print"/>
          <a:stretch/>
        </p:blipFill>
        <p:spPr>
          <a:xfrm>
            <a:off x="5654160" y="1777680"/>
            <a:ext cx="1110600" cy="961200"/>
          </a:xfrm>
          <a:prstGeom prst="rect">
            <a:avLst/>
          </a:prstGeom>
          <a:ln w="0">
            <a:noFill/>
          </a:ln>
        </p:spPr>
      </p:pic>
      <p:pic>
        <p:nvPicPr>
          <p:cNvPr id="175" name="Google Shape;118;p19"/>
          <p:cNvPicPr/>
          <p:nvPr/>
        </p:nvPicPr>
        <p:blipFill>
          <a:blip r:embed="rId6" cstate="print"/>
          <a:stretch/>
        </p:blipFill>
        <p:spPr>
          <a:xfrm>
            <a:off x="5586840" y="756360"/>
            <a:ext cx="1244880" cy="799200"/>
          </a:xfrm>
          <a:prstGeom prst="rect">
            <a:avLst/>
          </a:prstGeom>
          <a:ln w="0">
            <a:noFill/>
          </a:ln>
        </p:spPr>
      </p:pic>
      <p:pic>
        <p:nvPicPr>
          <p:cNvPr id="176" name="Google Shape;119;p19"/>
          <p:cNvPicPr/>
          <p:nvPr/>
        </p:nvPicPr>
        <p:blipFill>
          <a:blip r:embed="rId7" cstate="print"/>
          <a:stretch/>
        </p:blipFill>
        <p:spPr>
          <a:xfrm>
            <a:off x="7380360" y="1666800"/>
            <a:ext cx="847800" cy="554400"/>
          </a:xfrm>
          <a:prstGeom prst="rect">
            <a:avLst/>
          </a:prstGeom>
          <a:ln w="0">
            <a:noFill/>
          </a:ln>
        </p:spPr>
      </p:pic>
      <p:cxnSp>
        <p:nvCxnSpPr>
          <p:cNvPr id="177" name="Google Shape;120;p19"/>
          <p:cNvCxnSpPr/>
          <p:nvPr/>
        </p:nvCxnSpPr>
        <p:spPr>
          <a:xfrm>
            <a:off x="6958800" y="3257280"/>
            <a:ext cx="664920" cy="384120"/>
          </a:xfrm>
          <a:prstGeom prst="straightConnector1">
            <a:avLst/>
          </a:prstGeom>
          <a:ln w="19050" cap="rnd">
            <a:solidFill>
              <a:srgbClr val="24D6FF"/>
            </a:solidFill>
            <a:prstDash val="dash"/>
            <a:round/>
          </a:ln>
        </p:spPr>
      </p:cxnSp>
      <p:cxnSp>
        <p:nvCxnSpPr>
          <p:cNvPr id="178" name="Google Shape;121;p19"/>
          <p:cNvCxnSpPr/>
          <p:nvPr/>
        </p:nvCxnSpPr>
        <p:spPr>
          <a:xfrm>
            <a:off x="4910400" y="2035080"/>
            <a:ext cx="560520" cy="323640"/>
          </a:xfrm>
          <a:prstGeom prst="straightConnector1">
            <a:avLst/>
          </a:prstGeom>
          <a:ln w="19050" cap="rnd">
            <a:solidFill>
              <a:srgbClr val="D392FF"/>
            </a:solidFill>
            <a:prstDash val="dash"/>
            <a:round/>
          </a:ln>
        </p:spPr>
      </p:cxnSp>
      <p:pic>
        <p:nvPicPr>
          <p:cNvPr id="179" name="Google Shape;122;p19"/>
          <p:cNvPicPr/>
          <p:nvPr/>
        </p:nvPicPr>
        <p:blipFill>
          <a:blip r:embed="rId8" cstate="print"/>
          <a:stretch/>
        </p:blipFill>
        <p:spPr>
          <a:xfrm>
            <a:off x="7702920" y="1370880"/>
            <a:ext cx="190080" cy="554400"/>
          </a:xfrm>
          <a:prstGeom prst="rect">
            <a:avLst/>
          </a:prstGeom>
          <a:ln w="0">
            <a:noFill/>
          </a:ln>
        </p:spPr>
      </p:pic>
      <p:cxnSp>
        <p:nvCxnSpPr>
          <p:cNvPr id="180" name="Google Shape;123;p19"/>
          <p:cNvCxnSpPr/>
          <p:nvPr/>
        </p:nvCxnSpPr>
        <p:spPr>
          <a:xfrm flipH="1">
            <a:off x="4637520" y="3180960"/>
            <a:ext cx="937080" cy="541440"/>
          </a:xfrm>
          <a:prstGeom prst="straightConnector1">
            <a:avLst/>
          </a:prstGeom>
          <a:ln w="19050" cap="rnd">
            <a:solidFill>
              <a:srgbClr val="24D6FF"/>
            </a:solidFill>
            <a:prstDash val="dash"/>
            <a:round/>
          </a:ln>
        </p:spPr>
      </p:cxnSp>
      <p:cxnSp>
        <p:nvCxnSpPr>
          <p:cNvPr id="181" name="Google Shape;124;p19"/>
          <p:cNvCxnSpPr/>
          <p:nvPr/>
        </p:nvCxnSpPr>
        <p:spPr>
          <a:xfrm flipH="1">
            <a:off x="6910200" y="2111400"/>
            <a:ext cx="560520" cy="323640"/>
          </a:xfrm>
          <a:prstGeom prst="straightConnector1">
            <a:avLst/>
          </a:prstGeom>
          <a:ln w="19050" cap="rnd">
            <a:solidFill>
              <a:srgbClr val="0A2F9E"/>
            </a:solidFill>
            <a:prstDash val="dash"/>
            <a:round/>
          </a:ln>
        </p:spPr>
      </p:cxnSp>
      <p:pic>
        <p:nvPicPr>
          <p:cNvPr id="182" name="Google Shape;125;p19"/>
          <p:cNvPicPr/>
          <p:nvPr/>
        </p:nvPicPr>
        <p:blipFill>
          <a:blip r:embed="rId9" cstate="print"/>
          <a:stretch/>
        </p:blipFill>
        <p:spPr>
          <a:xfrm>
            <a:off x="4422960" y="2733120"/>
            <a:ext cx="1018800" cy="1121400"/>
          </a:xfrm>
          <a:prstGeom prst="rect">
            <a:avLst/>
          </a:prstGeom>
          <a:ln w="0">
            <a:noFill/>
          </a:ln>
        </p:spPr>
      </p:pic>
      <p:pic>
        <p:nvPicPr>
          <p:cNvPr id="183" name="Google Shape;126;p19"/>
          <p:cNvPicPr/>
          <p:nvPr/>
        </p:nvPicPr>
        <p:blipFill>
          <a:blip r:embed="rId10" cstate="print"/>
          <a:stretch/>
        </p:blipFill>
        <p:spPr>
          <a:xfrm>
            <a:off x="7660800" y="3287880"/>
            <a:ext cx="429480" cy="598320"/>
          </a:xfrm>
          <a:prstGeom prst="rect">
            <a:avLst/>
          </a:prstGeom>
          <a:ln w="0">
            <a:noFill/>
          </a:ln>
        </p:spPr>
      </p:pic>
      <p:pic>
        <p:nvPicPr>
          <p:cNvPr id="184" name="Google Shape;127;p19"/>
          <p:cNvPicPr/>
          <p:nvPr/>
        </p:nvPicPr>
        <p:blipFill>
          <a:blip r:embed="rId11" cstate="print"/>
          <a:stretch/>
        </p:blipFill>
        <p:spPr>
          <a:xfrm>
            <a:off x="8034120" y="3448440"/>
            <a:ext cx="429480" cy="598320"/>
          </a:xfrm>
          <a:prstGeom prst="rect">
            <a:avLst/>
          </a:prstGeom>
          <a:ln w="0">
            <a:noFill/>
          </a:ln>
        </p:spPr>
      </p:pic>
      <p:sp>
        <p:nvSpPr>
          <p:cNvPr id="185" name="Google Shape;128;p19"/>
          <p:cNvSpPr/>
          <p:nvPr/>
        </p:nvSpPr>
        <p:spPr>
          <a:xfrm>
            <a:off x="6114240" y="1645200"/>
            <a:ext cx="190080" cy="475920"/>
          </a:xfrm>
          <a:prstGeom prst="upDownArrow">
            <a:avLst>
              <a:gd name="adj1" fmla="val 50000"/>
              <a:gd name="adj2" fmla="val 50000"/>
            </a:avLst>
          </a:prstGeom>
          <a:gradFill rotWithShape="0">
            <a:gsLst>
              <a:gs pos="0">
                <a:srgbClr val="00FFFF"/>
              </a:gs>
              <a:gs pos="100000">
                <a:srgbClr val="00FFFF">
                  <a:alpha val="0"/>
                </a:srgbClr>
              </a:gs>
            </a:gsLst>
            <a:lin ang="5400000"/>
          </a:gra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US" sz="1400" b="1" strike="noStrike" spc="-1">
              <a:solidFill>
                <a:srgbClr val="FFFFFF"/>
              </a:solidFill>
              <a:latin typeface="Arial"/>
              <a:ea typeface="DejaVu Sans"/>
            </a:endParaRPr>
          </a:p>
        </p:txBody>
      </p:sp>
      <p:sp>
        <p:nvSpPr>
          <p:cNvPr id="186" name="Rectangle 185"/>
          <p:cNvSpPr/>
          <p:nvPr/>
        </p:nvSpPr>
        <p:spPr>
          <a:xfrm>
            <a:off x="457200" y="1812600"/>
            <a:ext cx="6458400" cy="230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300" b="0" strike="noStrike" spc="-1">
              <a:solidFill>
                <a:srgbClr val="000000"/>
              </a:solidFill>
              <a:latin typeface="Arial"/>
            </a:endParaRPr>
          </a:p>
          <a:p>
            <a:pPr marL="216000" indent="-216000">
              <a:lnSpc>
                <a:spcPct val="100000"/>
              </a:lnSpc>
              <a:buClr>
                <a:srgbClr val="FFFFFF"/>
              </a:buClr>
              <a:buSzPct val="45000"/>
              <a:buFont typeface="Wingdings" charset="2"/>
              <a:buChar char=""/>
              <a:tabLst>
                <a:tab pos="408240" algn="l"/>
              </a:tabLst>
            </a:pPr>
            <a:r>
              <a:rPr lang="en-US" sz="1300" b="1" strike="noStrike" spc="-1">
                <a:solidFill>
                  <a:srgbClr val="FFFFFF"/>
                </a:solidFill>
                <a:latin typeface="Arial"/>
              </a:rPr>
              <a:t>Energy-efficient data transfers</a:t>
            </a:r>
            <a:endParaRPr lang="en-US" sz="1300" b="0" strike="noStrike" spc="-1">
              <a:solidFill>
                <a:srgbClr val="000000"/>
              </a:solidFill>
              <a:latin typeface="Arial"/>
            </a:endParaRPr>
          </a:p>
          <a:p>
            <a:pPr marL="216000" indent="-216000">
              <a:lnSpc>
                <a:spcPct val="100000"/>
              </a:lnSpc>
              <a:buClr>
                <a:srgbClr val="FFFFFF"/>
              </a:buClr>
              <a:buSzPct val="45000"/>
              <a:buFont typeface="Wingdings" charset="2"/>
              <a:buChar char=""/>
              <a:tabLst>
                <a:tab pos="408240" algn="l"/>
              </a:tabLst>
            </a:pPr>
            <a:r>
              <a:rPr lang="en-US" sz="1300" b="1" strike="noStrike" spc="-1">
                <a:solidFill>
                  <a:srgbClr val="FFFFFF"/>
                </a:solidFill>
                <a:latin typeface="Arial"/>
              </a:rPr>
              <a:t>Better battery life for IoT devices</a:t>
            </a:r>
            <a:endParaRPr lang="en-US" sz="1300" b="0" strike="noStrike" spc="-1">
              <a:solidFill>
                <a:srgbClr val="000000"/>
              </a:solidFill>
              <a:latin typeface="Arial"/>
            </a:endParaRPr>
          </a:p>
          <a:p>
            <a:pPr marL="216000" indent="-216000">
              <a:lnSpc>
                <a:spcPct val="100000"/>
              </a:lnSpc>
              <a:buClr>
                <a:srgbClr val="FFFFFF"/>
              </a:buClr>
              <a:buSzPct val="45000"/>
              <a:buFont typeface="Wingdings" charset="2"/>
              <a:buChar char=""/>
              <a:tabLst>
                <a:tab pos="408240" algn="l"/>
              </a:tabLst>
            </a:pPr>
            <a:r>
              <a:rPr lang="en-US" sz="1300" b="1" strike="noStrike" spc="-1">
                <a:solidFill>
                  <a:srgbClr val="FFFFFF"/>
                </a:solidFill>
                <a:latin typeface="Arial"/>
              </a:rPr>
              <a:t>High-speed information exchange</a:t>
            </a:r>
            <a:endParaRPr lang="en-US" sz="1300" b="0" strike="noStrike" spc="-1">
              <a:solidFill>
                <a:srgbClr val="000000"/>
              </a:solidFill>
              <a:latin typeface="Arial"/>
            </a:endParaRPr>
          </a:p>
          <a:p>
            <a:pPr marL="216000" indent="-216000">
              <a:lnSpc>
                <a:spcPct val="100000"/>
              </a:lnSpc>
              <a:buClr>
                <a:srgbClr val="FFFFFF"/>
              </a:buClr>
              <a:buSzPct val="45000"/>
              <a:buFont typeface="Wingdings" charset="2"/>
              <a:buChar char=""/>
              <a:tabLst>
                <a:tab pos="408240" algn="l"/>
              </a:tabLst>
            </a:pPr>
            <a:r>
              <a:rPr lang="en-US" sz="1300" b="1" strike="noStrike" spc="-1">
                <a:solidFill>
                  <a:srgbClr val="FFFFFF"/>
                </a:solidFill>
                <a:latin typeface="Arial"/>
              </a:rPr>
              <a:t>Delivery of small packets of information to a destination</a:t>
            </a:r>
            <a:endParaRPr lang="en-US" sz="1300" b="0" strike="noStrike" spc="-1">
              <a:solidFill>
                <a:srgbClr val="000000"/>
              </a:solidFill>
              <a:latin typeface="Arial"/>
            </a:endParaRPr>
          </a:p>
          <a:p>
            <a:pPr marL="216000" indent="-216000">
              <a:lnSpc>
                <a:spcPct val="100000"/>
              </a:lnSpc>
              <a:buClr>
                <a:srgbClr val="FFFFFF"/>
              </a:buClr>
              <a:buSzPct val="45000"/>
              <a:buFont typeface="Wingdings" charset="2"/>
              <a:buChar char=""/>
              <a:tabLst>
                <a:tab pos="408240" algn="l"/>
              </a:tabLst>
            </a:pPr>
            <a:r>
              <a:rPr lang="en-US" sz="1300" b="1" strike="noStrike" spc="-1">
                <a:solidFill>
                  <a:srgbClr val="FFFFFF"/>
                </a:solidFill>
                <a:latin typeface="Arial"/>
              </a:rPr>
              <a:t>Purpose-built for cell phones and industrial modems</a:t>
            </a:r>
            <a:endParaRPr lang="en-US" sz="13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Google Shape;110;p 1"/>
          <p:cNvPicPr/>
          <p:nvPr/>
        </p:nvPicPr>
        <p:blipFill>
          <a:blip r:embed="rId2" cstate="print"/>
          <a:stretch/>
        </p:blipFill>
        <p:spPr>
          <a:xfrm>
            <a:off x="5210280" y="2211120"/>
            <a:ext cx="2016720" cy="1208520"/>
          </a:xfrm>
          <a:prstGeom prst="rect">
            <a:avLst/>
          </a:prstGeom>
          <a:ln w="0">
            <a:noFill/>
          </a:ln>
        </p:spPr>
      </p:pic>
      <p:sp>
        <p:nvSpPr>
          <p:cNvPr id="188" name="PlaceHolder 1"/>
          <p:cNvSpPr>
            <a:spLocks noGrp="1"/>
          </p:cNvSpPr>
          <p:nvPr>
            <p:ph type="title"/>
          </p:nvPr>
        </p:nvSpPr>
        <p:spPr>
          <a:xfrm>
            <a:off x="685800" y="804240"/>
            <a:ext cx="4571640" cy="795600"/>
          </a:xfrm>
          <a:prstGeom prst="rect">
            <a:avLst/>
          </a:prstGeom>
          <a:noFill/>
          <a:ln w="0">
            <a:noFill/>
          </a:ln>
        </p:spPr>
        <p:txBody>
          <a:bodyPr lIns="0" tIns="0" rIns="0" bIns="0" anchor="t">
            <a:noAutofit/>
          </a:bodyPr>
          <a:lstStyle/>
          <a:p>
            <a:pPr indent="0">
              <a:lnSpc>
                <a:spcPct val="100000"/>
              </a:lnSpc>
              <a:buNone/>
              <a:tabLst>
                <a:tab pos="0" algn="l"/>
              </a:tabLst>
            </a:pPr>
            <a:r>
              <a:rPr lang="en" sz="2600" b="1" strike="noStrike" spc="-1">
                <a:solidFill>
                  <a:schemeClr val="lt1"/>
                </a:solidFill>
                <a:latin typeface="Lexend Deca"/>
                <a:ea typeface="Lexend Deca"/>
              </a:rPr>
              <a:t>Disadvantages</a:t>
            </a:r>
            <a:r>
              <a:rPr lang="en" sz="3200" b="1" strike="noStrike" spc="-1">
                <a:solidFill>
                  <a:schemeClr val="lt1"/>
                </a:solidFill>
                <a:latin typeface="Lexend Deca"/>
                <a:ea typeface="Lexend Deca"/>
              </a:rPr>
              <a:t> of UMTS</a:t>
            </a:r>
            <a:endParaRPr lang="en-US" sz="3200" b="0" strike="noStrike" spc="-1" dirty="0">
              <a:solidFill>
                <a:srgbClr val="000000"/>
              </a:solidFill>
              <a:latin typeface="Arial"/>
            </a:endParaRPr>
          </a:p>
        </p:txBody>
      </p:sp>
      <p:sp>
        <p:nvSpPr>
          <p:cNvPr id="189" name="PlaceHolder 2"/>
          <p:cNvSpPr>
            <a:spLocks noGrp="1"/>
          </p:cNvSpPr>
          <p:nvPr>
            <p:ph type="sldNum" idx="5"/>
          </p:nvPr>
        </p:nvSpPr>
        <p:spPr>
          <a:xfrm>
            <a:off x="8480520" y="4749840"/>
            <a:ext cx="547920" cy="392760"/>
          </a:xfrm>
          <a:prstGeom prst="rect">
            <a:avLst/>
          </a:prstGeom>
          <a:noFill/>
          <a:ln w="0">
            <a:noFill/>
          </a:ln>
        </p:spPr>
        <p:txBody>
          <a:bodyPr lIns="0" tIns="0" rIns="0" bIns="0" anchor="ctr">
            <a:noAutofit/>
          </a:bodyPr>
          <a:lstStyle>
            <a:lvl1pPr indent="0" algn="r">
              <a:lnSpc>
                <a:spcPct val="100000"/>
              </a:lnSpc>
              <a:buNone/>
              <a:tabLst>
                <a:tab pos="0" algn="l"/>
              </a:tabLst>
              <a:defRPr lang="en" sz="1300" b="0" strike="noStrike" spc="-1">
                <a:solidFill>
                  <a:schemeClr val="lt1"/>
                </a:solidFill>
                <a:latin typeface="Lexend Deca"/>
                <a:ea typeface="Lexend Deca"/>
              </a:defRPr>
            </a:lvl1pPr>
          </a:lstStyle>
          <a:p>
            <a:pPr indent="0" algn="r">
              <a:lnSpc>
                <a:spcPct val="100000"/>
              </a:lnSpc>
              <a:buNone/>
              <a:tabLst>
                <a:tab pos="0" algn="l"/>
              </a:tabLst>
            </a:pPr>
            <a:fld id="{21A113FB-5F92-4674-AB8D-3CC790D957FB}" type="slidenum">
              <a:rPr lang="en" sz="1300" b="0" strike="noStrike" spc="-1">
                <a:solidFill>
                  <a:schemeClr val="lt1"/>
                </a:solidFill>
                <a:latin typeface="Lexend Deca"/>
                <a:ea typeface="Lexend Deca"/>
              </a:rPr>
              <a:pPr indent="0" algn="r">
                <a:lnSpc>
                  <a:spcPct val="100000"/>
                </a:lnSpc>
                <a:buNone/>
                <a:tabLst>
                  <a:tab pos="0" algn="l"/>
                </a:tabLst>
              </a:pPr>
              <a:t>4</a:t>
            </a:fld>
            <a:endParaRPr lang="en-US" sz="1300" b="0" strike="noStrike" spc="-1">
              <a:solidFill>
                <a:srgbClr val="000000"/>
              </a:solidFill>
              <a:latin typeface="Times New Roman"/>
            </a:endParaRPr>
          </a:p>
        </p:txBody>
      </p:sp>
      <p:pic>
        <p:nvPicPr>
          <p:cNvPr id="190" name="Google Shape;114;p 2"/>
          <p:cNvPicPr/>
          <p:nvPr/>
        </p:nvPicPr>
        <p:blipFill>
          <a:blip r:embed="rId3" cstate="print"/>
          <a:stretch/>
        </p:blipFill>
        <p:spPr>
          <a:xfrm>
            <a:off x="4386960" y="1434600"/>
            <a:ext cx="481320" cy="554400"/>
          </a:xfrm>
          <a:prstGeom prst="rect">
            <a:avLst/>
          </a:prstGeom>
          <a:ln w="0">
            <a:noFill/>
          </a:ln>
        </p:spPr>
      </p:pic>
      <p:pic>
        <p:nvPicPr>
          <p:cNvPr id="191" name="Google Shape;115;p 2"/>
          <p:cNvPicPr/>
          <p:nvPr/>
        </p:nvPicPr>
        <p:blipFill>
          <a:blip r:embed="rId4" cstate="print"/>
          <a:stretch/>
        </p:blipFill>
        <p:spPr>
          <a:xfrm>
            <a:off x="4572000" y="1556280"/>
            <a:ext cx="481320" cy="554400"/>
          </a:xfrm>
          <a:prstGeom prst="rect">
            <a:avLst/>
          </a:prstGeom>
          <a:ln w="0">
            <a:noFill/>
          </a:ln>
        </p:spPr>
      </p:pic>
      <p:pic>
        <p:nvPicPr>
          <p:cNvPr id="192" name="Google Shape;116;p 2"/>
          <p:cNvPicPr/>
          <p:nvPr/>
        </p:nvPicPr>
        <p:blipFill>
          <a:blip r:embed="rId5" cstate="print"/>
          <a:stretch/>
        </p:blipFill>
        <p:spPr>
          <a:xfrm>
            <a:off x="5654160" y="2170080"/>
            <a:ext cx="1110600" cy="961200"/>
          </a:xfrm>
          <a:prstGeom prst="rect">
            <a:avLst/>
          </a:prstGeom>
          <a:ln w="0">
            <a:noFill/>
          </a:ln>
        </p:spPr>
      </p:pic>
      <p:pic>
        <p:nvPicPr>
          <p:cNvPr id="193" name="Google Shape;117;p 2"/>
          <p:cNvPicPr/>
          <p:nvPr/>
        </p:nvPicPr>
        <p:blipFill>
          <a:blip r:embed="rId5" cstate="print"/>
          <a:stretch/>
        </p:blipFill>
        <p:spPr>
          <a:xfrm>
            <a:off x="5654160" y="1777680"/>
            <a:ext cx="1110600" cy="961200"/>
          </a:xfrm>
          <a:prstGeom prst="rect">
            <a:avLst/>
          </a:prstGeom>
          <a:ln w="0">
            <a:noFill/>
          </a:ln>
        </p:spPr>
      </p:pic>
      <p:pic>
        <p:nvPicPr>
          <p:cNvPr id="194" name="Google Shape;118;p 2"/>
          <p:cNvPicPr/>
          <p:nvPr/>
        </p:nvPicPr>
        <p:blipFill>
          <a:blip r:embed="rId6" cstate="print"/>
          <a:stretch/>
        </p:blipFill>
        <p:spPr>
          <a:xfrm>
            <a:off x="5586840" y="756360"/>
            <a:ext cx="1244880" cy="799200"/>
          </a:xfrm>
          <a:prstGeom prst="rect">
            <a:avLst/>
          </a:prstGeom>
          <a:ln w="0">
            <a:noFill/>
          </a:ln>
        </p:spPr>
      </p:pic>
      <p:pic>
        <p:nvPicPr>
          <p:cNvPr id="195" name="Google Shape;119;p 2"/>
          <p:cNvPicPr/>
          <p:nvPr/>
        </p:nvPicPr>
        <p:blipFill>
          <a:blip r:embed="rId7" cstate="print"/>
          <a:stretch/>
        </p:blipFill>
        <p:spPr>
          <a:xfrm>
            <a:off x="7380360" y="1666800"/>
            <a:ext cx="847800" cy="554400"/>
          </a:xfrm>
          <a:prstGeom prst="rect">
            <a:avLst/>
          </a:prstGeom>
          <a:ln w="0">
            <a:noFill/>
          </a:ln>
        </p:spPr>
      </p:pic>
      <p:cxnSp>
        <p:nvCxnSpPr>
          <p:cNvPr id="196" name="Google Shape;120;p 2"/>
          <p:cNvCxnSpPr/>
          <p:nvPr/>
        </p:nvCxnSpPr>
        <p:spPr>
          <a:xfrm>
            <a:off x="6958800" y="3257280"/>
            <a:ext cx="664920" cy="384120"/>
          </a:xfrm>
          <a:prstGeom prst="straightConnector1">
            <a:avLst/>
          </a:prstGeom>
          <a:ln w="19050" cap="rnd">
            <a:solidFill>
              <a:srgbClr val="24D6FF"/>
            </a:solidFill>
            <a:prstDash val="dash"/>
            <a:round/>
          </a:ln>
        </p:spPr>
      </p:cxnSp>
      <p:cxnSp>
        <p:nvCxnSpPr>
          <p:cNvPr id="197" name="Google Shape;121;p 2"/>
          <p:cNvCxnSpPr/>
          <p:nvPr/>
        </p:nvCxnSpPr>
        <p:spPr>
          <a:xfrm>
            <a:off x="4910400" y="2035080"/>
            <a:ext cx="560520" cy="323640"/>
          </a:xfrm>
          <a:prstGeom prst="straightConnector1">
            <a:avLst/>
          </a:prstGeom>
          <a:ln w="19050" cap="rnd">
            <a:solidFill>
              <a:srgbClr val="D392FF"/>
            </a:solidFill>
            <a:prstDash val="dash"/>
            <a:round/>
          </a:ln>
        </p:spPr>
      </p:cxnSp>
      <p:pic>
        <p:nvPicPr>
          <p:cNvPr id="198" name="Google Shape;122;p 2"/>
          <p:cNvPicPr/>
          <p:nvPr/>
        </p:nvPicPr>
        <p:blipFill>
          <a:blip r:embed="rId8" cstate="print"/>
          <a:stretch/>
        </p:blipFill>
        <p:spPr>
          <a:xfrm>
            <a:off x="7702920" y="1370880"/>
            <a:ext cx="190080" cy="554400"/>
          </a:xfrm>
          <a:prstGeom prst="rect">
            <a:avLst/>
          </a:prstGeom>
          <a:ln w="0">
            <a:noFill/>
          </a:ln>
        </p:spPr>
      </p:pic>
      <p:cxnSp>
        <p:nvCxnSpPr>
          <p:cNvPr id="199" name="Google Shape;123;p 2"/>
          <p:cNvCxnSpPr/>
          <p:nvPr/>
        </p:nvCxnSpPr>
        <p:spPr>
          <a:xfrm flipH="1">
            <a:off x="4637520" y="3180960"/>
            <a:ext cx="937080" cy="541440"/>
          </a:xfrm>
          <a:prstGeom prst="straightConnector1">
            <a:avLst/>
          </a:prstGeom>
          <a:ln w="19050" cap="rnd">
            <a:solidFill>
              <a:srgbClr val="24D6FF"/>
            </a:solidFill>
            <a:prstDash val="dash"/>
            <a:round/>
          </a:ln>
        </p:spPr>
      </p:cxnSp>
      <p:cxnSp>
        <p:nvCxnSpPr>
          <p:cNvPr id="200" name="Google Shape;124;p 2"/>
          <p:cNvCxnSpPr/>
          <p:nvPr/>
        </p:nvCxnSpPr>
        <p:spPr>
          <a:xfrm flipH="1">
            <a:off x="6910200" y="2111400"/>
            <a:ext cx="560520" cy="323640"/>
          </a:xfrm>
          <a:prstGeom prst="straightConnector1">
            <a:avLst/>
          </a:prstGeom>
          <a:ln w="19050" cap="rnd">
            <a:solidFill>
              <a:srgbClr val="0A2F9E"/>
            </a:solidFill>
            <a:prstDash val="dash"/>
            <a:round/>
          </a:ln>
        </p:spPr>
      </p:cxnSp>
      <p:pic>
        <p:nvPicPr>
          <p:cNvPr id="201" name="Google Shape;125;p 2"/>
          <p:cNvPicPr/>
          <p:nvPr/>
        </p:nvPicPr>
        <p:blipFill>
          <a:blip r:embed="rId9" cstate="print"/>
          <a:stretch/>
        </p:blipFill>
        <p:spPr>
          <a:xfrm>
            <a:off x="4422960" y="2733120"/>
            <a:ext cx="1018800" cy="1121400"/>
          </a:xfrm>
          <a:prstGeom prst="rect">
            <a:avLst/>
          </a:prstGeom>
          <a:ln w="0">
            <a:noFill/>
          </a:ln>
        </p:spPr>
      </p:pic>
      <p:pic>
        <p:nvPicPr>
          <p:cNvPr id="202" name="Google Shape;126;p 2"/>
          <p:cNvPicPr/>
          <p:nvPr/>
        </p:nvPicPr>
        <p:blipFill>
          <a:blip r:embed="rId10" cstate="print"/>
          <a:stretch/>
        </p:blipFill>
        <p:spPr>
          <a:xfrm>
            <a:off x="7660800" y="3287880"/>
            <a:ext cx="429480" cy="598320"/>
          </a:xfrm>
          <a:prstGeom prst="rect">
            <a:avLst/>
          </a:prstGeom>
          <a:ln w="0">
            <a:noFill/>
          </a:ln>
        </p:spPr>
      </p:pic>
      <p:pic>
        <p:nvPicPr>
          <p:cNvPr id="203" name="Google Shape;127;p 2"/>
          <p:cNvPicPr/>
          <p:nvPr/>
        </p:nvPicPr>
        <p:blipFill>
          <a:blip r:embed="rId11" cstate="print"/>
          <a:stretch/>
        </p:blipFill>
        <p:spPr>
          <a:xfrm>
            <a:off x="8034120" y="3448440"/>
            <a:ext cx="429480" cy="598320"/>
          </a:xfrm>
          <a:prstGeom prst="rect">
            <a:avLst/>
          </a:prstGeom>
          <a:ln w="0">
            <a:noFill/>
          </a:ln>
        </p:spPr>
      </p:pic>
      <p:sp>
        <p:nvSpPr>
          <p:cNvPr id="204" name="Google Shape;128;p 2"/>
          <p:cNvSpPr/>
          <p:nvPr/>
        </p:nvSpPr>
        <p:spPr>
          <a:xfrm>
            <a:off x="6114240" y="1645200"/>
            <a:ext cx="190080" cy="475920"/>
          </a:xfrm>
          <a:prstGeom prst="upDownArrow">
            <a:avLst>
              <a:gd name="adj1" fmla="val 50000"/>
              <a:gd name="adj2" fmla="val 50000"/>
            </a:avLst>
          </a:prstGeom>
          <a:gradFill rotWithShape="0">
            <a:gsLst>
              <a:gs pos="0">
                <a:srgbClr val="00FFFF"/>
              </a:gs>
              <a:gs pos="100000">
                <a:srgbClr val="00FFFF">
                  <a:alpha val="0"/>
                </a:srgbClr>
              </a:gs>
            </a:gsLst>
            <a:lin ang="5400000"/>
          </a:gra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en-US" sz="1400" b="1" strike="noStrike" spc="-1">
              <a:solidFill>
                <a:srgbClr val="FFFFFF"/>
              </a:solidFill>
              <a:latin typeface="Arial"/>
              <a:ea typeface="DejaVu Sans"/>
            </a:endParaRPr>
          </a:p>
        </p:txBody>
      </p:sp>
      <p:sp>
        <p:nvSpPr>
          <p:cNvPr id="205" name="Rectangle 204"/>
          <p:cNvSpPr/>
          <p:nvPr/>
        </p:nvSpPr>
        <p:spPr>
          <a:xfrm>
            <a:off x="501480" y="1962000"/>
            <a:ext cx="4755960" cy="1148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tabLst>
                <a:tab pos="408240" algn="l"/>
              </a:tabLst>
            </a:pPr>
            <a:r>
              <a:rPr lang="en-US" sz="1500" b="1" strike="noStrike" spc="-1">
                <a:solidFill>
                  <a:srgbClr val="FFFFFF"/>
                </a:solidFill>
                <a:latin typeface="Arial"/>
              </a:rPr>
              <a:t>It is more expensive than GSM.</a:t>
            </a:r>
            <a:endParaRPr lang="en-US" sz="1500" b="0" strike="noStrike" spc="-1">
              <a:solidFill>
                <a:srgbClr val="000000"/>
              </a:solidFill>
              <a:latin typeface="Arial"/>
            </a:endParaRPr>
          </a:p>
          <a:p>
            <a:pPr marL="216000" indent="-216000">
              <a:lnSpc>
                <a:spcPct val="100000"/>
              </a:lnSpc>
              <a:buClr>
                <a:srgbClr val="FFFFFF"/>
              </a:buClr>
              <a:buSzPct val="45000"/>
              <a:buFont typeface="Wingdings" charset="2"/>
              <a:buChar char=""/>
              <a:tabLst>
                <a:tab pos="408240" algn="l"/>
              </a:tabLst>
            </a:pPr>
            <a:r>
              <a:rPr lang="en-US" sz="1500" b="1" strike="noStrike" spc="-1">
                <a:solidFill>
                  <a:srgbClr val="FFFFFF"/>
                </a:solidFill>
                <a:latin typeface="Arial"/>
              </a:rPr>
              <a:t>Universal Mobile Telecommunication System has poor video experience.</a:t>
            </a:r>
            <a:endParaRPr lang="en-US" sz="1500" b="0" strike="noStrike" spc="-1">
              <a:solidFill>
                <a:srgbClr val="000000"/>
              </a:solidFill>
              <a:latin typeface="Arial"/>
            </a:endParaRPr>
          </a:p>
          <a:p>
            <a:pPr marL="216000" indent="-216000">
              <a:lnSpc>
                <a:spcPct val="100000"/>
              </a:lnSpc>
              <a:buClr>
                <a:srgbClr val="FFFFFF"/>
              </a:buClr>
              <a:buSzPct val="45000"/>
              <a:buFont typeface="Wingdings" charset="2"/>
              <a:buChar char=""/>
              <a:tabLst>
                <a:tab pos="408240" algn="l"/>
              </a:tabLst>
            </a:pPr>
            <a:r>
              <a:rPr lang="en-US" sz="1500" b="1" strike="noStrike" spc="-1">
                <a:solidFill>
                  <a:srgbClr val="FFFFFF"/>
                </a:solidFill>
                <a:latin typeface="Arial"/>
              </a:rPr>
              <a:t>Universal Mobile Telecommunication System still not broadband.</a:t>
            </a:r>
            <a:endParaRPr lang="en-US" sz="15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Rectangle 205"/>
          <p:cNvSpPr/>
          <p:nvPr/>
        </p:nvSpPr>
        <p:spPr>
          <a:xfrm>
            <a:off x="914400" y="755280"/>
            <a:ext cx="5714640" cy="38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100" b="1" strike="noStrike" spc="-1">
                <a:solidFill>
                  <a:srgbClr val="FFFFFF"/>
                </a:solidFill>
                <a:latin typeface="Arial"/>
              </a:rPr>
              <a:t>Current and Future state of UMTS</a:t>
            </a:r>
            <a:endParaRPr lang="en-US" sz="2100" b="0" strike="noStrike" spc="-1">
              <a:solidFill>
                <a:srgbClr val="000000"/>
              </a:solidFill>
              <a:latin typeface="Arial"/>
            </a:endParaRPr>
          </a:p>
        </p:txBody>
      </p:sp>
      <p:sp>
        <p:nvSpPr>
          <p:cNvPr id="207" name="Rectangle 206"/>
          <p:cNvSpPr/>
          <p:nvPr/>
        </p:nvSpPr>
        <p:spPr>
          <a:xfrm>
            <a:off x="457200" y="2051640"/>
            <a:ext cx="5486040" cy="1148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500" b="1" strike="noStrike" spc="-1">
                <a:solidFill>
                  <a:srgbClr val="FFFFFF"/>
                </a:solidFill>
                <a:latin typeface="Arial"/>
              </a:rPr>
              <a:t>UMTS (Universal Mobile Telecommunications System) is a 3G wireless technology standard that has been widely deployed globally. However, its prominence has been declining in recent years due to the emergence of faster and more efficient technologies such as 4G LTE and 5G.</a:t>
            </a:r>
            <a:endParaRPr lang="en-US" sz="1500" b="0" strike="noStrike" spc="-1">
              <a:solidFill>
                <a:srgbClr val="000000"/>
              </a:solidFill>
              <a:latin typeface="Arial"/>
            </a:endParaRPr>
          </a:p>
        </p:txBody>
      </p:sp>
      <p:pic>
        <p:nvPicPr>
          <p:cNvPr id="208" name="Google Shape;61;p 1"/>
          <p:cNvPicPr/>
          <p:nvPr/>
        </p:nvPicPr>
        <p:blipFill>
          <a:blip r:embed="rId2" cstate="print"/>
          <a:stretch/>
        </p:blipFill>
        <p:spPr>
          <a:xfrm>
            <a:off x="5943600" y="1016280"/>
            <a:ext cx="1782000" cy="20311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p:cNvSpPr/>
          <p:nvPr/>
        </p:nvSpPr>
        <p:spPr>
          <a:xfrm>
            <a:off x="1828800" y="942840"/>
            <a:ext cx="5257440" cy="65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4000" b="1" strike="noStrike" spc="-1">
                <a:solidFill>
                  <a:srgbClr val="FFFFFF"/>
                </a:solidFill>
                <a:latin typeface="Arial"/>
              </a:rPr>
              <a:t>Thank You Everyone</a:t>
            </a:r>
            <a:endParaRPr lang="en-US" sz="4000" b="0" strike="noStrike" spc="-1">
              <a:solidFill>
                <a:srgbClr val="000000"/>
              </a:solidFill>
              <a:latin typeface="Arial"/>
            </a:endParaRPr>
          </a:p>
        </p:txBody>
      </p:sp>
      <p:sp>
        <p:nvSpPr>
          <p:cNvPr id="210" name="Rectangle 209"/>
          <p:cNvSpPr/>
          <p:nvPr/>
        </p:nvSpPr>
        <p:spPr>
          <a:xfrm>
            <a:off x="2971800" y="3000600"/>
            <a:ext cx="3428640" cy="111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1" strike="noStrike" spc="-1">
                <a:solidFill>
                  <a:srgbClr val="FFFFFF"/>
                </a:solidFill>
                <a:latin typeface="Arial"/>
              </a:rPr>
              <a:t>Presented By,</a:t>
            </a:r>
            <a:endParaRPr lang="en-US" sz="1800" b="0" strike="noStrike" spc="-1">
              <a:solidFill>
                <a:srgbClr val="000000"/>
              </a:solidFill>
              <a:latin typeface="Arial"/>
            </a:endParaRPr>
          </a:p>
          <a:p>
            <a:pPr>
              <a:lnSpc>
                <a:spcPct val="100000"/>
              </a:lnSpc>
            </a:pPr>
            <a:r>
              <a:rPr lang="en-US" sz="1800" b="1" strike="noStrike" spc="-1">
                <a:solidFill>
                  <a:srgbClr val="FFFFFF"/>
                </a:solidFill>
                <a:latin typeface="Arial"/>
              </a:rPr>
              <a:t>Team 404_Not_found</a:t>
            </a:r>
            <a:endParaRPr lang="en-US" sz="1800" b="0" strike="noStrike" spc="-1">
              <a:solidFill>
                <a:srgbClr val="000000"/>
              </a:solidFill>
              <a:latin typeface="Arial"/>
            </a:endParaRPr>
          </a:p>
          <a:p>
            <a:pPr>
              <a:lnSpc>
                <a:spcPct val="100000"/>
              </a:lnSpc>
            </a:pPr>
            <a:r>
              <a:rPr lang="en-US" sz="1800" b="1" strike="noStrike" spc="-1">
                <a:solidFill>
                  <a:srgbClr val="FFFFFF"/>
                </a:solidFill>
                <a:latin typeface="Arial"/>
              </a:rPr>
              <a:t>Bishwajit Chakraborty(1414)</a:t>
            </a:r>
            <a:endParaRPr lang="en-US" sz="1800" b="0" strike="noStrike" spc="-1">
              <a:solidFill>
                <a:srgbClr val="000000"/>
              </a:solidFill>
              <a:latin typeface="Arial"/>
            </a:endParaRPr>
          </a:p>
          <a:p>
            <a:pPr>
              <a:lnSpc>
                <a:spcPct val="100000"/>
              </a:lnSpc>
            </a:pPr>
            <a:r>
              <a:rPr lang="en-US" sz="1800" b="1" strike="noStrike" spc="-1">
                <a:solidFill>
                  <a:srgbClr val="FFFFFF"/>
                </a:solidFill>
                <a:latin typeface="Arial"/>
              </a:rPr>
              <a:t>Shah Alam(1409)</a:t>
            </a:r>
            <a:endParaRPr lang="en-US" sz="1800" b="0" strike="noStrike" spc="-1">
              <a:solidFill>
                <a:srgbClr val="000000"/>
              </a:solidFill>
              <a:latin typeface="Arial"/>
            </a:endParaRPr>
          </a:p>
          <a:p>
            <a:pPr>
              <a:lnSpc>
                <a:spcPct val="100000"/>
              </a:lnSpc>
            </a:pPr>
            <a:r>
              <a:rPr lang="en-US" sz="1800" b="1" strike="noStrike" spc="-1">
                <a:solidFill>
                  <a:srgbClr val="FFFFFF"/>
                </a:solidFill>
                <a:latin typeface="Arial"/>
              </a:rPr>
              <a:t>Arafat(1415)</a:t>
            </a:r>
            <a:endParaRPr lang="en-US"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149</Words>
  <Application>Microsoft Office PowerPoint</Application>
  <PresentationFormat>On-screen Show (16:9)</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6</vt:i4>
      </vt:variant>
    </vt:vector>
  </HeadingPairs>
  <TitlesOfParts>
    <vt:vector size="15" baseType="lpstr">
      <vt:lpstr>Arial</vt:lpstr>
      <vt:lpstr>Lexend Deca</vt:lpstr>
      <vt:lpstr>Symbol</vt:lpstr>
      <vt:lpstr>Times New Roman</vt:lpstr>
      <vt:lpstr>Wingdings</vt:lpstr>
      <vt:lpstr>Aliena template</vt:lpstr>
      <vt:lpstr>Aliena template</vt:lpstr>
      <vt:lpstr>Aliena template</vt:lpstr>
      <vt:lpstr>Aliena template</vt:lpstr>
      <vt:lpstr>Universal Mobile Telecommunications System (UMTS)</vt:lpstr>
      <vt:lpstr>UMTS Architecture</vt:lpstr>
      <vt:lpstr>Advantages of UMTS</vt:lpstr>
      <vt:lpstr>Disadvantages of UMTS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Mobile Telecommunications System (UMTS)</dc:title>
  <dc:subject/>
  <dc:creator>bishwajit chakraborty</dc:creator>
  <dc:description/>
  <cp:lastModifiedBy>bishwajit chakraborty</cp:lastModifiedBy>
  <cp:revision>6</cp:revision>
  <dcterms:modified xsi:type="dcterms:W3CDTF">2024-05-11T15:39:55Z</dcterms:modified>
  <dc:language>en-US</dc:language>
</cp:coreProperties>
</file>