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4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2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0.xml" ContentType="application/vnd.openxmlformats-officedocument.theme+xml"/>
  <Override PartName="/ppt/theme/theme19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slideLayout21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17.png" ContentType="image/png"/>
  <Override PartName="/ppt/media/image8.png" ContentType="image/png"/>
  <Override PartName="/ppt/media/image1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</p:sldMasterIdLst>
  <p:sldIdLst>
    <p:sldId id="256" r:id="rId32"/>
    <p:sldId id="257" r:id="rId33"/>
    <p:sldId id="258" r:id="rId34"/>
    <p:sldId id="259" r:id="rId35"/>
    <p:sldId id="260" r:id="rId36"/>
    <p:sldId id="261" r:id="rId37"/>
    <p:sldId id="262" r:id="rId38"/>
    <p:sldId id="263" r:id="rId39"/>
    <p:sldId id="264" r:id="rId40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" Target="slides/slide1.xml"/><Relationship Id="rId33" Type="http://schemas.openxmlformats.org/officeDocument/2006/relationships/slide" Target="slides/slide2.xml"/><Relationship Id="rId34" Type="http://schemas.openxmlformats.org/officeDocument/2006/relationships/slide" Target="slides/slide3.xml"/><Relationship Id="rId35" Type="http://schemas.openxmlformats.org/officeDocument/2006/relationships/slide" Target="slides/slide4.xml"/><Relationship Id="rId36" Type="http://schemas.openxmlformats.org/officeDocument/2006/relationships/slide" Target="slides/slide5.xml"/><Relationship Id="rId37" Type="http://schemas.openxmlformats.org/officeDocument/2006/relationships/slide" Target="slides/slide6.xml"/><Relationship Id="rId38" Type="http://schemas.openxmlformats.org/officeDocument/2006/relationships/slide" Target="slides/slide7.xml"/><Relationship Id="rId39" Type="http://schemas.openxmlformats.org/officeDocument/2006/relationships/slide" Target="slides/slide8.xml"/><Relationship Id="rId40" Type="http://schemas.openxmlformats.org/officeDocument/2006/relationships/slide" Target="slides/slide9.xml"/><Relationship Id="rId4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12960" y="539640"/>
            <a:ext cx="73177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title"/>
          </p:nvPr>
        </p:nvSpPr>
        <p:spPr>
          <a:xfrm>
            <a:off x="912960" y="539640"/>
            <a:ext cx="73177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title"/>
          </p:nvPr>
        </p:nvSpPr>
        <p:spPr>
          <a:xfrm>
            <a:off x="912960" y="539640"/>
            <a:ext cx="73177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PlaceHolder 1"/>
          <p:cNvSpPr>
            <a:spLocks noGrp="1"/>
          </p:cNvSpPr>
          <p:nvPr>
            <p:ph type="title"/>
          </p:nvPr>
        </p:nvSpPr>
        <p:spPr>
          <a:xfrm>
            <a:off x="912960" y="539640"/>
            <a:ext cx="73177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20305"/>
            </a:gs>
            <a:gs pos="100000">
              <a:srgbClr val="192c70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307600" y="1210680"/>
            <a:ext cx="4528440" cy="187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6000" strike="noStrike" u="none">
                <a:solidFill>
                  <a:srgbClr val="000000"/>
                </a:solidFill>
                <a:uFillTx/>
                <a:latin typeface="Arial"/>
              </a:rPr>
              <a:t>Click to </a:t>
            </a:r>
            <a:r>
              <a:rPr b="0" lang="en-US" sz="6000" strike="noStrike" u="none">
                <a:solidFill>
                  <a:srgbClr val="000000"/>
                </a:solidFill>
                <a:uFillTx/>
                <a:latin typeface="Arial"/>
              </a:rPr>
              <a:t>edit the </a:t>
            </a:r>
            <a:r>
              <a:rPr b="0" lang="en-US" sz="6000" strike="noStrike" u="none">
                <a:solidFill>
                  <a:srgbClr val="000000"/>
                </a:solidFill>
                <a:uFillTx/>
                <a:latin typeface="Arial"/>
              </a:rPr>
              <a:t>title text </a:t>
            </a:r>
            <a:r>
              <a:rPr b="0" lang="en-US" sz="6000" strike="noStrike" u="none">
                <a:solidFill>
                  <a:srgbClr val="000000"/>
                </a:solidFill>
                <a:uFillTx/>
                <a:latin typeface="Arial"/>
              </a:rPr>
              <a:t>format</a:t>
            </a:r>
            <a:endParaRPr b="0" lang="en-US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" name="Google Shape;10;p2"/>
          <p:cNvGrpSpPr/>
          <p:nvPr/>
        </p:nvGrpSpPr>
        <p:grpSpPr>
          <a:xfrm>
            <a:off x="8231040" y="3587400"/>
            <a:ext cx="1565280" cy="568800"/>
            <a:chOff x="8231040" y="3587400"/>
            <a:chExt cx="1565280" cy="568800"/>
          </a:xfrm>
        </p:grpSpPr>
        <p:sp>
          <p:nvSpPr>
            <p:cNvPr id="2" name="Google Shape;11;p2"/>
            <p:cNvSpPr/>
            <p:nvPr/>
          </p:nvSpPr>
          <p:spPr>
            <a:xfrm flipH="1">
              <a:off x="8273880" y="3621960"/>
              <a:ext cx="1484640" cy="498600"/>
            </a:xfrm>
            <a:custGeom>
              <a:avLst/>
              <a:gdLst>
                <a:gd name="textAreaLeft" fmla="*/ 360 w 1484640"/>
                <a:gd name="textAreaRight" fmla="*/ 1485360 w 1484640"/>
                <a:gd name="textAreaTop" fmla="*/ 0 h 498600"/>
                <a:gd name="textAreaBottom" fmla="*/ 498960 h 498600"/>
              </a:gdLst>
              <a:ahLst/>
              <a:rect l="textAreaLeft" t="textAreaTop" r="textAreaRight" b="textAreaBottom"/>
              <a:pathLst>
                <a:path w="2761" h="928">
                  <a:moveTo>
                    <a:pt x="17" y="928"/>
                  </a:moveTo>
                  <a:lnTo>
                    <a:pt x="0" y="911"/>
                  </a:lnTo>
                  <a:lnTo>
                    <a:pt x="912" y="0"/>
                  </a:lnTo>
                  <a:lnTo>
                    <a:pt x="2761" y="0"/>
                  </a:lnTo>
                  <a:lnTo>
                    <a:pt x="2761" y="24"/>
                  </a:lnTo>
                  <a:lnTo>
                    <a:pt x="922" y="24"/>
                  </a:lnTo>
                  <a:lnTo>
                    <a:pt x="17" y="928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" name="Google Shape;12;p2"/>
            <p:cNvSpPr/>
            <p:nvPr/>
          </p:nvSpPr>
          <p:spPr>
            <a:xfrm flipH="1">
              <a:off x="9713520" y="4073400"/>
              <a:ext cx="82800" cy="82800"/>
            </a:xfrm>
            <a:custGeom>
              <a:avLst/>
              <a:gdLst>
                <a:gd name="textAreaLeft" fmla="*/ 360 w 82800"/>
                <a:gd name="textAreaRight" fmla="*/ 83520 w 82800"/>
                <a:gd name="textAreaTop" fmla="*/ 0 h 82800"/>
                <a:gd name="textAreaBottom" fmla="*/ 83160 h 82800"/>
              </a:gdLst>
              <a:ahLst/>
              <a:rect l="textAreaLeft" t="textAreaTop" r="textAreaRight" b="textAreaBottom"/>
              <a:pathLst>
                <a:path w="121" h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" name="Google Shape;13;p2"/>
            <p:cNvSpPr/>
            <p:nvPr/>
          </p:nvSpPr>
          <p:spPr>
            <a:xfrm flipH="1">
              <a:off x="8231040" y="3587400"/>
              <a:ext cx="82800" cy="82800"/>
            </a:xfrm>
            <a:custGeom>
              <a:avLst/>
              <a:gdLst>
                <a:gd name="textAreaLeft" fmla="*/ 360 w 82800"/>
                <a:gd name="textAreaRight" fmla="*/ 83520 w 82800"/>
                <a:gd name="textAreaTop" fmla="*/ 0 h 82800"/>
                <a:gd name="textAreaBottom" fmla="*/ 83160 h 82800"/>
              </a:gdLst>
              <a:ahLst/>
              <a:rect l="textAreaLeft" t="textAreaTop" r="textAreaRight" b="textAreaBottom"/>
              <a:pathLst>
                <a:path w="121" h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5" name="Google Shape;14;p2"/>
          <p:cNvGrpSpPr/>
          <p:nvPr/>
        </p:nvGrpSpPr>
        <p:grpSpPr>
          <a:xfrm>
            <a:off x="-606960" y="493560"/>
            <a:ext cx="2414160" cy="791640"/>
            <a:chOff x="-606960" y="493560"/>
            <a:chExt cx="2414160" cy="791640"/>
          </a:xfrm>
        </p:grpSpPr>
        <p:grpSp>
          <p:nvGrpSpPr>
            <p:cNvPr id="6" name="Google Shape;15;p2"/>
            <p:cNvGrpSpPr/>
            <p:nvPr/>
          </p:nvGrpSpPr>
          <p:grpSpPr>
            <a:xfrm>
              <a:off x="241920" y="493560"/>
              <a:ext cx="1565280" cy="568800"/>
              <a:chOff x="241920" y="493560"/>
              <a:chExt cx="1565280" cy="568800"/>
            </a:xfrm>
          </p:grpSpPr>
          <p:sp>
            <p:nvSpPr>
              <p:cNvPr id="7" name="Google Shape;16;p2"/>
              <p:cNvSpPr/>
              <p:nvPr/>
            </p:nvSpPr>
            <p:spPr>
              <a:xfrm>
                <a:off x="279720" y="528480"/>
                <a:ext cx="1484640" cy="498600"/>
              </a:xfrm>
              <a:custGeom>
                <a:avLst/>
                <a:gdLst>
                  <a:gd name="textAreaLeft" fmla="*/ 0 w 1484640"/>
                  <a:gd name="textAreaRight" fmla="*/ 1485000 w 1484640"/>
                  <a:gd name="textAreaTop" fmla="*/ 0 h 498600"/>
                  <a:gd name="textAreaBottom" fmla="*/ 498960 h 498600"/>
                </a:gdLst>
                <a:ahLst/>
                <a:rect l="textAreaLeft" t="textAreaTop" r="textAreaRight" b="textAreaBottom"/>
                <a:pathLst>
                  <a:path w="2761" h="928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8" name="Google Shape;17;p2"/>
              <p:cNvSpPr/>
              <p:nvPr/>
            </p:nvSpPr>
            <p:spPr>
              <a:xfrm>
                <a:off x="241920" y="97956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9" name="Google Shape;18;p2"/>
              <p:cNvSpPr/>
              <p:nvPr/>
            </p:nvSpPr>
            <p:spPr>
              <a:xfrm>
                <a:off x="1724400" y="49356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  <p:grpSp>
          <p:nvGrpSpPr>
            <p:cNvPr id="10" name="Google Shape;19;p2"/>
            <p:cNvGrpSpPr/>
            <p:nvPr/>
          </p:nvGrpSpPr>
          <p:grpSpPr>
            <a:xfrm>
              <a:off x="-606960" y="678240"/>
              <a:ext cx="1433520" cy="606960"/>
              <a:chOff x="-606960" y="678240"/>
              <a:chExt cx="1433520" cy="606960"/>
            </a:xfrm>
          </p:grpSpPr>
          <p:sp>
            <p:nvSpPr>
              <p:cNvPr id="11" name="Google Shape;20;p2"/>
              <p:cNvSpPr/>
              <p:nvPr/>
            </p:nvSpPr>
            <p:spPr>
              <a:xfrm>
                <a:off x="-565920" y="715680"/>
                <a:ext cx="1355040" cy="534240"/>
              </a:xfrm>
              <a:custGeom>
                <a:avLst/>
                <a:gdLst>
                  <a:gd name="textAreaLeft" fmla="*/ 0 w 1355040"/>
                  <a:gd name="textAreaRight" fmla="*/ 1355400 w 1355040"/>
                  <a:gd name="textAreaTop" fmla="*/ 0 h 534240"/>
                  <a:gd name="textAreaBottom" fmla="*/ 534600 h 534240"/>
                </a:gdLst>
                <a:ahLst/>
                <a:rect l="textAreaLeft" t="textAreaTop" r="textAreaRight" b="textAreaBottom"/>
                <a:pathLst>
                  <a:path w="2720" h="1073">
                    <a:moveTo>
                      <a:pt x="1664" y="1073"/>
                    </a:moveTo>
                    <a:lnTo>
                      <a:pt x="0" y="1073"/>
                    </a:lnTo>
                    <a:lnTo>
                      <a:pt x="0" y="1049"/>
                    </a:lnTo>
                    <a:lnTo>
                      <a:pt x="1654" y="1049"/>
                    </a:lnTo>
                    <a:lnTo>
                      <a:pt x="2703" y="0"/>
                    </a:lnTo>
                    <a:lnTo>
                      <a:pt x="2720" y="17"/>
                    </a:lnTo>
                    <a:lnTo>
                      <a:pt x="1664" y="1073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12" name="Google Shape;21;p2"/>
              <p:cNvSpPr/>
              <p:nvPr/>
            </p:nvSpPr>
            <p:spPr>
              <a:xfrm>
                <a:off x="-606960" y="120240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1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13" name="Google Shape;22;p2"/>
              <p:cNvSpPr/>
              <p:nvPr/>
            </p:nvSpPr>
            <p:spPr>
              <a:xfrm>
                <a:off x="743760" y="67824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14" name="Google Shape;23;p2"/>
          <p:cNvGrpSpPr/>
          <p:nvPr/>
        </p:nvGrpSpPr>
        <p:grpSpPr>
          <a:xfrm>
            <a:off x="8260200" y="539280"/>
            <a:ext cx="1754280" cy="176040"/>
            <a:chOff x="8260200" y="539280"/>
            <a:chExt cx="1754280" cy="176040"/>
          </a:xfrm>
        </p:grpSpPr>
        <p:cxnSp>
          <p:nvCxnSpPr>
            <p:cNvPr id="15" name="Google Shape;24;p2"/>
            <p:cNvCxnSpPr/>
            <p:nvPr/>
          </p:nvCxnSpPr>
          <p:spPr>
            <a:xfrm>
              <a:off x="8260200" y="53928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16" name="Google Shape;25;p2"/>
            <p:cNvCxnSpPr/>
            <p:nvPr/>
          </p:nvCxnSpPr>
          <p:spPr>
            <a:xfrm>
              <a:off x="8430480" y="71532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grpSp>
        <p:nvGrpSpPr>
          <p:cNvPr id="17" name="Google Shape;26;p2"/>
          <p:cNvGrpSpPr/>
          <p:nvPr/>
        </p:nvGrpSpPr>
        <p:grpSpPr>
          <a:xfrm>
            <a:off x="-1041120" y="4427640"/>
            <a:ext cx="1754280" cy="176040"/>
            <a:chOff x="-1041120" y="4427640"/>
            <a:chExt cx="1754280" cy="176040"/>
          </a:xfrm>
        </p:grpSpPr>
        <p:cxnSp>
          <p:nvCxnSpPr>
            <p:cNvPr id="18" name="Google Shape;27;p2"/>
            <p:cNvCxnSpPr/>
            <p:nvPr/>
          </p:nvCxnSpPr>
          <p:spPr>
            <a:xfrm>
              <a:off x="-1041120" y="4427640"/>
              <a:ext cx="158400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19" name="Google Shape;28;p2"/>
            <p:cNvCxnSpPr/>
            <p:nvPr/>
          </p:nvCxnSpPr>
          <p:spPr>
            <a:xfrm>
              <a:off x="-870480" y="4603680"/>
              <a:ext cx="158400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grpSp>
        <p:nvGrpSpPr>
          <p:cNvPr id="20" name="Google Shape;29;p2"/>
          <p:cNvGrpSpPr/>
          <p:nvPr/>
        </p:nvGrpSpPr>
        <p:grpSpPr>
          <a:xfrm>
            <a:off x="4027680" y="277920"/>
            <a:ext cx="1088640" cy="230760"/>
            <a:chOff x="4027680" y="277920"/>
            <a:chExt cx="1088640" cy="230760"/>
          </a:xfrm>
        </p:grpSpPr>
        <p:grpSp>
          <p:nvGrpSpPr>
            <p:cNvPr id="21" name="Google Shape;30;p2"/>
            <p:cNvGrpSpPr/>
            <p:nvPr/>
          </p:nvGrpSpPr>
          <p:grpSpPr>
            <a:xfrm>
              <a:off x="4103640" y="426600"/>
              <a:ext cx="1012680" cy="82080"/>
              <a:chOff x="4103640" y="426600"/>
              <a:chExt cx="1012680" cy="82080"/>
            </a:xfrm>
          </p:grpSpPr>
          <p:sp>
            <p:nvSpPr>
              <p:cNvPr id="22" name="Google Shape;31;p2"/>
              <p:cNvSpPr/>
              <p:nvPr/>
            </p:nvSpPr>
            <p:spPr>
              <a:xfrm rot="16200000">
                <a:off x="5017320" y="40968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2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23" name="Google Shape;32;p2"/>
              <p:cNvSpPr/>
              <p:nvPr/>
            </p:nvSpPr>
            <p:spPr>
              <a:xfrm rot="16200000">
                <a:off x="4838040" y="40968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24" name="Google Shape;33;p2"/>
              <p:cNvSpPr/>
              <p:nvPr/>
            </p:nvSpPr>
            <p:spPr>
              <a:xfrm rot="16200000">
                <a:off x="4658400" y="40968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25" name="Google Shape;34;p2"/>
              <p:cNvSpPr/>
              <p:nvPr/>
            </p:nvSpPr>
            <p:spPr>
              <a:xfrm rot="16200000">
                <a:off x="4479120" y="40968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26" name="Google Shape;35;p2"/>
              <p:cNvSpPr/>
              <p:nvPr/>
            </p:nvSpPr>
            <p:spPr>
              <a:xfrm rot="16200000">
                <a:off x="4299840" y="40968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27" name="Google Shape;36;p2"/>
              <p:cNvSpPr/>
              <p:nvPr/>
            </p:nvSpPr>
            <p:spPr>
              <a:xfrm rot="16200000">
                <a:off x="4120200" y="40968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2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  <p:grpSp>
          <p:nvGrpSpPr>
            <p:cNvPr id="28" name="Google Shape;37;p2"/>
            <p:cNvGrpSpPr/>
            <p:nvPr/>
          </p:nvGrpSpPr>
          <p:grpSpPr>
            <a:xfrm>
              <a:off x="4027680" y="277920"/>
              <a:ext cx="1012320" cy="82080"/>
              <a:chOff x="4027680" y="277920"/>
              <a:chExt cx="1012320" cy="82080"/>
            </a:xfrm>
          </p:grpSpPr>
          <p:sp>
            <p:nvSpPr>
              <p:cNvPr id="29" name="Google Shape;38;p2"/>
              <p:cNvSpPr/>
              <p:nvPr/>
            </p:nvSpPr>
            <p:spPr>
              <a:xfrm rot="16200000">
                <a:off x="4941000" y="26100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2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30" name="Google Shape;39;p2"/>
              <p:cNvSpPr/>
              <p:nvPr/>
            </p:nvSpPr>
            <p:spPr>
              <a:xfrm rot="16200000">
                <a:off x="4761720" y="26100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31" name="Google Shape;40;p2"/>
              <p:cNvSpPr/>
              <p:nvPr/>
            </p:nvSpPr>
            <p:spPr>
              <a:xfrm rot="16200000">
                <a:off x="4582440" y="26100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32" name="Google Shape;41;p2"/>
              <p:cNvSpPr/>
              <p:nvPr/>
            </p:nvSpPr>
            <p:spPr>
              <a:xfrm rot="16200000">
                <a:off x="4402800" y="26100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33" name="Google Shape;42;p2"/>
              <p:cNvSpPr/>
              <p:nvPr/>
            </p:nvSpPr>
            <p:spPr>
              <a:xfrm rot="16200000">
                <a:off x="4223520" y="26100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34" name="Google Shape;43;p2"/>
              <p:cNvSpPr/>
              <p:nvPr/>
            </p:nvSpPr>
            <p:spPr>
              <a:xfrm rot="16200000">
                <a:off x="4044240" y="26100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2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35" name="Google Shape;44;p2"/>
          <p:cNvGrpSpPr/>
          <p:nvPr/>
        </p:nvGrpSpPr>
        <p:grpSpPr>
          <a:xfrm>
            <a:off x="7417800" y="4604400"/>
            <a:ext cx="1012680" cy="82080"/>
            <a:chOff x="7417800" y="4604400"/>
            <a:chExt cx="1012680" cy="82080"/>
          </a:xfrm>
        </p:grpSpPr>
        <p:sp>
          <p:nvSpPr>
            <p:cNvPr id="36" name="Google Shape;45;p2"/>
            <p:cNvSpPr/>
            <p:nvPr/>
          </p:nvSpPr>
          <p:spPr>
            <a:xfrm rot="16200000">
              <a:off x="8331480" y="45874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7" name="Google Shape;46;p2"/>
            <p:cNvSpPr/>
            <p:nvPr/>
          </p:nvSpPr>
          <p:spPr>
            <a:xfrm rot="16200000">
              <a:off x="8152200" y="45874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8" name="Google Shape;47;p2"/>
            <p:cNvSpPr/>
            <p:nvPr/>
          </p:nvSpPr>
          <p:spPr>
            <a:xfrm rot="16200000">
              <a:off x="7972560" y="45874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9" name="Google Shape;48;p2"/>
            <p:cNvSpPr/>
            <p:nvPr/>
          </p:nvSpPr>
          <p:spPr>
            <a:xfrm rot="16200000">
              <a:off x="7793280" y="45874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0" name="Google Shape;49;p2"/>
            <p:cNvSpPr/>
            <p:nvPr/>
          </p:nvSpPr>
          <p:spPr>
            <a:xfrm rot="16200000">
              <a:off x="7614000" y="45874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1" name="Google Shape;50;p2"/>
            <p:cNvSpPr/>
            <p:nvPr/>
          </p:nvSpPr>
          <p:spPr>
            <a:xfrm rot="16200000">
              <a:off x="7434360" y="45874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42" name="Google Shape;51;p2"/>
          <p:cNvGrpSpPr/>
          <p:nvPr/>
        </p:nvGrpSpPr>
        <p:grpSpPr>
          <a:xfrm>
            <a:off x="3700440" y="4571280"/>
            <a:ext cx="1667160" cy="746640"/>
            <a:chOff x="3700440" y="4571280"/>
            <a:chExt cx="1667160" cy="746640"/>
          </a:xfrm>
        </p:grpSpPr>
        <p:grpSp>
          <p:nvGrpSpPr>
            <p:cNvPr id="43" name="Google Shape;52;p2"/>
            <p:cNvGrpSpPr/>
            <p:nvPr/>
          </p:nvGrpSpPr>
          <p:grpSpPr>
            <a:xfrm>
              <a:off x="3802320" y="4571280"/>
              <a:ext cx="1565280" cy="568800"/>
              <a:chOff x="3802320" y="4571280"/>
              <a:chExt cx="1565280" cy="568800"/>
            </a:xfrm>
          </p:grpSpPr>
          <p:sp>
            <p:nvSpPr>
              <p:cNvPr id="44" name="Google Shape;53;p2"/>
              <p:cNvSpPr/>
              <p:nvPr/>
            </p:nvSpPr>
            <p:spPr>
              <a:xfrm flipH="1">
                <a:off x="3844800" y="4605840"/>
                <a:ext cx="1484640" cy="498600"/>
              </a:xfrm>
              <a:custGeom>
                <a:avLst/>
                <a:gdLst>
                  <a:gd name="textAreaLeft" fmla="*/ 360 w 1484640"/>
                  <a:gd name="textAreaRight" fmla="*/ 1485360 w 1484640"/>
                  <a:gd name="textAreaTop" fmla="*/ 0 h 498600"/>
                  <a:gd name="textAreaBottom" fmla="*/ 498960 h 498600"/>
                </a:gdLst>
                <a:ahLst/>
                <a:rect l="textAreaLeft" t="textAreaTop" r="textAreaRight" b="textAreaBottom"/>
                <a:pathLst>
                  <a:path w="2761" h="928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45" name="Google Shape;54;p2"/>
              <p:cNvSpPr/>
              <p:nvPr/>
            </p:nvSpPr>
            <p:spPr>
              <a:xfrm flipH="1">
                <a:off x="5284800" y="5057280"/>
                <a:ext cx="82800" cy="82800"/>
              </a:xfrm>
              <a:custGeom>
                <a:avLst/>
                <a:gdLst>
                  <a:gd name="textAreaLeft" fmla="*/ 360 w 82800"/>
                  <a:gd name="textAreaRight" fmla="*/ 8352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46" name="Google Shape;55;p2"/>
              <p:cNvSpPr/>
              <p:nvPr/>
            </p:nvSpPr>
            <p:spPr>
              <a:xfrm flipH="1">
                <a:off x="3802320" y="4571280"/>
                <a:ext cx="82800" cy="82800"/>
              </a:xfrm>
              <a:custGeom>
                <a:avLst/>
                <a:gdLst>
                  <a:gd name="textAreaLeft" fmla="*/ 360 w 82800"/>
                  <a:gd name="textAreaRight" fmla="*/ 8352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  <p:grpSp>
          <p:nvGrpSpPr>
            <p:cNvPr id="47" name="Google Shape;56;p2"/>
            <p:cNvGrpSpPr/>
            <p:nvPr/>
          </p:nvGrpSpPr>
          <p:grpSpPr>
            <a:xfrm>
              <a:off x="3700440" y="4749120"/>
              <a:ext cx="1565280" cy="568800"/>
              <a:chOff x="3700440" y="4749120"/>
              <a:chExt cx="1565280" cy="568800"/>
            </a:xfrm>
          </p:grpSpPr>
          <p:sp>
            <p:nvSpPr>
              <p:cNvPr id="48" name="Google Shape;57;p2"/>
              <p:cNvSpPr/>
              <p:nvPr/>
            </p:nvSpPr>
            <p:spPr>
              <a:xfrm flipH="1">
                <a:off x="3742920" y="4784040"/>
                <a:ext cx="1484640" cy="498600"/>
              </a:xfrm>
              <a:custGeom>
                <a:avLst/>
                <a:gdLst>
                  <a:gd name="textAreaLeft" fmla="*/ 360 w 1484640"/>
                  <a:gd name="textAreaRight" fmla="*/ 1485360 w 1484640"/>
                  <a:gd name="textAreaTop" fmla="*/ 0 h 498600"/>
                  <a:gd name="textAreaBottom" fmla="*/ 498960 h 498600"/>
                </a:gdLst>
                <a:ahLst/>
                <a:rect l="textAreaLeft" t="textAreaTop" r="textAreaRight" b="textAreaBottom"/>
                <a:pathLst>
                  <a:path w="2761" h="928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49" name="Google Shape;58;p2"/>
              <p:cNvSpPr/>
              <p:nvPr/>
            </p:nvSpPr>
            <p:spPr>
              <a:xfrm flipH="1">
                <a:off x="5182920" y="5235120"/>
                <a:ext cx="82800" cy="82800"/>
              </a:xfrm>
              <a:custGeom>
                <a:avLst/>
                <a:gdLst>
                  <a:gd name="textAreaLeft" fmla="*/ 360 w 82800"/>
                  <a:gd name="textAreaRight" fmla="*/ 8352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50" name="Google Shape;59;p2"/>
              <p:cNvSpPr/>
              <p:nvPr/>
            </p:nvSpPr>
            <p:spPr>
              <a:xfrm flipH="1">
                <a:off x="3700440" y="4749120"/>
                <a:ext cx="82800" cy="82800"/>
              </a:xfrm>
              <a:custGeom>
                <a:avLst/>
                <a:gdLst>
                  <a:gd name="textAreaLeft" fmla="*/ 360 w 82800"/>
                  <a:gd name="textAreaRight" fmla="*/ 8352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</p:grp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20305"/>
            </a:gs>
            <a:gs pos="100000">
              <a:srgbClr val="192c70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501;p19"/>
          <p:cNvGrpSpPr/>
          <p:nvPr/>
        </p:nvGrpSpPr>
        <p:grpSpPr>
          <a:xfrm>
            <a:off x="-852480" y="1914120"/>
            <a:ext cx="1565280" cy="568800"/>
            <a:chOff x="-852480" y="1914120"/>
            <a:chExt cx="1565280" cy="568800"/>
          </a:xfrm>
        </p:grpSpPr>
        <p:sp>
          <p:nvSpPr>
            <p:cNvPr id="317" name="Google Shape;502;p19"/>
            <p:cNvSpPr/>
            <p:nvPr/>
          </p:nvSpPr>
          <p:spPr>
            <a:xfrm>
              <a:off x="-814320" y="1948680"/>
              <a:ext cx="1484640" cy="498600"/>
            </a:xfrm>
            <a:custGeom>
              <a:avLst/>
              <a:gdLst>
                <a:gd name="textAreaLeft" fmla="*/ 0 w 1484640"/>
                <a:gd name="textAreaRight" fmla="*/ 1485000 w 1484640"/>
                <a:gd name="textAreaTop" fmla="*/ 0 h 498600"/>
                <a:gd name="textAreaBottom" fmla="*/ 498960 h 498600"/>
              </a:gdLst>
              <a:ahLst/>
              <a:rect l="textAreaLeft" t="textAreaTop" r="textAreaRight" b="textAreaBottom"/>
              <a:pathLst>
                <a:path w="2761" h="928">
                  <a:moveTo>
                    <a:pt x="17" y="928"/>
                  </a:moveTo>
                  <a:lnTo>
                    <a:pt x="0" y="911"/>
                  </a:lnTo>
                  <a:lnTo>
                    <a:pt x="912" y="0"/>
                  </a:lnTo>
                  <a:lnTo>
                    <a:pt x="2761" y="0"/>
                  </a:lnTo>
                  <a:lnTo>
                    <a:pt x="2761" y="24"/>
                  </a:lnTo>
                  <a:lnTo>
                    <a:pt x="922" y="24"/>
                  </a:lnTo>
                  <a:lnTo>
                    <a:pt x="17" y="928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18" name="Google Shape;503;p19"/>
            <p:cNvSpPr/>
            <p:nvPr/>
          </p:nvSpPr>
          <p:spPr>
            <a:xfrm>
              <a:off x="-852480" y="2400120"/>
              <a:ext cx="82800" cy="82800"/>
            </a:xfrm>
            <a:custGeom>
              <a:avLst/>
              <a:gdLst>
                <a:gd name="textAreaLeft" fmla="*/ 0 w 82800"/>
                <a:gd name="textAreaRight" fmla="*/ 83160 w 82800"/>
                <a:gd name="textAreaTop" fmla="*/ 0 h 82800"/>
                <a:gd name="textAreaBottom" fmla="*/ 83160 h 82800"/>
              </a:gdLst>
              <a:ahLst/>
              <a:rect l="textAreaLeft" t="textAreaTop" r="textAreaRight" b="textAreaBottom"/>
              <a:pathLst>
                <a:path w="121" h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19" name="Google Shape;504;p19"/>
            <p:cNvSpPr/>
            <p:nvPr/>
          </p:nvSpPr>
          <p:spPr>
            <a:xfrm>
              <a:off x="630000" y="1914120"/>
              <a:ext cx="82800" cy="82800"/>
            </a:xfrm>
            <a:custGeom>
              <a:avLst/>
              <a:gdLst>
                <a:gd name="textAreaLeft" fmla="*/ 0 w 82800"/>
                <a:gd name="textAreaRight" fmla="*/ 83160 w 82800"/>
                <a:gd name="textAreaTop" fmla="*/ 0 h 82800"/>
                <a:gd name="textAreaBottom" fmla="*/ 83160 h 82800"/>
              </a:gdLst>
              <a:ahLst/>
              <a:rect l="textAreaLeft" t="textAreaTop" r="textAreaRight" b="textAreaBottom"/>
              <a:pathLst>
                <a:path w="121" h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320" name="Google Shape;505;p19"/>
          <p:cNvGrpSpPr/>
          <p:nvPr/>
        </p:nvGrpSpPr>
        <p:grpSpPr>
          <a:xfrm>
            <a:off x="7643160" y="-171720"/>
            <a:ext cx="1667160" cy="747000"/>
            <a:chOff x="7643160" y="-171720"/>
            <a:chExt cx="1667160" cy="747000"/>
          </a:xfrm>
        </p:grpSpPr>
        <p:grpSp>
          <p:nvGrpSpPr>
            <p:cNvPr id="321" name="Google Shape;506;p19"/>
            <p:cNvGrpSpPr/>
            <p:nvPr/>
          </p:nvGrpSpPr>
          <p:grpSpPr>
            <a:xfrm>
              <a:off x="7745040" y="6480"/>
              <a:ext cx="1565280" cy="568800"/>
              <a:chOff x="7745040" y="6480"/>
              <a:chExt cx="1565280" cy="568800"/>
            </a:xfrm>
          </p:grpSpPr>
          <p:sp>
            <p:nvSpPr>
              <p:cNvPr id="322" name="Google Shape;507;p19"/>
              <p:cNvSpPr/>
              <p:nvPr/>
            </p:nvSpPr>
            <p:spPr>
              <a:xfrm rot="10800000">
                <a:off x="7787880" y="41400"/>
                <a:ext cx="1484640" cy="498600"/>
              </a:xfrm>
              <a:custGeom>
                <a:avLst/>
                <a:gdLst>
                  <a:gd name="textAreaLeft" fmla="*/ 0 w 1484640"/>
                  <a:gd name="textAreaRight" fmla="*/ 1485000 w 1484640"/>
                  <a:gd name="textAreaTop" fmla="*/ 0 h 498600"/>
                  <a:gd name="textAreaBottom" fmla="*/ 498960 h 498600"/>
                </a:gdLst>
                <a:ahLst/>
                <a:rect l="textAreaLeft" t="textAreaTop" r="textAreaRight" b="textAreaBottom"/>
                <a:pathLst>
                  <a:path w="2761" h="928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323" name="Google Shape;508;p19"/>
              <p:cNvSpPr/>
              <p:nvPr/>
            </p:nvSpPr>
            <p:spPr>
              <a:xfrm rot="10800000">
                <a:off x="9227520" y="648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324" name="Google Shape;509;p19"/>
              <p:cNvSpPr/>
              <p:nvPr/>
            </p:nvSpPr>
            <p:spPr>
              <a:xfrm rot="10800000">
                <a:off x="7745040" y="49248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  <p:grpSp>
          <p:nvGrpSpPr>
            <p:cNvPr id="325" name="Google Shape;510;p19"/>
            <p:cNvGrpSpPr/>
            <p:nvPr/>
          </p:nvGrpSpPr>
          <p:grpSpPr>
            <a:xfrm>
              <a:off x="7643160" y="-171720"/>
              <a:ext cx="1565280" cy="568800"/>
              <a:chOff x="7643160" y="-171720"/>
              <a:chExt cx="1565280" cy="568800"/>
            </a:xfrm>
          </p:grpSpPr>
          <p:sp>
            <p:nvSpPr>
              <p:cNvPr id="326" name="Google Shape;511;p19"/>
              <p:cNvSpPr/>
              <p:nvPr/>
            </p:nvSpPr>
            <p:spPr>
              <a:xfrm rot="10800000">
                <a:off x="7686000" y="-136080"/>
                <a:ext cx="1484640" cy="498600"/>
              </a:xfrm>
              <a:custGeom>
                <a:avLst/>
                <a:gdLst>
                  <a:gd name="textAreaLeft" fmla="*/ 0 w 1484640"/>
                  <a:gd name="textAreaRight" fmla="*/ 1485000 w 1484640"/>
                  <a:gd name="textAreaTop" fmla="*/ 0 h 498600"/>
                  <a:gd name="textAreaBottom" fmla="*/ 498960 h 498600"/>
                </a:gdLst>
                <a:ahLst/>
                <a:rect l="textAreaLeft" t="textAreaTop" r="textAreaRight" b="textAreaBottom"/>
                <a:pathLst>
                  <a:path w="2761" h="928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327" name="Google Shape;512;p19"/>
              <p:cNvSpPr/>
              <p:nvPr/>
            </p:nvSpPr>
            <p:spPr>
              <a:xfrm rot="10800000">
                <a:off x="9125640" y="-17172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328" name="Google Shape;513;p19"/>
              <p:cNvSpPr/>
              <p:nvPr/>
            </p:nvSpPr>
            <p:spPr>
              <a:xfrm rot="10800000">
                <a:off x="7643160" y="31428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329" name="Google Shape;514;p19"/>
          <p:cNvGrpSpPr/>
          <p:nvPr/>
        </p:nvGrpSpPr>
        <p:grpSpPr>
          <a:xfrm>
            <a:off x="-1269720" y="4557240"/>
            <a:ext cx="1754280" cy="176040"/>
            <a:chOff x="-1269720" y="4557240"/>
            <a:chExt cx="1754280" cy="176040"/>
          </a:xfrm>
        </p:grpSpPr>
        <p:cxnSp>
          <p:nvCxnSpPr>
            <p:cNvPr id="330" name="Google Shape;515;p19"/>
            <p:cNvCxnSpPr/>
            <p:nvPr/>
          </p:nvCxnSpPr>
          <p:spPr>
            <a:xfrm>
              <a:off x="-1269720" y="4557240"/>
              <a:ext cx="158400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331" name="Google Shape;516;p19"/>
            <p:cNvCxnSpPr/>
            <p:nvPr/>
          </p:nvCxnSpPr>
          <p:spPr>
            <a:xfrm>
              <a:off x="-1099080" y="4733280"/>
              <a:ext cx="158400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grpSp>
        <p:nvGrpSpPr>
          <p:cNvPr id="332" name="Google Shape;517;p19"/>
          <p:cNvGrpSpPr/>
          <p:nvPr/>
        </p:nvGrpSpPr>
        <p:grpSpPr>
          <a:xfrm>
            <a:off x="7417800" y="4604400"/>
            <a:ext cx="1012680" cy="82080"/>
            <a:chOff x="7417800" y="4604400"/>
            <a:chExt cx="1012680" cy="82080"/>
          </a:xfrm>
        </p:grpSpPr>
        <p:sp>
          <p:nvSpPr>
            <p:cNvPr id="333" name="Google Shape;518;p19"/>
            <p:cNvSpPr/>
            <p:nvPr/>
          </p:nvSpPr>
          <p:spPr>
            <a:xfrm rot="16200000">
              <a:off x="8331480" y="45874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34" name="Google Shape;519;p19"/>
            <p:cNvSpPr/>
            <p:nvPr/>
          </p:nvSpPr>
          <p:spPr>
            <a:xfrm rot="16200000">
              <a:off x="8152200" y="45874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35" name="Google Shape;520;p19"/>
            <p:cNvSpPr/>
            <p:nvPr/>
          </p:nvSpPr>
          <p:spPr>
            <a:xfrm rot="16200000">
              <a:off x="7972560" y="45874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36" name="Google Shape;521;p19"/>
            <p:cNvSpPr/>
            <p:nvPr/>
          </p:nvSpPr>
          <p:spPr>
            <a:xfrm rot="16200000">
              <a:off x="7793280" y="45874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37" name="Google Shape;522;p19"/>
            <p:cNvSpPr/>
            <p:nvPr/>
          </p:nvSpPr>
          <p:spPr>
            <a:xfrm rot="16200000">
              <a:off x="7614000" y="45874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38" name="Google Shape;523;p19"/>
            <p:cNvSpPr/>
            <p:nvPr/>
          </p:nvSpPr>
          <p:spPr>
            <a:xfrm rot="16200000">
              <a:off x="7434360" y="45874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339" name="Google Shape;524;p19"/>
          <p:cNvGrpSpPr/>
          <p:nvPr/>
        </p:nvGrpSpPr>
        <p:grpSpPr>
          <a:xfrm>
            <a:off x="713160" y="277920"/>
            <a:ext cx="1012680" cy="82080"/>
            <a:chOff x="713160" y="277920"/>
            <a:chExt cx="1012680" cy="82080"/>
          </a:xfrm>
        </p:grpSpPr>
        <p:sp>
          <p:nvSpPr>
            <p:cNvPr id="340" name="Google Shape;525;p19"/>
            <p:cNvSpPr/>
            <p:nvPr/>
          </p:nvSpPr>
          <p:spPr>
            <a:xfrm rot="16200000">
              <a:off x="1626840" y="26100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41" name="Google Shape;526;p19"/>
            <p:cNvSpPr/>
            <p:nvPr/>
          </p:nvSpPr>
          <p:spPr>
            <a:xfrm rot="16200000">
              <a:off x="1447200" y="26100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42" name="Google Shape;527;p19"/>
            <p:cNvSpPr/>
            <p:nvPr/>
          </p:nvSpPr>
          <p:spPr>
            <a:xfrm rot="16200000">
              <a:off x="1267920" y="26100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43" name="Google Shape;528;p19"/>
            <p:cNvSpPr/>
            <p:nvPr/>
          </p:nvSpPr>
          <p:spPr>
            <a:xfrm rot="16200000">
              <a:off x="1088640" y="26100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44" name="Google Shape;529;p19"/>
            <p:cNvSpPr/>
            <p:nvPr/>
          </p:nvSpPr>
          <p:spPr>
            <a:xfrm rot="16200000">
              <a:off x="909000" y="26100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45" name="Google Shape;530;p19"/>
            <p:cNvSpPr/>
            <p:nvPr/>
          </p:nvSpPr>
          <p:spPr>
            <a:xfrm rot="16200000">
              <a:off x="729720" y="26100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346" name="Google Shape;531;p19"/>
          <p:cNvGrpSpPr/>
          <p:nvPr/>
        </p:nvGrpSpPr>
        <p:grpSpPr>
          <a:xfrm>
            <a:off x="8260200" y="2501280"/>
            <a:ext cx="1754280" cy="176040"/>
            <a:chOff x="8260200" y="2501280"/>
            <a:chExt cx="1754280" cy="176040"/>
          </a:xfrm>
        </p:grpSpPr>
        <p:cxnSp>
          <p:nvCxnSpPr>
            <p:cNvPr id="347" name="Google Shape;532;p19"/>
            <p:cNvCxnSpPr/>
            <p:nvPr/>
          </p:nvCxnSpPr>
          <p:spPr>
            <a:xfrm>
              <a:off x="8260200" y="267732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348" name="Google Shape;533;p19"/>
            <p:cNvCxnSpPr/>
            <p:nvPr/>
          </p:nvCxnSpPr>
          <p:spPr>
            <a:xfrm>
              <a:off x="8430480" y="250128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912960" y="539640"/>
            <a:ext cx="73177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ic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k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to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di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th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e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tit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le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te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xt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fo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r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m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20305"/>
            </a:gs>
            <a:gs pos="100000">
              <a:srgbClr val="192c70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536;p20"/>
          <p:cNvGrpSpPr/>
          <p:nvPr/>
        </p:nvGrpSpPr>
        <p:grpSpPr>
          <a:xfrm>
            <a:off x="8430840" y="1121040"/>
            <a:ext cx="1433880" cy="606960"/>
            <a:chOff x="8430840" y="1121040"/>
            <a:chExt cx="1433880" cy="606960"/>
          </a:xfrm>
        </p:grpSpPr>
        <p:sp>
          <p:nvSpPr>
            <p:cNvPr id="352" name="Google Shape;537;p20"/>
            <p:cNvSpPr/>
            <p:nvPr/>
          </p:nvSpPr>
          <p:spPr>
            <a:xfrm flipV="1">
              <a:off x="8471880" y="1155960"/>
              <a:ext cx="1355040" cy="534240"/>
            </a:xfrm>
            <a:custGeom>
              <a:avLst/>
              <a:gdLst>
                <a:gd name="textAreaLeft" fmla="*/ 0 w 1355040"/>
                <a:gd name="textAreaRight" fmla="*/ 1355400 w 1355040"/>
                <a:gd name="textAreaTop" fmla="*/ 360 h 534240"/>
                <a:gd name="textAreaBottom" fmla="*/ 534960 h 534240"/>
              </a:gdLst>
              <a:ahLst/>
              <a:rect l="textAreaLeft" t="textAreaTop" r="textAreaRight" b="textAreaBottom"/>
              <a:pathLst>
                <a:path w="2720" h="1073">
                  <a:moveTo>
                    <a:pt x="1664" y="1073"/>
                  </a:moveTo>
                  <a:lnTo>
                    <a:pt x="0" y="1073"/>
                  </a:lnTo>
                  <a:lnTo>
                    <a:pt x="0" y="1049"/>
                  </a:lnTo>
                  <a:lnTo>
                    <a:pt x="1654" y="1049"/>
                  </a:lnTo>
                  <a:lnTo>
                    <a:pt x="2703" y="0"/>
                  </a:lnTo>
                  <a:lnTo>
                    <a:pt x="2720" y="17"/>
                  </a:lnTo>
                  <a:lnTo>
                    <a:pt x="1664" y="1073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53" name="Google Shape;538;p20"/>
            <p:cNvSpPr/>
            <p:nvPr/>
          </p:nvSpPr>
          <p:spPr>
            <a:xfrm flipV="1">
              <a:off x="8430840" y="1121040"/>
              <a:ext cx="82800" cy="82800"/>
            </a:xfrm>
            <a:custGeom>
              <a:avLst/>
              <a:gdLst>
                <a:gd name="textAreaLeft" fmla="*/ 0 w 82800"/>
                <a:gd name="textAreaRight" fmla="*/ 83160 w 82800"/>
                <a:gd name="textAreaTop" fmla="*/ 360 h 82800"/>
                <a:gd name="textAreaBottom" fmla="*/ 83520 h 82800"/>
              </a:gdLst>
              <a:ahLst/>
              <a:rect l="textAreaLeft" t="textAreaTop" r="textAreaRight" b="textAreaBottom"/>
              <a:pathLst>
                <a:path w="121" h="121">
                  <a:moveTo>
                    <a:pt x="121" y="61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54" name="Google Shape;539;p20"/>
            <p:cNvSpPr/>
            <p:nvPr/>
          </p:nvSpPr>
          <p:spPr>
            <a:xfrm flipV="1">
              <a:off x="9781920" y="1645200"/>
              <a:ext cx="82800" cy="82800"/>
            </a:xfrm>
            <a:custGeom>
              <a:avLst/>
              <a:gdLst>
                <a:gd name="textAreaLeft" fmla="*/ 0 w 82800"/>
                <a:gd name="textAreaRight" fmla="*/ 83160 w 82800"/>
                <a:gd name="textAreaTop" fmla="*/ 360 h 82800"/>
                <a:gd name="textAreaBottom" fmla="*/ 83520 h 82800"/>
              </a:gdLst>
              <a:ahLst/>
              <a:rect l="textAreaLeft" t="textAreaTop" r="textAreaRight" b="textAreaBottom"/>
              <a:pathLst>
                <a:path w="121" h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355" name="Google Shape;540;p20"/>
          <p:cNvGrpSpPr/>
          <p:nvPr/>
        </p:nvGrpSpPr>
        <p:grpSpPr>
          <a:xfrm>
            <a:off x="7417800" y="277920"/>
            <a:ext cx="1012680" cy="82080"/>
            <a:chOff x="7417800" y="277920"/>
            <a:chExt cx="1012680" cy="82080"/>
          </a:xfrm>
        </p:grpSpPr>
        <p:sp>
          <p:nvSpPr>
            <p:cNvPr id="356" name="Google Shape;541;p20"/>
            <p:cNvSpPr/>
            <p:nvPr/>
          </p:nvSpPr>
          <p:spPr>
            <a:xfrm rot="16200000">
              <a:off x="8331480" y="26100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57" name="Google Shape;542;p20"/>
            <p:cNvSpPr/>
            <p:nvPr/>
          </p:nvSpPr>
          <p:spPr>
            <a:xfrm rot="16200000">
              <a:off x="8152200" y="26100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58" name="Google Shape;543;p20"/>
            <p:cNvSpPr/>
            <p:nvPr/>
          </p:nvSpPr>
          <p:spPr>
            <a:xfrm rot="16200000">
              <a:off x="7972560" y="26100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59" name="Google Shape;544;p20"/>
            <p:cNvSpPr/>
            <p:nvPr/>
          </p:nvSpPr>
          <p:spPr>
            <a:xfrm rot="16200000">
              <a:off x="7793280" y="26100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60" name="Google Shape;545;p20"/>
            <p:cNvSpPr/>
            <p:nvPr/>
          </p:nvSpPr>
          <p:spPr>
            <a:xfrm rot="16200000">
              <a:off x="7614000" y="26100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61" name="Google Shape;546;p20"/>
            <p:cNvSpPr/>
            <p:nvPr/>
          </p:nvSpPr>
          <p:spPr>
            <a:xfrm rot="16200000">
              <a:off x="7434360" y="26100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362" name="Google Shape;547;p20"/>
          <p:cNvGrpSpPr/>
          <p:nvPr/>
        </p:nvGrpSpPr>
        <p:grpSpPr>
          <a:xfrm>
            <a:off x="8260200" y="4595040"/>
            <a:ext cx="1754280" cy="176040"/>
            <a:chOff x="8260200" y="4595040"/>
            <a:chExt cx="1754280" cy="176040"/>
          </a:xfrm>
        </p:grpSpPr>
        <p:cxnSp>
          <p:nvCxnSpPr>
            <p:cNvPr id="363" name="Google Shape;548;p20"/>
            <p:cNvCxnSpPr/>
            <p:nvPr/>
          </p:nvCxnSpPr>
          <p:spPr>
            <a:xfrm>
              <a:off x="8260200" y="459504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364" name="Google Shape;549;p20"/>
            <p:cNvCxnSpPr/>
            <p:nvPr/>
          </p:nvCxnSpPr>
          <p:spPr>
            <a:xfrm>
              <a:off x="8430480" y="477108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grpSp>
        <p:nvGrpSpPr>
          <p:cNvPr id="365" name="Google Shape;550;p20"/>
          <p:cNvGrpSpPr/>
          <p:nvPr/>
        </p:nvGrpSpPr>
        <p:grpSpPr>
          <a:xfrm>
            <a:off x="-1041120" y="360000"/>
            <a:ext cx="1754280" cy="176040"/>
            <a:chOff x="-1041120" y="360000"/>
            <a:chExt cx="1754280" cy="176040"/>
          </a:xfrm>
        </p:grpSpPr>
        <p:cxnSp>
          <p:nvCxnSpPr>
            <p:cNvPr id="366" name="Google Shape;551;p20"/>
            <p:cNvCxnSpPr/>
            <p:nvPr/>
          </p:nvCxnSpPr>
          <p:spPr>
            <a:xfrm>
              <a:off x="-1041120" y="360000"/>
              <a:ext cx="158400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367" name="Google Shape;552;p20"/>
            <p:cNvCxnSpPr/>
            <p:nvPr/>
          </p:nvCxnSpPr>
          <p:spPr>
            <a:xfrm>
              <a:off x="-870480" y="536040"/>
              <a:ext cx="158400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grpSp>
        <p:nvGrpSpPr>
          <p:cNvPr id="368" name="Google Shape;553;p20"/>
          <p:cNvGrpSpPr/>
          <p:nvPr/>
        </p:nvGrpSpPr>
        <p:grpSpPr>
          <a:xfrm>
            <a:off x="-907200" y="4082400"/>
            <a:ext cx="1667160" cy="746640"/>
            <a:chOff x="-907200" y="4082400"/>
            <a:chExt cx="1667160" cy="746640"/>
          </a:xfrm>
        </p:grpSpPr>
        <p:grpSp>
          <p:nvGrpSpPr>
            <p:cNvPr id="369" name="Google Shape;554;p20"/>
            <p:cNvGrpSpPr/>
            <p:nvPr/>
          </p:nvGrpSpPr>
          <p:grpSpPr>
            <a:xfrm>
              <a:off x="-805320" y="4082400"/>
              <a:ext cx="1565280" cy="568800"/>
              <a:chOff x="-805320" y="4082400"/>
              <a:chExt cx="1565280" cy="568800"/>
            </a:xfrm>
          </p:grpSpPr>
          <p:sp>
            <p:nvSpPr>
              <p:cNvPr id="370" name="Google Shape;555;p20"/>
              <p:cNvSpPr/>
              <p:nvPr/>
            </p:nvSpPr>
            <p:spPr>
              <a:xfrm flipH="1">
                <a:off x="-762840" y="4116960"/>
                <a:ext cx="1484640" cy="498600"/>
              </a:xfrm>
              <a:custGeom>
                <a:avLst/>
                <a:gdLst>
                  <a:gd name="textAreaLeft" fmla="*/ -360 w 1484640"/>
                  <a:gd name="textAreaRight" fmla="*/ 1484640 w 1484640"/>
                  <a:gd name="textAreaTop" fmla="*/ 0 h 498600"/>
                  <a:gd name="textAreaBottom" fmla="*/ 498960 h 498600"/>
                </a:gdLst>
                <a:ahLst/>
                <a:rect l="textAreaLeft" t="textAreaTop" r="textAreaRight" b="textAreaBottom"/>
                <a:pathLst>
                  <a:path w="2761" h="928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371" name="Google Shape;556;p20"/>
              <p:cNvSpPr/>
              <p:nvPr/>
            </p:nvSpPr>
            <p:spPr>
              <a:xfrm flipH="1">
                <a:off x="677160" y="4568400"/>
                <a:ext cx="82800" cy="82800"/>
              </a:xfrm>
              <a:custGeom>
                <a:avLst/>
                <a:gdLst>
                  <a:gd name="textAreaLeft" fmla="*/ 360 w 82800"/>
                  <a:gd name="textAreaRight" fmla="*/ 8352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372" name="Google Shape;557;p20"/>
              <p:cNvSpPr/>
              <p:nvPr/>
            </p:nvSpPr>
            <p:spPr>
              <a:xfrm flipH="1">
                <a:off x="-805320" y="4082400"/>
                <a:ext cx="82800" cy="82800"/>
              </a:xfrm>
              <a:custGeom>
                <a:avLst/>
                <a:gdLst>
                  <a:gd name="textAreaLeft" fmla="*/ -360 w 82800"/>
                  <a:gd name="textAreaRight" fmla="*/ 8280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  <p:grpSp>
          <p:nvGrpSpPr>
            <p:cNvPr id="373" name="Google Shape;558;p20"/>
            <p:cNvGrpSpPr/>
            <p:nvPr/>
          </p:nvGrpSpPr>
          <p:grpSpPr>
            <a:xfrm>
              <a:off x="-907200" y="4260240"/>
              <a:ext cx="1565280" cy="568800"/>
              <a:chOff x="-907200" y="4260240"/>
              <a:chExt cx="1565280" cy="568800"/>
            </a:xfrm>
          </p:grpSpPr>
          <p:sp>
            <p:nvSpPr>
              <p:cNvPr id="374" name="Google Shape;559;p20"/>
              <p:cNvSpPr/>
              <p:nvPr/>
            </p:nvSpPr>
            <p:spPr>
              <a:xfrm flipH="1">
                <a:off x="-864720" y="4295160"/>
                <a:ext cx="1484640" cy="498600"/>
              </a:xfrm>
              <a:custGeom>
                <a:avLst/>
                <a:gdLst>
                  <a:gd name="textAreaLeft" fmla="*/ -360 w 1484640"/>
                  <a:gd name="textAreaRight" fmla="*/ 1484640 w 1484640"/>
                  <a:gd name="textAreaTop" fmla="*/ 0 h 498600"/>
                  <a:gd name="textAreaBottom" fmla="*/ 498960 h 498600"/>
                </a:gdLst>
                <a:ahLst/>
                <a:rect l="textAreaLeft" t="textAreaTop" r="textAreaRight" b="textAreaBottom"/>
                <a:pathLst>
                  <a:path w="2761" h="928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375" name="Google Shape;560;p20"/>
              <p:cNvSpPr/>
              <p:nvPr/>
            </p:nvSpPr>
            <p:spPr>
              <a:xfrm flipH="1">
                <a:off x="575280" y="4746240"/>
                <a:ext cx="82800" cy="82800"/>
              </a:xfrm>
              <a:custGeom>
                <a:avLst/>
                <a:gdLst>
                  <a:gd name="textAreaLeft" fmla="*/ 360 w 82800"/>
                  <a:gd name="textAreaRight" fmla="*/ 8352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376" name="Google Shape;561;p20"/>
              <p:cNvSpPr/>
              <p:nvPr/>
            </p:nvSpPr>
            <p:spPr>
              <a:xfrm flipH="1">
                <a:off x="-907200" y="4260240"/>
                <a:ext cx="82800" cy="82800"/>
              </a:xfrm>
              <a:custGeom>
                <a:avLst/>
                <a:gdLst>
                  <a:gd name="textAreaLeft" fmla="*/ -360 w 82800"/>
                  <a:gd name="textAreaRight" fmla="*/ 8280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</p:grpSp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912960" y="539640"/>
            <a:ext cx="73177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ic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k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to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di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th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e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tit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le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te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xt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fo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r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m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20305"/>
            </a:gs>
            <a:gs pos="100000">
              <a:srgbClr val="192c70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62;p3"/>
          <p:cNvGrpSpPr/>
          <p:nvPr/>
        </p:nvGrpSpPr>
        <p:grpSpPr>
          <a:xfrm>
            <a:off x="4209840" y="4845960"/>
            <a:ext cx="1565280" cy="568800"/>
            <a:chOff x="4209840" y="4845960"/>
            <a:chExt cx="1565280" cy="568800"/>
          </a:xfrm>
        </p:grpSpPr>
        <p:sp>
          <p:nvSpPr>
            <p:cNvPr id="380" name="Google Shape;63;p3"/>
            <p:cNvSpPr/>
            <p:nvPr/>
          </p:nvSpPr>
          <p:spPr>
            <a:xfrm>
              <a:off x="4247640" y="4880520"/>
              <a:ext cx="1484640" cy="498600"/>
            </a:xfrm>
            <a:custGeom>
              <a:avLst/>
              <a:gdLst>
                <a:gd name="textAreaLeft" fmla="*/ 0 w 1484640"/>
                <a:gd name="textAreaRight" fmla="*/ 1485000 w 1484640"/>
                <a:gd name="textAreaTop" fmla="*/ 0 h 498600"/>
                <a:gd name="textAreaBottom" fmla="*/ 498960 h 498600"/>
              </a:gdLst>
              <a:ahLst/>
              <a:rect l="textAreaLeft" t="textAreaTop" r="textAreaRight" b="textAreaBottom"/>
              <a:pathLst>
                <a:path w="2761" h="928">
                  <a:moveTo>
                    <a:pt x="17" y="928"/>
                  </a:moveTo>
                  <a:lnTo>
                    <a:pt x="0" y="911"/>
                  </a:lnTo>
                  <a:lnTo>
                    <a:pt x="912" y="0"/>
                  </a:lnTo>
                  <a:lnTo>
                    <a:pt x="2761" y="0"/>
                  </a:lnTo>
                  <a:lnTo>
                    <a:pt x="2761" y="24"/>
                  </a:lnTo>
                  <a:lnTo>
                    <a:pt x="922" y="24"/>
                  </a:lnTo>
                  <a:lnTo>
                    <a:pt x="17" y="928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81" name="Google Shape;64;p3"/>
            <p:cNvSpPr/>
            <p:nvPr/>
          </p:nvSpPr>
          <p:spPr>
            <a:xfrm>
              <a:off x="4209840" y="5331960"/>
              <a:ext cx="82800" cy="82800"/>
            </a:xfrm>
            <a:custGeom>
              <a:avLst/>
              <a:gdLst>
                <a:gd name="textAreaLeft" fmla="*/ 0 w 82800"/>
                <a:gd name="textAreaRight" fmla="*/ 83160 w 82800"/>
                <a:gd name="textAreaTop" fmla="*/ 0 h 82800"/>
                <a:gd name="textAreaBottom" fmla="*/ 83160 h 82800"/>
              </a:gdLst>
              <a:ahLst/>
              <a:rect l="textAreaLeft" t="textAreaTop" r="textAreaRight" b="textAreaBottom"/>
              <a:pathLst>
                <a:path w="121" h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82" name="Google Shape;65;p3"/>
            <p:cNvSpPr/>
            <p:nvPr/>
          </p:nvSpPr>
          <p:spPr>
            <a:xfrm>
              <a:off x="5692320" y="4845960"/>
              <a:ext cx="82800" cy="82800"/>
            </a:xfrm>
            <a:custGeom>
              <a:avLst/>
              <a:gdLst>
                <a:gd name="textAreaLeft" fmla="*/ 0 w 82800"/>
                <a:gd name="textAreaRight" fmla="*/ 83160 w 82800"/>
                <a:gd name="textAreaTop" fmla="*/ 0 h 82800"/>
                <a:gd name="textAreaBottom" fmla="*/ 83160 h 82800"/>
              </a:gdLst>
              <a:ahLst/>
              <a:rect l="textAreaLeft" t="textAreaTop" r="textAreaRight" b="textAreaBottom"/>
              <a:pathLst>
                <a:path w="121" h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383" name="Google Shape;66;p3"/>
          <p:cNvGrpSpPr/>
          <p:nvPr/>
        </p:nvGrpSpPr>
        <p:grpSpPr>
          <a:xfrm>
            <a:off x="5210640" y="-171720"/>
            <a:ext cx="1667160" cy="747000"/>
            <a:chOff x="5210640" y="-171720"/>
            <a:chExt cx="1667160" cy="747000"/>
          </a:xfrm>
        </p:grpSpPr>
        <p:grpSp>
          <p:nvGrpSpPr>
            <p:cNvPr id="384" name="Google Shape;67;p3"/>
            <p:cNvGrpSpPr/>
            <p:nvPr/>
          </p:nvGrpSpPr>
          <p:grpSpPr>
            <a:xfrm>
              <a:off x="5312520" y="6480"/>
              <a:ext cx="1565280" cy="568800"/>
              <a:chOff x="5312520" y="6480"/>
              <a:chExt cx="1565280" cy="568800"/>
            </a:xfrm>
          </p:grpSpPr>
          <p:sp>
            <p:nvSpPr>
              <p:cNvPr id="385" name="Google Shape;68;p3"/>
              <p:cNvSpPr/>
              <p:nvPr/>
            </p:nvSpPr>
            <p:spPr>
              <a:xfrm rot="10800000">
                <a:off x="5355000" y="41400"/>
                <a:ext cx="1484640" cy="498600"/>
              </a:xfrm>
              <a:custGeom>
                <a:avLst/>
                <a:gdLst>
                  <a:gd name="textAreaLeft" fmla="*/ 0 w 1484640"/>
                  <a:gd name="textAreaRight" fmla="*/ 1485000 w 1484640"/>
                  <a:gd name="textAreaTop" fmla="*/ 0 h 498600"/>
                  <a:gd name="textAreaBottom" fmla="*/ 498960 h 498600"/>
                </a:gdLst>
                <a:ahLst/>
                <a:rect l="textAreaLeft" t="textAreaTop" r="textAreaRight" b="textAreaBottom"/>
                <a:pathLst>
                  <a:path w="2761" h="928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386" name="Google Shape;69;p3"/>
              <p:cNvSpPr/>
              <p:nvPr/>
            </p:nvSpPr>
            <p:spPr>
              <a:xfrm rot="10800000">
                <a:off x="6795000" y="648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387" name="Google Shape;70;p3"/>
              <p:cNvSpPr/>
              <p:nvPr/>
            </p:nvSpPr>
            <p:spPr>
              <a:xfrm rot="10800000">
                <a:off x="5312520" y="49248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  <p:grpSp>
          <p:nvGrpSpPr>
            <p:cNvPr id="388" name="Google Shape;71;p3"/>
            <p:cNvGrpSpPr/>
            <p:nvPr/>
          </p:nvGrpSpPr>
          <p:grpSpPr>
            <a:xfrm>
              <a:off x="5210640" y="-171720"/>
              <a:ext cx="1565280" cy="568800"/>
              <a:chOff x="5210640" y="-171720"/>
              <a:chExt cx="1565280" cy="568800"/>
            </a:xfrm>
          </p:grpSpPr>
          <p:sp>
            <p:nvSpPr>
              <p:cNvPr id="389" name="Google Shape;72;p3"/>
              <p:cNvSpPr/>
              <p:nvPr/>
            </p:nvSpPr>
            <p:spPr>
              <a:xfrm rot="10800000">
                <a:off x="5253480" y="-136080"/>
                <a:ext cx="1484640" cy="498600"/>
              </a:xfrm>
              <a:custGeom>
                <a:avLst/>
                <a:gdLst>
                  <a:gd name="textAreaLeft" fmla="*/ 0 w 1484640"/>
                  <a:gd name="textAreaRight" fmla="*/ 1485000 w 1484640"/>
                  <a:gd name="textAreaTop" fmla="*/ 0 h 498600"/>
                  <a:gd name="textAreaBottom" fmla="*/ 498960 h 498600"/>
                </a:gdLst>
                <a:ahLst/>
                <a:rect l="textAreaLeft" t="textAreaTop" r="textAreaRight" b="textAreaBottom"/>
                <a:pathLst>
                  <a:path w="2761" h="928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390" name="Google Shape;73;p3"/>
              <p:cNvSpPr/>
              <p:nvPr/>
            </p:nvSpPr>
            <p:spPr>
              <a:xfrm rot="10800000">
                <a:off x="6693120" y="-17172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391" name="Google Shape;74;p3"/>
              <p:cNvSpPr/>
              <p:nvPr/>
            </p:nvSpPr>
            <p:spPr>
              <a:xfrm rot="10800000">
                <a:off x="5210640" y="31428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392" name="Google Shape;75;p3"/>
          <p:cNvGrpSpPr/>
          <p:nvPr/>
        </p:nvGrpSpPr>
        <p:grpSpPr>
          <a:xfrm>
            <a:off x="-1269720" y="4557240"/>
            <a:ext cx="1754280" cy="176040"/>
            <a:chOff x="-1269720" y="4557240"/>
            <a:chExt cx="1754280" cy="176040"/>
          </a:xfrm>
        </p:grpSpPr>
        <p:cxnSp>
          <p:nvCxnSpPr>
            <p:cNvPr id="393" name="Google Shape;76;p3"/>
            <p:cNvCxnSpPr/>
            <p:nvPr/>
          </p:nvCxnSpPr>
          <p:spPr>
            <a:xfrm>
              <a:off x="-1269720" y="4557240"/>
              <a:ext cx="158400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394" name="Google Shape;77;p3"/>
            <p:cNvCxnSpPr/>
            <p:nvPr/>
          </p:nvCxnSpPr>
          <p:spPr>
            <a:xfrm>
              <a:off x="-1099080" y="4733280"/>
              <a:ext cx="158400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grpSp>
        <p:nvGrpSpPr>
          <p:cNvPr id="395" name="Google Shape;78;p3"/>
          <p:cNvGrpSpPr/>
          <p:nvPr/>
        </p:nvGrpSpPr>
        <p:grpSpPr>
          <a:xfrm>
            <a:off x="7417800" y="4604400"/>
            <a:ext cx="1012680" cy="82080"/>
            <a:chOff x="7417800" y="4604400"/>
            <a:chExt cx="1012680" cy="82080"/>
          </a:xfrm>
        </p:grpSpPr>
        <p:sp>
          <p:nvSpPr>
            <p:cNvPr id="396" name="Google Shape;79;p3"/>
            <p:cNvSpPr/>
            <p:nvPr/>
          </p:nvSpPr>
          <p:spPr>
            <a:xfrm rot="16200000">
              <a:off x="8331480" y="45874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97" name="Google Shape;80;p3"/>
            <p:cNvSpPr/>
            <p:nvPr/>
          </p:nvSpPr>
          <p:spPr>
            <a:xfrm rot="16200000">
              <a:off x="8152200" y="45874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98" name="Google Shape;81;p3"/>
            <p:cNvSpPr/>
            <p:nvPr/>
          </p:nvSpPr>
          <p:spPr>
            <a:xfrm rot="16200000">
              <a:off x="7972560" y="45874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99" name="Google Shape;82;p3"/>
            <p:cNvSpPr/>
            <p:nvPr/>
          </p:nvSpPr>
          <p:spPr>
            <a:xfrm rot="16200000">
              <a:off x="7793280" y="45874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00" name="Google Shape;83;p3"/>
            <p:cNvSpPr/>
            <p:nvPr/>
          </p:nvSpPr>
          <p:spPr>
            <a:xfrm rot="16200000">
              <a:off x="7614000" y="45874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01" name="Google Shape;84;p3"/>
            <p:cNvSpPr/>
            <p:nvPr/>
          </p:nvSpPr>
          <p:spPr>
            <a:xfrm rot="16200000">
              <a:off x="7434360" y="45874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402" name="Google Shape;85;p3"/>
          <p:cNvGrpSpPr/>
          <p:nvPr/>
        </p:nvGrpSpPr>
        <p:grpSpPr>
          <a:xfrm>
            <a:off x="713160" y="277920"/>
            <a:ext cx="1012680" cy="82080"/>
            <a:chOff x="713160" y="277920"/>
            <a:chExt cx="1012680" cy="82080"/>
          </a:xfrm>
        </p:grpSpPr>
        <p:sp>
          <p:nvSpPr>
            <p:cNvPr id="403" name="Google Shape;86;p3"/>
            <p:cNvSpPr/>
            <p:nvPr/>
          </p:nvSpPr>
          <p:spPr>
            <a:xfrm rot="16200000">
              <a:off x="1626840" y="26100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04" name="Google Shape;87;p3"/>
            <p:cNvSpPr/>
            <p:nvPr/>
          </p:nvSpPr>
          <p:spPr>
            <a:xfrm rot="16200000">
              <a:off x="1447200" y="26100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05" name="Google Shape;88;p3"/>
            <p:cNvSpPr/>
            <p:nvPr/>
          </p:nvSpPr>
          <p:spPr>
            <a:xfrm rot="16200000">
              <a:off x="1267920" y="26100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06" name="Google Shape;89;p3"/>
            <p:cNvSpPr/>
            <p:nvPr/>
          </p:nvSpPr>
          <p:spPr>
            <a:xfrm rot="16200000">
              <a:off x="1088640" y="26100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07" name="Google Shape;90;p3"/>
            <p:cNvSpPr/>
            <p:nvPr/>
          </p:nvSpPr>
          <p:spPr>
            <a:xfrm rot="16200000">
              <a:off x="909000" y="26100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08" name="Google Shape;91;p3"/>
            <p:cNvSpPr/>
            <p:nvPr/>
          </p:nvSpPr>
          <p:spPr>
            <a:xfrm rot="16200000">
              <a:off x="729720" y="26100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409" name="Google Shape;92;p3"/>
          <p:cNvGrpSpPr/>
          <p:nvPr/>
        </p:nvGrpSpPr>
        <p:grpSpPr>
          <a:xfrm>
            <a:off x="8260200" y="1145520"/>
            <a:ext cx="1754280" cy="176040"/>
            <a:chOff x="8260200" y="1145520"/>
            <a:chExt cx="1754280" cy="176040"/>
          </a:xfrm>
        </p:grpSpPr>
        <p:cxnSp>
          <p:nvCxnSpPr>
            <p:cNvPr id="410" name="Google Shape;93;p3"/>
            <p:cNvCxnSpPr/>
            <p:nvPr/>
          </p:nvCxnSpPr>
          <p:spPr>
            <a:xfrm>
              <a:off x="8260200" y="132156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411" name="Google Shape;94;p3"/>
            <p:cNvCxnSpPr/>
            <p:nvPr/>
          </p:nvCxnSpPr>
          <p:spPr>
            <a:xfrm>
              <a:off x="8430480" y="114552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653720" y="2775960"/>
            <a:ext cx="35773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4500" strike="noStrike" u="none">
                <a:solidFill>
                  <a:srgbClr val="000000"/>
                </a:solidFill>
                <a:uFillTx/>
                <a:latin typeface="Arial"/>
              </a:rPr>
              <a:t>C</a:t>
            </a:r>
            <a:r>
              <a:rPr b="0" lang="en-US" sz="4500" strike="noStrike" u="none">
                <a:solidFill>
                  <a:srgbClr val="000000"/>
                </a:solidFill>
                <a:uFillTx/>
                <a:latin typeface="Arial"/>
              </a:rPr>
              <a:t>li</a:t>
            </a:r>
            <a:r>
              <a:rPr b="0" lang="en-US" sz="4500" strike="noStrike" u="none">
                <a:solidFill>
                  <a:srgbClr val="000000"/>
                </a:solidFill>
                <a:uFillTx/>
                <a:latin typeface="Arial"/>
              </a:rPr>
              <a:t>c</a:t>
            </a:r>
            <a:r>
              <a:rPr b="0" lang="en-US" sz="4500" strike="noStrike" u="none">
                <a:solidFill>
                  <a:srgbClr val="000000"/>
                </a:solidFill>
                <a:uFillTx/>
                <a:latin typeface="Arial"/>
              </a:rPr>
              <a:t>k </a:t>
            </a:r>
            <a:r>
              <a:rPr b="0" lang="en-US" sz="45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en-US" sz="4500" strike="noStrike" u="none">
                <a:solidFill>
                  <a:srgbClr val="000000"/>
                </a:solidFill>
                <a:uFillTx/>
                <a:latin typeface="Arial"/>
              </a:rPr>
              <a:t>o </a:t>
            </a:r>
            <a:r>
              <a:rPr b="0" lang="en-US" sz="45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en-US" sz="4500" strike="noStrike" u="none">
                <a:solidFill>
                  <a:srgbClr val="000000"/>
                </a:solidFill>
                <a:uFillTx/>
                <a:latin typeface="Arial"/>
              </a:rPr>
              <a:t>d</a:t>
            </a:r>
            <a:r>
              <a:rPr b="0" lang="en-US" sz="4500" strike="noStrike" u="none">
                <a:solidFill>
                  <a:srgbClr val="000000"/>
                </a:solidFill>
                <a:uFillTx/>
                <a:latin typeface="Arial"/>
              </a:rPr>
              <a:t>it </a:t>
            </a:r>
            <a:r>
              <a:rPr b="0" lang="en-US" sz="45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en-US" sz="4500" strike="noStrike" u="none">
                <a:solidFill>
                  <a:srgbClr val="000000"/>
                </a:solidFill>
                <a:uFillTx/>
                <a:latin typeface="Arial"/>
              </a:rPr>
              <a:t>h</a:t>
            </a:r>
            <a:r>
              <a:rPr b="0" lang="en-US" sz="4500" strike="noStrike" u="none">
                <a:solidFill>
                  <a:srgbClr val="000000"/>
                </a:solidFill>
                <a:uFillTx/>
                <a:latin typeface="Arial"/>
              </a:rPr>
              <a:t>e </a:t>
            </a:r>
            <a:r>
              <a:rPr b="0" lang="en-US" sz="4500" strike="noStrike" u="none">
                <a:solidFill>
                  <a:srgbClr val="000000"/>
                </a:solidFill>
                <a:uFillTx/>
                <a:latin typeface="Arial"/>
              </a:rPr>
              <a:t>ti</a:t>
            </a:r>
            <a:r>
              <a:rPr b="0" lang="en-US" sz="4500" strike="noStrike" u="none">
                <a:solidFill>
                  <a:srgbClr val="000000"/>
                </a:solidFill>
                <a:uFillTx/>
                <a:latin typeface="Arial"/>
              </a:rPr>
              <a:t>tl</a:t>
            </a:r>
            <a:r>
              <a:rPr b="0" lang="en-US" sz="4500" strike="noStrike" u="none">
                <a:solidFill>
                  <a:srgbClr val="000000"/>
                </a:solidFill>
                <a:uFillTx/>
                <a:latin typeface="Arial"/>
              </a:rPr>
              <a:t>e </a:t>
            </a:r>
            <a:r>
              <a:rPr b="0" lang="en-US" sz="45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en-US" sz="45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en-US" sz="4500" strike="noStrike" u="none">
                <a:solidFill>
                  <a:srgbClr val="000000"/>
                </a:solidFill>
                <a:uFillTx/>
                <a:latin typeface="Arial"/>
              </a:rPr>
              <a:t>x</a:t>
            </a:r>
            <a:r>
              <a:rPr b="0" lang="en-US" sz="4500" strike="noStrike" u="none">
                <a:solidFill>
                  <a:srgbClr val="000000"/>
                </a:solidFill>
                <a:uFillTx/>
                <a:latin typeface="Arial"/>
              </a:rPr>
              <a:t>t </a:t>
            </a:r>
            <a:r>
              <a:rPr b="0" lang="en-US" sz="4500" strike="noStrike" u="none">
                <a:solidFill>
                  <a:srgbClr val="000000"/>
                </a:solidFill>
                <a:uFillTx/>
                <a:latin typeface="Arial"/>
              </a:rPr>
              <a:t>f</a:t>
            </a:r>
            <a:r>
              <a:rPr b="0" lang="en-US" sz="4500" strike="noStrike" u="none">
                <a:solidFill>
                  <a:srgbClr val="000000"/>
                </a:solidFill>
                <a:uFillTx/>
                <a:latin typeface="Arial"/>
              </a:rPr>
              <a:t>o</a:t>
            </a:r>
            <a:r>
              <a:rPr b="0" lang="en-US" sz="4500" strike="noStrike" u="none">
                <a:solidFill>
                  <a:srgbClr val="000000"/>
                </a:solidFill>
                <a:uFillTx/>
                <a:latin typeface="Arial"/>
              </a:rPr>
              <a:t>r</a:t>
            </a:r>
            <a:r>
              <a:rPr b="0" lang="en-US" sz="4500" strike="noStrike" u="none">
                <a:solidFill>
                  <a:srgbClr val="000000"/>
                </a:solidFill>
                <a:uFillTx/>
                <a:latin typeface="Arial"/>
              </a:rPr>
              <a:t>m</a:t>
            </a:r>
            <a:r>
              <a:rPr b="0" lang="en-US" sz="4500" strike="noStrike" u="none">
                <a:solidFill>
                  <a:srgbClr val="000000"/>
                </a:solidFill>
                <a:uFillTx/>
                <a:latin typeface="Arial"/>
              </a:rPr>
              <a:t>a</a:t>
            </a:r>
            <a:r>
              <a:rPr b="0" lang="en-US" sz="45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endParaRPr b="0" lang="en-US" sz="4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title"/>
          </p:nvPr>
        </p:nvSpPr>
        <p:spPr>
          <a:xfrm>
            <a:off x="4653720" y="1525680"/>
            <a:ext cx="12355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6000" strike="noStrike" u="none">
                <a:solidFill>
                  <a:schemeClr val="accent6"/>
                </a:solidFill>
                <a:uFillTx/>
                <a:latin typeface="Share Tech"/>
                <a:ea typeface="Share Tech"/>
              </a:rPr>
              <a:t>x</a:t>
            </a:r>
            <a:r>
              <a:rPr b="1" lang="en-US" sz="6000" strike="noStrike" u="none">
                <a:solidFill>
                  <a:schemeClr val="accent6"/>
                </a:solidFill>
                <a:uFillTx/>
                <a:latin typeface="Share Tech"/>
                <a:ea typeface="Share Tech"/>
              </a:rPr>
              <a:t>x</a:t>
            </a:r>
            <a:r>
              <a:rPr b="1" lang="en-US" sz="6000" strike="noStrike" u="none">
                <a:solidFill>
                  <a:schemeClr val="accent6"/>
                </a:solidFill>
                <a:uFillTx/>
                <a:latin typeface="Share Tech"/>
                <a:ea typeface="Share Tech"/>
              </a:rPr>
              <a:t>%</a:t>
            </a:r>
            <a:endParaRPr b="0" lang="en-US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body"/>
          </p:nvPr>
        </p:nvSpPr>
        <p:spPr>
          <a:xfrm>
            <a:off x="713160" y="539640"/>
            <a:ext cx="3292920" cy="4064040"/>
          </a:xfrm>
          <a:prstGeom prst="rect">
            <a:avLst/>
          </a:prstGeom>
          <a:noFill/>
          <a:ln w="19080">
            <a:solidFill>
              <a:schemeClr val="lt2"/>
            </a:solidFill>
            <a:round/>
          </a:ln>
        </p:spPr>
        <p:txBody>
          <a:bodyPr lIns="90000" rIns="90000" tIns="45000" bIns="4500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20305"/>
            </a:gs>
            <a:gs pos="100000">
              <a:srgbClr val="192c70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564;p21"/>
          <p:cNvGrpSpPr/>
          <p:nvPr/>
        </p:nvGrpSpPr>
        <p:grpSpPr>
          <a:xfrm>
            <a:off x="-729000" y="1121040"/>
            <a:ext cx="1433520" cy="607320"/>
            <a:chOff x="-729000" y="1121040"/>
            <a:chExt cx="1433520" cy="607320"/>
          </a:xfrm>
        </p:grpSpPr>
        <p:sp>
          <p:nvSpPr>
            <p:cNvPr id="416" name="Google Shape;565;p21"/>
            <p:cNvSpPr/>
            <p:nvPr/>
          </p:nvSpPr>
          <p:spPr>
            <a:xfrm rot="10800000">
              <a:off x="-691560" y="1156680"/>
              <a:ext cx="1355040" cy="534240"/>
            </a:xfrm>
            <a:custGeom>
              <a:avLst/>
              <a:gdLst>
                <a:gd name="textAreaLeft" fmla="*/ 0 w 1355040"/>
                <a:gd name="textAreaRight" fmla="*/ 1355400 w 1355040"/>
                <a:gd name="textAreaTop" fmla="*/ 0 h 534240"/>
                <a:gd name="textAreaBottom" fmla="*/ 534600 h 534240"/>
              </a:gdLst>
              <a:ahLst/>
              <a:rect l="textAreaLeft" t="textAreaTop" r="textAreaRight" b="textAreaBottom"/>
              <a:pathLst>
                <a:path w="2720" h="1073">
                  <a:moveTo>
                    <a:pt x="1664" y="1073"/>
                  </a:moveTo>
                  <a:lnTo>
                    <a:pt x="0" y="1073"/>
                  </a:lnTo>
                  <a:lnTo>
                    <a:pt x="0" y="1049"/>
                  </a:lnTo>
                  <a:lnTo>
                    <a:pt x="1654" y="1049"/>
                  </a:lnTo>
                  <a:lnTo>
                    <a:pt x="2703" y="0"/>
                  </a:lnTo>
                  <a:lnTo>
                    <a:pt x="2720" y="17"/>
                  </a:lnTo>
                  <a:lnTo>
                    <a:pt x="1664" y="1073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17" name="Google Shape;566;p21"/>
            <p:cNvSpPr/>
            <p:nvPr/>
          </p:nvSpPr>
          <p:spPr>
            <a:xfrm rot="10800000">
              <a:off x="621720" y="1121040"/>
              <a:ext cx="82800" cy="82800"/>
            </a:xfrm>
            <a:custGeom>
              <a:avLst/>
              <a:gdLst>
                <a:gd name="textAreaLeft" fmla="*/ 0 w 82800"/>
                <a:gd name="textAreaRight" fmla="*/ 83160 w 82800"/>
                <a:gd name="textAreaTop" fmla="*/ 0 h 82800"/>
                <a:gd name="textAreaBottom" fmla="*/ 83160 h 82800"/>
              </a:gdLst>
              <a:ahLst/>
              <a:rect l="textAreaLeft" t="textAreaTop" r="textAreaRight" b="textAreaBottom"/>
              <a:pathLst>
                <a:path w="121" h="121">
                  <a:moveTo>
                    <a:pt x="121" y="61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18" name="Google Shape;567;p21"/>
            <p:cNvSpPr/>
            <p:nvPr/>
          </p:nvSpPr>
          <p:spPr>
            <a:xfrm rot="10800000">
              <a:off x="-729000" y="1645560"/>
              <a:ext cx="82800" cy="82800"/>
            </a:xfrm>
            <a:custGeom>
              <a:avLst/>
              <a:gdLst>
                <a:gd name="textAreaLeft" fmla="*/ 0 w 82800"/>
                <a:gd name="textAreaRight" fmla="*/ 83160 w 82800"/>
                <a:gd name="textAreaTop" fmla="*/ 0 h 82800"/>
                <a:gd name="textAreaBottom" fmla="*/ 83160 h 82800"/>
              </a:gdLst>
              <a:ahLst/>
              <a:rect l="textAreaLeft" t="textAreaTop" r="textAreaRight" b="textAreaBottom"/>
              <a:pathLst>
                <a:path w="121" h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419" name="Google Shape;568;p21"/>
          <p:cNvGrpSpPr/>
          <p:nvPr/>
        </p:nvGrpSpPr>
        <p:grpSpPr>
          <a:xfrm>
            <a:off x="704160" y="277920"/>
            <a:ext cx="1012680" cy="82080"/>
            <a:chOff x="704160" y="277920"/>
            <a:chExt cx="1012680" cy="82080"/>
          </a:xfrm>
        </p:grpSpPr>
        <p:sp>
          <p:nvSpPr>
            <p:cNvPr id="420" name="Google Shape;569;p21"/>
            <p:cNvSpPr/>
            <p:nvPr/>
          </p:nvSpPr>
          <p:spPr>
            <a:xfrm flipH="1" rot="5400000">
              <a:off x="720360" y="26100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21" name="Google Shape;570;p21"/>
            <p:cNvSpPr/>
            <p:nvPr/>
          </p:nvSpPr>
          <p:spPr>
            <a:xfrm flipH="1" rot="5400000">
              <a:off x="900000" y="26100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22" name="Google Shape;571;p21"/>
            <p:cNvSpPr/>
            <p:nvPr/>
          </p:nvSpPr>
          <p:spPr>
            <a:xfrm flipH="1" rot="5400000">
              <a:off x="1079280" y="26100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23" name="Google Shape;572;p21"/>
            <p:cNvSpPr/>
            <p:nvPr/>
          </p:nvSpPr>
          <p:spPr>
            <a:xfrm flipH="1" rot="5400000">
              <a:off x="1258560" y="26100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24" name="Google Shape;573;p21"/>
            <p:cNvSpPr/>
            <p:nvPr/>
          </p:nvSpPr>
          <p:spPr>
            <a:xfrm flipH="1" rot="5400000">
              <a:off x="1438200" y="26100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25" name="Google Shape;574;p21"/>
            <p:cNvSpPr/>
            <p:nvPr/>
          </p:nvSpPr>
          <p:spPr>
            <a:xfrm flipH="1" rot="5400000">
              <a:off x="1617480" y="26100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426" name="Google Shape;575;p21"/>
          <p:cNvGrpSpPr/>
          <p:nvPr/>
        </p:nvGrpSpPr>
        <p:grpSpPr>
          <a:xfrm>
            <a:off x="-879120" y="4595040"/>
            <a:ext cx="1753920" cy="176040"/>
            <a:chOff x="-879120" y="4595040"/>
            <a:chExt cx="1753920" cy="176040"/>
          </a:xfrm>
        </p:grpSpPr>
        <p:cxnSp>
          <p:nvCxnSpPr>
            <p:cNvPr id="427" name="Google Shape;576;p21"/>
            <p:cNvCxnSpPr/>
            <p:nvPr/>
          </p:nvCxnSpPr>
          <p:spPr>
            <a:xfrm flipH="1">
              <a:off x="-708840" y="4595040"/>
              <a:ext cx="158400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428" name="Google Shape;577;p21"/>
            <p:cNvCxnSpPr/>
            <p:nvPr/>
          </p:nvCxnSpPr>
          <p:spPr>
            <a:xfrm flipH="1">
              <a:off x="-879120" y="4771080"/>
              <a:ext cx="158400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grpSp>
        <p:nvGrpSpPr>
          <p:cNvPr id="429" name="Google Shape;578;p21"/>
          <p:cNvGrpSpPr/>
          <p:nvPr/>
        </p:nvGrpSpPr>
        <p:grpSpPr>
          <a:xfrm>
            <a:off x="8421840" y="360000"/>
            <a:ext cx="1754640" cy="176040"/>
            <a:chOff x="8421840" y="360000"/>
            <a:chExt cx="1754640" cy="176040"/>
          </a:xfrm>
        </p:grpSpPr>
        <p:cxnSp>
          <p:nvCxnSpPr>
            <p:cNvPr id="430" name="Google Shape;579;p21"/>
            <p:cNvCxnSpPr/>
            <p:nvPr/>
          </p:nvCxnSpPr>
          <p:spPr>
            <a:xfrm flipH="1">
              <a:off x="8592480" y="36000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431" name="Google Shape;580;p21"/>
            <p:cNvCxnSpPr/>
            <p:nvPr/>
          </p:nvCxnSpPr>
          <p:spPr>
            <a:xfrm flipH="1">
              <a:off x="8421840" y="53604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grpSp>
        <p:nvGrpSpPr>
          <p:cNvPr id="432" name="Google Shape;581;p21"/>
          <p:cNvGrpSpPr/>
          <p:nvPr/>
        </p:nvGrpSpPr>
        <p:grpSpPr>
          <a:xfrm>
            <a:off x="8375400" y="4082400"/>
            <a:ext cx="1667160" cy="746640"/>
            <a:chOff x="8375400" y="4082400"/>
            <a:chExt cx="1667160" cy="746640"/>
          </a:xfrm>
        </p:grpSpPr>
        <p:grpSp>
          <p:nvGrpSpPr>
            <p:cNvPr id="433" name="Google Shape;582;p21"/>
            <p:cNvGrpSpPr/>
            <p:nvPr/>
          </p:nvGrpSpPr>
          <p:grpSpPr>
            <a:xfrm>
              <a:off x="8375400" y="4082400"/>
              <a:ext cx="1565280" cy="568800"/>
              <a:chOff x="8375400" y="4082400"/>
              <a:chExt cx="1565280" cy="568800"/>
            </a:xfrm>
          </p:grpSpPr>
          <p:sp>
            <p:nvSpPr>
              <p:cNvPr id="434" name="Google Shape;583;p21"/>
              <p:cNvSpPr/>
              <p:nvPr/>
            </p:nvSpPr>
            <p:spPr>
              <a:xfrm>
                <a:off x="8413200" y="4116960"/>
                <a:ext cx="1484640" cy="498600"/>
              </a:xfrm>
              <a:custGeom>
                <a:avLst/>
                <a:gdLst>
                  <a:gd name="textAreaLeft" fmla="*/ 0 w 1484640"/>
                  <a:gd name="textAreaRight" fmla="*/ 1485000 w 1484640"/>
                  <a:gd name="textAreaTop" fmla="*/ 0 h 498600"/>
                  <a:gd name="textAreaBottom" fmla="*/ 498960 h 498600"/>
                </a:gdLst>
                <a:ahLst/>
                <a:rect l="textAreaLeft" t="textAreaTop" r="textAreaRight" b="textAreaBottom"/>
                <a:pathLst>
                  <a:path w="2761" h="928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435" name="Google Shape;584;p21"/>
              <p:cNvSpPr/>
              <p:nvPr/>
            </p:nvSpPr>
            <p:spPr>
              <a:xfrm>
                <a:off x="8375400" y="456840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436" name="Google Shape;585;p21"/>
              <p:cNvSpPr/>
              <p:nvPr/>
            </p:nvSpPr>
            <p:spPr>
              <a:xfrm>
                <a:off x="9857880" y="408240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  <p:grpSp>
          <p:nvGrpSpPr>
            <p:cNvPr id="437" name="Google Shape;586;p21"/>
            <p:cNvGrpSpPr/>
            <p:nvPr/>
          </p:nvGrpSpPr>
          <p:grpSpPr>
            <a:xfrm>
              <a:off x="8477280" y="4260240"/>
              <a:ext cx="1565280" cy="568800"/>
              <a:chOff x="8477280" y="4260240"/>
              <a:chExt cx="1565280" cy="568800"/>
            </a:xfrm>
          </p:grpSpPr>
          <p:sp>
            <p:nvSpPr>
              <p:cNvPr id="438" name="Google Shape;587;p21"/>
              <p:cNvSpPr/>
              <p:nvPr/>
            </p:nvSpPr>
            <p:spPr>
              <a:xfrm>
                <a:off x="8515080" y="4295160"/>
                <a:ext cx="1484640" cy="498600"/>
              </a:xfrm>
              <a:custGeom>
                <a:avLst/>
                <a:gdLst>
                  <a:gd name="textAreaLeft" fmla="*/ 0 w 1484640"/>
                  <a:gd name="textAreaRight" fmla="*/ 1485000 w 1484640"/>
                  <a:gd name="textAreaTop" fmla="*/ 0 h 498600"/>
                  <a:gd name="textAreaBottom" fmla="*/ 498960 h 498600"/>
                </a:gdLst>
                <a:ahLst/>
                <a:rect l="textAreaLeft" t="textAreaTop" r="textAreaRight" b="textAreaBottom"/>
                <a:pathLst>
                  <a:path w="2761" h="928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439" name="Google Shape;588;p21"/>
              <p:cNvSpPr/>
              <p:nvPr/>
            </p:nvSpPr>
            <p:spPr>
              <a:xfrm>
                <a:off x="8477280" y="474624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440" name="Google Shape;589;p21"/>
              <p:cNvSpPr/>
              <p:nvPr/>
            </p:nvSpPr>
            <p:spPr>
              <a:xfrm>
                <a:off x="9959760" y="426024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</p:grpSp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912960" y="539640"/>
            <a:ext cx="73177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ic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k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to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di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th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e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tit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le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te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xt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fo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r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m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20305"/>
            </a:gs>
            <a:gs pos="100000">
              <a:srgbClr val="192c70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592;p22"/>
          <p:cNvGrpSpPr/>
          <p:nvPr/>
        </p:nvGrpSpPr>
        <p:grpSpPr>
          <a:xfrm>
            <a:off x="-754560" y="165960"/>
            <a:ext cx="1667160" cy="746640"/>
            <a:chOff x="-754560" y="165960"/>
            <a:chExt cx="1667160" cy="746640"/>
          </a:xfrm>
        </p:grpSpPr>
        <p:grpSp>
          <p:nvGrpSpPr>
            <p:cNvPr id="444" name="Google Shape;593;p22"/>
            <p:cNvGrpSpPr/>
            <p:nvPr/>
          </p:nvGrpSpPr>
          <p:grpSpPr>
            <a:xfrm>
              <a:off x="-754560" y="343800"/>
              <a:ext cx="1565280" cy="568800"/>
              <a:chOff x="-754560" y="343800"/>
              <a:chExt cx="1565280" cy="568800"/>
            </a:xfrm>
          </p:grpSpPr>
          <p:sp>
            <p:nvSpPr>
              <p:cNvPr id="445" name="Google Shape;594;p22"/>
              <p:cNvSpPr/>
              <p:nvPr/>
            </p:nvSpPr>
            <p:spPr>
              <a:xfrm flipV="1">
                <a:off x="-716760" y="378000"/>
                <a:ext cx="1484640" cy="498600"/>
              </a:xfrm>
              <a:custGeom>
                <a:avLst/>
                <a:gdLst>
                  <a:gd name="textAreaLeft" fmla="*/ 0 w 1484640"/>
                  <a:gd name="textAreaRight" fmla="*/ 1485000 w 1484640"/>
                  <a:gd name="textAreaTop" fmla="*/ -360 h 498600"/>
                  <a:gd name="textAreaBottom" fmla="*/ 498600 h 498600"/>
                </a:gdLst>
                <a:ahLst/>
                <a:rect l="textAreaLeft" t="textAreaTop" r="textAreaRight" b="textAreaBottom"/>
                <a:pathLst>
                  <a:path w="2761" h="928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446" name="Google Shape;595;p22"/>
              <p:cNvSpPr/>
              <p:nvPr/>
            </p:nvSpPr>
            <p:spPr>
              <a:xfrm flipV="1">
                <a:off x="-754560" y="34380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360 h 82800"/>
                  <a:gd name="textAreaBottom" fmla="*/ 8352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447" name="Google Shape;596;p22"/>
              <p:cNvSpPr/>
              <p:nvPr/>
            </p:nvSpPr>
            <p:spPr>
              <a:xfrm flipV="1">
                <a:off x="727920" y="82980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360 h 82800"/>
                  <a:gd name="textAreaBottom" fmla="*/ 8352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  <p:grpSp>
          <p:nvGrpSpPr>
            <p:cNvPr id="448" name="Google Shape;597;p22"/>
            <p:cNvGrpSpPr/>
            <p:nvPr/>
          </p:nvGrpSpPr>
          <p:grpSpPr>
            <a:xfrm>
              <a:off x="-652680" y="165960"/>
              <a:ext cx="1565280" cy="568800"/>
              <a:chOff x="-652680" y="165960"/>
              <a:chExt cx="1565280" cy="568800"/>
            </a:xfrm>
          </p:grpSpPr>
          <p:sp>
            <p:nvSpPr>
              <p:cNvPr id="449" name="Google Shape;598;p22"/>
              <p:cNvSpPr/>
              <p:nvPr/>
            </p:nvSpPr>
            <p:spPr>
              <a:xfrm flipV="1">
                <a:off x="-614880" y="200160"/>
                <a:ext cx="1484640" cy="498600"/>
              </a:xfrm>
              <a:custGeom>
                <a:avLst/>
                <a:gdLst>
                  <a:gd name="textAreaLeft" fmla="*/ 0 w 1484640"/>
                  <a:gd name="textAreaRight" fmla="*/ 1485000 w 1484640"/>
                  <a:gd name="textAreaTop" fmla="*/ -360 h 498600"/>
                  <a:gd name="textAreaBottom" fmla="*/ 498600 h 498600"/>
                </a:gdLst>
                <a:ahLst/>
                <a:rect l="textAreaLeft" t="textAreaTop" r="textAreaRight" b="textAreaBottom"/>
                <a:pathLst>
                  <a:path w="2761" h="928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450" name="Google Shape;599;p22"/>
              <p:cNvSpPr/>
              <p:nvPr/>
            </p:nvSpPr>
            <p:spPr>
              <a:xfrm flipV="1">
                <a:off x="-652680" y="16596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360 h 82800"/>
                  <a:gd name="textAreaBottom" fmla="*/ 8352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451" name="Google Shape;600;p22"/>
              <p:cNvSpPr/>
              <p:nvPr/>
            </p:nvSpPr>
            <p:spPr>
              <a:xfrm flipV="1">
                <a:off x="829800" y="65196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360 h 82800"/>
                  <a:gd name="textAreaBottom" fmla="*/ 8352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452" name="Google Shape;601;p22"/>
          <p:cNvGrpSpPr/>
          <p:nvPr/>
        </p:nvGrpSpPr>
        <p:grpSpPr>
          <a:xfrm>
            <a:off x="8650440" y="4557240"/>
            <a:ext cx="1754640" cy="176040"/>
            <a:chOff x="8650440" y="4557240"/>
            <a:chExt cx="1754640" cy="176040"/>
          </a:xfrm>
        </p:grpSpPr>
        <p:cxnSp>
          <p:nvCxnSpPr>
            <p:cNvPr id="453" name="Google Shape;602;p22"/>
            <p:cNvCxnSpPr/>
            <p:nvPr/>
          </p:nvCxnSpPr>
          <p:spPr>
            <a:xfrm flipH="1">
              <a:off x="8821080" y="455724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454" name="Google Shape;603;p22"/>
            <p:cNvCxnSpPr/>
            <p:nvPr/>
          </p:nvCxnSpPr>
          <p:spPr>
            <a:xfrm flipH="1">
              <a:off x="8650440" y="473328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grpSp>
        <p:nvGrpSpPr>
          <p:cNvPr id="455" name="Google Shape;604;p22"/>
          <p:cNvGrpSpPr/>
          <p:nvPr/>
        </p:nvGrpSpPr>
        <p:grpSpPr>
          <a:xfrm>
            <a:off x="7409160" y="277920"/>
            <a:ext cx="1012320" cy="82080"/>
            <a:chOff x="7409160" y="277920"/>
            <a:chExt cx="1012320" cy="82080"/>
          </a:xfrm>
        </p:grpSpPr>
        <p:sp>
          <p:nvSpPr>
            <p:cNvPr id="456" name="Google Shape;605;p22"/>
            <p:cNvSpPr/>
            <p:nvPr/>
          </p:nvSpPr>
          <p:spPr>
            <a:xfrm flipH="1" rot="5400000">
              <a:off x="7425360" y="26100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57" name="Google Shape;606;p22"/>
            <p:cNvSpPr/>
            <p:nvPr/>
          </p:nvSpPr>
          <p:spPr>
            <a:xfrm flipH="1" rot="5400000">
              <a:off x="7604640" y="26100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58" name="Google Shape;607;p22"/>
            <p:cNvSpPr/>
            <p:nvPr/>
          </p:nvSpPr>
          <p:spPr>
            <a:xfrm flipH="1" rot="5400000">
              <a:off x="7783920" y="26100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59" name="Google Shape;608;p22"/>
            <p:cNvSpPr/>
            <p:nvPr/>
          </p:nvSpPr>
          <p:spPr>
            <a:xfrm flipH="1" rot="5400000">
              <a:off x="7963200" y="26100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60" name="Google Shape;609;p22"/>
            <p:cNvSpPr/>
            <p:nvPr/>
          </p:nvSpPr>
          <p:spPr>
            <a:xfrm flipH="1" rot="5400000">
              <a:off x="8142840" y="26100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61" name="Google Shape;610;p22"/>
            <p:cNvSpPr/>
            <p:nvPr/>
          </p:nvSpPr>
          <p:spPr>
            <a:xfrm flipH="1" rot="5400000">
              <a:off x="8322120" y="26100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462" name="Google Shape;611;p22"/>
          <p:cNvGrpSpPr/>
          <p:nvPr/>
        </p:nvGrpSpPr>
        <p:grpSpPr>
          <a:xfrm>
            <a:off x="-879120" y="4796640"/>
            <a:ext cx="1753920" cy="176040"/>
            <a:chOff x="-879120" y="4796640"/>
            <a:chExt cx="1753920" cy="176040"/>
          </a:xfrm>
        </p:grpSpPr>
        <p:cxnSp>
          <p:nvCxnSpPr>
            <p:cNvPr id="463" name="Google Shape;612;p22"/>
            <p:cNvCxnSpPr/>
            <p:nvPr/>
          </p:nvCxnSpPr>
          <p:spPr>
            <a:xfrm flipH="1">
              <a:off x="-708840" y="4972680"/>
              <a:ext cx="158400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464" name="Google Shape;613;p22"/>
            <p:cNvCxnSpPr/>
            <p:nvPr/>
          </p:nvCxnSpPr>
          <p:spPr>
            <a:xfrm flipH="1">
              <a:off x="-879120" y="4796640"/>
              <a:ext cx="158400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912960" y="539640"/>
            <a:ext cx="73177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ic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k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to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di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th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e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tit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le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te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xt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fo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r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m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20305"/>
            </a:gs>
            <a:gs pos="100000">
              <a:srgbClr val="192c70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616;p23"/>
          <p:cNvGrpSpPr/>
          <p:nvPr/>
        </p:nvGrpSpPr>
        <p:grpSpPr>
          <a:xfrm>
            <a:off x="-729000" y="1121040"/>
            <a:ext cx="1433520" cy="607320"/>
            <a:chOff x="-729000" y="1121040"/>
            <a:chExt cx="1433520" cy="607320"/>
          </a:xfrm>
        </p:grpSpPr>
        <p:sp>
          <p:nvSpPr>
            <p:cNvPr id="468" name="Google Shape;617;p23"/>
            <p:cNvSpPr/>
            <p:nvPr/>
          </p:nvSpPr>
          <p:spPr>
            <a:xfrm rot="10800000">
              <a:off x="-691560" y="1156680"/>
              <a:ext cx="1355040" cy="534240"/>
            </a:xfrm>
            <a:custGeom>
              <a:avLst/>
              <a:gdLst>
                <a:gd name="textAreaLeft" fmla="*/ 0 w 1355040"/>
                <a:gd name="textAreaRight" fmla="*/ 1355400 w 1355040"/>
                <a:gd name="textAreaTop" fmla="*/ 0 h 534240"/>
                <a:gd name="textAreaBottom" fmla="*/ 534600 h 534240"/>
              </a:gdLst>
              <a:ahLst/>
              <a:rect l="textAreaLeft" t="textAreaTop" r="textAreaRight" b="textAreaBottom"/>
              <a:pathLst>
                <a:path w="2720" h="1073">
                  <a:moveTo>
                    <a:pt x="1664" y="1073"/>
                  </a:moveTo>
                  <a:lnTo>
                    <a:pt x="0" y="1073"/>
                  </a:lnTo>
                  <a:lnTo>
                    <a:pt x="0" y="1049"/>
                  </a:lnTo>
                  <a:lnTo>
                    <a:pt x="1654" y="1049"/>
                  </a:lnTo>
                  <a:lnTo>
                    <a:pt x="2703" y="0"/>
                  </a:lnTo>
                  <a:lnTo>
                    <a:pt x="2720" y="17"/>
                  </a:lnTo>
                  <a:lnTo>
                    <a:pt x="1664" y="1073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69" name="Google Shape;618;p23"/>
            <p:cNvSpPr/>
            <p:nvPr/>
          </p:nvSpPr>
          <p:spPr>
            <a:xfrm rot="10800000">
              <a:off x="621720" y="1121040"/>
              <a:ext cx="82800" cy="82800"/>
            </a:xfrm>
            <a:custGeom>
              <a:avLst/>
              <a:gdLst>
                <a:gd name="textAreaLeft" fmla="*/ 0 w 82800"/>
                <a:gd name="textAreaRight" fmla="*/ 83160 w 82800"/>
                <a:gd name="textAreaTop" fmla="*/ 0 h 82800"/>
                <a:gd name="textAreaBottom" fmla="*/ 83160 h 82800"/>
              </a:gdLst>
              <a:ahLst/>
              <a:rect l="textAreaLeft" t="textAreaTop" r="textAreaRight" b="textAreaBottom"/>
              <a:pathLst>
                <a:path w="121" h="121">
                  <a:moveTo>
                    <a:pt x="121" y="61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70" name="Google Shape;619;p23"/>
            <p:cNvSpPr/>
            <p:nvPr/>
          </p:nvSpPr>
          <p:spPr>
            <a:xfrm rot="10800000">
              <a:off x="-729000" y="1645560"/>
              <a:ext cx="82800" cy="82800"/>
            </a:xfrm>
            <a:custGeom>
              <a:avLst/>
              <a:gdLst>
                <a:gd name="textAreaLeft" fmla="*/ 0 w 82800"/>
                <a:gd name="textAreaRight" fmla="*/ 83160 w 82800"/>
                <a:gd name="textAreaTop" fmla="*/ 0 h 82800"/>
                <a:gd name="textAreaBottom" fmla="*/ 83160 h 82800"/>
              </a:gdLst>
              <a:ahLst/>
              <a:rect l="textAreaLeft" t="textAreaTop" r="textAreaRight" b="textAreaBottom"/>
              <a:pathLst>
                <a:path w="121" h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471" name="Google Shape;620;p23"/>
          <p:cNvGrpSpPr/>
          <p:nvPr/>
        </p:nvGrpSpPr>
        <p:grpSpPr>
          <a:xfrm>
            <a:off x="704160" y="277920"/>
            <a:ext cx="1012680" cy="82080"/>
            <a:chOff x="704160" y="277920"/>
            <a:chExt cx="1012680" cy="82080"/>
          </a:xfrm>
        </p:grpSpPr>
        <p:sp>
          <p:nvSpPr>
            <p:cNvPr id="472" name="Google Shape;621;p23"/>
            <p:cNvSpPr/>
            <p:nvPr/>
          </p:nvSpPr>
          <p:spPr>
            <a:xfrm flipH="1" rot="5400000">
              <a:off x="720360" y="26100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73" name="Google Shape;622;p23"/>
            <p:cNvSpPr/>
            <p:nvPr/>
          </p:nvSpPr>
          <p:spPr>
            <a:xfrm flipH="1" rot="5400000">
              <a:off x="900000" y="26100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74" name="Google Shape;623;p23"/>
            <p:cNvSpPr/>
            <p:nvPr/>
          </p:nvSpPr>
          <p:spPr>
            <a:xfrm flipH="1" rot="5400000">
              <a:off x="1079280" y="26100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75" name="Google Shape;624;p23"/>
            <p:cNvSpPr/>
            <p:nvPr/>
          </p:nvSpPr>
          <p:spPr>
            <a:xfrm flipH="1" rot="5400000">
              <a:off x="1258560" y="26100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76" name="Google Shape;625;p23"/>
            <p:cNvSpPr/>
            <p:nvPr/>
          </p:nvSpPr>
          <p:spPr>
            <a:xfrm flipH="1" rot="5400000">
              <a:off x="1438200" y="26100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77" name="Google Shape;626;p23"/>
            <p:cNvSpPr/>
            <p:nvPr/>
          </p:nvSpPr>
          <p:spPr>
            <a:xfrm flipH="1" rot="5400000">
              <a:off x="1617480" y="26100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478" name="Google Shape;627;p23"/>
          <p:cNvGrpSpPr/>
          <p:nvPr/>
        </p:nvGrpSpPr>
        <p:grpSpPr>
          <a:xfrm>
            <a:off x="-879120" y="4595040"/>
            <a:ext cx="1753920" cy="176040"/>
            <a:chOff x="-879120" y="4595040"/>
            <a:chExt cx="1753920" cy="176040"/>
          </a:xfrm>
        </p:grpSpPr>
        <p:cxnSp>
          <p:nvCxnSpPr>
            <p:cNvPr id="479" name="Google Shape;628;p23"/>
            <p:cNvCxnSpPr/>
            <p:nvPr/>
          </p:nvCxnSpPr>
          <p:spPr>
            <a:xfrm flipH="1">
              <a:off x="-708840" y="4595040"/>
              <a:ext cx="158400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480" name="Google Shape;629;p23"/>
            <p:cNvCxnSpPr/>
            <p:nvPr/>
          </p:nvCxnSpPr>
          <p:spPr>
            <a:xfrm flipH="1">
              <a:off x="-879120" y="4771080"/>
              <a:ext cx="158400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grpSp>
        <p:nvGrpSpPr>
          <p:cNvPr id="481" name="Google Shape;630;p23"/>
          <p:cNvGrpSpPr/>
          <p:nvPr/>
        </p:nvGrpSpPr>
        <p:grpSpPr>
          <a:xfrm>
            <a:off x="8421840" y="360000"/>
            <a:ext cx="1754640" cy="176040"/>
            <a:chOff x="8421840" y="360000"/>
            <a:chExt cx="1754640" cy="176040"/>
          </a:xfrm>
        </p:grpSpPr>
        <p:cxnSp>
          <p:nvCxnSpPr>
            <p:cNvPr id="482" name="Google Shape;631;p23"/>
            <p:cNvCxnSpPr/>
            <p:nvPr/>
          </p:nvCxnSpPr>
          <p:spPr>
            <a:xfrm flipH="1">
              <a:off x="8592480" y="36000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483" name="Google Shape;632;p23"/>
            <p:cNvCxnSpPr/>
            <p:nvPr/>
          </p:nvCxnSpPr>
          <p:spPr>
            <a:xfrm flipH="1">
              <a:off x="8421840" y="53604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grpSp>
        <p:nvGrpSpPr>
          <p:cNvPr id="484" name="Google Shape;633;p23"/>
          <p:cNvGrpSpPr/>
          <p:nvPr/>
        </p:nvGrpSpPr>
        <p:grpSpPr>
          <a:xfrm>
            <a:off x="8375400" y="4082400"/>
            <a:ext cx="1667160" cy="746640"/>
            <a:chOff x="8375400" y="4082400"/>
            <a:chExt cx="1667160" cy="746640"/>
          </a:xfrm>
        </p:grpSpPr>
        <p:grpSp>
          <p:nvGrpSpPr>
            <p:cNvPr id="485" name="Google Shape;634;p23"/>
            <p:cNvGrpSpPr/>
            <p:nvPr/>
          </p:nvGrpSpPr>
          <p:grpSpPr>
            <a:xfrm>
              <a:off x="8375400" y="4082400"/>
              <a:ext cx="1565280" cy="568800"/>
              <a:chOff x="8375400" y="4082400"/>
              <a:chExt cx="1565280" cy="568800"/>
            </a:xfrm>
          </p:grpSpPr>
          <p:sp>
            <p:nvSpPr>
              <p:cNvPr id="486" name="Google Shape;635;p23"/>
              <p:cNvSpPr/>
              <p:nvPr/>
            </p:nvSpPr>
            <p:spPr>
              <a:xfrm>
                <a:off x="8413200" y="4116960"/>
                <a:ext cx="1484640" cy="498600"/>
              </a:xfrm>
              <a:custGeom>
                <a:avLst/>
                <a:gdLst>
                  <a:gd name="textAreaLeft" fmla="*/ 0 w 1484640"/>
                  <a:gd name="textAreaRight" fmla="*/ 1485000 w 1484640"/>
                  <a:gd name="textAreaTop" fmla="*/ 0 h 498600"/>
                  <a:gd name="textAreaBottom" fmla="*/ 498960 h 498600"/>
                </a:gdLst>
                <a:ahLst/>
                <a:rect l="textAreaLeft" t="textAreaTop" r="textAreaRight" b="textAreaBottom"/>
                <a:pathLst>
                  <a:path w="2761" h="928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487" name="Google Shape;636;p23"/>
              <p:cNvSpPr/>
              <p:nvPr/>
            </p:nvSpPr>
            <p:spPr>
              <a:xfrm>
                <a:off x="8375400" y="456840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488" name="Google Shape;637;p23"/>
              <p:cNvSpPr/>
              <p:nvPr/>
            </p:nvSpPr>
            <p:spPr>
              <a:xfrm>
                <a:off x="9857880" y="408240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  <p:grpSp>
          <p:nvGrpSpPr>
            <p:cNvPr id="489" name="Google Shape;638;p23"/>
            <p:cNvGrpSpPr/>
            <p:nvPr/>
          </p:nvGrpSpPr>
          <p:grpSpPr>
            <a:xfrm>
              <a:off x="8477280" y="4260240"/>
              <a:ext cx="1565280" cy="568800"/>
              <a:chOff x="8477280" y="4260240"/>
              <a:chExt cx="1565280" cy="568800"/>
            </a:xfrm>
          </p:grpSpPr>
          <p:sp>
            <p:nvSpPr>
              <p:cNvPr id="490" name="Google Shape;639;p23"/>
              <p:cNvSpPr/>
              <p:nvPr/>
            </p:nvSpPr>
            <p:spPr>
              <a:xfrm>
                <a:off x="8515080" y="4295160"/>
                <a:ext cx="1484640" cy="498600"/>
              </a:xfrm>
              <a:custGeom>
                <a:avLst/>
                <a:gdLst>
                  <a:gd name="textAreaLeft" fmla="*/ 0 w 1484640"/>
                  <a:gd name="textAreaRight" fmla="*/ 1485000 w 1484640"/>
                  <a:gd name="textAreaTop" fmla="*/ 0 h 498600"/>
                  <a:gd name="textAreaBottom" fmla="*/ 498960 h 498600"/>
                </a:gdLst>
                <a:ahLst/>
                <a:rect l="textAreaLeft" t="textAreaTop" r="textAreaRight" b="textAreaBottom"/>
                <a:pathLst>
                  <a:path w="2761" h="928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491" name="Google Shape;640;p23"/>
              <p:cNvSpPr/>
              <p:nvPr/>
            </p:nvSpPr>
            <p:spPr>
              <a:xfrm>
                <a:off x="8477280" y="474624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492" name="Google Shape;641;p23"/>
              <p:cNvSpPr/>
              <p:nvPr/>
            </p:nvSpPr>
            <p:spPr>
              <a:xfrm>
                <a:off x="9959760" y="426024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</p:grpSp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912960" y="539640"/>
            <a:ext cx="73177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ic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k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to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di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th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e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tit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le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te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xt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fo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r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m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20305"/>
            </a:gs>
            <a:gs pos="100000">
              <a:srgbClr val="192c70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650;p24"/>
          <p:cNvGrpSpPr/>
          <p:nvPr/>
        </p:nvGrpSpPr>
        <p:grpSpPr>
          <a:xfrm>
            <a:off x="3789360" y="4845960"/>
            <a:ext cx="1565280" cy="568800"/>
            <a:chOff x="3789360" y="4845960"/>
            <a:chExt cx="1565280" cy="568800"/>
          </a:xfrm>
        </p:grpSpPr>
        <p:sp>
          <p:nvSpPr>
            <p:cNvPr id="496" name="Google Shape;651;p24"/>
            <p:cNvSpPr/>
            <p:nvPr/>
          </p:nvSpPr>
          <p:spPr>
            <a:xfrm flipH="1">
              <a:off x="3832200" y="4880520"/>
              <a:ext cx="1484640" cy="498600"/>
            </a:xfrm>
            <a:custGeom>
              <a:avLst/>
              <a:gdLst>
                <a:gd name="textAreaLeft" fmla="*/ 360 w 1484640"/>
                <a:gd name="textAreaRight" fmla="*/ 1485360 w 1484640"/>
                <a:gd name="textAreaTop" fmla="*/ 0 h 498600"/>
                <a:gd name="textAreaBottom" fmla="*/ 498960 h 498600"/>
              </a:gdLst>
              <a:ahLst/>
              <a:rect l="textAreaLeft" t="textAreaTop" r="textAreaRight" b="textAreaBottom"/>
              <a:pathLst>
                <a:path w="2761" h="928">
                  <a:moveTo>
                    <a:pt x="17" y="928"/>
                  </a:moveTo>
                  <a:lnTo>
                    <a:pt x="0" y="911"/>
                  </a:lnTo>
                  <a:lnTo>
                    <a:pt x="912" y="0"/>
                  </a:lnTo>
                  <a:lnTo>
                    <a:pt x="2761" y="0"/>
                  </a:lnTo>
                  <a:lnTo>
                    <a:pt x="2761" y="24"/>
                  </a:lnTo>
                  <a:lnTo>
                    <a:pt x="922" y="24"/>
                  </a:lnTo>
                  <a:lnTo>
                    <a:pt x="17" y="928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97" name="Google Shape;652;p24"/>
            <p:cNvSpPr/>
            <p:nvPr/>
          </p:nvSpPr>
          <p:spPr>
            <a:xfrm flipH="1">
              <a:off x="5271840" y="5331960"/>
              <a:ext cx="82800" cy="82800"/>
            </a:xfrm>
            <a:custGeom>
              <a:avLst/>
              <a:gdLst>
                <a:gd name="textAreaLeft" fmla="*/ 360 w 82800"/>
                <a:gd name="textAreaRight" fmla="*/ 83520 w 82800"/>
                <a:gd name="textAreaTop" fmla="*/ 0 h 82800"/>
                <a:gd name="textAreaBottom" fmla="*/ 83160 h 82800"/>
              </a:gdLst>
              <a:ahLst/>
              <a:rect l="textAreaLeft" t="textAreaTop" r="textAreaRight" b="textAreaBottom"/>
              <a:pathLst>
                <a:path w="121" h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498" name="Google Shape;653;p24"/>
            <p:cNvSpPr/>
            <p:nvPr/>
          </p:nvSpPr>
          <p:spPr>
            <a:xfrm flipH="1">
              <a:off x="3789360" y="4845960"/>
              <a:ext cx="82800" cy="82800"/>
            </a:xfrm>
            <a:custGeom>
              <a:avLst/>
              <a:gdLst>
                <a:gd name="textAreaLeft" fmla="*/ 360 w 82800"/>
                <a:gd name="textAreaRight" fmla="*/ 83520 w 82800"/>
                <a:gd name="textAreaTop" fmla="*/ 0 h 82800"/>
                <a:gd name="textAreaBottom" fmla="*/ 83160 h 82800"/>
              </a:gdLst>
              <a:ahLst/>
              <a:rect l="textAreaLeft" t="textAreaTop" r="textAreaRight" b="textAreaBottom"/>
              <a:pathLst>
                <a:path w="121" h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499" name="Google Shape;654;p24"/>
          <p:cNvGrpSpPr/>
          <p:nvPr/>
        </p:nvGrpSpPr>
        <p:grpSpPr>
          <a:xfrm>
            <a:off x="-754560" y="4079880"/>
            <a:ext cx="1667160" cy="747000"/>
            <a:chOff x="-754560" y="4079880"/>
            <a:chExt cx="1667160" cy="747000"/>
          </a:xfrm>
        </p:grpSpPr>
        <p:grpSp>
          <p:nvGrpSpPr>
            <p:cNvPr id="500" name="Google Shape;655;p24"/>
            <p:cNvGrpSpPr/>
            <p:nvPr/>
          </p:nvGrpSpPr>
          <p:grpSpPr>
            <a:xfrm>
              <a:off x="-754560" y="4258080"/>
              <a:ext cx="1565280" cy="568800"/>
              <a:chOff x="-754560" y="4258080"/>
              <a:chExt cx="1565280" cy="568800"/>
            </a:xfrm>
          </p:grpSpPr>
          <p:sp>
            <p:nvSpPr>
              <p:cNvPr id="501" name="Google Shape;656;p24"/>
              <p:cNvSpPr/>
              <p:nvPr/>
            </p:nvSpPr>
            <p:spPr>
              <a:xfrm flipV="1">
                <a:off x="-716760" y="4292280"/>
                <a:ext cx="1484640" cy="498600"/>
              </a:xfrm>
              <a:custGeom>
                <a:avLst/>
                <a:gdLst>
                  <a:gd name="textAreaLeft" fmla="*/ 0 w 1484640"/>
                  <a:gd name="textAreaRight" fmla="*/ 1485000 w 1484640"/>
                  <a:gd name="textAreaTop" fmla="*/ -360 h 498600"/>
                  <a:gd name="textAreaBottom" fmla="*/ 498600 h 498600"/>
                </a:gdLst>
                <a:ahLst/>
                <a:rect l="textAreaLeft" t="textAreaTop" r="textAreaRight" b="textAreaBottom"/>
                <a:pathLst>
                  <a:path w="2761" h="928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502" name="Google Shape;657;p24"/>
              <p:cNvSpPr/>
              <p:nvPr/>
            </p:nvSpPr>
            <p:spPr>
              <a:xfrm flipV="1">
                <a:off x="-754560" y="425808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360 h 82800"/>
                  <a:gd name="textAreaBottom" fmla="*/ 8352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503" name="Google Shape;658;p24"/>
              <p:cNvSpPr/>
              <p:nvPr/>
            </p:nvSpPr>
            <p:spPr>
              <a:xfrm flipV="1">
                <a:off x="727920" y="474408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360 h 82800"/>
                  <a:gd name="textAreaBottom" fmla="*/ 8352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  <p:grpSp>
          <p:nvGrpSpPr>
            <p:cNvPr id="504" name="Google Shape;659;p24"/>
            <p:cNvGrpSpPr/>
            <p:nvPr/>
          </p:nvGrpSpPr>
          <p:grpSpPr>
            <a:xfrm>
              <a:off x="-652680" y="4079880"/>
              <a:ext cx="1565280" cy="568800"/>
              <a:chOff x="-652680" y="4079880"/>
              <a:chExt cx="1565280" cy="568800"/>
            </a:xfrm>
          </p:grpSpPr>
          <p:sp>
            <p:nvSpPr>
              <p:cNvPr id="505" name="Google Shape;660;p24"/>
              <p:cNvSpPr/>
              <p:nvPr/>
            </p:nvSpPr>
            <p:spPr>
              <a:xfrm flipV="1">
                <a:off x="-614880" y="4114440"/>
                <a:ext cx="1484640" cy="498600"/>
              </a:xfrm>
              <a:custGeom>
                <a:avLst/>
                <a:gdLst>
                  <a:gd name="textAreaLeft" fmla="*/ 0 w 1484640"/>
                  <a:gd name="textAreaRight" fmla="*/ 1485000 w 1484640"/>
                  <a:gd name="textAreaTop" fmla="*/ -360 h 498600"/>
                  <a:gd name="textAreaBottom" fmla="*/ 498600 h 498600"/>
                </a:gdLst>
                <a:ahLst/>
                <a:rect l="textAreaLeft" t="textAreaTop" r="textAreaRight" b="textAreaBottom"/>
                <a:pathLst>
                  <a:path w="2761" h="928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506" name="Google Shape;661;p24"/>
              <p:cNvSpPr/>
              <p:nvPr/>
            </p:nvSpPr>
            <p:spPr>
              <a:xfrm flipV="1">
                <a:off x="-652680" y="407988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360 h 82800"/>
                  <a:gd name="textAreaBottom" fmla="*/ 8352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507" name="Google Shape;662;p24"/>
              <p:cNvSpPr/>
              <p:nvPr/>
            </p:nvSpPr>
            <p:spPr>
              <a:xfrm flipV="1">
                <a:off x="829800" y="456588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360 h 82800"/>
                  <a:gd name="textAreaBottom" fmla="*/ 8352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508" name="Google Shape;663;p24"/>
          <p:cNvGrpSpPr/>
          <p:nvPr/>
        </p:nvGrpSpPr>
        <p:grpSpPr>
          <a:xfrm>
            <a:off x="8650440" y="4557240"/>
            <a:ext cx="1754640" cy="176040"/>
            <a:chOff x="8650440" y="4557240"/>
            <a:chExt cx="1754640" cy="176040"/>
          </a:xfrm>
        </p:grpSpPr>
        <p:cxnSp>
          <p:nvCxnSpPr>
            <p:cNvPr id="509" name="Google Shape;664;p24"/>
            <p:cNvCxnSpPr/>
            <p:nvPr/>
          </p:nvCxnSpPr>
          <p:spPr>
            <a:xfrm flipH="1">
              <a:off x="8821080" y="455724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510" name="Google Shape;665;p24"/>
            <p:cNvCxnSpPr/>
            <p:nvPr/>
          </p:nvCxnSpPr>
          <p:spPr>
            <a:xfrm flipH="1">
              <a:off x="8650440" y="473328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grpSp>
        <p:nvGrpSpPr>
          <p:cNvPr id="511" name="Google Shape;666;p24"/>
          <p:cNvGrpSpPr/>
          <p:nvPr/>
        </p:nvGrpSpPr>
        <p:grpSpPr>
          <a:xfrm>
            <a:off x="7409160" y="277920"/>
            <a:ext cx="1012320" cy="82080"/>
            <a:chOff x="7409160" y="277920"/>
            <a:chExt cx="1012320" cy="82080"/>
          </a:xfrm>
        </p:grpSpPr>
        <p:sp>
          <p:nvSpPr>
            <p:cNvPr id="512" name="Google Shape;667;p24"/>
            <p:cNvSpPr/>
            <p:nvPr/>
          </p:nvSpPr>
          <p:spPr>
            <a:xfrm flipH="1" rot="5400000">
              <a:off x="7425360" y="26100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513" name="Google Shape;668;p24"/>
            <p:cNvSpPr/>
            <p:nvPr/>
          </p:nvSpPr>
          <p:spPr>
            <a:xfrm flipH="1" rot="5400000">
              <a:off x="7604640" y="26100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514" name="Google Shape;669;p24"/>
            <p:cNvSpPr/>
            <p:nvPr/>
          </p:nvSpPr>
          <p:spPr>
            <a:xfrm flipH="1" rot="5400000">
              <a:off x="7783920" y="26100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515" name="Google Shape;670;p24"/>
            <p:cNvSpPr/>
            <p:nvPr/>
          </p:nvSpPr>
          <p:spPr>
            <a:xfrm flipH="1" rot="5400000">
              <a:off x="7963200" y="26100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516" name="Google Shape;671;p24"/>
            <p:cNvSpPr/>
            <p:nvPr/>
          </p:nvSpPr>
          <p:spPr>
            <a:xfrm flipH="1" rot="5400000">
              <a:off x="8142840" y="26100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517" name="Google Shape;672;p24"/>
            <p:cNvSpPr/>
            <p:nvPr/>
          </p:nvSpPr>
          <p:spPr>
            <a:xfrm flipH="1" rot="5400000">
              <a:off x="8322120" y="26100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518" name="Google Shape;673;p24"/>
          <p:cNvGrpSpPr/>
          <p:nvPr/>
        </p:nvGrpSpPr>
        <p:grpSpPr>
          <a:xfrm>
            <a:off x="-879120" y="1145520"/>
            <a:ext cx="1753920" cy="176040"/>
            <a:chOff x="-879120" y="1145520"/>
            <a:chExt cx="1753920" cy="176040"/>
          </a:xfrm>
        </p:grpSpPr>
        <p:cxnSp>
          <p:nvCxnSpPr>
            <p:cNvPr id="519" name="Google Shape;674;p24"/>
            <p:cNvCxnSpPr/>
            <p:nvPr/>
          </p:nvCxnSpPr>
          <p:spPr>
            <a:xfrm flipH="1">
              <a:off x="-708840" y="1321560"/>
              <a:ext cx="158400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520" name="Google Shape;675;p24"/>
            <p:cNvCxnSpPr/>
            <p:nvPr/>
          </p:nvCxnSpPr>
          <p:spPr>
            <a:xfrm flipH="1">
              <a:off x="-879120" y="1145520"/>
              <a:ext cx="158400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912960" y="539640"/>
            <a:ext cx="73177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ic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k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to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dit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th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e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titl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e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te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xt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fo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r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m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20305"/>
            </a:gs>
            <a:gs pos="100000">
              <a:srgbClr val="192c70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686;p25"/>
          <p:cNvGrpSpPr/>
          <p:nvPr/>
        </p:nvGrpSpPr>
        <p:grpSpPr>
          <a:xfrm>
            <a:off x="8662320" y="2036160"/>
            <a:ext cx="1509120" cy="1402200"/>
            <a:chOff x="8662320" y="2036160"/>
            <a:chExt cx="1509120" cy="1402200"/>
          </a:xfrm>
        </p:grpSpPr>
        <p:sp>
          <p:nvSpPr>
            <p:cNvPr id="524" name="Google Shape;687;p25"/>
            <p:cNvSpPr/>
            <p:nvPr/>
          </p:nvSpPr>
          <p:spPr>
            <a:xfrm rot="2700000">
              <a:off x="8673120" y="2487960"/>
              <a:ext cx="1484640" cy="498600"/>
            </a:xfrm>
            <a:custGeom>
              <a:avLst/>
              <a:gdLst>
                <a:gd name="textAreaLeft" fmla="*/ 0 w 1484640"/>
                <a:gd name="textAreaRight" fmla="*/ 1485000 w 1484640"/>
                <a:gd name="textAreaTop" fmla="*/ 0 h 498600"/>
                <a:gd name="textAreaBottom" fmla="*/ 498960 h 498600"/>
              </a:gdLst>
              <a:ahLst/>
              <a:rect l="textAreaLeft" t="textAreaTop" r="textAreaRight" b="textAreaBottom"/>
              <a:pathLst>
                <a:path w="2761" h="928">
                  <a:moveTo>
                    <a:pt x="17" y="928"/>
                  </a:moveTo>
                  <a:lnTo>
                    <a:pt x="0" y="911"/>
                  </a:lnTo>
                  <a:lnTo>
                    <a:pt x="912" y="0"/>
                  </a:lnTo>
                  <a:lnTo>
                    <a:pt x="2761" y="0"/>
                  </a:lnTo>
                  <a:lnTo>
                    <a:pt x="2761" y="24"/>
                  </a:lnTo>
                  <a:lnTo>
                    <a:pt x="922" y="24"/>
                  </a:lnTo>
                  <a:lnTo>
                    <a:pt x="17" y="928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525" name="Google Shape;688;p25"/>
            <p:cNvSpPr/>
            <p:nvPr/>
          </p:nvSpPr>
          <p:spPr>
            <a:xfrm rot="2700000">
              <a:off x="8679600" y="2345400"/>
              <a:ext cx="82800" cy="82800"/>
            </a:xfrm>
            <a:custGeom>
              <a:avLst/>
              <a:gdLst>
                <a:gd name="textAreaLeft" fmla="*/ 0 w 82800"/>
                <a:gd name="textAreaRight" fmla="*/ 83160 w 82800"/>
                <a:gd name="textAreaTop" fmla="*/ 0 h 82800"/>
                <a:gd name="textAreaBottom" fmla="*/ 83160 h 82800"/>
              </a:gdLst>
              <a:ahLst/>
              <a:rect l="textAreaLeft" t="textAreaTop" r="textAreaRight" b="textAreaBottom"/>
              <a:pathLst>
                <a:path w="121" h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526" name="Google Shape;689;p25"/>
            <p:cNvSpPr/>
            <p:nvPr/>
          </p:nvSpPr>
          <p:spPr>
            <a:xfrm rot="2700000">
              <a:off x="10071360" y="3049920"/>
              <a:ext cx="82800" cy="82800"/>
            </a:xfrm>
            <a:custGeom>
              <a:avLst/>
              <a:gdLst>
                <a:gd name="textAreaLeft" fmla="*/ 0 w 82800"/>
                <a:gd name="textAreaRight" fmla="*/ 83160 w 82800"/>
                <a:gd name="textAreaTop" fmla="*/ 0 h 82800"/>
                <a:gd name="textAreaBottom" fmla="*/ 83160 h 82800"/>
              </a:gdLst>
              <a:ahLst/>
              <a:rect l="textAreaLeft" t="textAreaTop" r="textAreaRight" b="textAreaBottom"/>
              <a:pathLst>
                <a:path w="121" h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527" name="Google Shape;690;p25"/>
          <p:cNvGrpSpPr/>
          <p:nvPr/>
        </p:nvGrpSpPr>
        <p:grpSpPr>
          <a:xfrm>
            <a:off x="217080" y="331200"/>
            <a:ext cx="1565280" cy="568800"/>
            <a:chOff x="217080" y="331200"/>
            <a:chExt cx="1565280" cy="568800"/>
          </a:xfrm>
        </p:grpSpPr>
        <p:sp>
          <p:nvSpPr>
            <p:cNvPr id="528" name="Google Shape;691;p25"/>
            <p:cNvSpPr/>
            <p:nvPr/>
          </p:nvSpPr>
          <p:spPr>
            <a:xfrm>
              <a:off x="255240" y="365760"/>
              <a:ext cx="1484640" cy="498600"/>
            </a:xfrm>
            <a:custGeom>
              <a:avLst/>
              <a:gdLst>
                <a:gd name="textAreaLeft" fmla="*/ 0 w 1484640"/>
                <a:gd name="textAreaRight" fmla="*/ 1485000 w 1484640"/>
                <a:gd name="textAreaTop" fmla="*/ 0 h 498600"/>
                <a:gd name="textAreaBottom" fmla="*/ 498960 h 498600"/>
              </a:gdLst>
              <a:ahLst/>
              <a:rect l="textAreaLeft" t="textAreaTop" r="textAreaRight" b="textAreaBottom"/>
              <a:pathLst>
                <a:path w="2761" h="928">
                  <a:moveTo>
                    <a:pt x="17" y="928"/>
                  </a:moveTo>
                  <a:lnTo>
                    <a:pt x="0" y="911"/>
                  </a:lnTo>
                  <a:lnTo>
                    <a:pt x="912" y="0"/>
                  </a:lnTo>
                  <a:lnTo>
                    <a:pt x="2761" y="0"/>
                  </a:lnTo>
                  <a:lnTo>
                    <a:pt x="2761" y="24"/>
                  </a:lnTo>
                  <a:lnTo>
                    <a:pt x="922" y="24"/>
                  </a:lnTo>
                  <a:lnTo>
                    <a:pt x="17" y="928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529" name="Google Shape;692;p25"/>
            <p:cNvSpPr/>
            <p:nvPr/>
          </p:nvSpPr>
          <p:spPr>
            <a:xfrm>
              <a:off x="217080" y="817200"/>
              <a:ext cx="82800" cy="82800"/>
            </a:xfrm>
            <a:custGeom>
              <a:avLst/>
              <a:gdLst>
                <a:gd name="textAreaLeft" fmla="*/ 0 w 82800"/>
                <a:gd name="textAreaRight" fmla="*/ 83160 w 82800"/>
                <a:gd name="textAreaTop" fmla="*/ 0 h 82800"/>
                <a:gd name="textAreaBottom" fmla="*/ 83160 h 82800"/>
              </a:gdLst>
              <a:ahLst/>
              <a:rect l="textAreaLeft" t="textAreaTop" r="textAreaRight" b="textAreaBottom"/>
              <a:pathLst>
                <a:path w="121" h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530" name="Google Shape;693;p25"/>
            <p:cNvSpPr/>
            <p:nvPr/>
          </p:nvSpPr>
          <p:spPr>
            <a:xfrm>
              <a:off x="1699560" y="331200"/>
              <a:ext cx="82800" cy="82800"/>
            </a:xfrm>
            <a:custGeom>
              <a:avLst/>
              <a:gdLst>
                <a:gd name="textAreaLeft" fmla="*/ 0 w 82800"/>
                <a:gd name="textAreaRight" fmla="*/ 83160 w 82800"/>
                <a:gd name="textAreaTop" fmla="*/ 0 h 82800"/>
                <a:gd name="textAreaBottom" fmla="*/ 83160 h 82800"/>
              </a:gdLst>
              <a:ahLst/>
              <a:rect l="textAreaLeft" t="textAreaTop" r="textAreaRight" b="textAreaBottom"/>
              <a:pathLst>
                <a:path w="121" h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531" name="Google Shape;694;p25"/>
          <p:cNvGrpSpPr/>
          <p:nvPr/>
        </p:nvGrpSpPr>
        <p:grpSpPr>
          <a:xfrm>
            <a:off x="-755280" y="3984480"/>
            <a:ext cx="2414160" cy="791640"/>
            <a:chOff x="-755280" y="3984480"/>
            <a:chExt cx="2414160" cy="791640"/>
          </a:xfrm>
        </p:grpSpPr>
        <p:grpSp>
          <p:nvGrpSpPr>
            <p:cNvPr id="532" name="Google Shape;695;p25"/>
            <p:cNvGrpSpPr/>
            <p:nvPr/>
          </p:nvGrpSpPr>
          <p:grpSpPr>
            <a:xfrm>
              <a:off x="-755280" y="3984480"/>
              <a:ext cx="1565280" cy="568800"/>
              <a:chOff x="-755280" y="3984480"/>
              <a:chExt cx="1565280" cy="568800"/>
            </a:xfrm>
          </p:grpSpPr>
          <p:sp>
            <p:nvSpPr>
              <p:cNvPr id="533" name="Google Shape;696;p25"/>
              <p:cNvSpPr/>
              <p:nvPr/>
            </p:nvSpPr>
            <p:spPr>
              <a:xfrm flipH="1">
                <a:off x="-712440" y="4019040"/>
                <a:ext cx="1484640" cy="498600"/>
              </a:xfrm>
              <a:custGeom>
                <a:avLst/>
                <a:gdLst>
                  <a:gd name="textAreaLeft" fmla="*/ 360 w 1484640"/>
                  <a:gd name="textAreaRight" fmla="*/ 1485360 w 1484640"/>
                  <a:gd name="textAreaTop" fmla="*/ 0 h 498600"/>
                  <a:gd name="textAreaBottom" fmla="*/ 498960 h 498600"/>
                </a:gdLst>
                <a:ahLst/>
                <a:rect l="textAreaLeft" t="textAreaTop" r="textAreaRight" b="textAreaBottom"/>
                <a:pathLst>
                  <a:path w="2761" h="928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534" name="Google Shape;697;p25"/>
              <p:cNvSpPr/>
              <p:nvPr/>
            </p:nvSpPr>
            <p:spPr>
              <a:xfrm flipH="1">
                <a:off x="727200" y="4470480"/>
                <a:ext cx="82800" cy="82800"/>
              </a:xfrm>
              <a:custGeom>
                <a:avLst/>
                <a:gdLst>
                  <a:gd name="textAreaLeft" fmla="*/ 360 w 82800"/>
                  <a:gd name="textAreaRight" fmla="*/ 8352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535" name="Google Shape;698;p25"/>
              <p:cNvSpPr/>
              <p:nvPr/>
            </p:nvSpPr>
            <p:spPr>
              <a:xfrm flipH="1">
                <a:off x="-755280" y="3984480"/>
                <a:ext cx="82800" cy="82800"/>
              </a:xfrm>
              <a:custGeom>
                <a:avLst/>
                <a:gdLst>
                  <a:gd name="textAreaLeft" fmla="*/ -360 w 82800"/>
                  <a:gd name="textAreaRight" fmla="*/ 8280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  <p:grpSp>
          <p:nvGrpSpPr>
            <p:cNvPr id="536" name="Google Shape;699;p25"/>
            <p:cNvGrpSpPr/>
            <p:nvPr/>
          </p:nvGrpSpPr>
          <p:grpSpPr>
            <a:xfrm>
              <a:off x="225360" y="4169160"/>
              <a:ext cx="1433520" cy="606960"/>
              <a:chOff x="225360" y="4169160"/>
              <a:chExt cx="1433520" cy="606960"/>
            </a:xfrm>
          </p:grpSpPr>
          <p:sp>
            <p:nvSpPr>
              <p:cNvPr id="537" name="Google Shape;700;p25"/>
              <p:cNvSpPr/>
              <p:nvPr/>
            </p:nvSpPr>
            <p:spPr>
              <a:xfrm flipH="1">
                <a:off x="262440" y="4206240"/>
                <a:ext cx="1355040" cy="534240"/>
              </a:xfrm>
              <a:custGeom>
                <a:avLst/>
                <a:gdLst>
                  <a:gd name="textAreaLeft" fmla="*/ 360 w 1355040"/>
                  <a:gd name="textAreaRight" fmla="*/ 1355760 w 1355040"/>
                  <a:gd name="textAreaTop" fmla="*/ 0 h 534240"/>
                  <a:gd name="textAreaBottom" fmla="*/ 534600 h 534240"/>
                </a:gdLst>
                <a:ahLst/>
                <a:rect l="textAreaLeft" t="textAreaTop" r="textAreaRight" b="textAreaBottom"/>
                <a:pathLst>
                  <a:path w="2720" h="1073">
                    <a:moveTo>
                      <a:pt x="1664" y="1073"/>
                    </a:moveTo>
                    <a:lnTo>
                      <a:pt x="0" y="1073"/>
                    </a:lnTo>
                    <a:lnTo>
                      <a:pt x="0" y="1049"/>
                    </a:lnTo>
                    <a:lnTo>
                      <a:pt x="1654" y="1049"/>
                    </a:lnTo>
                    <a:lnTo>
                      <a:pt x="2703" y="0"/>
                    </a:lnTo>
                    <a:lnTo>
                      <a:pt x="2720" y="17"/>
                    </a:lnTo>
                    <a:lnTo>
                      <a:pt x="1664" y="1073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538" name="Google Shape;701;p25"/>
              <p:cNvSpPr/>
              <p:nvPr/>
            </p:nvSpPr>
            <p:spPr>
              <a:xfrm flipH="1">
                <a:off x="1576080" y="4693320"/>
                <a:ext cx="82800" cy="82800"/>
              </a:xfrm>
              <a:custGeom>
                <a:avLst/>
                <a:gdLst>
                  <a:gd name="textAreaLeft" fmla="*/ 360 w 82800"/>
                  <a:gd name="textAreaRight" fmla="*/ 8352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1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539" name="Google Shape;702;p25"/>
              <p:cNvSpPr/>
              <p:nvPr/>
            </p:nvSpPr>
            <p:spPr>
              <a:xfrm flipH="1">
                <a:off x="225360" y="4169160"/>
                <a:ext cx="82800" cy="82800"/>
              </a:xfrm>
              <a:custGeom>
                <a:avLst/>
                <a:gdLst>
                  <a:gd name="textAreaLeft" fmla="*/ 360 w 82800"/>
                  <a:gd name="textAreaRight" fmla="*/ 8352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540" name="Google Shape;703;p25"/>
          <p:cNvGrpSpPr/>
          <p:nvPr/>
        </p:nvGrpSpPr>
        <p:grpSpPr>
          <a:xfrm>
            <a:off x="7352280" y="277920"/>
            <a:ext cx="1088640" cy="230760"/>
            <a:chOff x="7352280" y="277920"/>
            <a:chExt cx="1088640" cy="230760"/>
          </a:xfrm>
        </p:grpSpPr>
        <p:grpSp>
          <p:nvGrpSpPr>
            <p:cNvPr id="541" name="Google Shape;704;p25"/>
            <p:cNvGrpSpPr/>
            <p:nvPr/>
          </p:nvGrpSpPr>
          <p:grpSpPr>
            <a:xfrm>
              <a:off x="7352280" y="426600"/>
              <a:ext cx="1012680" cy="82080"/>
              <a:chOff x="7352280" y="426600"/>
              <a:chExt cx="1012680" cy="82080"/>
            </a:xfrm>
          </p:grpSpPr>
          <p:sp>
            <p:nvSpPr>
              <p:cNvPr id="542" name="Google Shape;705;p25"/>
              <p:cNvSpPr/>
              <p:nvPr/>
            </p:nvSpPr>
            <p:spPr>
              <a:xfrm flipH="1" rot="5400000">
                <a:off x="7368480" y="409680"/>
                <a:ext cx="82080" cy="115560"/>
              </a:xfrm>
              <a:custGeom>
                <a:avLst/>
                <a:gdLst>
                  <a:gd name="textAreaLeft" fmla="*/ 360 w 82080"/>
                  <a:gd name="textAreaRight" fmla="*/ 8280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2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543" name="Google Shape;706;p25"/>
              <p:cNvSpPr/>
              <p:nvPr/>
            </p:nvSpPr>
            <p:spPr>
              <a:xfrm flipH="1" rot="5400000">
                <a:off x="7547760" y="409680"/>
                <a:ext cx="82080" cy="115560"/>
              </a:xfrm>
              <a:custGeom>
                <a:avLst/>
                <a:gdLst>
                  <a:gd name="textAreaLeft" fmla="*/ 360 w 82080"/>
                  <a:gd name="textAreaRight" fmla="*/ 8280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544" name="Google Shape;707;p25"/>
              <p:cNvSpPr/>
              <p:nvPr/>
            </p:nvSpPr>
            <p:spPr>
              <a:xfrm flipH="1" rot="5400000">
                <a:off x="7727400" y="409680"/>
                <a:ext cx="82080" cy="115560"/>
              </a:xfrm>
              <a:custGeom>
                <a:avLst/>
                <a:gdLst>
                  <a:gd name="textAreaLeft" fmla="*/ 360 w 82080"/>
                  <a:gd name="textAreaRight" fmla="*/ 8280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545" name="Google Shape;708;p25"/>
              <p:cNvSpPr/>
              <p:nvPr/>
            </p:nvSpPr>
            <p:spPr>
              <a:xfrm flipH="1" rot="5400000">
                <a:off x="7906680" y="409680"/>
                <a:ext cx="82080" cy="115560"/>
              </a:xfrm>
              <a:custGeom>
                <a:avLst/>
                <a:gdLst>
                  <a:gd name="textAreaLeft" fmla="*/ 360 w 82080"/>
                  <a:gd name="textAreaRight" fmla="*/ 8280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546" name="Google Shape;709;p25"/>
              <p:cNvSpPr/>
              <p:nvPr/>
            </p:nvSpPr>
            <p:spPr>
              <a:xfrm flipH="1" rot="5400000">
                <a:off x="8085960" y="409680"/>
                <a:ext cx="82080" cy="115560"/>
              </a:xfrm>
              <a:custGeom>
                <a:avLst/>
                <a:gdLst>
                  <a:gd name="textAreaLeft" fmla="*/ 360 w 82080"/>
                  <a:gd name="textAreaRight" fmla="*/ 8280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547" name="Google Shape;710;p25"/>
              <p:cNvSpPr/>
              <p:nvPr/>
            </p:nvSpPr>
            <p:spPr>
              <a:xfrm flipH="1" rot="5400000">
                <a:off x="8265600" y="409680"/>
                <a:ext cx="82080" cy="115560"/>
              </a:xfrm>
              <a:custGeom>
                <a:avLst/>
                <a:gdLst>
                  <a:gd name="textAreaLeft" fmla="*/ 360 w 82080"/>
                  <a:gd name="textAreaRight" fmla="*/ 8280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2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  <p:grpSp>
          <p:nvGrpSpPr>
            <p:cNvPr id="548" name="Google Shape;711;p25"/>
            <p:cNvGrpSpPr/>
            <p:nvPr/>
          </p:nvGrpSpPr>
          <p:grpSpPr>
            <a:xfrm>
              <a:off x="7428600" y="277920"/>
              <a:ext cx="1012320" cy="82080"/>
              <a:chOff x="7428600" y="277920"/>
              <a:chExt cx="1012320" cy="82080"/>
            </a:xfrm>
          </p:grpSpPr>
          <p:sp>
            <p:nvSpPr>
              <p:cNvPr id="549" name="Google Shape;712;p25"/>
              <p:cNvSpPr/>
              <p:nvPr/>
            </p:nvSpPr>
            <p:spPr>
              <a:xfrm flipH="1" rot="5400000">
                <a:off x="7444800" y="261000"/>
                <a:ext cx="82080" cy="115560"/>
              </a:xfrm>
              <a:custGeom>
                <a:avLst/>
                <a:gdLst>
                  <a:gd name="textAreaLeft" fmla="*/ 360 w 82080"/>
                  <a:gd name="textAreaRight" fmla="*/ 8280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2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550" name="Google Shape;713;p25"/>
              <p:cNvSpPr/>
              <p:nvPr/>
            </p:nvSpPr>
            <p:spPr>
              <a:xfrm flipH="1" rot="5400000">
                <a:off x="7624080" y="261000"/>
                <a:ext cx="82080" cy="115560"/>
              </a:xfrm>
              <a:custGeom>
                <a:avLst/>
                <a:gdLst>
                  <a:gd name="textAreaLeft" fmla="*/ 360 w 82080"/>
                  <a:gd name="textAreaRight" fmla="*/ 8280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551" name="Google Shape;714;p25"/>
              <p:cNvSpPr/>
              <p:nvPr/>
            </p:nvSpPr>
            <p:spPr>
              <a:xfrm flipH="1" rot="5400000">
                <a:off x="7803360" y="261000"/>
                <a:ext cx="82080" cy="115560"/>
              </a:xfrm>
              <a:custGeom>
                <a:avLst/>
                <a:gdLst>
                  <a:gd name="textAreaLeft" fmla="*/ 360 w 82080"/>
                  <a:gd name="textAreaRight" fmla="*/ 8280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552" name="Google Shape;715;p25"/>
              <p:cNvSpPr/>
              <p:nvPr/>
            </p:nvSpPr>
            <p:spPr>
              <a:xfrm flipH="1" rot="5400000">
                <a:off x="7983000" y="261000"/>
                <a:ext cx="82080" cy="115560"/>
              </a:xfrm>
              <a:custGeom>
                <a:avLst/>
                <a:gdLst>
                  <a:gd name="textAreaLeft" fmla="*/ 360 w 82080"/>
                  <a:gd name="textAreaRight" fmla="*/ 8280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553" name="Google Shape;716;p25"/>
              <p:cNvSpPr/>
              <p:nvPr/>
            </p:nvSpPr>
            <p:spPr>
              <a:xfrm flipH="1" rot="5400000">
                <a:off x="8162280" y="261000"/>
                <a:ext cx="82080" cy="115560"/>
              </a:xfrm>
              <a:custGeom>
                <a:avLst/>
                <a:gdLst>
                  <a:gd name="textAreaLeft" fmla="*/ 360 w 82080"/>
                  <a:gd name="textAreaRight" fmla="*/ 8280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554" name="Google Shape;717;p25"/>
              <p:cNvSpPr/>
              <p:nvPr/>
            </p:nvSpPr>
            <p:spPr>
              <a:xfrm flipH="1" rot="5400000">
                <a:off x="8341560" y="261000"/>
                <a:ext cx="82080" cy="115560"/>
              </a:xfrm>
              <a:custGeom>
                <a:avLst/>
                <a:gdLst>
                  <a:gd name="textAreaLeft" fmla="*/ 360 w 82080"/>
                  <a:gd name="textAreaRight" fmla="*/ 8280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2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555" name="Google Shape;718;p25"/>
          <p:cNvGrpSpPr/>
          <p:nvPr/>
        </p:nvGrpSpPr>
        <p:grpSpPr>
          <a:xfrm>
            <a:off x="8441640" y="4603680"/>
            <a:ext cx="1754280" cy="176040"/>
            <a:chOff x="8441640" y="4603680"/>
            <a:chExt cx="1754280" cy="176040"/>
          </a:xfrm>
        </p:grpSpPr>
        <p:cxnSp>
          <p:nvCxnSpPr>
            <p:cNvPr id="556" name="Google Shape;719;p25"/>
            <p:cNvCxnSpPr/>
            <p:nvPr/>
          </p:nvCxnSpPr>
          <p:spPr>
            <a:xfrm flipH="1">
              <a:off x="8611920" y="460368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557" name="Google Shape;720;p25"/>
            <p:cNvCxnSpPr/>
            <p:nvPr/>
          </p:nvCxnSpPr>
          <p:spPr>
            <a:xfrm flipH="1">
              <a:off x="8441640" y="477972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912960" y="539640"/>
            <a:ext cx="73177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ic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k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to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dit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th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e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titl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e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te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xt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fo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r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m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20305"/>
            </a:gs>
            <a:gs pos="100000">
              <a:srgbClr val="192c70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735;p26"/>
          <p:cNvGrpSpPr/>
          <p:nvPr/>
        </p:nvGrpSpPr>
        <p:grpSpPr>
          <a:xfrm>
            <a:off x="7206120" y="498240"/>
            <a:ext cx="2414160" cy="791640"/>
            <a:chOff x="7206120" y="498240"/>
            <a:chExt cx="2414160" cy="791640"/>
          </a:xfrm>
        </p:grpSpPr>
        <p:grpSp>
          <p:nvGrpSpPr>
            <p:cNvPr id="561" name="Google Shape;736;p26"/>
            <p:cNvGrpSpPr/>
            <p:nvPr/>
          </p:nvGrpSpPr>
          <p:grpSpPr>
            <a:xfrm>
              <a:off x="7206120" y="498240"/>
              <a:ext cx="1565280" cy="568800"/>
              <a:chOff x="7206120" y="498240"/>
              <a:chExt cx="1565280" cy="568800"/>
            </a:xfrm>
          </p:grpSpPr>
          <p:sp>
            <p:nvSpPr>
              <p:cNvPr id="562" name="Google Shape;737;p26"/>
              <p:cNvSpPr/>
              <p:nvPr/>
            </p:nvSpPr>
            <p:spPr>
              <a:xfrm flipH="1">
                <a:off x="7248960" y="533160"/>
                <a:ext cx="1484640" cy="498600"/>
              </a:xfrm>
              <a:custGeom>
                <a:avLst/>
                <a:gdLst>
                  <a:gd name="textAreaLeft" fmla="*/ 360 w 1484640"/>
                  <a:gd name="textAreaRight" fmla="*/ 1485360 w 1484640"/>
                  <a:gd name="textAreaTop" fmla="*/ 0 h 498600"/>
                  <a:gd name="textAreaBottom" fmla="*/ 498960 h 498600"/>
                </a:gdLst>
                <a:ahLst/>
                <a:rect l="textAreaLeft" t="textAreaTop" r="textAreaRight" b="textAreaBottom"/>
                <a:pathLst>
                  <a:path w="2761" h="928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563" name="Google Shape;738;p26"/>
              <p:cNvSpPr/>
              <p:nvPr/>
            </p:nvSpPr>
            <p:spPr>
              <a:xfrm flipH="1">
                <a:off x="8688600" y="984240"/>
                <a:ext cx="82800" cy="82800"/>
              </a:xfrm>
              <a:custGeom>
                <a:avLst/>
                <a:gdLst>
                  <a:gd name="textAreaLeft" fmla="*/ 360 w 82800"/>
                  <a:gd name="textAreaRight" fmla="*/ 8352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564" name="Google Shape;739;p26"/>
              <p:cNvSpPr/>
              <p:nvPr/>
            </p:nvSpPr>
            <p:spPr>
              <a:xfrm flipH="1">
                <a:off x="7206120" y="498240"/>
                <a:ext cx="82800" cy="82800"/>
              </a:xfrm>
              <a:custGeom>
                <a:avLst/>
                <a:gdLst>
                  <a:gd name="textAreaLeft" fmla="*/ 360 w 82800"/>
                  <a:gd name="textAreaRight" fmla="*/ 8352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  <p:grpSp>
          <p:nvGrpSpPr>
            <p:cNvPr id="565" name="Google Shape;740;p26"/>
            <p:cNvGrpSpPr/>
            <p:nvPr/>
          </p:nvGrpSpPr>
          <p:grpSpPr>
            <a:xfrm>
              <a:off x="8186400" y="682920"/>
              <a:ext cx="1433880" cy="606960"/>
              <a:chOff x="8186400" y="682920"/>
              <a:chExt cx="1433880" cy="606960"/>
            </a:xfrm>
          </p:grpSpPr>
          <p:sp>
            <p:nvSpPr>
              <p:cNvPr id="566" name="Google Shape;741;p26"/>
              <p:cNvSpPr/>
              <p:nvPr/>
            </p:nvSpPr>
            <p:spPr>
              <a:xfrm flipH="1">
                <a:off x="8223840" y="720360"/>
                <a:ext cx="1355040" cy="534240"/>
              </a:xfrm>
              <a:custGeom>
                <a:avLst/>
                <a:gdLst>
                  <a:gd name="textAreaLeft" fmla="*/ 360 w 1355040"/>
                  <a:gd name="textAreaRight" fmla="*/ 1355760 w 1355040"/>
                  <a:gd name="textAreaTop" fmla="*/ 0 h 534240"/>
                  <a:gd name="textAreaBottom" fmla="*/ 534600 h 534240"/>
                </a:gdLst>
                <a:ahLst/>
                <a:rect l="textAreaLeft" t="textAreaTop" r="textAreaRight" b="textAreaBottom"/>
                <a:pathLst>
                  <a:path w="2720" h="1073">
                    <a:moveTo>
                      <a:pt x="1664" y="1073"/>
                    </a:moveTo>
                    <a:lnTo>
                      <a:pt x="0" y="1073"/>
                    </a:lnTo>
                    <a:lnTo>
                      <a:pt x="0" y="1049"/>
                    </a:lnTo>
                    <a:lnTo>
                      <a:pt x="1654" y="1049"/>
                    </a:lnTo>
                    <a:lnTo>
                      <a:pt x="2703" y="0"/>
                    </a:lnTo>
                    <a:lnTo>
                      <a:pt x="2720" y="17"/>
                    </a:lnTo>
                    <a:lnTo>
                      <a:pt x="1664" y="1073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567" name="Google Shape;742;p26"/>
              <p:cNvSpPr/>
              <p:nvPr/>
            </p:nvSpPr>
            <p:spPr>
              <a:xfrm flipH="1">
                <a:off x="9537480" y="1207080"/>
                <a:ext cx="82800" cy="82800"/>
              </a:xfrm>
              <a:custGeom>
                <a:avLst/>
                <a:gdLst>
                  <a:gd name="textAreaLeft" fmla="*/ 360 w 82800"/>
                  <a:gd name="textAreaRight" fmla="*/ 8352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1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568" name="Google Shape;743;p26"/>
              <p:cNvSpPr/>
              <p:nvPr/>
            </p:nvSpPr>
            <p:spPr>
              <a:xfrm flipH="1">
                <a:off x="8186400" y="682920"/>
                <a:ext cx="82800" cy="82800"/>
              </a:xfrm>
              <a:custGeom>
                <a:avLst/>
                <a:gdLst>
                  <a:gd name="textAreaLeft" fmla="*/ 360 w 82800"/>
                  <a:gd name="textAreaRight" fmla="*/ 8352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569" name="Google Shape;744;p26"/>
          <p:cNvGrpSpPr/>
          <p:nvPr/>
        </p:nvGrpSpPr>
        <p:grpSpPr>
          <a:xfrm>
            <a:off x="-1044360" y="1467360"/>
            <a:ext cx="1753920" cy="176040"/>
            <a:chOff x="-1044360" y="1467360"/>
            <a:chExt cx="1753920" cy="176040"/>
          </a:xfrm>
        </p:grpSpPr>
        <p:cxnSp>
          <p:nvCxnSpPr>
            <p:cNvPr id="570" name="Google Shape;745;p26"/>
            <p:cNvCxnSpPr/>
            <p:nvPr/>
          </p:nvCxnSpPr>
          <p:spPr>
            <a:xfrm flipH="1">
              <a:off x="-874080" y="1643400"/>
              <a:ext cx="158400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571" name="Google Shape;746;p26"/>
            <p:cNvCxnSpPr/>
            <p:nvPr/>
          </p:nvCxnSpPr>
          <p:spPr>
            <a:xfrm flipH="1">
              <a:off x="-1044360" y="1467360"/>
              <a:ext cx="158400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grpSp>
        <p:nvGrpSpPr>
          <p:cNvPr id="572" name="Google Shape;747;p26"/>
          <p:cNvGrpSpPr/>
          <p:nvPr/>
        </p:nvGrpSpPr>
        <p:grpSpPr>
          <a:xfrm>
            <a:off x="4065840" y="4773600"/>
            <a:ext cx="1012680" cy="82080"/>
            <a:chOff x="4065840" y="4773600"/>
            <a:chExt cx="1012680" cy="82080"/>
          </a:xfrm>
        </p:grpSpPr>
        <p:sp>
          <p:nvSpPr>
            <p:cNvPr id="573" name="Google Shape;748;p26"/>
            <p:cNvSpPr/>
            <p:nvPr/>
          </p:nvSpPr>
          <p:spPr>
            <a:xfrm rot="5400000">
              <a:off x="4082400" y="47566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574" name="Google Shape;749;p26"/>
            <p:cNvSpPr/>
            <p:nvPr/>
          </p:nvSpPr>
          <p:spPr>
            <a:xfrm rot="5400000">
              <a:off x="4262040" y="47566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575" name="Google Shape;750;p26"/>
            <p:cNvSpPr/>
            <p:nvPr/>
          </p:nvSpPr>
          <p:spPr>
            <a:xfrm rot="5400000">
              <a:off x="4441320" y="47566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576" name="Google Shape;751;p26"/>
            <p:cNvSpPr/>
            <p:nvPr/>
          </p:nvSpPr>
          <p:spPr>
            <a:xfrm rot="5400000">
              <a:off x="4620600" y="47566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577" name="Google Shape;752;p26"/>
            <p:cNvSpPr/>
            <p:nvPr/>
          </p:nvSpPr>
          <p:spPr>
            <a:xfrm rot="5400000">
              <a:off x="4799880" y="47566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578" name="Google Shape;753;p26"/>
            <p:cNvSpPr/>
            <p:nvPr/>
          </p:nvSpPr>
          <p:spPr>
            <a:xfrm rot="5400000">
              <a:off x="4979520" y="47566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579" name="Google Shape;754;p26"/>
          <p:cNvGrpSpPr/>
          <p:nvPr/>
        </p:nvGrpSpPr>
        <p:grpSpPr>
          <a:xfrm>
            <a:off x="8262720" y="4597560"/>
            <a:ext cx="1754280" cy="176040"/>
            <a:chOff x="8262720" y="4597560"/>
            <a:chExt cx="1754280" cy="176040"/>
          </a:xfrm>
        </p:grpSpPr>
        <p:cxnSp>
          <p:nvCxnSpPr>
            <p:cNvPr id="580" name="Google Shape;755;p26"/>
            <p:cNvCxnSpPr/>
            <p:nvPr/>
          </p:nvCxnSpPr>
          <p:spPr>
            <a:xfrm flipH="1">
              <a:off x="8433000" y="459756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581" name="Google Shape;756;p26"/>
            <p:cNvCxnSpPr/>
            <p:nvPr/>
          </p:nvCxnSpPr>
          <p:spPr>
            <a:xfrm flipH="1">
              <a:off x="8262720" y="477360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grpSp>
        <p:nvGrpSpPr>
          <p:cNvPr id="582" name="Google Shape;757;p26"/>
          <p:cNvGrpSpPr/>
          <p:nvPr/>
        </p:nvGrpSpPr>
        <p:grpSpPr>
          <a:xfrm>
            <a:off x="-493920" y="3583800"/>
            <a:ext cx="2414160" cy="791640"/>
            <a:chOff x="-493920" y="3583800"/>
            <a:chExt cx="2414160" cy="791640"/>
          </a:xfrm>
        </p:grpSpPr>
        <p:grpSp>
          <p:nvGrpSpPr>
            <p:cNvPr id="583" name="Google Shape;758;p26"/>
            <p:cNvGrpSpPr/>
            <p:nvPr/>
          </p:nvGrpSpPr>
          <p:grpSpPr>
            <a:xfrm>
              <a:off x="-493920" y="3583800"/>
              <a:ext cx="1565280" cy="568800"/>
              <a:chOff x="-493920" y="3583800"/>
              <a:chExt cx="1565280" cy="568800"/>
            </a:xfrm>
          </p:grpSpPr>
          <p:sp>
            <p:nvSpPr>
              <p:cNvPr id="584" name="Google Shape;759;p26"/>
              <p:cNvSpPr/>
              <p:nvPr/>
            </p:nvSpPr>
            <p:spPr>
              <a:xfrm flipH="1">
                <a:off x="-451080" y="3618720"/>
                <a:ext cx="1484640" cy="498600"/>
              </a:xfrm>
              <a:custGeom>
                <a:avLst/>
                <a:gdLst>
                  <a:gd name="textAreaLeft" fmla="*/ 360 w 1484640"/>
                  <a:gd name="textAreaRight" fmla="*/ 1485360 w 1484640"/>
                  <a:gd name="textAreaTop" fmla="*/ 0 h 498600"/>
                  <a:gd name="textAreaBottom" fmla="*/ 498960 h 498600"/>
                </a:gdLst>
                <a:ahLst/>
                <a:rect l="textAreaLeft" t="textAreaTop" r="textAreaRight" b="textAreaBottom"/>
                <a:pathLst>
                  <a:path w="2761" h="928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585" name="Google Shape;760;p26"/>
              <p:cNvSpPr/>
              <p:nvPr/>
            </p:nvSpPr>
            <p:spPr>
              <a:xfrm flipH="1">
                <a:off x="988560" y="4069800"/>
                <a:ext cx="82800" cy="82800"/>
              </a:xfrm>
              <a:custGeom>
                <a:avLst/>
                <a:gdLst>
                  <a:gd name="textAreaLeft" fmla="*/ 360 w 82800"/>
                  <a:gd name="textAreaRight" fmla="*/ 8352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586" name="Google Shape;761;p26"/>
              <p:cNvSpPr/>
              <p:nvPr/>
            </p:nvSpPr>
            <p:spPr>
              <a:xfrm flipH="1">
                <a:off x="-493920" y="3583800"/>
                <a:ext cx="82800" cy="82800"/>
              </a:xfrm>
              <a:custGeom>
                <a:avLst/>
                <a:gdLst>
                  <a:gd name="textAreaLeft" fmla="*/ -360 w 82800"/>
                  <a:gd name="textAreaRight" fmla="*/ 8280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  <p:grpSp>
          <p:nvGrpSpPr>
            <p:cNvPr id="587" name="Google Shape;762;p26"/>
            <p:cNvGrpSpPr/>
            <p:nvPr/>
          </p:nvGrpSpPr>
          <p:grpSpPr>
            <a:xfrm>
              <a:off x="486360" y="3768480"/>
              <a:ext cx="1433880" cy="606960"/>
              <a:chOff x="486360" y="3768480"/>
              <a:chExt cx="1433880" cy="606960"/>
            </a:xfrm>
          </p:grpSpPr>
          <p:sp>
            <p:nvSpPr>
              <p:cNvPr id="588" name="Google Shape;763;p26"/>
              <p:cNvSpPr/>
              <p:nvPr/>
            </p:nvSpPr>
            <p:spPr>
              <a:xfrm flipH="1">
                <a:off x="523800" y="3805920"/>
                <a:ext cx="1355040" cy="534240"/>
              </a:xfrm>
              <a:custGeom>
                <a:avLst/>
                <a:gdLst>
                  <a:gd name="textAreaLeft" fmla="*/ 360 w 1355040"/>
                  <a:gd name="textAreaRight" fmla="*/ 1355760 w 1355040"/>
                  <a:gd name="textAreaTop" fmla="*/ 0 h 534240"/>
                  <a:gd name="textAreaBottom" fmla="*/ 534600 h 534240"/>
                </a:gdLst>
                <a:ahLst/>
                <a:rect l="textAreaLeft" t="textAreaTop" r="textAreaRight" b="textAreaBottom"/>
                <a:pathLst>
                  <a:path w="2720" h="1073">
                    <a:moveTo>
                      <a:pt x="1664" y="1073"/>
                    </a:moveTo>
                    <a:lnTo>
                      <a:pt x="0" y="1073"/>
                    </a:lnTo>
                    <a:lnTo>
                      <a:pt x="0" y="1049"/>
                    </a:lnTo>
                    <a:lnTo>
                      <a:pt x="1654" y="1049"/>
                    </a:lnTo>
                    <a:lnTo>
                      <a:pt x="2703" y="0"/>
                    </a:lnTo>
                    <a:lnTo>
                      <a:pt x="2720" y="17"/>
                    </a:lnTo>
                    <a:lnTo>
                      <a:pt x="1664" y="1073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589" name="Google Shape;764;p26"/>
              <p:cNvSpPr/>
              <p:nvPr/>
            </p:nvSpPr>
            <p:spPr>
              <a:xfrm flipH="1">
                <a:off x="1837440" y="4292640"/>
                <a:ext cx="82800" cy="82800"/>
              </a:xfrm>
              <a:custGeom>
                <a:avLst/>
                <a:gdLst>
                  <a:gd name="textAreaLeft" fmla="*/ 360 w 82800"/>
                  <a:gd name="textAreaRight" fmla="*/ 8352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1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590" name="Google Shape;765;p26"/>
              <p:cNvSpPr/>
              <p:nvPr/>
            </p:nvSpPr>
            <p:spPr>
              <a:xfrm flipH="1">
                <a:off x="486360" y="3768480"/>
                <a:ext cx="82800" cy="82800"/>
              </a:xfrm>
              <a:custGeom>
                <a:avLst/>
                <a:gdLst>
                  <a:gd name="textAreaLeft" fmla="*/ 360 w 82800"/>
                  <a:gd name="textAreaRight" fmla="*/ 8352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</p:grpSp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2833920" y="2016000"/>
            <a:ext cx="3069720" cy="76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000" strike="noStrike" u="none">
                <a:solidFill>
                  <a:schemeClr val="accent6"/>
                </a:solidFill>
                <a:uFillTx/>
                <a:latin typeface="Share Tech"/>
                <a:ea typeface="Share Tech"/>
              </a:rPr>
              <a:t>x</a:t>
            </a:r>
            <a:r>
              <a:rPr b="1" lang="en-US" sz="4000" strike="noStrike" u="none">
                <a:solidFill>
                  <a:schemeClr val="accent6"/>
                </a:solidFill>
                <a:uFillTx/>
                <a:latin typeface="Share Tech"/>
                <a:ea typeface="Share Tech"/>
              </a:rPr>
              <a:t>x</a:t>
            </a:r>
            <a:r>
              <a:rPr b="1" lang="en-US" sz="4000" strike="noStrike" u="none">
                <a:solidFill>
                  <a:schemeClr val="accent6"/>
                </a:solidFill>
                <a:uFillTx/>
                <a:latin typeface="Share Tech"/>
                <a:ea typeface="Share Tech"/>
              </a:rPr>
              <a:t>%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2" name="PlaceHolder 2"/>
          <p:cNvSpPr>
            <a:spLocks noGrp="1"/>
          </p:cNvSpPr>
          <p:nvPr>
            <p:ph type="title"/>
          </p:nvPr>
        </p:nvSpPr>
        <p:spPr>
          <a:xfrm>
            <a:off x="709560" y="539640"/>
            <a:ext cx="3069720" cy="76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000" strike="noStrike" u="none">
                <a:solidFill>
                  <a:schemeClr val="accent6"/>
                </a:solidFill>
                <a:uFillTx/>
                <a:latin typeface="Share Tech"/>
                <a:ea typeface="Share Tech"/>
              </a:rPr>
              <a:t>x</a:t>
            </a:r>
            <a:r>
              <a:rPr b="1" lang="en-US" sz="4000" strike="noStrike" u="none">
                <a:solidFill>
                  <a:schemeClr val="accent6"/>
                </a:solidFill>
                <a:uFillTx/>
                <a:latin typeface="Share Tech"/>
                <a:ea typeface="Share Tech"/>
              </a:rPr>
              <a:t>x</a:t>
            </a:r>
            <a:r>
              <a:rPr b="1" lang="en-US" sz="4000" strike="noStrike" u="none">
                <a:solidFill>
                  <a:schemeClr val="accent6"/>
                </a:solidFill>
                <a:uFillTx/>
                <a:latin typeface="Share Tech"/>
                <a:ea typeface="Share Tech"/>
              </a:rPr>
              <a:t>%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3" name="PlaceHolder 3"/>
          <p:cNvSpPr>
            <a:spLocks noGrp="1"/>
          </p:cNvSpPr>
          <p:nvPr>
            <p:ph type="title"/>
          </p:nvPr>
        </p:nvSpPr>
        <p:spPr>
          <a:xfrm>
            <a:off x="4957920" y="3492720"/>
            <a:ext cx="3069720" cy="76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000" strike="noStrike" u="none">
                <a:solidFill>
                  <a:schemeClr val="accent6"/>
                </a:solidFill>
                <a:uFillTx/>
                <a:latin typeface="Share Tech"/>
                <a:ea typeface="Share Tech"/>
              </a:rPr>
              <a:t>x</a:t>
            </a:r>
            <a:r>
              <a:rPr b="1" lang="en-US" sz="4000" strike="noStrike" u="none">
                <a:solidFill>
                  <a:schemeClr val="accent6"/>
                </a:solidFill>
                <a:uFillTx/>
                <a:latin typeface="Share Tech"/>
                <a:ea typeface="Share Tech"/>
              </a:rPr>
              <a:t>x</a:t>
            </a:r>
            <a:r>
              <a:rPr b="1" lang="en-US" sz="4000" strike="noStrike" u="none">
                <a:solidFill>
                  <a:schemeClr val="accent6"/>
                </a:solidFill>
                <a:uFillTx/>
                <a:latin typeface="Share Tech"/>
                <a:ea typeface="Share Tech"/>
              </a:rPr>
              <a:t>%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20305"/>
            </a:gs>
            <a:gs pos="100000">
              <a:srgbClr val="192c70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5" name="Google Shape;773;p27"/>
          <p:cNvGrpSpPr/>
          <p:nvPr/>
        </p:nvGrpSpPr>
        <p:grpSpPr>
          <a:xfrm>
            <a:off x="7206120" y="329400"/>
            <a:ext cx="2414160" cy="791640"/>
            <a:chOff x="7206120" y="329400"/>
            <a:chExt cx="2414160" cy="791640"/>
          </a:xfrm>
        </p:grpSpPr>
        <p:grpSp>
          <p:nvGrpSpPr>
            <p:cNvPr id="596" name="Google Shape;774;p27"/>
            <p:cNvGrpSpPr/>
            <p:nvPr/>
          </p:nvGrpSpPr>
          <p:grpSpPr>
            <a:xfrm>
              <a:off x="7206120" y="329400"/>
              <a:ext cx="1565280" cy="568800"/>
              <a:chOff x="7206120" y="329400"/>
              <a:chExt cx="1565280" cy="568800"/>
            </a:xfrm>
          </p:grpSpPr>
          <p:sp>
            <p:nvSpPr>
              <p:cNvPr id="597" name="Google Shape;775;p27"/>
              <p:cNvSpPr/>
              <p:nvPr/>
            </p:nvSpPr>
            <p:spPr>
              <a:xfrm flipH="1">
                <a:off x="7248960" y="363960"/>
                <a:ext cx="1484640" cy="498600"/>
              </a:xfrm>
              <a:custGeom>
                <a:avLst/>
                <a:gdLst>
                  <a:gd name="textAreaLeft" fmla="*/ 360 w 1484640"/>
                  <a:gd name="textAreaRight" fmla="*/ 1485360 w 1484640"/>
                  <a:gd name="textAreaTop" fmla="*/ 0 h 498600"/>
                  <a:gd name="textAreaBottom" fmla="*/ 498960 h 498600"/>
                </a:gdLst>
                <a:ahLst/>
                <a:rect l="textAreaLeft" t="textAreaTop" r="textAreaRight" b="textAreaBottom"/>
                <a:pathLst>
                  <a:path w="2761" h="928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598" name="Google Shape;776;p27"/>
              <p:cNvSpPr/>
              <p:nvPr/>
            </p:nvSpPr>
            <p:spPr>
              <a:xfrm flipH="1">
                <a:off x="8688600" y="815400"/>
                <a:ext cx="82800" cy="82800"/>
              </a:xfrm>
              <a:custGeom>
                <a:avLst/>
                <a:gdLst>
                  <a:gd name="textAreaLeft" fmla="*/ 360 w 82800"/>
                  <a:gd name="textAreaRight" fmla="*/ 8352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599" name="Google Shape;777;p27"/>
              <p:cNvSpPr/>
              <p:nvPr/>
            </p:nvSpPr>
            <p:spPr>
              <a:xfrm flipH="1">
                <a:off x="7206120" y="329400"/>
                <a:ext cx="82800" cy="82800"/>
              </a:xfrm>
              <a:custGeom>
                <a:avLst/>
                <a:gdLst>
                  <a:gd name="textAreaLeft" fmla="*/ 360 w 82800"/>
                  <a:gd name="textAreaRight" fmla="*/ 8352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  <p:grpSp>
          <p:nvGrpSpPr>
            <p:cNvPr id="600" name="Google Shape;778;p27"/>
            <p:cNvGrpSpPr/>
            <p:nvPr/>
          </p:nvGrpSpPr>
          <p:grpSpPr>
            <a:xfrm>
              <a:off x="8186400" y="514080"/>
              <a:ext cx="1433880" cy="606960"/>
              <a:chOff x="8186400" y="514080"/>
              <a:chExt cx="1433880" cy="606960"/>
            </a:xfrm>
          </p:grpSpPr>
          <p:sp>
            <p:nvSpPr>
              <p:cNvPr id="601" name="Google Shape;779;p27"/>
              <p:cNvSpPr/>
              <p:nvPr/>
            </p:nvSpPr>
            <p:spPr>
              <a:xfrm flipH="1">
                <a:off x="8223840" y="551160"/>
                <a:ext cx="1355040" cy="534240"/>
              </a:xfrm>
              <a:custGeom>
                <a:avLst/>
                <a:gdLst>
                  <a:gd name="textAreaLeft" fmla="*/ 360 w 1355040"/>
                  <a:gd name="textAreaRight" fmla="*/ 1355760 w 1355040"/>
                  <a:gd name="textAreaTop" fmla="*/ 0 h 534240"/>
                  <a:gd name="textAreaBottom" fmla="*/ 534600 h 534240"/>
                </a:gdLst>
                <a:ahLst/>
                <a:rect l="textAreaLeft" t="textAreaTop" r="textAreaRight" b="textAreaBottom"/>
                <a:pathLst>
                  <a:path w="2720" h="1073">
                    <a:moveTo>
                      <a:pt x="1664" y="1073"/>
                    </a:moveTo>
                    <a:lnTo>
                      <a:pt x="0" y="1073"/>
                    </a:lnTo>
                    <a:lnTo>
                      <a:pt x="0" y="1049"/>
                    </a:lnTo>
                    <a:lnTo>
                      <a:pt x="1654" y="1049"/>
                    </a:lnTo>
                    <a:lnTo>
                      <a:pt x="2703" y="0"/>
                    </a:lnTo>
                    <a:lnTo>
                      <a:pt x="2720" y="17"/>
                    </a:lnTo>
                    <a:lnTo>
                      <a:pt x="1664" y="1073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602" name="Google Shape;780;p27"/>
              <p:cNvSpPr/>
              <p:nvPr/>
            </p:nvSpPr>
            <p:spPr>
              <a:xfrm flipH="1">
                <a:off x="9537480" y="1038240"/>
                <a:ext cx="82800" cy="82800"/>
              </a:xfrm>
              <a:custGeom>
                <a:avLst/>
                <a:gdLst>
                  <a:gd name="textAreaLeft" fmla="*/ 360 w 82800"/>
                  <a:gd name="textAreaRight" fmla="*/ 8352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1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603" name="Google Shape;781;p27"/>
              <p:cNvSpPr/>
              <p:nvPr/>
            </p:nvSpPr>
            <p:spPr>
              <a:xfrm flipH="1">
                <a:off x="8186400" y="514080"/>
                <a:ext cx="82800" cy="82800"/>
              </a:xfrm>
              <a:custGeom>
                <a:avLst/>
                <a:gdLst>
                  <a:gd name="textAreaLeft" fmla="*/ 360 w 82800"/>
                  <a:gd name="textAreaRight" fmla="*/ 8352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604" name="Google Shape;782;p27"/>
          <p:cNvGrpSpPr/>
          <p:nvPr/>
        </p:nvGrpSpPr>
        <p:grpSpPr>
          <a:xfrm>
            <a:off x="-1044360" y="539280"/>
            <a:ext cx="1753920" cy="176040"/>
            <a:chOff x="-1044360" y="539280"/>
            <a:chExt cx="1753920" cy="176040"/>
          </a:xfrm>
        </p:grpSpPr>
        <p:cxnSp>
          <p:nvCxnSpPr>
            <p:cNvPr id="605" name="Google Shape;783;p27"/>
            <p:cNvCxnSpPr/>
            <p:nvPr/>
          </p:nvCxnSpPr>
          <p:spPr>
            <a:xfrm flipH="1">
              <a:off x="-874080" y="715320"/>
              <a:ext cx="158400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606" name="Google Shape;784;p27"/>
            <p:cNvCxnSpPr/>
            <p:nvPr/>
          </p:nvCxnSpPr>
          <p:spPr>
            <a:xfrm flipH="1">
              <a:off x="-1044360" y="539280"/>
              <a:ext cx="158400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grpSp>
        <p:nvGrpSpPr>
          <p:cNvPr id="607" name="Google Shape;785;p27"/>
          <p:cNvGrpSpPr/>
          <p:nvPr/>
        </p:nvGrpSpPr>
        <p:grpSpPr>
          <a:xfrm>
            <a:off x="8262720" y="4597560"/>
            <a:ext cx="1754280" cy="176040"/>
            <a:chOff x="8262720" y="4597560"/>
            <a:chExt cx="1754280" cy="176040"/>
          </a:xfrm>
        </p:grpSpPr>
        <p:cxnSp>
          <p:nvCxnSpPr>
            <p:cNvPr id="608" name="Google Shape;786;p27"/>
            <p:cNvCxnSpPr/>
            <p:nvPr/>
          </p:nvCxnSpPr>
          <p:spPr>
            <a:xfrm flipH="1">
              <a:off x="8433000" y="459756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609" name="Google Shape;787;p27"/>
            <p:cNvCxnSpPr/>
            <p:nvPr/>
          </p:nvCxnSpPr>
          <p:spPr>
            <a:xfrm flipH="1">
              <a:off x="8262720" y="477360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grpSp>
        <p:nvGrpSpPr>
          <p:cNvPr id="610" name="Google Shape;788;p27"/>
          <p:cNvGrpSpPr/>
          <p:nvPr/>
        </p:nvGrpSpPr>
        <p:grpSpPr>
          <a:xfrm>
            <a:off x="-493920" y="2175840"/>
            <a:ext cx="2414160" cy="791640"/>
            <a:chOff x="-493920" y="2175840"/>
            <a:chExt cx="2414160" cy="791640"/>
          </a:xfrm>
        </p:grpSpPr>
        <p:grpSp>
          <p:nvGrpSpPr>
            <p:cNvPr id="611" name="Google Shape;789;p27"/>
            <p:cNvGrpSpPr/>
            <p:nvPr/>
          </p:nvGrpSpPr>
          <p:grpSpPr>
            <a:xfrm>
              <a:off x="-493920" y="2175840"/>
              <a:ext cx="1565280" cy="568800"/>
              <a:chOff x="-493920" y="2175840"/>
              <a:chExt cx="1565280" cy="568800"/>
            </a:xfrm>
          </p:grpSpPr>
          <p:sp>
            <p:nvSpPr>
              <p:cNvPr id="612" name="Google Shape;790;p27"/>
              <p:cNvSpPr/>
              <p:nvPr/>
            </p:nvSpPr>
            <p:spPr>
              <a:xfrm flipH="1">
                <a:off x="-451080" y="2210400"/>
                <a:ext cx="1484640" cy="498600"/>
              </a:xfrm>
              <a:custGeom>
                <a:avLst/>
                <a:gdLst>
                  <a:gd name="textAreaLeft" fmla="*/ 360 w 1484640"/>
                  <a:gd name="textAreaRight" fmla="*/ 1485360 w 1484640"/>
                  <a:gd name="textAreaTop" fmla="*/ 0 h 498600"/>
                  <a:gd name="textAreaBottom" fmla="*/ 498960 h 498600"/>
                </a:gdLst>
                <a:ahLst/>
                <a:rect l="textAreaLeft" t="textAreaTop" r="textAreaRight" b="textAreaBottom"/>
                <a:pathLst>
                  <a:path w="2761" h="928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613" name="Google Shape;791;p27"/>
              <p:cNvSpPr/>
              <p:nvPr/>
            </p:nvSpPr>
            <p:spPr>
              <a:xfrm flipH="1">
                <a:off x="988560" y="2661840"/>
                <a:ext cx="82800" cy="82800"/>
              </a:xfrm>
              <a:custGeom>
                <a:avLst/>
                <a:gdLst>
                  <a:gd name="textAreaLeft" fmla="*/ 360 w 82800"/>
                  <a:gd name="textAreaRight" fmla="*/ 8352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614" name="Google Shape;792;p27"/>
              <p:cNvSpPr/>
              <p:nvPr/>
            </p:nvSpPr>
            <p:spPr>
              <a:xfrm flipH="1">
                <a:off x="-493920" y="2175840"/>
                <a:ext cx="82800" cy="82800"/>
              </a:xfrm>
              <a:custGeom>
                <a:avLst/>
                <a:gdLst>
                  <a:gd name="textAreaLeft" fmla="*/ -360 w 82800"/>
                  <a:gd name="textAreaRight" fmla="*/ 8280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  <p:grpSp>
          <p:nvGrpSpPr>
            <p:cNvPr id="615" name="Google Shape;793;p27"/>
            <p:cNvGrpSpPr/>
            <p:nvPr/>
          </p:nvGrpSpPr>
          <p:grpSpPr>
            <a:xfrm>
              <a:off x="486360" y="2360520"/>
              <a:ext cx="1433880" cy="606960"/>
              <a:chOff x="486360" y="2360520"/>
              <a:chExt cx="1433880" cy="606960"/>
            </a:xfrm>
          </p:grpSpPr>
          <p:sp>
            <p:nvSpPr>
              <p:cNvPr id="616" name="Google Shape;794;p27"/>
              <p:cNvSpPr/>
              <p:nvPr/>
            </p:nvSpPr>
            <p:spPr>
              <a:xfrm flipH="1">
                <a:off x="523800" y="2397600"/>
                <a:ext cx="1355040" cy="534240"/>
              </a:xfrm>
              <a:custGeom>
                <a:avLst/>
                <a:gdLst>
                  <a:gd name="textAreaLeft" fmla="*/ 360 w 1355040"/>
                  <a:gd name="textAreaRight" fmla="*/ 1355760 w 1355040"/>
                  <a:gd name="textAreaTop" fmla="*/ 0 h 534240"/>
                  <a:gd name="textAreaBottom" fmla="*/ 534600 h 534240"/>
                </a:gdLst>
                <a:ahLst/>
                <a:rect l="textAreaLeft" t="textAreaTop" r="textAreaRight" b="textAreaBottom"/>
                <a:pathLst>
                  <a:path w="2720" h="1073">
                    <a:moveTo>
                      <a:pt x="1664" y="1073"/>
                    </a:moveTo>
                    <a:lnTo>
                      <a:pt x="0" y="1073"/>
                    </a:lnTo>
                    <a:lnTo>
                      <a:pt x="0" y="1049"/>
                    </a:lnTo>
                    <a:lnTo>
                      <a:pt x="1654" y="1049"/>
                    </a:lnTo>
                    <a:lnTo>
                      <a:pt x="2703" y="0"/>
                    </a:lnTo>
                    <a:lnTo>
                      <a:pt x="2720" y="17"/>
                    </a:lnTo>
                    <a:lnTo>
                      <a:pt x="1664" y="1073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617" name="Google Shape;795;p27"/>
              <p:cNvSpPr/>
              <p:nvPr/>
            </p:nvSpPr>
            <p:spPr>
              <a:xfrm flipH="1">
                <a:off x="1837440" y="2884680"/>
                <a:ext cx="82800" cy="82800"/>
              </a:xfrm>
              <a:custGeom>
                <a:avLst/>
                <a:gdLst>
                  <a:gd name="textAreaLeft" fmla="*/ 360 w 82800"/>
                  <a:gd name="textAreaRight" fmla="*/ 8352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1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618" name="Google Shape;796;p27"/>
              <p:cNvSpPr/>
              <p:nvPr/>
            </p:nvSpPr>
            <p:spPr>
              <a:xfrm flipH="1">
                <a:off x="486360" y="2360520"/>
                <a:ext cx="82800" cy="82800"/>
              </a:xfrm>
              <a:custGeom>
                <a:avLst/>
                <a:gdLst>
                  <a:gd name="textAreaLeft" fmla="*/ 360 w 82800"/>
                  <a:gd name="textAreaRight" fmla="*/ 8352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619" name="Google Shape;797;p27"/>
          <p:cNvGrpSpPr/>
          <p:nvPr/>
        </p:nvGrpSpPr>
        <p:grpSpPr>
          <a:xfrm>
            <a:off x="709560" y="4604400"/>
            <a:ext cx="1012680" cy="82080"/>
            <a:chOff x="709560" y="4604400"/>
            <a:chExt cx="1012680" cy="82080"/>
          </a:xfrm>
        </p:grpSpPr>
        <p:sp>
          <p:nvSpPr>
            <p:cNvPr id="620" name="Google Shape;798;p27"/>
            <p:cNvSpPr/>
            <p:nvPr/>
          </p:nvSpPr>
          <p:spPr>
            <a:xfrm rot="16200000">
              <a:off x="1623240" y="45874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621" name="Google Shape;799;p27"/>
            <p:cNvSpPr/>
            <p:nvPr/>
          </p:nvSpPr>
          <p:spPr>
            <a:xfrm rot="16200000">
              <a:off x="1443960" y="45874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622" name="Google Shape;800;p27"/>
            <p:cNvSpPr/>
            <p:nvPr/>
          </p:nvSpPr>
          <p:spPr>
            <a:xfrm rot="16200000">
              <a:off x="1264320" y="45874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623" name="Google Shape;801;p27"/>
            <p:cNvSpPr/>
            <p:nvPr/>
          </p:nvSpPr>
          <p:spPr>
            <a:xfrm rot="16200000">
              <a:off x="1085040" y="45874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624" name="Google Shape;802;p27"/>
            <p:cNvSpPr/>
            <p:nvPr/>
          </p:nvSpPr>
          <p:spPr>
            <a:xfrm rot="16200000">
              <a:off x="905760" y="45874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625" name="Google Shape;803;p27"/>
            <p:cNvSpPr/>
            <p:nvPr/>
          </p:nvSpPr>
          <p:spPr>
            <a:xfrm rot="16200000">
              <a:off x="726120" y="45874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626" name="Google Shape;804;p27"/>
          <p:cNvGrpSpPr/>
          <p:nvPr/>
        </p:nvGrpSpPr>
        <p:grpSpPr>
          <a:xfrm>
            <a:off x="7926480" y="2421000"/>
            <a:ext cx="1433520" cy="606960"/>
            <a:chOff x="7926480" y="2421000"/>
            <a:chExt cx="1433520" cy="606960"/>
          </a:xfrm>
        </p:grpSpPr>
        <p:sp>
          <p:nvSpPr>
            <p:cNvPr id="627" name="Google Shape;805;p27"/>
            <p:cNvSpPr/>
            <p:nvPr/>
          </p:nvSpPr>
          <p:spPr>
            <a:xfrm>
              <a:off x="7967520" y="2458080"/>
              <a:ext cx="1355040" cy="534240"/>
            </a:xfrm>
            <a:custGeom>
              <a:avLst/>
              <a:gdLst>
                <a:gd name="textAreaLeft" fmla="*/ 0 w 1355040"/>
                <a:gd name="textAreaRight" fmla="*/ 1355400 w 1355040"/>
                <a:gd name="textAreaTop" fmla="*/ 0 h 534240"/>
                <a:gd name="textAreaBottom" fmla="*/ 534600 h 534240"/>
              </a:gdLst>
              <a:ahLst/>
              <a:rect l="textAreaLeft" t="textAreaTop" r="textAreaRight" b="textAreaBottom"/>
              <a:pathLst>
                <a:path w="2720" h="1073">
                  <a:moveTo>
                    <a:pt x="1664" y="1073"/>
                  </a:moveTo>
                  <a:lnTo>
                    <a:pt x="0" y="1073"/>
                  </a:lnTo>
                  <a:lnTo>
                    <a:pt x="0" y="1049"/>
                  </a:lnTo>
                  <a:lnTo>
                    <a:pt x="1654" y="1049"/>
                  </a:lnTo>
                  <a:lnTo>
                    <a:pt x="2703" y="0"/>
                  </a:lnTo>
                  <a:lnTo>
                    <a:pt x="2720" y="17"/>
                  </a:lnTo>
                  <a:lnTo>
                    <a:pt x="1664" y="1073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628" name="Google Shape;806;p27"/>
            <p:cNvSpPr/>
            <p:nvPr/>
          </p:nvSpPr>
          <p:spPr>
            <a:xfrm>
              <a:off x="7926480" y="2945160"/>
              <a:ext cx="82800" cy="82800"/>
            </a:xfrm>
            <a:custGeom>
              <a:avLst/>
              <a:gdLst>
                <a:gd name="textAreaLeft" fmla="*/ 0 w 82800"/>
                <a:gd name="textAreaRight" fmla="*/ 83160 w 82800"/>
                <a:gd name="textAreaTop" fmla="*/ 0 h 82800"/>
                <a:gd name="textAreaBottom" fmla="*/ 83160 h 82800"/>
              </a:gdLst>
              <a:ahLst/>
              <a:rect l="textAreaLeft" t="textAreaTop" r="textAreaRight" b="textAreaBottom"/>
              <a:pathLst>
                <a:path w="121" h="121">
                  <a:moveTo>
                    <a:pt x="121" y="61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629" name="Google Shape;807;p27"/>
            <p:cNvSpPr/>
            <p:nvPr/>
          </p:nvSpPr>
          <p:spPr>
            <a:xfrm>
              <a:off x="9277200" y="2421000"/>
              <a:ext cx="82800" cy="82800"/>
            </a:xfrm>
            <a:custGeom>
              <a:avLst/>
              <a:gdLst>
                <a:gd name="textAreaLeft" fmla="*/ 0 w 82800"/>
                <a:gd name="textAreaRight" fmla="*/ 83160 w 82800"/>
                <a:gd name="textAreaTop" fmla="*/ 0 h 82800"/>
                <a:gd name="textAreaBottom" fmla="*/ 83160 h 82800"/>
              </a:gdLst>
              <a:ahLst/>
              <a:rect l="textAreaLeft" t="textAreaTop" r="textAreaRight" b="textAreaBottom"/>
              <a:pathLst>
                <a:path w="121" h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2810880" y="706320"/>
            <a:ext cx="3521880" cy="105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7000" strike="noStrike" u="none">
                <a:solidFill>
                  <a:srgbClr val="000000"/>
                </a:solidFill>
                <a:uFillTx/>
                <a:latin typeface="Arial"/>
              </a:rPr>
              <a:t>C</a:t>
            </a:r>
            <a:r>
              <a:rPr b="0" lang="en-US" sz="7000" strike="noStrike" u="none">
                <a:solidFill>
                  <a:srgbClr val="000000"/>
                </a:solidFill>
                <a:uFillTx/>
                <a:latin typeface="Arial"/>
              </a:rPr>
              <a:t>li</a:t>
            </a:r>
            <a:r>
              <a:rPr b="0" lang="en-US" sz="7000" strike="noStrike" u="none">
                <a:solidFill>
                  <a:srgbClr val="000000"/>
                </a:solidFill>
                <a:uFillTx/>
                <a:latin typeface="Arial"/>
              </a:rPr>
              <a:t>c</a:t>
            </a:r>
            <a:r>
              <a:rPr b="0" lang="en-US" sz="7000" strike="noStrike" u="none">
                <a:solidFill>
                  <a:srgbClr val="000000"/>
                </a:solidFill>
                <a:uFillTx/>
                <a:latin typeface="Arial"/>
              </a:rPr>
              <a:t>k</a:t>
            </a:r>
            <a:r>
              <a:rPr b="0" lang="en-US" sz="70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70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en-US" sz="7000" strike="noStrike" u="none">
                <a:solidFill>
                  <a:srgbClr val="000000"/>
                </a:solidFill>
                <a:uFillTx/>
                <a:latin typeface="Arial"/>
              </a:rPr>
              <a:t>o</a:t>
            </a:r>
            <a:r>
              <a:rPr b="0" lang="en-US" sz="70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70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en-US" sz="7000" strike="noStrike" u="none">
                <a:solidFill>
                  <a:srgbClr val="000000"/>
                </a:solidFill>
                <a:uFillTx/>
                <a:latin typeface="Arial"/>
              </a:rPr>
              <a:t>d</a:t>
            </a:r>
            <a:r>
              <a:rPr b="0" lang="en-US" sz="7000" strike="noStrike" u="none">
                <a:solidFill>
                  <a:srgbClr val="000000"/>
                </a:solidFill>
                <a:uFillTx/>
                <a:latin typeface="Arial"/>
              </a:rPr>
              <a:t>i</a:t>
            </a:r>
            <a:r>
              <a:rPr b="0" lang="en-US" sz="7000" strike="noStrike" u="none">
                <a:solidFill>
                  <a:srgbClr val="000000"/>
                </a:solidFill>
                <a:uFillTx/>
                <a:latin typeface="Arial"/>
              </a:rPr>
              <a:t>t </a:t>
            </a:r>
            <a:r>
              <a:rPr b="0" lang="en-US" sz="70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en-US" sz="7000" strike="noStrike" u="none">
                <a:solidFill>
                  <a:srgbClr val="000000"/>
                </a:solidFill>
                <a:uFillTx/>
                <a:latin typeface="Arial"/>
              </a:rPr>
              <a:t>h</a:t>
            </a:r>
            <a:r>
              <a:rPr b="0" lang="en-US" sz="70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en-US" sz="70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70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en-US" sz="7000" strike="noStrike" u="none">
                <a:solidFill>
                  <a:srgbClr val="000000"/>
                </a:solidFill>
                <a:uFillTx/>
                <a:latin typeface="Arial"/>
              </a:rPr>
              <a:t>i</a:t>
            </a:r>
            <a:r>
              <a:rPr b="0" lang="en-US" sz="70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en-US" sz="7000" strike="noStrike" u="none">
                <a:solidFill>
                  <a:srgbClr val="000000"/>
                </a:solidFill>
                <a:uFillTx/>
                <a:latin typeface="Arial"/>
              </a:rPr>
              <a:t>l</a:t>
            </a:r>
            <a:r>
              <a:rPr b="0" lang="en-US" sz="70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en-US" sz="70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70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en-US" sz="70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en-US" sz="7000" strike="noStrike" u="none">
                <a:solidFill>
                  <a:srgbClr val="000000"/>
                </a:solidFill>
                <a:uFillTx/>
                <a:latin typeface="Arial"/>
              </a:rPr>
              <a:t>x</a:t>
            </a:r>
            <a:r>
              <a:rPr b="0" lang="en-US" sz="7000" strike="noStrike" u="none">
                <a:solidFill>
                  <a:srgbClr val="000000"/>
                </a:solidFill>
                <a:uFillTx/>
                <a:latin typeface="Arial"/>
              </a:rPr>
              <a:t>t </a:t>
            </a:r>
            <a:r>
              <a:rPr b="0" lang="en-US" sz="7000" strike="noStrike" u="none">
                <a:solidFill>
                  <a:srgbClr val="000000"/>
                </a:solidFill>
                <a:uFillTx/>
                <a:latin typeface="Arial"/>
              </a:rPr>
              <a:t>f</a:t>
            </a:r>
            <a:r>
              <a:rPr b="0" lang="en-US" sz="7000" strike="noStrike" u="none">
                <a:solidFill>
                  <a:srgbClr val="000000"/>
                </a:solidFill>
                <a:uFillTx/>
                <a:latin typeface="Arial"/>
              </a:rPr>
              <a:t>o</a:t>
            </a:r>
            <a:r>
              <a:rPr b="0" lang="en-US" sz="7000" strike="noStrike" u="none">
                <a:solidFill>
                  <a:srgbClr val="000000"/>
                </a:solidFill>
                <a:uFillTx/>
                <a:latin typeface="Arial"/>
              </a:rPr>
              <a:t>r</a:t>
            </a:r>
            <a:r>
              <a:rPr b="0" lang="en-US" sz="7000" strike="noStrike" u="none">
                <a:solidFill>
                  <a:srgbClr val="000000"/>
                </a:solidFill>
                <a:uFillTx/>
                <a:latin typeface="Arial"/>
              </a:rPr>
              <a:t>m</a:t>
            </a:r>
            <a:r>
              <a:rPr b="0" lang="en-US" sz="7000" strike="noStrike" u="none">
                <a:solidFill>
                  <a:srgbClr val="000000"/>
                </a:solidFill>
                <a:uFillTx/>
                <a:latin typeface="Arial"/>
              </a:rPr>
              <a:t>a</a:t>
            </a:r>
            <a:r>
              <a:rPr b="0" lang="en-US" sz="70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endParaRPr b="0" lang="en-US" sz="7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1" name="Google Shape;810;p27"/>
          <p:cNvSpPr/>
          <p:nvPr/>
        </p:nvSpPr>
        <p:spPr>
          <a:xfrm>
            <a:off x="2099160" y="3452400"/>
            <a:ext cx="4945320" cy="55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en" sz="1200" strike="noStrike" u="none">
                <a:solidFill>
                  <a:schemeClr val="accent6"/>
                </a:solidFill>
                <a:uFillTx/>
                <a:latin typeface="Share"/>
                <a:ea typeface="Share"/>
              </a:rPr>
              <a:t>CREDITS:</a:t>
            </a:r>
            <a:r>
              <a:rPr b="0" lang="en" sz="1200" strike="noStrike" u="none">
                <a:solidFill>
                  <a:schemeClr val="accent6"/>
                </a:solidFill>
                <a:uFillTx/>
                <a:latin typeface="Share"/>
                <a:ea typeface="Share"/>
              </a:rPr>
              <a:t> This presentation template was created by </a:t>
            </a:r>
            <a:r>
              <a:rPr b="1" lang="en" sz="1200" strike="noStrike" u="sng">
                <a:solidFill>
                  <a:schemeClr val="accent6"/>
                </a:solidFill>
                <a:uFillTx/>
                <a:latin typeface="Share"/>
                <a:ea typeface="Share"/>
                <a:hlinkClick r:id="rId2"/>
              </a:rPr>
              <a:t>Slidesgo</a:t>
            </a:r>
            <a:r>
              <a:rPr b="0" lang="en" sz="1200" strike="noStrike" u="none">
                <a:solidFill>
                  <a:schemeClr val="accent6"/>
                </a:solidFill>
                <a:uFillTx/>
                <a:latin typeface="Share"/>
                <a:ea typeface="Share"/>
              </a:rPr>
              <a:t>, and includes icons by </a:t>
            </a:r>
            <a:r>
              <a:rPr b="1" lang="en" sz="1200" strike="noStrike" u="sng">
                <a:solidFill>
                  <a:schemeClr val="accent6"/>
                </a:solidFill>
                <a:uFillTx/>
                <a:latin typeface="Share"/>
                <a:ea typeface="Share"/>
                <a:hlinkClick r:id="rId3"/>
              </a:rPr>
              <a:t>Flaticon</a:t>
            </a:r>
            <a:r>
              <a:rPr b="0" lang="en" sz="1200" strike="noStrike" u="none">
                <a:solidFill>
                  <a:schemeClr val="accent6"/>
                </a:solidFill>
                <a:uFillTx/>
                <a:latin typeface="Share"/>
                <a:ea typeface="Share"/>
              </a:rPr>
              <a:t>, and infographics &amp; images by </a:t>
            </a:r>
            <a:r>
              <a:rPr b="1" lang="en" sz="1200" strike="noStrike" u="sng">
                <a:solidFill>
                  <a:schemeClr val="accent6"/>
                </a:solidFill>
                <a:uFillTx/>
                <a:latin typeface="Share"/>
                <a:ea typeface="Share"/>
                <a:hlinkClick r:id="rId4"/>
              </a:rPr>
              <a:t>Freepik</a:t>
            </a:r>
            <a:r>
              <a:rPr b="0" lang="en" sz="1200" strike="noStrike" u="sng">
                <a:solidFill>
                  <a:schemeClr val="accent6"/>
                </a:solidFill>
                <a:uFillTx/>
                <a:latin typeface="Share"/>
                <a:ea typeface="Share"/>
              </a:rPr>
              <a:t> 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20305"/>
            </a:gs>
            <a:gs pos="100000">
              <a:srgbClr val="192c70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230;p11"/>
          <p:cNvGrpSpPr/>
          <p:nvPr/>
        </p:nvGrpSpPr>
        <p:grpSpPr>
          <a:xfrm>
            <a:off x="-670680" y="3587400"/>
            <a:ext cx="1565280" cy="568800"/>
            <a:chOff x="-670680" y="3587400"/>
            <a:chExt cx="1565280" cy="568800"/>
          </a:xfrm>
        </p:grpSpPr>
        <p:sp>
          <p:nvSpPr>
            <p:cNvPr id="55" name="Google Shape;231;p11"/>
            <p:cNvSpPr/>
            <p:nvPr/>
          </p:nvSpPr>
          <p:spPr>
            <a:xfrm>
              <a:off x="-632880" y="3621960"/>
              <a:ext cx="1484640" cy="498600"/>
            </a:xfrm>
            <a:custGeom>
              <a:avLst/>
              <a:gdLst>
                <a:gd name="textAreaLeft" fmla="*/ 0 w 1484640"/>
                <a:gd name="textAreaRight" fmla="*/ 1485000 w 1484640"/>
                <a:gd name="textAreaTop" fmla="*/ 0 h 498600"/>
                <a:gd name="textAreaBottom" fmla="*/ 498960 h 498600"/>
              </a:gdLst>
              <a:ahLst/>
              <a:rect l="textAreaLeft" t="textAreaTop" r="textAreaRight" b="textAreaBottom"/>
              <a:pathLst>
                <a:path w="2761" h="928">
                  <a:moveTo>
                    <a:pt x="17" y="928"/>
                  </a:moveTo>
                  <a:lnTo>
                    <a:pt x="0" y="911"/>
                  </a:lnTo>
                  <a:lnTo>
                    <a:pt x="912" y="0"/>
                  </a:lnTo>
                  <a:lnTo>
                    <a:pt x="2761" y="0"/>
                  </a:lnTo>
                  <a:lnTo>
                    <a:pt x="2761" y="24"/>
                  </a:lnTo>
                  <a:lnTo>
                    <a:pt x="922" y="24"/>
                  </a:lnTo>
                  <a:lnTo>
                    <a:pt x="17" y="928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56" name="Google Shape;232;p11"/>
            <p:cNvSpPr/>
            <p:nvPr/>
          </p:nvSpPr>
          <p:spPr>
            <a:xfrm>
              <a:off x="-670680" y="4073400"/>
              <a:ext cx="82800" cy="82800"/>
            </a:xfrm>
            <a:custGeom>
              <a:avLst/>
              <a:gdLst>
                <a:gd name="textAreaLeft" fmla="*/ 0 w 82800"/>
                <a:gd name="textAreaRight" fmla="*/ 83160 w 82800"/>
                <a:gd name="textAreaTop" fmla="*/ 0 h 82800"/>
                <a:gd name="textAreaBottom" fmla="*/ 83160 h 82800"/>
              </a:gdLst>
              <a:ahLst/>
              <a:rect l="textAreaLeft" t="textAreaTop" r="textAreaRight" b="textAreaBottom"/>
              <a:pathLst>
                <a:path w="121" h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57" name="Google Shape;233;p11"/>
            <p:cNvSpPr/>
            <p:nvPr/>
          </p:nvSpPr>
          <p:spPr>
            <a:xfrm>
              <a:off x="811800" y="3587400"/>
              <a:ext cx="82800" cy="82800"/>
            </a:xfrm>
            <a:custGeom>
              <a:avLst/>
              <a:gdLst>
                <a:gd name="textAreaLeft" fmla="*/ 0 w 82800"/>
                <a:gd name="textAreaRight" fmla="*/ 83160 w 82800"/>
                <a:gd name="textAreaTop" fmla="*/ 0 h 82800"/>
                <a:gd name="textAreaBottom" fmla="*/ 83160 h 82800"/>
              </a:gdLst>
              <a:ahLst/>
              <a:rect l="textAreaLeft" t="textAreaTop" r="textAreaRight" b="textAreaBottom"/>
              <a:pathLst>
                <a:path w="121" h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58" name="Google Shape;234;p11"/>
          <p:cNvGrpSpPr/>
          <p:nvPr/>
        </p:nvGrpSpPr>
        <p:grpSpPr>
          <a:xfrm>
            <a:off x="7318800" y="493560"/>
            <a:ext cx="2414160" cy="791640"/>
            <a:chOff x="7318800" y="493560"/>
            <a:chExt cx="2414160" cy="791640"/>
          </a:xfrm>
        </p:grpSpPr>
        <p:grpSp>
          <p:nvGrpSpPr>
            <p:cNvPr id="59" name="Google Shape;235;p11"/>
            <p:cNvGrpSpPr/>
            <p:nvPr/>
          </p:nvGrpSpPr>
          <p:grpSpPr>
            <a:xfrm>
              <a:off x="7318800" y="493560"/>
              <a:ext cx="1565280" cy="568800"/>
              <a:chOff x="7318800" y="493560"/>
              <a:chExt cx="1565280" cy="568800"/>
            </a:xfrm>
          </p:grpSpPr>
          <p:sp>
            <p:nvSpPr>
              <p:cNvPr id="60" name="Google Shape;236;p11"/>
              <p:cNvSpPr/>
              <p:nvPr/>
            </p:nvSpPr>
            <p:spPr>
              <a:xfrm flipH="1">
                <a:off x="7361640" y="528480"/>
                <a:ext cx="1484640" cy="498600"/>
              </a:xfrm>
              <a:custGeom>
                <a:avLst/>
                <a:gdLst>
                  <a:gd name="textAreaLeft" fmla="*/ 360 w 1484640"/>
                  <a:gd name="textAreaRight" fmla="*/ 1485360 w 1484640"/>
                  <a:gd name="textAreaTop" fmla="*/ 0 h 498600"/>
                  <a:gd name="textAreaBottom" fmla="*/ 498960 h 498600"/>
                </a:gdLst>
                <a:ahLst/>
                <a:rect l="textAreaLeft" t="textAreaTop" r="textAreaRight" b="textAreaBottom"/>
                <a:pathLst>
                  <a:path w="2761" h="928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61" name="Google Shape;237;p11"/>
              <p:cNvSpPr/>
              <p:nvPr/>
            </p:nvSpPr>
            <p:spPr>
              <a:xfrm flipH="1">
                <a:off x="8801280" y="979560"/>
                <a:ext cx="82800" cy="82800"/>
              </a:xfrm>
              <a:custGeom>
                <a:avLst/>
                <a:gdLst>
                  <a:gd name="textAreaLeft" fmla="*/ 360 w 82800"/>
                  <a:gd name="textAreaRight" fmla="*/ 8352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62" name="Google Shape;238;p11"/>
              <p:cNvSpPr/>
              <p:nvPr/>
            </p:nvSpPr>
            <p:spPr>
              <a:xfrm flipH="1">
                <a:off x="7318800" y="493560"/>
                <a:ext cx="82800" cy="82800"/>
              </a:xfrm>
              <a:custGeom>
                <a:avLst/>
                <a:gdLst>
                  <a:gd name="textAreaLeft" fmla="*/ 360 w 82800"/>
                  <a:gd name="textAreaRight" fmla="*/ 8352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  <p:grpSp>
          <p:nvGrpSpPr>
            <p:cNvPr id="63" name="Google Shape;239;p11"/>
            <p:cNvGrpSpPr/>
            <p:nvPr/>
          </p:nvGrpSpPr>
          <p:grpSpPr>
            <a:xfrm>
              <a:off x="8299080" y="678240"/>
              <a:ext cx="1433880" cy="606960"/>
              <a:chOff x="8299080" y="678240"/>
              <a:chExt cx="1433880" cy="606960"/>
            </a:xfrm>
          </p:grpSpPr>
          <p:sp>
            <p:nvSpPr>
              <p:cNvPr id="64" name="Google Shape;240;p11"/>
              <p:cNvSpPr/>
              <p:nvPr/>
            </p:nvSpPr>
            <p:spPr>
              <a:xfrm flipH="1">
                <a:off x="8336520" y="715680"/>
                <a:ext cx="1355040" cy="534240"/>
              </a:xfrm>
              <a:custGeom>
                <a:avLst/>
                <a:gdLst>
                  <a:gd name="textAreaLeft" fmla="*/ 360 w 1355040"/>
                  <a:gd name="textAreaRight" fmla="*/ 1355760 w 1355040"/>
                  <a:gd name="textAreaTop" fmla="*/ 0 h 534240"/>
                  <a:gd name="textAreaBottom" fmla="*/ 534600 h 534240"/>
                </a:gdLst>
                <a:ahLst/>
                <a:rect l="textAreaLeft" t="textAreaTop" r="textAreaRight" b="textAreaBottom"/>
                <a:pathLst>
                  <a:path w="2720" h="1073">
                    <a:moveTo>
                      <a:pt x="1664" y="1073"/>
                    </a:moveTo>
                    <a:lnTo>
                      <a:pt x="0" y="1073"/>
                    </a:lnTo>
                    <a:lnTo>
                      <a:pt x="0" y="1049"/>
                    </a:lnTo>
                    <a:lnTo>
                      <a:pt x="1654" y="1049"/>
                    </a:lnTo>
                    <a:lnTo>
                      <a:pt x="2703" y="0"/>
                    </a:lnTo>
                    <a:lnTo>
                      <a:pt x="2720" y="17"/>
                    </a:lnTo>
                    <a:lnTo>
                      <a:pt x="1664" y="1073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65" name="Google Shape;241;p11"/>
              <p:cNvSpPr/>
              <p:nvPr/>
            </p:nvSpPr>
            <p:spPr>
              <a:xfrm flipH="1">
                <a:off x="9650160" y="1202400"/>
                <a:ext cx="82800" cy="82800"/>
              </a:xfrm>
              <a:custGeom>
                <a:avLst/>
                <a:gdLst>
                  <a:gd name="textAreaLeft" fmla="*/ 360 w 82800"/>
                  <a:gd name="textAreaRight" fmla="*/ 8352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1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66" name="Google Shape;242;p11"/>
              <p:cNvSpPr/>
              <p:nvPr/>
            </p:nvSpPr>
            <p:spPr>
              <a:xfrm flipH="1">
                <a:off x="8299080" y="678240"/>
                <a:ext cx="82800" cy="82800"/>
              </a:xfrm>
              <a:custGeom>
                <a:avLst/>
                <a:gdLst>
                  <a:gd name="textAreaLeft" fmla="*/ 360 w 82800"/>
                  <a:gd name="textAreaRight" fmla="*/ 8352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67" name="Google Shape;243;p11"/>
          <p:cNvGrpSpPr/>
          <p:nvPr/>
        </p:nvGrpSpPr>
        <p:grpSpPr>
          <a:xfrm>
            <a:off x="-888480" y="539280"/>
            <a:ext cx="1753920" cy="176040"/>
            <a:chOff x="-888480" y="539280"/>
            <a:chExt cx="1753920" cy="176040"/>
          </a:xfrm>
        </p:grpSpPr>
        <p:cxnSp>
          <p:nvCxnSpPr>
            <p:cNvPr id="68" name="Google Shape;244;p11"/>
            <p:cNvCxnSpPr/>
            <p:nvPr/>
          </p:nvCxnSpPr>
          <p:spPr>
            <a:xfrm flipH="1">
              <a:off x="-718200" y="539280"/>
              <a:ext cx="158400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69" name="Google Shape;245;p11"/>
            <p:cNvCxnSpPr/>
            <p:nvPr/>
          </p:nvCxnSpPr>
          <p:spPr>
            <a:xfrm flipH="1">
              <a:off x="-888480" y="715320"/>
              <a:ext cx="158400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grpSp>
        <p:nvGrpSpPr>
          <p:cNvPr id="70" name="Google Shape;246;p11"/>
          <p:cNvGrpSpPr/>
          <p:nvPr/>
        </p:nvGrpSpPr>
        <p:grpSpPr>
          <a:xfrm>
            <a:off x="8412480" y="4427640"/>
            <a:ext cx="1754640" cy="176040"/>
            <a:chOff x="8412480" y="4427640"/>
            <a:chExt cx="1754640" cy="176040"/>
          </a:xfrm>
        </p:grpSpPr>
        <p:cxnSp>
          <p:nvCxnSpPr>
            <p:cNvPr id="71" name="Google Shape;247;p11"/>
            <p:cNvCxnSpPr/>
            <p:nvPr/>
          </p:nvCxnSpPr>
          <p:spPr>
            <a:xfrm flipH="1">
              <a:off x="8583120" y="442764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72" name="Google Shape;248;p11"/>
            <p:cNvCxnSpPr/>
            <p:nvPr/>
          </p:nvCxnSpPr>
          <p:spPr>
            <a:xfrm flipH="1">
              <a:off x="8412480" y="460368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grpSp>
        <p:nvGrpSpPr>
          <p:cNvPr id="73" name="Google Shape;249;p11"/>
          <p:cNvGrpSpPr/>
          <p:nvPr/>
        </p:nvGrpSpPr>
        <p:grpSpPr>
          <a:xfrm>
            <a:off x="4008960" y="277920"/>
            <a:ext cx="1088640" cy="230760"/>
            <a:chOff x="4008960" y="277920"/>
            <a:chExt cx="1088640" cy="230760"/>
          </a:xfrm>
        </p:grpSpPr>
        <p:grpSp>
          <p:nvGrpSpPr>
            <p:cNvPr id="74" name="Google Shape;250;p11"/>
            <p:cNvGrpSpPr/>
            <p:nvPr/>
          </p:nvGrpSpPr>
          <p:grpSpPr>
            <a:xfrm>
              <a:off x="4008960" y="426600"/>
              <a:ext cx="1012680" cy="82080"/>
              <a:chOff x="4008960" y="426600"/>
              <a:chExt cx="1012680" cy="82080"/>
            </a:xfrm>
          </p:grpSpPr>
          <p:sp>
            <p:nvSpPr>
              <p:cNvPr id="75" name="Google Shape;251;p11"/>
              <p:cNvSpPr/>
              <p:nvPr/>
            </p:nvSpPr>
            <p:spPr>
              <a:xfrm flipH="1" rot="5400000">
                <a:off x="4025160" y="409680"/>
                <a:ext cx="82080" cy="115560"/>
              </a:xfrm>
              <a:custGeom>
                <a:avLst/>
                <a:gdLst>
                  <a:gd name="textAreaLeft" fmla="*/ 360 w 82080"/>
                  <a:gd name="textAreaRight" fmla="*/ 8280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2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76" name="Google Shape;252;p11"/>
              <p:cNvSpPr/>
              <p:nvPr/>
            </p:nvSpPr>
            <p:spPr>
              <a:xfrm flipH="1" rot="5400000">
                <a:off x="4204800" y="409680"/>
                <a:ext cx="82080" cy="115560"/>
              </a:xfrm>
              <a:custGeom>
                <a:avLst/>
                <a:gdLst>
                  <a:gd name="textAreaLeft" fmla="*/ 360 w 82080"/>
                  <a:gd name="textAreaRight" fmla="*/ 8280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77" name="Google Shape;253;p11"/>
              <p:cNvSpPr/>
              <p:nvPr/>
            </p:nvSpPr>
            <p:spPr>
              <a:xfrm flipH="1" rot="5400000">
                <a:off x="4384080" y="409680"/>
                <a:ext cx="82080" cy="115560"/>
              </a:xfrm>
              <a:custGeom>
                <a:avLst/>
                <a:gdLst>
                  <a:gd name="textAreaLeft" fmla="*/ 360 w 82080"/>
                  <a:gd name="textAreaRight" fmla="*/ 8280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78" name="Google Shape;254;p11"/>
              <p:cNvSpPr/>
              <p:nvPr/>
            </p:nvSpPr>
            <p:spPr>
              <a:xfrm flipH="1" rot="5400000">
                <a:off x="4563360" y="409680"/>
                <a:ext cx="82080" cy="115560"/>
              </a:xfrm>
              <a:custGeom>
                <a:avLst/>
                <a:gdLst>
                  <a:gd name="textAreaLeft" fmla="*/ 360 w 82080"/>
                  <a:gd name="textAreaRight" fmla="*/ 8280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79" name="Google Shape;255;p11"/>
              <p:cNvSpPr/>
              <p:nvPr/>
            </p:nvSpPr>
            <p:spPr>
              <a:xfrm flipH="1" rot="5400000">
                <a:off x="4742640" y="409680"/>
                <a:ext cx="82080" cy="115560"/>
              </a:xfrm>
              <a:custGeom>
                <a:avLst/>
                <a:gdLst>
                  <a:gd name="textAreaLeft" fmla="*/ 360 w 82080"/>
                  <a:gd name="textAreaRight" fmla="*/ 8280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80" name="Google Shape;256;p11"/>
              <p:cNvSpPr/>
              <p:nvPr/>
            </p:nvSpPr>
            <p:spPr>
              <a:xfrm flipH="1" rot="5400000">
                <a:off x="4922280" y="409680"/>
                <a:ext cx="82080" cy="115560"/>
              </a:xfrm>
              <a:custGeom>
                <a:avLst/>
                <a:gdLst>
                  <a:gd name="textAreaLeft" fmla="*/ 360 w 82080"/>
                  <a:gd name="textAreaRight" fmla="*/ 8280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2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  <p:grpSp>
          <p:nvGrpSpPr>
            <p:cNvPr id="81" name="Google Shape;257;p11"/>
            <p:cNvGrpSpPr/>
            <p:nvPr/>
          </p:nvGrpSpPr>
          <p:grpSpPr>
            <a:xfrm>
              <a:off x="4085280" y="277920"/>
              <a:ext cx="1012320" cy="82080"/>
              <a:chOff x="4085280" y="277920"/>
              <a:chExt cx="1012320" cy="82080"/>
            </a:xfrm>
          </p:grpSpPr>
          <p:sp>
            <p:nvSpPr>
              <p:cNvPr id="82" name="Google Shape;258;p11"/>
              <p:cNvSpPr/>
              <p:nvPr/>
            </p:nvSpPr>
            <p:spPr>
              <a:xfrm flipH="1" rot="5400000">
                <a:off x="4101480" y="261000"/>
                <a:ext cx="82080" cy="115560"/>
              </a:xfrm>
              <a:custGeom>
                <a:avLst/>
                <a:gdLst>
                  <a:gd name="textAreaLeft" fmla="*/ 360 w 82080"/>
                  <a:gd name="textAreaRight" fmla="*/ 8280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2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83" name="Google Shape;259;p11"/>
              <p:cNvSpPr/>
              <p:nvPr/>
            </p:nvSpPr>
            <p:spPr>
              <a:xfrm flipH="1" rot="5400000">
                <a:off x="4280760" y="261000"/>
                <a:ext cx="82080" cy="115560"/>
              </a:xfrm>
              <a:custGeom>
                <a:avLst/>
                <a:gdLst>
                  <a:gd name="textAreaLeft" fmla="*/ 360 w 82080"/>
                  <a:gd name="textAreaRight" fmla="*/ 8280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84" name="Google Shape;260;p11"/>
              <p:cNvSpPr/>
              <p:nvPr/>
            </p:nvSpPr>
            <p:spPr>
              <a:xfrm flipH="1" rot="5400000">
                <a:off x="4460400" y="261000"/>
                <a:ext cx="82080" cy="115560"/>
              </a:xfrm>
              <a:custGeom>
                <a:avLst/>
                <a:gdLst>
                  <a:gd name="textAreaLeft" fmla="*/ 360 w 82080"/>
                  <a:gd name="textAreaRight" fmla="*/ 8280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85" name="Google Shape;261;p11"/>
              <p:cNvSpPr/>
              <p:nvPr/>
            </p:nvSpPr>
            <p:spPr>
              <a:xfrm flipH="1" rot="5400000">
                <a:off x="4639680" y="261000"/>
                <a:ext cx="82080" cy="115560"/>
              </a:xfrm>
              <a:custGeom>
                <a:avLst/>
                <a:gdLst>
                  <a:gd name="textAreaLeft" fmla="*/ 360 w 82080"/>
                  <a:gd name="textAreaRight" fmla="*/ 8280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86" name="Google Shape;262;p11"/>
              <p:cNvSpPr/>
              <p:nvPr/>
            </p:nvSpPr>
            <p:spPr>
              <a:xfrm flipH="1" rot="5400000">
                <a:off x="4818960" y="261000"/>
                <a:ext cx="82080" cy="115560"/>
              </a:xfrm>
              <a:custGeom>
                <a:avLst/>
                <a:gdLst>
                  <a:gd name="textAreaLeft" fmla="*/ 360 w 82080"/>
                  <a:gd name="textAreaRight" fmla="*/ 8280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87" name="Google Shape;263;p11"/>
              <p:cNvSpPr/>
              <p:nvPr/>
            </p:nvSpPr>
            <p:spPr>
              <a:xfrm flipH="1" rot="5400000">
                <a:off x="4998240" y="261000"/>
                <a:ext cx="82080" cy="115560"/>
              </a:xfrm>
              <a:custGeom>
                <a:avLst/>
                <a:gdLst>
                  <a:gd name="textAreaLeft" fmla="*/ 360 w 82080"/>
                  <a:gd name="textAreaRight" fmla="*/ 8280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2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88" name="Google Shape;264;p11"/>
          <p:cNvGrpSpPr/>
          <p:nvPr/>
        </p:nvGrpSpPr>
        <p:grpSpPr>
          <a:xfrm>
            <a:off x="694800" y="4604400"/>
            <a:ext cx="1012680" cy="82080"/>
            <a:chOff x="694800" y="4604400"/>
            <a:chExt cx="1012680" cy="82080"/>
          </a:xfrm>
        </p:grpSpPr>
        <p:sp>
          <p:nvSpPr>
            <p:cNvPr id="89" name="Google Shape;265;p11"/>
            <p:cNvSpPr/>
            <p:nvPr/>
          </p:nvSpPr>
          <p:spPr>
            <a:xfrm flipH="1" rot="5400000">
              <a:off x="711000" y="458748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90" name="Google Shape;266;p11"/>
            <p:cNvSpPr/>
            <p:nvPr/>
          </p:nvSpPr>
          <p:spPr>
            <a:xfrm flipH="1" rot="5400000">
              <a:off x="890640" y="458748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91" name="Google Shape;267;p11"/>
            <p:cNvSpPr/>
            <p:nvPr/>
          </p:nvSpPr>
          <p:spPr>
            <a:xfrm flipH="1" rot="5400000">
              <a:off x="1069920" y="458748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92" name="Google Shape;268;p11"/>
            <p:cNvSpPr/>
            <p:nvPr/>
          </p:nvSpPr>
          <p:spPr>
            <a:xfrm flipH="1" rot="5400000">
              <a:off x="1249200" y="458748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93" name="Google Shape;269;p11"/>
            <p:cNvSpPr/>
            <p:nvPr/>
          </p:nvSpPr>
          <p:spPr>
            <a:xfrm flipH="1" rot="5400000">
              <a:off x="1428480" y="458748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94" name="Google Shape;270;p11"/>
            <p:cNvSpPr/>
            <p:nvPr/>
          </p:nvSpPr>
          <p:spPr>
            <a:xfrm flipH="1" rot="5400000">
              <a:off x="1608120" y="458748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95" name="Google Shape;271;p11"/>
          <p:cNvGrpSpPr/>
          <p:nvPr/>
        </p:nvGrpSpPr>
        <p:grpSpPr>
          <a:xfrm>
            <a:off x="3758400" y="4571280"/>
            <a:ext cx="1667160" cy="746640"/>
            <a:chOff x="3758400" y="4571280"/>
            <a:chExt cx="1667160" cy="746640"/>
          </a:xfrm>
        </p:grpSpPr>
        <p:grpSp>
          <p:nvGrpSpPr>
            <p:cNvPr id="96" name="Google Shape;272;p11"/>
            <p:cNvGrpSpPr/>
            <p:nvPr/>
          </p:nvGrpSpPr>
          <p:grpSpPr>
            <a:xfrm>
              <a:off x="3758400" y="4571280"/>
              <a:ext cx="1565280" cy="568800"/>
              <a:chOff x="3758400" y="4571280"/>
              <a:chExt cx="1565280" cy="568800"/>
            </a:xfrm>
          </p:grpSpPr>
          <p:sp>
            <p:nvSpPr>
              <p:cNvPr id="97" name="Google Shape;273;p11"/>
              <p:cNvSpPr/>
              <p:nvPr/>
            </p:nvSpPr>
            <p:spPr>
              <a:xfrm>
                <a:off x="3796200" y="4605840"/>
                <a:ext cx="1484640" cy="498600"/>
              </a:xfrm>
              <a:custGeom>
                <a:avLst/>
                <a:gdLst>
                  <a:gd name="textAreaLeft" fmla="*/ 0 w 1484640"/>
                  <a:gd name="textAreaRight" fmla="*/ 1485000 w 1484640"/>
                  <a:gd name="textAreaTop" fmla="*/ 0 h 498600"/>
                  <a:gd name="textAreaBottom" fmla="*/ 498960 h 498600"/>
                </a:gdLst>
                <a:ahLst/>
                <a:rect l="textAreaLeft" t="textAreaTop" r="textAreaRight" b="textAreaBottom"/>
                <a:pathLst>
                  <a:path w="2761" h="928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98" name="Google Shape;274;p11"/>
              <p:cNvSpPr/>
              <p:nvPr/>
            </p:nvSpPr>
            <p:spPr>
              <a:xfrm>
                <a:off x="3758400" y="505728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99" name="Google Shape;275;p11"/>
              <p:cNvSpPr/>
              <p:nvPr/>
            </p:nvSpPr>
            <p:spPr>
              <a:xfrm>
                <a:off x="5240880" y="457128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  <p:grpSp>
          <p:nvGrpSpPr>
            <p:cNvPr id="100" name="Google Shape;276;p11"/>
            <p:cNvGrpSpPr/>
            <p:nvPr/>
          </p:nvGrpSpPr>
          <p:grpSpPr>
            <a:xfrm>
              <a:off x="3860280" y="4749120"/>
              <a:ext cx="1565280" cy="568800"/>
              <a:chOff x="3860280" y="4749120"/>
              <a:chExt cx="1565280" cy="568800"/>
            </a:xfrm>
          </p:grpSpPr>
          <p:sp>
            <p:nvSpPr>
              <p:cNvPr id="101" name="Google Shape;277;p11"/>
              <p:cNvSpPr/>
              <p:nvPr/>
            </p:nvSpPr>
            <p:spPr>
              <a:xfrm>
                <a:off x="3898080" y="4784040"/>
                <a:ext cx="1484640" cy="498600"/>
              </a:xfrm>
              <a:custGeom>
                <a:avLst/>
                <a:gdLst>
                  <a:gd name="textAreaLeft" fmla="*/ 0 w 1484640"/>
                  <a:gd name="textAreaRight" fmla="*/ 1485000 w 1484640"/>
                  <a:gd name="textAreaTop" fmla="*/ 0 h 498600"/>
                  <a:gd name="textAreaBottom" fmla="*/ 498960 h 498600"/>
                </a:gdLst>
                <a:ahLst/>
                <a:rect l="textAreaLeft" t="textAreaTop" r="textAreaRight" b="textAreaBottom"/>
                <a:pathLst>
                  <a:path w="2761" h="928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102" name="Google Shape;278;p11"/>
              <p:cNvSpPr/>
              <p:nvPr/>
            </p:nvSpPr>
            <p:spPr>
              <a:xfrm>
                <a:off x="3860280" y="523512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103" name="Google Shape;279;p11"/>
              <p:cNvSpPr/>
              <p:nvPr/>
            </p:nvSpPr>
            <p:spPr>
              <a:xfrm>
                <a:off x="5342760" y="474912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</p:grp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411200" y="1650240"/>
            <a:ext cx="5907960" cy="109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6000" strike="noStrike" u="none">
                <a:solidFill>
                  <a:schemeClr val="accent6"/>
                </a:solidFill>
                <a:uFillTx/>
                <a:latin typeface="Share Tech"/>
                <a:ea typeface="Share Tech"/>
              </a:rPr>
              <a:t>x</a:t>
            </a:r>
            <a:r>
              <a:rPr b="1" lang="en-US" sz="6000" strike="noStrike" u="none">
                <a:solidFill>
                  <a:schemeClr val="accent6"/>
                </a:solidFill>
                <a:uFillTx/>
                <a:latin typeface="Share Tech"/>
                <a:ea typeface="Share Tech"/>
              </a:rPr>
              <a:t>x</a:t>
            </a:r>
            <a:r>
              <a:rPr b="1" lang="en-US" sz="6000" strike="noStrike" u="none">
                <a:solidFill>
                  <a:schemeClr val="accent6"/>
                </a:solidFill>
                <a:uFillTx/>
                <a:latin typeface="Share Tech"/>
                <a:ea typeface="Share Tech"/>
              </a:rPr>
              <a:t>%</a:t>
            </a:r>
            <a:endParaRPr b="0" lang="en-US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20305"/>
            </a:gs>
            <a:gs pos="100000">
              <a:srgbClr val="192c70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3" name="Google Shape;812;p28"/>
          <p:cNvGrpSpPr/>
          <p:nvPr/>
        </p:nvGrpSpPr>
        <p:grpSpPr>
          <a:xfrm>
            <a:off x="8231040" y="3587400"/>
            <a:ext cx="1565280" cy="568800"/>
            <a:chOff x="8231040" y="3587400"/>
            <a:chExt cx="1565280" cy="568800"/>
          </a:xfrm>
        </p:grpSpPr>
        <p:sp>
          <p:nvSpPr>
            <p:cNvPr id="634" name="Google Shape;813;p28"/>
            <p:cNvSpPr/>
            <p:nvPr/>
          </p:nvSpPr>
          <p:spPr>
            <a:xfrm flipH="1">
              <a:off x="8273880" y="3621960"/>
              <a:ext cx="1484640" cy="498600"/>
            </a:xfrm>
            <a:custGeom>
              <a:avLst/>
              <a:gdLst>
                <a:gd name="textAreaLeft" fmla="*/ 360 w 1484640"/>
                <a:gd name="textAreaRight" fmla="*/ 1485360 w 1484640"/>
                <a:gd name="textAreaTop" fmla="*/ 0 h 498600"/>
                <a:gd name="textAreaBottom" fmla="*/ 498960 h 498600"/>
              </a:gdLst>
              <a:ahLst/>
              <a:rect l="textAreaLeft" t="textAreaTop" r="textAreaRight" b="textAreaBottom"/>
              <a:pathLst>
                <a:path w="2761" h="928">
                  <a:moveTo>
                    <a:pt x="17" y="928"/>
                  </a:moveTo>
                  <a:lnTo>
                    <a:pt x="0" y="911"/>
                  </a:lnTo>
                  <a:lnTo>
                    <a:pt x="912" y="0"/>
                  </a:lnTo>
                  <a:lnTo>
                    <a:pt x="2761" y="0"/>
                  </a:lnTo>
                  <a:lnTo>
                    <a:pt x="2761" y="24"/>
                  </a:lnTo>
                  <a:lnTo>
                    <a:pt x="922" y="24"/>
                  </a:lnTo>
                  <a:lnTo>
                    <a:pt x="17" y="928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635" name="Google Shape;814;p28"/>
            <p:cNvSpPr/>
            <p:nvPr/>
          </p:nvSpPr>
          <p:spPr>
            <a:xfrm flipH="1">
              <a:off x="9713520" y="4073400"/>
              <a:ext cx="82800" cy="82800"/>
            </a:xfrm>
            <a:custGeom>
              <a:avLst/>
              <a:gdLst>
                <a:gd name="textAreaLeft" fmla="*/ 360 w 82800"/>
                <a:gd name="textAreaRight" fmla="*/ 83520 w 82800"/>
                <a:gd name="textAreaTop" fmla="*/ 0 h 82800"/>
                <a:gd name="textAreaBottom" fmla="*/ 83160 h 82800"/>
              </a:gdLst>
              <a:ahLst/>
              <a:rect l="textAreaLeft" t="textAreaTop" r="textAreaRight" b="textAreaBottom"/>
              <a:pathLst>
                <a:path w="121" h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636" name="Google Shape;815;p28"/>
            <p:cNvSpPr/>
            <p:nvPr/>
          </p:nvSpPr>
          <p:spPr>
            <a:xfrm flipH="1">
              <a:off x="8231040" y="3587400"/>
              <a:ext cx="82800" cy="82800"/>
            </a:xfrm>
            <a:custGeom>
              <a:avLst/>
              <a:gdLst>
                <a:gd name="textAreaLeft" fmla="*/ 360 w 82800"/>
                <a:gd name="textAreaRight" fmla="*/ 83520 w 82800"/>
                <a:gd name="textAreaTop" fmla="*/ 0 h 82800"/>
                <a:gd name="textAreaBottom" fmla="*/ 83160 h 82800"/>
              </a:gdLst>
              <a:ahLst/>
              <a:rect l="textAreaLeft" t="textAreaTop" r="textAreaRight" b="textAreaBottom"/>
              <a:pathLst>
                <a:path w="121" h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637" name="Google Shape;816;p28"/>
          <p:cNvGrpSpPr/>
          <p:nvPr/>
        </p:nvGrpSpPr>
        <p:grpSpPr>
          <a:xfrm>
            <a:off x="-606960" y="231480"/>
            <a:ext cx="2414160" cy="791640"/>
            <a:chOff x="-606960" y="231480"/>
            <a:chExt cx="2414160" cy="791640"/>
          </a:xfrm>
        </p:grpSpPr>
        <p:grpSp>
          <p:nvGrpSpPr>
            <p:cNvPr id="638" name="Google Shape;817;p28"/>
            <p:cNvGrpSpPr/>
            <p:nvPr/>
          </p:nvGrpSpPr>
          <p:grpSpPr>
            <a:xfrm>
              <a:off x="241920" y="454320"/>
              <a:ext cx="1565280" cy="568800"/>
              <a:chOff x="241920" y="454320"/>
              <a:chExt cx="1565280" cy="568800"/>
            </a:xfrm>
          </p:grpSpPr>
          <p:sp>
            <p:nvSpPr>
              <p:cNvPr id="639" name="Google Shape;818;p28"/>
              <p:cNvSpPr/>
              <p:nvPr/>
            </p:nvSpPr>
            <p:spPr>
              <a:xfrm flipV="1">
                <a:off x="279720" y="488520"/>
                <a:ext cx="1484640" cy="498600"/>
              </a:xfrm>
              <a:custGeom>
                <a:avLst/>
                <a:gdLst>
                  <a:gd name="textAreaLeft" fmla="*/ 0 w 1484640"/>
                  <a:gd name="textAreaRight" fmla="*/ 1485000 w 1484640"/>
                  <a:gd name="textAreaTop" fmla="*/ -360 h 498600"/>
                  <a:gd name="textAreaBottom" fmla="*/ 498600 h 498600"/>
                </a:gdLst>
                <a:ahLst/>
                <a:rect l="textAreaLeft" t="textAreaTop" r="textAreaRight" b="textAreaBottom"/>
                <a:pathLst>
                  <a:path w="2761" h="928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640" name="Google Shape;819;p28"/>
              <p:cNvSpPr/>
              <p:nvPr/>
            </p:nvSpPr>
            <p:spPr>
              <a:xfrm flipV="1">
                <a:off x="241920" y="45432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360 h 82800"/>
                  <a:gd name="textAreaBottom" fmla="*/ 8352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641" name="Google Shape;820;p28"/>
              <p:cNvSpPr/>
              <p:nvPr/>
            </p:nvSpPr>
            <p:spPr>
              <a:xfrm flipV="1">
                <a:off x="1724400" y="94032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360 h 82800"/>
                  <a:gd name="textAreaBottom" fmla="*/ 8352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  <p:grpSp>
          <p:nvGrpSpPr>
            <p:cNvPr id="642" name="Google Shape;821;p28"/>
            <p:cNvGrpSpPr/>
            <p:nvPr/>
          </p:nvGrpSpPr>
          <p:grpSpPr>
            <a:xfrm>
              <a:off x="-606960" y="231480"/>
              <a:ext cx="1433520" cy="606960"/>
              <a:chOff x="-606960" y="231480"/>
              <a:chExt cx="1433520" cy="606960"/>
            </a:xfrm>
          </p:grpSpPr>
          <p:sp>
            <p:nvSpPr>
              <p:cNvPr id="643" name="Google Shape;822;p28"/>
              <p:cNvSpPr/>
              <p:nvPr/>
            </p:nvSpPr>
            <p:spPr>
              <a:xfrm flipV="1">
                <a:off x="-565920" y="266400"/>
                <a:ext cx="1355040" cy="534240"/>
              </a:xfrm>
              <a:custGeom>
                <a:avLst/>
                <a:gdLst>
                  <a:gd name="textAreaLeft" fmla="*/ 0 w 1355040"/>
                  <a:gd name="textAreaRight" fmla="*/ 1355400 w 1355040"/>
                  <a:gd name="textAreaTop" fmla="*/ 360 h 534240"/>
                  <a:gd name="textAreaBottom" fmla="*/ 534960 h 534240"/>
                </a:gdLst>
                <a:ahLst/>
                <a:rect l="textAreaLeft" t="textAreaTop" r="textAreaRight" b="textAreaBottom"/>
                <a:pathLst>
                  <a:path w="2720" h="1073">
                    <a:moveTo>
                      <a:pt x="1664" y="1073"/>
                    </a:moveTo>
                    <a:lnTo>
                      <a:pt x="0" y="1073"/>
                    </a:lnTo>
                    <a:lnTo>
                      <a:pt x="0" y="1049"/>
                    </a:lnTo>
                    <a:lnTo>
                      <a:pt x="1654" y="1049"/>
                    </a:lnTo>
                    <a:lnTo>
                      <a:pt x="2703" y="0"/>
                    </a:lnTo>
                    <a:lnTo>
                      <a:pt x="2720" y="17"/>
                    </a:lnTo>
                    <a:lnTo>
                      <a:pt x="1664" y="1073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644" name="Google Shape;823;p28"/>
              <p:cNvSpPr/>
              <p:nvPr/>
            </p:nvSpPr>
            <p:spPr>
              <a:xfrm flipV="1">
                <a:off x="-606960" y="23148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360 h 82800"/>
                  <a:gd name="textAreaBottom" fmla="*/ 8352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1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645" name="Google Shape;824;p28"/>
              <p:cNvSpPr/>
              <p:nvPr/>
            </p:nvSpPr>
            <p:spPr>
              <a:xfrm flipV="1">
                <a:off x="743760" y="75564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360 h 82800"/>
                  <a:gd name="textAreaBottom" fmla="*/ 8352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646" name="Google Shape;825;p28"/>
          <p:cNvGrpSpPr/>
          <p:nvPr/>
        </p:nvGrpSpPr>
        <p:grpSpPr>
          <a:xfrm>
            <a:off x="8260200" y="539280"/>
            <a:ext cx="1754280" cy="176040"/>
            <a:chOff x="8260200" y="539280"/>
            <a:chExt cx="1754280" cy="176040"/>
          </a:xfrm>
        </p:grpSpPr>
        <p:cxnSp>
          <p:nvCxnSpPr>
            <p:cNvPr id="647" name="Google Shape;826;p28"/>
            <p:cNvCxnSpPr/>
            <p:nvPr/>
          </p:nvCxnSpPr>
          <p:spPr>
            <a:xfrm>
              <a:off x="8260200" y="53928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648" name="Google Shape;827;p28"/>
            <p:cNvCxnSpPr/>
            <p:nvPr/>
          </p:nvCxnSpPr>
          <p:spPr>
            <a:xfrm>
              <a:off x="8430480" y="71532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grpSp>
        <p:nvGrpSpPr>
          <p:cNvPr id="649" name="Google Shape;828;p28"/>
          <p:cNvGrpSpPr/>
          <p:nvPr/>
        </p:nvGrpSpPr>
        <p:grpSpPr>
          <a:xfrm>
            <a:off x="-1041120" y="4427640"/>
            <a:ext cx="1754280" cy="176040"/>
            <a:chOff x="-1041120" y="4427640"/>
            <a:chExt cx="1754280" cy="176040"/>
          </a:xfrm>
        </p:grpSpPr>
        <p:cxnSp>
          <p:nvCxnSpPr>
            <p:cNvPr id="650" name="Google Shape;829;p28"/>
            <p:cNvCxnSpPr/>
            <p:nvPr/>
          </p:nvCxnSpPr>
          <p:spPr>
            <a:xfrm>
              <a:off x="-1041120" y="4427640"/>
              <a:ext cx="158400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651" name="Google Shape;830;p28"/>
            <p:cNvCxnSpPr/>
            <p:nvPr/>
          </p:nvCxnSpPr>
          <p:spPr>
            <a:xfrm>
              <a:off x="-870480" y="4603680"/>
              <a:ext cx="158400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grpSp>
        <p:nvGrpSpPr>
          <p:cNvPr id="652" name="Google Shape;831;p28"/>
          <p:cNvGrpSpPr/>
          <p:nvPr/>
        </p:nvGrpSpPr>
        <p:grpSpPr>
          <a:xfrm>
            <a:off x="4027680" y="277920"/>
            <a:ext cx="1088640" cy="230760"/>
            <a:chOff x="4027680" y="277920"/>
            <a:chExt cx="1088640" cy="230760"/>
          </a:xfrm>
        </p:grpSpPr>
        <p:grpSp>
          <p:nvGrpSpPr>
            <p:cNvPr id="653" name="Google Shape;832;p28"/>
            <p:cNvGrpSpPr/>
            <p:nvPr/>
          </p:nvGrpSpPr>
          <p:grpSpPr>
            <a:xfrm>
              <a:off x="4103640" y="426600"/>
              <a:ext cx="1012680" cy="82080"/>
              <a:chOff x="4103640" y="426600"/>
              <a:chExt cx="1012680" cy="82080"/>
            </a:xfrm>
          </p:grpSpPr>
          <p:sp>
            <p:nvSpPr>
              <p:cNvPr id="654" name="Google Shape;833;p28"/>
              <p:cNvSpPr/>
              <p:nvPr/>
            </p:nvSpPr>
            <p:spPr>
              <a:xfrm rot="16200000">
                <a:off x="5017320" y="40968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2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655" name="Google Shape;834;p28"/>
              <p:cNvSpPr/>
              <p:nvPr/>
            </p:nvSpPr>
            <p:spPr>
              <a:xfrm rot="16200000">
                <a:off x="4838040" y="40968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656" name="Google Shape;835;p28"/>
              <p:cNvSpPr/>
              <p:nvPr/>
            </p:nvSpPr>
            <p:spPr>
              <a:xfrm rot="16200000">
                <a:off x="4658400" y="40968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657" name="Google Shape;836;p28"/>
              <p:cNvSpPr/>
              <p:nvPr/>
            </p:nvSpPr>
            <p:spPr>
              <a:xfrm rot="16200000">
                <a:off x="4479120" y="40968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658" name="Google Shape;837;p28"/>
              <p:cNvSpPr/>
              <p:nvPr/>
            </p:nvSpPr>
            <p:spPr>
              <a:xfrm rot="16200000">
                <a:off x="4299840" y="40968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659" name="Google Shape;838;p28"/>
              <p:cNvSpPr/>
              <p:nvPr/>
            </p:nvSpPr>
            <p:spPr>
              <a:xfrm rot="16200000">
                <a:off x="4120200" y="40968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2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  <p:grpSp>
          <p:nvGrpSpPr>
            <p:cNvPr id="660" name="Google Shape;839;p28"/>
            <p:cNvGrpSpPr/>
            <p:nvPr/>
          </p:nvGrpSpPr>
          <p:grpSpPr>
            <a:xfrm>
              <a:off x="4027680" y="277920"/>
              <a:ext cx="1012320" cy="82080"/>
              <a:chOff x="4027680" y="277920"/>
              <a:chExt cx="1012320" cy="82080"/>
            </a:xfrm>
          </p:grpSpPr>
          <p:sp>
            <p:nvSpPr>
              <p:cNvPr id="661" name="Google Shape;840;p28"/>
              <p:cNvSpPr/>
              <p:nvPr/>
            </p:nvSpPr>
            <p:spPr>
              <a:xfrm rot="16200000">
                <a:off x="4941000" y="26100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2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662" name="Google Shape;841;p28"/>
              <p:cNvSpPr/>
              <p:nvPr/>
            </p:nvSpPr>
            <p:spPr>
              <a:xfrm rot="16200000">
                <a:off x="4761720" y="26100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663" name="Google Shape;842;p28"/>
              <p:cNvSpPr/>
              <p:nvPr/>
            </p:nvSpPr>
            <p:spPr>
              <a:xfrm rot="16200000">
                <a:off x="4582440" y="26100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664" name="Google Shape;843;p28"/>
              <p:cNvSpPr/>
              <p:nvPr/>
            </p:nvSpPr>
            <p:spPr>
              <a:xfrm rot="16200000">
                <a:off x="4402800" y="26100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665" name="Google Shape;844;p28"/>
              <p:cNvSpPr/>
              <p:nvPr/>
            </p:nvSpPr>
            <p:spPr>
              <a:xfrm rot="16200000">
                <a:off x="4223520" y="26100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666" name="Google Shape;845;p28"/>
              <p:cNvSpPr/>
              <p:nvPr/>
            </p:nvSpPr>
            <p:spPr>
              <a:xfrm rot="16200000">
                <a:off x="4044240" y="26100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2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667" name="Google Shape;846;p28"/>
          <p:cNvGrpSpPr/>
          <p:nvPr/>
        </p:nvGrpSpPr>
        <p:grpSpPr>
          <a:xfrm>
            <a:off x="7417800" y="4604400"/>
            <a:ext cx="1012680" cy="82080"/>
            <a:chOff x="7417800" y="4604400"/>
            <a:chExt cx="1012680" cy="82080"/>
          </a:xfrm>
        </p:grpSpPr>
        <p:sp>
          <p:nvSpPr>
            <p:cNvPr id="668" name="Google Shape;847;p28"/>
            <p:cNvSpPr/>
            <p:nvPr/>
          </p:nvSpPr>
          <p:spPr>
            <a:xfrm rot="16200000">
              <a:off x="8331480" y="45874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669" name="Google Shape;848;p28"/>
            <p:cNvSpPr/>
            <p:nvPr/>
          </p:nvSpPr>
          <p:spPr>
            <a:xfrm rot="16200000">
              <a:off x="8152200" y="45874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670" name="Google Shape;849;p28"/>
            <p:cNvSpPr/>
            <p:nvPr/>
          </p:nvSpPr>
          <p:spPr>
            <a:xfrm rot="16200000">
              <a:off x="7972560" y="45874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671" name="Google Shape;850;p28"/>
            <p:cNvSpPr/>
            <p:nvPr/>
          </p:nvSpPr>
          <p:spPr>
            <a:xfrm rot="16200000">
              <a:off x="7793280" y="45874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672" name="Google Shape;851;p28"/>
            <p:cNvSpPr/>
            <p:nvPr/>
          </p:nvSpPr>
          <p:spPr>
            <a:xfrm rot="16200000">
              <a:off x="7614000" y="45874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673" name="Google Shape;852;p28"/>
            <p:cNvSpPr/>
            <p:nvPr/>
          </p:nvSpPr>
          <p:spPr>
            <a:xfrm rot="16200000">
              <a:off x="7434360" y="45874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674" name="Google Shape;853;p28"/>
          <p:cNvGrpSpPr/>
          <p:nvPr/>
        </p:nvGrpSpPr>
        <p:grpSpPr>
          <a:xfrm>
            <a:off x="4327560" y="4426200"/>
            <a:ext cx="413280" cy="355320"/>
            <a:chOff x="4327560" y="4426200"/>
            <a:chExt cx="413280" cy="355320"/>
          </a:xfrm>
        </p:grpSpPr>
        <p:sp>
          <p:nvSpPr>
            <p:cNvPr id="675" name="Google Shape;854;p28"/>
            <p:cNvSpPr/>
            <p:nvPr/>
          </p:nvSpPr>
          <p:spPr>
            <a:xfrm rot="5400000">
              <a:off x="4280040" y="4473720"/>
              <a:ext cx="355320" cy="260280"/>
            </a:xfrm>
            <a:custGeom>
              <a:avLst/>
              <a:gdLst>
                <a:gd name="textAreaLeft" fmla="*/ 0 w 355320"/>
                <a:gd name="textAreaRight" fmla="*/ 355680 w 355320"/>
                <a:gd name="textAreaTop" fmla="*/ 0 h 260280"/>
                <a:gd name="textAreaBottom" fmla="*/ 260640 h 260280"/>
              </a:gdLst>
              <a:ahLst/>
              <a:rect l="textAreaLeft" t="textAreaTop" r="textAreaRight" b="textAreaBottom"/>
              <a:pathLst>
                <a:path w="380" h="280">
                  <a:moveTo>
                    <a:pt x="379" y="189"/>
                  </a:moveTo>
                  <a:lnTo>
                    <a:pt x="379" y="279"/>
                  </a:lnTo>
                  <a:lnTo>
                    <a:pt x="190" y="89"/>
                  </a:lnTo>
                  <a:lnTo>
                    <a:pt x="0" y="279"/>
                  </a:lnTo>
                  <a:lnTo>
                    <a:pt x="0" y="189"/>
                  </a:lnTo>
                  <a:lnTo>
                    <a:pt x="145" y="45"/>
                  </a:lnTo>
                  <a:lnTo>
                    <a:pt x="145" y="44"/>
                  </a:lnTo>
                  <a:lnTo>
                    <a:pt x="190" y="0"/>
                  </a:lnTo>
                  <a:lnTo>
                    <a:pt x="235" y="44"/>
                  </a:lnTo>
                  <a:lnTo>
                    <a:pt x="234" y="45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676" name="Google Shape;855;p28"/>
            <p:cNvSpPr/>
            <p:nvPr/>
          </p:nvSpPr>
          <p:spPr>
            <a:xfrm rot="5400000">
              <a:off x="4433040" y="4473720"/>
              <a:ext cx="355320" cy="260280"/>
            </a:xfrm>
            <a:custGeom>
              <a:avLst/>
              <a:gdLst>
                <a:gd name="textAreaLeft" fmla="*/ 0 w 355320"/>
                <a:gd name="textAreaRight" fmla="*/ 355680 w 355320"/>
                <a:gd name="textAreaTop" fmla="*/ 0 h 260280"/>
                <a:gd name="textAreaBottom" fmla="*/ 260640 h 260280"/>
              </a:gdLst>
              <a:ahLst/>
              <a:rect l="textAreaLeft" t="textAreaTop" r="textAreaRight" b="textAreaBottom"/>
              <a:pathLst>
                <a:path w="380" h="279">
                  <a:moveTo>
                    <a:pt x="379" y="189"/>
                  </a:moveTo>
                  <a:lnTo>
                    <a:pt x="379" y="278"/>
                  </a:lnTo>
                  <a:lnTo>
                    <a:pt x="190" y="89"/>
                  </a:lnTo>
                  <a:lnTo>
                    <a:pt x="0" y="278"/>
                  </a:lnTo>
                  <a:lnTo>
                    <a:pt x="0" y="189"/>
                  </a:lnTo>
                  <a:lnTo>
                    <a:pt x="190" y="0"/>
                  </a:lnTo>
                  <a:lnTo>
                    <a:pt x="379" y="189"/>
                  </a:lnTo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20305"/>
            </a:gs>
            <a:gs pos="100000">
              <a:srgbClr val="192c70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857;p29"/>
          <p:cNvGrpSpPr/>
          <p:nvPr/>
        </p:nvGrpSpPr>
        <p:grpSpPr>
          <a:xfrm>
            <a:off x="-729000" y="2360160"/>
            <a:ext cx="1433520" cy="606960"/>
            <a:chOff x="-729000" y="2360160"/>
            <a:chExt cx="1433520" cy="606960"/>
          </a:xfrm>
        </p:grpSpPr>
        <p:sp>
          <p:nvSpPr>
            <p:cNvPr id="678" name="Google Shape;858;p29"/>
            <p:cNvSpPr/>
            <p:nvPr/>
          </p:nvSpPr>
          <p:spPr>
            <a:xfrm rot="10800000">
              <a:off x="-691560" y="2395440"/>
              <a:ext cx="1355040" cy="534240"/>
            </a:xfrm>
            <a:custGeom>
              <a:avLst/>
              <a:gdLst>
                <a:gd name="textAreaLeft" fmla="*/ 0 w 1355040"/>
                <a:gd name="textAreaRight" fmla="*/ 1355400 w 1355040"/>
                <a:gd name="textAreaTop" fmla="*/ 0 h 534240"/>
                <a:gd name="textAreaBottom" fmla="*/ 534600 h 534240"/>
              </a:gdLst>
              <a:ahLst/>
              <a:rect l="textAreaLeft" t="textAreaTop" r="textAreaRight" b="textAreaBottom"/>
              <a:pathLst>
                <a:path w="2720" h="1073">
                  <a:moveTo>
                    <a:pt x="1664" y="1073"/>
                  </a:moveTo>
                  <a:lnTo>
                    <a:pt x="0" y="1073"/>
                  </a:lnTo>
                  <a:lnTo>
                    <a:pt x="0" y="1049"/>
                  </a:lnTo>
                  <a:lnTo>
                    <a:pt x="1654" y="1049"/>
                  </a:lnTo>
                  <a:lnTo>
                    <a:pt x="2703" y="0"/>
                  </a:lnTo>
                  <a:lnTo>
                    <a:pt x="2720" y="17"/>
                  </a:lnTo>
                  <a:lnTo>
                    <a:pt x="1664" y="1073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679" name="Google Shape;859;p29"/>
            <p:cNvSpPr/>
            <p:nvPr/>
          </p:nvSpPr>
          <p:spPr>
            <a:xfrm rot="10800000">
              <a:off x="621720" y="2360160"/>
              <a:ext cx="82800" cy="82800"/>
            </a:xfrm>
            <a:custGeom>
              <a:avLst/>
              <a:gdLst>
                <a:gd name="textAreaLeft" fmla="*/ 0 w 82800"/>
                <a:gd name="textAreaRight" fmla="*/ 83160 w 82800"/>
                <a:gd name="textAreaTop" fmla="*/ 0 h 82800"/>
                <a:gd name="textAreaBottom" fmla="*/ 83160 h 82800"/>
              </a:gdLst>
              <a:ahLst/>
              <a:rect l="textAreaLeft" t="textAreaTop" r="textAreaRight" b="textAreaBottom"/>
              <a:pathLst>
                <a:path w="121" h="121">
                  <a:moveTo>
                    <a:pt x="121" y="61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680" name="Google Shape;860;p29"/>
            <p:cNvSpPr/>
            <p:nvPr/>
          </p:nvSpPr>
          <p:spPr>
            <a:xfrm rot="10800000">
              <a:off x="-729000" y="2884320"/>
              <a:ext cx="82800" cy="82800"/>
            </a:xfrm>
            <a:custGeom>
              <a:avLst/>
              <a:gdLst>
                <a:gd name="textAreaLeft" fmla="*/ 0 w 82800"/>
                <a:gd name="textAreaRight" fmla="*/ 83160 w 82800"/>
                <a:gd name="textAreaTop" fmla="*/ 0 h 82800"/>
                <a:gd name="textAreaBottom" fmla="*/ 83160 h 82800"/>
              </a:gdLst>
              <a:ahLst/>
              <a:rect l="textAreaLeft" t="textAreaTop" r="textAreaRight" b="textAreaBottom"/>
              <a:pathLst>
                <a:path w="121" h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681" name="Google Shape;861;p29"/>
          <p:cNvGrpSpPr/>
          <p:nvPr/>
        </p:nvGrpSpPr>
        <p:grpSpPr>
          <a:xfrm>
            <a:off x="704160" y="277920"/>
            <a:ext cx="1012680" cy="82080"/>
            <a:chOff x="704160" y="277920"/>
            <a:chExt cx="1012680" cy="82080"/>
          </a:xfrm>
        </p:grpSpPr>
        <p:sp>
          <p:nvSpPr>
            <p:cNvPr id="682" name="Google Shape;862;p29"/>
            <p:cNvSpPr/>
            <p:nvPr/>
          </p:nvSpPr>
          <p:spPr>
            <a:xfrm flipH="1" rot="5400000">
              <a:off x="720360" y="26100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683" name="Google Shape;863;p29"/>
            <p:cNvSpPr/>
            <p:nvPr/>
          </p:nvSpPr>
          <p:spPr>
            <a:xfrm flipH="1" rot="5400000">
              <a:off x="900000" y="26100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684" name="Google Shape;864;p29"/>
            <p:cNvSpPr/>
            <p:nvPr/>
          </p:nvSpPr>
          <p:spPr>
            <a:xfrm flipH="1" rot="5400000">
              <a:off x="1079280" y="26100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685" name="Google Shape;865;p29"/>
            <p:cNvSpPr/>
            <p:nvPr/>
          </p:nvSpPr>
          <p:spPr>
            <a:xfrm flipH="1" rot="5400000">
              <a:off x="1258560" y="26100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686" name="Google Shape;866;p29"/>
            <p:cNvSpPr/>
            <p:nvPr/>
          </p:nvSpPr>
          <p:spPr>
            <a:xfrm flipH="1" rot="5400000">
              <a:off x="1438200" y="26100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687" name="Google Shape;867;p29"/>
            <p:cNvSpPr/>
            <p:nvPr/>
          </p:nvSpPr>
          <p:spPr>
            <a:xfrm flipH="1" rot="5400000">
              <a:off x="1617480" y="26100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688" name="Google Shape;868;p29"/>
          <p:cNvGrpSpPr/>
          <p:nvPr/>
        </p:nvGrpSpPr>
        <p:grpSpPr>
          <a:xfrm>
            <a:off x="-879120" y="4595040"/>
            <a:ext cx="1753920" cy="176040"/>
            <a:chOff x="-879120" y="4595040"/>
            <a:chExt cx="1753920" cy="176040"/>
          </a:xfrm>
        </p:grpSpPr>
        <p:cxnSp>
          <p:nvCxnSpPr>
            <p:cNvPr id="689" name="Google Shape;869;p29"/>
            <p:cNvCxnSpPr/>
            <p:nvPr/>
          </p:nvCxnSpPr>
          <p:spPr>
            <a:xfrm flipH="1">
              <a:off x="-708840" y="4595040"/>
              <a:ext cx="158400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690" name="Google Shape;870;p29"/>
            <p:cNvCxnSpPr/>
            <p:nvPr/>
          </p:nvCxnSpPr>
          <p:spPr>
            <a:xfrm flipH="1">
              <a:off x="-879120" y="4771080"/>
              <a:ext cx="158400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grpSp>
        <p:nvGrpSpPr>
          <p:cNvPr id="691" name="Google Shape;871;p29"/>
          <p:cNvGrpSpPr/>
          <p:nvPr/>
        </p:nvGrpSpPr>
        <p:grpSpPr>
          <a:xfrm>
            <a:off x="8421840" y="360000"/>
            <a:ext cx="1754640" cy="176040"/>
            <a:chOff x="8421840" y="360000"/>
            <a:chExt cx="1754640" cy="176040"/>
          </a:xfrm>
        </p:grpSpPr>
        <p:cxnSp>
          <p:nvCxnSpPr>
            <p:cNvPr id="692" name="Google Shape;872;p29"/>
            <p:cNvCxnSpPr/>
            <p:nvPr/>
          </p:nvCxnSpPr>
          <p:spPr>
            <a:xfrm flipH="1">
              <a:off x="8592480" y="36000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693" name="Google Shape;873;p29"/>
            <p:cNvCxnSpPr/>
            <p:nvPr/>
          </p:nvCxnSpPr>
          <p:spPr>
            <a:xfrm flipH="1">
              <a:off x="8421840" y="53604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grpSp>
        <p:nvGrpSpPr>
          <p:cNvPr id="694" name="Google Shape;874;p29"/>
          <p:cNvGrpSpPr/>
          <p:nvPr/>
        </p:nvGrpSpPr>
        <p:grpSpPr>
          <a:xfrm>
            <a:off x="7897680" y="4082400"/>
            <a:ext cx="1667160" cy="746640"/>
            <a:chOff x="7897680" y="4082400"/>
            <a:chExt cx="1667160" cy="746640"/>
          </a:xfrm>
        </p:grpSpPr>
        <p:grpSp>
          <p:nvGrpSpPr>
            <p:cNvPr id="695" name="Google Shape;875;p29"/>
            <p:cNvGrpSpPr/>
            <p:nvPr/>
          </p:nvGrpSpPr>
          <p:grpSpPr>
            <a:xfrm>
              <a:off x="7897680" y="4082400"/>
              <a:ext cx="1565280" cy="568800"/>
              <a:chOff x="7897680" y="4082400"/>
              <a:chExt cx="1565280" cy="568800"/>
            </a:xfrm>
          </p:grpSpPr>
          <p:sp>
            <p:nvSpPr>
              <p:cNvPr id="696" name="Google Shape;876;p29"/>
              <p:cNvSpPr/>
              <p:nvPr/>
            </p:nvSpPr>
            <p:spPr>
              <a:xfrm>
                <a:off x="7935480" y="4116960"/>
                <a:ext cx="1484640" cy="498600"/>
              </a:xfrm>
              <a:custGeom>
                <a:avLst/>
                <a:gdLst>
                  <a:gd name="textAreaLeft" fmla="*/ 0 w 1484640"/>
                  <a:gd name="textAreaRight" fmla="*/ 1485000 w 1484640"/>
                  <a:gd name="textAreaTop" fmla="*/ 0 h 498600"/>
                  <a:gd name="textAreaBottom" fmla="*/ 498960 h 498600"/>
                </a:gdLst>
                <a:ahLst/>
                <a:rect l="textAreaLeft" t="textAreaTop" r="textAreaRight" b="textAreaBottom"/>
                <a:pathLst>
                  <a:path w="2761" h="928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697" name="Google Shape;877;p29"/>
              <p:cNvSpPr/>
              <p:nvPr/>
            </p:nvSpPr>
            <p:spPr>
              <a:xfrm>
                <a:off x="7897680" y="456840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698" name="Google Shape;878;p29"/>
              <p:cNvSpPr/>
              <p:nvPr/>
            </p:nvSpPr>
            <p:spPr>
              <a:xfrm>
                <a:off x="9380160" y="408240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  <p:grpSp>
          <p:nvGrpSpPr>
            <p:cNvPr id="699" name="Google Shape;879;p29"/>
            <p:cNvGrpSpPr/>
            <p:nvPr/>
          </p:nvGrpSpPr>
          <p:grpSpPr>
            <a:xfrm>
              <a:off x="7999560" y="4260240"/>
              <a:ext cx="1565280" cy="568800"/>
              <a:chOff x="7999560" y="4260240"/>
              <a:chExt cx="1565280" cy="568800"/>
            </a:xfrm>
          </p:grpSpPr>
          <p:sp>
            <p:nvSpPr>
              <p:cNvPr id="700" name="Google Shape;880;p29"/>
              <p:cNvSpPr/>
              <p:nvPr/>
            </p:nvSpPr>
            <p:spPr>
              <a:xfrm>
                <a:off x="8037360" y="4295160"/>
                <a:ext cx="1484640" cy="498600"/>
              </a:xfrm>
              <a:custGeom>
                <a:avLst/>
                <a:gdLst>
                  <a:gd name="textAreaLeft" fmla="*/ 0 w 1484640"/>
                  <a:gd name="textAreaRight" fmla="*/ 1485000 w 1484640"/>
                  <a:gd name="textAreaTop" fmla="*/ 0 h 498600"/>
                  <a:gd name="textAreaBottom" fmla="*/ 498960 h 498600"/>
                </a:gdLst>
                <a:ahLst/>
                <a:rect l="textAreaLeft" t="textAreaTop" r="textAreaRight" b="textAreaBottom"/>
                <a:pathLst>
                  <a:path w="2761" h="928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701" name="Google Shape;881;p29"/>
              <p:cNvSpPr/>
              <p:nvPr/>
            </p:nvSpPr>
            <p:spPr>
              <a:xfrm>
                <a:off x="7999560" y="474624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702" name="Google Shape;882;p29"/>
              <p:cNvSpPr/>
              <p:nvPr/>
            </p:nvSpPr>
            <p:spPr>
              <a:xfrm>
                <a:off x="9482040" y="426024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20305"/>
            </a:gs>
            <a:gs pos="100000">
              <a:srgbClr val="192c70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oogle Shape;99;p4"/>
          <p:cNvGrpSpPr/>
          <p:nvPr/>
        </p:nvGrpSpPr>
        <p:grpSpPr>
          <a:xfrm>
            <a:off x="8430840" y="1121040"/>
            <a:ext cx="1433880" cy="606960"/>
            <a:chOff x="8430840" y="1121040"/>
            <a:chExt cx="1433880" cy="606960"/>
          </a:xfrm>
        </p:grpSpPr>
        <p:sp>
          <p:nvSpPr>
            <p:cNvPr id="704" name="Google Shape;100;p4"/>
            <p:cNvSpPr/>
            <p:nvPr/>
          </p:nvSpPr>
          <p:spPr>
            <a:xfrm flipV="1">
              <a:off x="8471880" y="1155960"/>
              <a:ext cx="1355040" cy="534240"/>
            </a:xfrm>
            <a:custGeom>
              <a:avLst/>
              <a:gdLst>
                <a:gd name="textAreaLeft" fmla="*/ 0 w 1355040"/>
                <a:gd name="textAreaRight" fmla="*/ 1355400 w 1355040"/>
                <a:gd name="textAreaTop" fmla="*/ 360 h 534240"/>
                <a:gd name="textAreaBottom" fmla="*/ 534960 h 534240"/>
              </a:gdLst>
              <a:ahLst/>
              <a:rect l="textAreaLeft" t="textAreaTop" r="textAreaRight" b="textAreaBottom"/>
              <a:pathLst>
                <a:path w="2720" h="1073">
                  <a:moveTo>
                    <a:pt x="1664" y="1073"/>
                  </a:moveTo>
                  <a:lnTo>
                    <a:pt x="0" y="1073"/>
                  </a:lnTo>
                  <a:lnTo>
                    <a:pt x="0" y="1049"/>
                  </a:lnTo>
                  <a:lnTo>
                    <a:pt x="1654" y="1049"/>
                  </a:lnTo>
                  <a:lnTo>
                    <a:pt x="2703" y="0"/>
                  </a:lnTo>
                  <a:lnTo>
                    <a:pt x="2720" y="17"/>
                  </a:lnTo>
                  <a:lnTo>
                    <a:pt x="1664" y="1073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705" name="Google Shape;101;p4"/>
            <p:cNvSpPr/>
            <p:nvPr/>
          </p:nvSpPr>
          <p:spPr>
            <a:xfrm flipV="1">
              <a:off x="8430840" y="1121040"/>
              <a:ext cx="82800" cy="82800"/>
            </a:xfrm>
            <a:custGeom>
              <a:avLst/>
              <a:gdLst>
                <a:gd name="textAreaLeft" fmla="*/ 0 w 82800"/>
                <a:gd name="textAreaRight" fmla="*/ 83160 w 82800"/>
                <a:gd name="textAreaTop" fmla="*/ 360 h 82800"/>
                <a:gd name="textAreaBottom" fmla="*/ 83520 h 82800"/>
              </a:gdLst>
              <a:ahLst/>
              <a:rect l="textAreaLeft" t="textAreaTop" r="textAreaRight" b="textAreaBottom"/>
              <a:pathLst>
                <a:path w="121" h="121">
                  <a:moveTo>
                    <a:pt x="121" y="61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706" name="Google Shape;102;p4"/>
            <p:cNvSpPr/>
            <p:nvPr/>
          </p:nvSpPr>
          <p:spPr>
            <a:xfrm flipV="1">
              <a:off x="9781920" y="1645200"/>
              <a:ext cx="82800" cy="82800"/>
            </a:xfrm>
            <a:custGeom>
              <a:avLst/>
              <a:gdLst>
                <a:gd name="textAreaLeft" fmla="*/ 0 w 82800"/>
                <a:gd name="textAreaRight" fmla="*/ 83160 w 82800"/>
                <a:gd name="textAreaTop" fmla="*/ 360 h 82800"/>
                <a:gd name="textAreaBottom" fmla="*/ 83520 h 82800"/>
              </a:gdLst>
              <a:ahLst/>
              <a:rect l="textAreaLeft" t="textAreaTop" r="textAreaRight" b="textAreaBottom"/>
              <a:pathLst>
                <a:path w="121" h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707" name="Google Shape;103;p4"/>
          <p:cNvGrpSpPr/>
          <p:nvPr/>
        </p:nvGrpSpPr>
        <p:grpSpPr>
          <a:xfrm>
            <a:off x="7417800" y="277920"/>
            <a:ext cx="1012680" cy="82080"/>
            <a:chOff x="7417800" y="277920"/>
            <a:chExt cx="1012680" cy="82080"/>
          </a:xfrm>
        </p:grpSpPr>
        <p:sp>
          <p:nvSpPr>
            <p:cNvPr id="708" name="Google Shape;104;p4"/>
            <p:cNvSpPr/>
            <p:nvPr/>
          </p:nvSpPr>
          <p:spPr>
            <a:xfrm rot="16200000">
              <a:off x="8331480" y="26100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709" name="Google Shape;105;p4"/>
            <p:cNvSpPr/>
            <p:nvPr/>
          </p:nvSpPr>
          <p:spPr>
            <a:xfrm rot="16200000">
              <a:off x="8152200" y="26100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710" name="Google Shape;106;p4"/>
            <p:cNvSpPr/>
            <p:nvPr/>
          </p:nvSpPr>
          <p:spPr>
            <a:xfrm rot="16200000">
              <a:off x="7972560" y="26100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711" name="Google Shape;107;p4"/>
            <p:cNvSpPr/>
            <p:nvPr/>
          </p:nvSpPr>
          <p:spPr>
            <a:xfrm rot="16200000">
              <a:off x="7793280" y="26100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712" name="Google Shape;108;p4"/>
            <p:cNvSpPr/>
            <p:nvPr/>
          </p:nvSpPr>
          <p:spPr>
            <a:xfrm rot="16200000">
              <a:off x="7614000" y="26100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713" name="Google Shape;109;p4"/>
            <p:cNvSpPr/>
            <p:nvPr/>
          </p:nvSpPr>
          <p:spPr>
            <a:xfrm rot="16200000">
              <a:off x="7434360" y="26100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714" name="Google Shape;110;p4"/>
          <p:cNvGrpSpPr/>
          <p:nvPr/>
        </p:nvGrpSpPr>
        <p:grpSpPr>
          <a:xfrm>
            <a:off x="8260200" y="4595040"/>
            <a:ext cx="1754280" cy="176040"/>
            <a:chOff x="8260200" y="4595040"/>
            <a:chExt cx="1754280" cy="176040"/>
          </a:xfrm>
        </p:grpSpPr>
        <p:cxnSp>
          <p:nvCxnSpPr>
            <p:cNvPr id="715" name="Google Shape;111;p4"/>
            <p:cNvCxnSpPr/>
            <p:nvPr/>
          </p:nvCxnSpPr>
          <p:spPr>
            <a:xfrm>
              <a:off x="8260200" y="459504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716" name="Google Shape;112;p4"/>
            <p:cNvCxnSpPr/>
            <p:nvPr/>
          </p:nvCxnSpPr>
          <p:spPr>
            <a:xfrm>
              <a:off x="8430480" y="477108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grpSp>
        <p:nvGrpSpPr>
          <p:cNvPr id="717" name="Google Shape;113;p4"/>
          <p:cNvGrpSpPr/>
          <p:nvPr/>
        </p:nvGrpSpPr>
        <p:grpSpPr>
          <a:xfrm>
            <a:off x="-1041120" y="360000"/>
            <a:ext cx="1754280" cy="176040"/>
            <a:chOff x="-1041120" y="360000"/>
            <a:chExt cx="1754280" cy="176040"/>
          </a:xfrm>
        </p:grpSpPr>
        <p:cxnSp>
          <p:nvCxnSpPr>
            <p:cNvPr id="718" name="Google Shape;114;p4"/>
            <p:cNvCxnSpPr/>
            <p:nvPr/>
          </p:nvCxnSpPr>
          <p:spPr>
            <a:xfrm>
              <a:off x="-1041120" y="360000"/>
              <a:ext cx="158400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719" name="Google Shape;115;p4"/>
            <p:cNvCxnSpPr/>
            <p:nvPr/>
          </p:nvCxnSpPr>
          <p:spPr>
            <a:xfrm>
              <a:off x="-870480" y="536040"/>
              <a:ext cx="158400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grpSp>
        <p:nvGrpSpPr>
          <p:cNvPr id="720" name="Google Shape;116;p4"/>
          <p:cNvGrpSpPr/>
          <p:nvPr/>
        </p:nvGrpSpPr>
        <p:grpSpPr>
          <a:xfrm>
            <a:off x="-907200" y="4082400"/>
            <a:ext cx="1667160" cy="746640"/>
            <a:chOff x="-907200" y="4082400"/>
            <a:chExt cx="1667160" cy="746640"/>
          </a:xfrm>
        </p:grpSpPr>
        <p:grpSp>
          <p:nvGrpSpPr>
            <p:cNvPr id="721" name="Google Shape;117;p4"/>
            <p:cNvGrpSpPr/>
            <p:nvPr/>
          </p:nvGrpSpPr>
          <p:grpSpPr>
            <a:xfrm>
              <a:off x="-805320" y="4082400"/>
              <a:ext cx="1565280" cy="568800"/>
              <a:chOff x="-805320" y="4082400"/>
              <a:chExt cx="1565280" cy="568800"/>
            </a:xfrm>
          </p:grpSpPr>
          <p:sp>
            <p:nvSpPr>
              <p:cNvPr id="722" name="Google Shape;118;p4"/>
              <p:cNvSpPr/>
              <p:nvPr/>
            </p:nvSpPr>
            <p:spPr>
              <a:xfrm flipH="1">
                <a:off x="-762840" y="4116960"/>
                <a:ext cx="1484640" cy="498600"/>
              </a:xfrm>
              <a:custGeom>
                <a:avLst/>
                <a:gdLst>
                  <a:gd name="textAreaLeft" fmla="*/ -360 w 1484640"/>
                  <a:gd name="textAreaRight" fmla="*/ 1484640 w 1484640"/>
                  <a:gd name="textAreaTop" fmla="*/ 0 h 498600"/>
                  <a:gd name="textAreaBottom" fmla="*/ 498960 h 498600"/>
                </a:gdLst>
                <a:ahLst/>
                <a:rect l="textAreaLeft" t="textAreaTop" r="textAreaRight" b="textAreaBottom"/>
                <a:pathLst>
                  <a:path w="2761" h="928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723" name="Google Shape;119;p4"/>
              <p:cNvSpPr/>
              <p:nvPr/>
            </p:nvSpPr>
            <p:spPr>
              <a:xfrm flipH="1">
                <a:off x="677160" y="4568400"/>
                <a:ext cx="82800" cy="82800"/>
              </a:xfrm>
              <a:custGeom>
                <a:avLst/>
                <a:gdLst>
                  <a:gd name="textAreaLeft" fmla="*/ 360 w 82800"/>
                  <a:gd name="textAreaRight" fmla="*/ 8352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724" name="Google Shape;120;p4"/>
              <p:cNvSpPr/>
              <p:nvPr/>
            </p:nvSpPr>
            <p:spPr>
              <a:xfrm flipH="1">
                <a:off x="-805320" y="4082400"/>
                <a:ext cx="82800" cy="82800"/>
              </a:xfrm>
              <a:custGeom>
                <a:avLst/>
                <a:gdLst>
                  <a:gd name="textAreaLeft" fmla="*/ -360 w 82800"/>
                  <a:gd name="textAreaRight" fmla="*/ 8280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  <p:grpSp>
          <p:nvGrpSpPr>
            <p:cNvPr id="725" name="Google Shape;121;p4"/>
            <p:cNvGrpSpPr/>
            <p:nvPr/>
          </p:nvGrpSpPr>
          <p:grpSpPr>
            <a:xfrm>
              <a:off x="-907200" y="4260240"/>
              <a:ext cx="1565280" cy="568800"/>
              <a:chOff x="-907200" y="4260240"/>
              <a:chExt cx="1565280" cy="568800"/>
            </a:xfrm>
          </p:grpSpPr>
          <p:sp>
            <p:nvSpPr>
              <p:cNvPr id="726" name="Google Shape;122;p4"/>
              <p:cNvSpPr/>
              <p:nvPr/>
            </p:nvSpPr>
            <p:spPr>
              <a:xfrm flipH="1">
                <a:off x="-864720" y="4295160"/>
                <a:ext cx="1484640" cy="498600"/>
              </a:xfrm>
              <a:custGeom>
                <a:avLst/>
                <a:gdLst>
                  <a:gd name="textAreaLeft" fmla="*/ -360 w 1484640"/>
                  <a:gd name="textAreaRight" fmla="*/ 1484640 w 1484640"/>
                  <a:gd name="textAreaTop" fmla="*/ 0 h 498600"/>
                  <a:gd name="textAreaBottom" fmla="*/ 498960 h 498600"/>
                </a:gdLst>
                <a:ahLst/>
                <a:rect l="textAreaLeft" t="textAreaTop" r="textAreaRight" b="textAreaBottom"/>
                <a:pathLst>
                  <a:path w="2761" h="928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727" name="Google Shape;123;p4"/>
              <p:cNvSpPr/>
              <p:nvPr/>
            </p:nvSpPr>
            <p:spPr>
              <a:xfrm flipH="1">
                <a:off x="575280" y="4746240"/>
                <a:ext cx="82800" cy="82800"/>
              </a:xfrm>
              <a:custGeom>
                <a:avLst/>
                <a:gdLst>
                  <a:gd name="textAreaLeft" fmla="*/ 360 w 82800"/>
                  <a:gd name="textAreaRight" fmla="*/ 8352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728" name="Google Shape;124;p4"/>
              <p:cNvSpPr/>
              <p:nvPr/>
            </p:nvSpPr>
            <p:spPr>
              <a:xfrm flipH="1">
                <a:off x="-907200" y="4260240"/>
                <a:ext cx="82800" cy="82800"/>
              </a:xfrm>
              <a:custGeom>
                <a:avLst/>
                <a:gdLst>
                  <a:gd name="textAreaLeft" fmla="*/ -360 w 82800"/>
                  <a:gd name="textAreaRight" fmla="*/ 8280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</p:grpSp>
      <p:sp>
        <p:nvSpPr>
          <p:cNvPr id="729" name="PlaceHolder 1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276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0" name="PlaceHolder 2"/>
          <p:cNvSpPr>
            <a:spLocks noGrp="1"/>
          </p:cNvSpPr>
          <p:nvPr>
            <p:ph type="title"/>
          </p:nvPr>
        </p:nvSpPr>
        <p:spPr>
          <a:xfrm>
            <a:off x="912960" y="539640"/>
            <a:ext cx="73177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ic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k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to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dit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th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e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titl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e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te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xt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fo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r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m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20305"/>
            </a:gs>
            <a:gs pos="100000">
              <a:srgbClr val="192c70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3" name="Google Shape;128;p5"/>
          <p:cNvGrpSpPr/>
          <p:nvPr/>
        </p:nvGrpSpPr>
        <p:grpSpPr>
          <a:xfrm>
            <a:off x="7530480" y="493560"/>
            <a:ext cx="2414160" cy="791640"/>
            <a:chOff x="7530480" y="493560"/>
            <a:chExt cx="2414160" cy="791640"/>
          </a:xfrm>
        </p:grpSpPr>
        <p:grpSp>
          <p:nvGrpSpPr>
            <p:cNvPr id="734" name="Google Shape;129;p5"/>
            <p:cNvGrpSpPr/>
            <p:nvPr/>
          </p:nvGrpSpPr>
          <p:grpSpPr>
            <a:xfrm>
              <a:off x="8379360" y="716400"/>
              <a:ext cx="1565280" cy="568800"/>
              <a:chOff x="8379360" y="716400"/>
              <a:chExt cx="1565280" cy="568800"/>
            </a:xfrm>
          </p:grpSpPr>
          <p:sp>
            <p:nvSpPr>
              <p:cNvPr id="735" name="Google Shape;130;p5"/>
              <p:cNvSpPr/>
              <p:nvPr/>
            </p:nvSpPr>
            <p:spPr>
              <a:xfrm flipV="1">
                <a:off x="8417160" y="750600"/>
                <a:ext cx="1484640" cy="498600"/>
              </a:xfrm>
              <a:custGeom>
                <a:avLst/>
                <a:gdLst>
                  <a:gd name="textAreaLeft" fmla="*/ 0 w 1484640"/>
                  <a:gd name="textAreaRight" fmla="*/ 1485000 w 1484640"/>
                  <a:gd name="textAreaTop" fmla="*/ -360 h 498600"/>
                  <a:gd name="textAreaBottom" fmla="*/ 498600 h 498600"/>
                </a:gdLst>
                <a:ahLst/>
                <a:rect l="textAreaLeft" t="textAreaTop" r="textAreaRight" b="textAreaBottom"/>
                <a:pathLst>
                  <a:path w="2761" h="928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736" name="Google Shape;131;p5"/>
              <p:cNvSpPr/>
              <p:nvPr/>
            </p:nvSpPr>
            <p:spPr>
              <a:xfrm flipV="1">
                <a:off x="8379360" y="71640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360 h 82800"/>
                  <a:gd name="textAreaBottom" fmla="*/ 8352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737" name="Google Shape;132;p5"/>
              <p:cNvSpPr/>
              <p:nvPr/>
            </p:nvSpPr>
            <p:spPr>
              <a:xfrm flipV="1">
                <a:off x="9861840" y="120240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360 h 82800"/>
                  <a:gd name="textAreaBottom" fmla="*/ 8352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  <p:grpSp>
          <p:nvGrpSpPr>
            <p:cNvPr id="738" name="Google Shape;133;p5"/>
            <p:cNvGrpSpPr/>
            <p:nvPr/>
          </p:nvGrpSpPr>
          <p:grpSpPr>
            <a:xfrm>
              <a:off x="7530480" y="493560"/>
              <a:ext cx="1433880" cy="606960"/>
              <a:chOff x="7530480" y="493560"/>
              <a:chExt cx="1433880" cy="606960"/>
            </a:xfrm>
          </p:grpSpPr>
          <p:sp>
            <p:nvSpPr>
              <p:cNvPr id="739" name="Google Shape;134;p5"/>
              <p:cNvSpPr/>
              <p:nvPr/>
            </p:nvSpPr>
            <p:spPr>
              <a:xfrm flipV="1">
                <a:off x="7571880" y="528480"/>
                <a:ext cx="1355040" cy="534240"/>
              </a:xfrm>
              <a:custGeom>
                <a:avLst/>
                <a:gdLst>
                  <a:gd name="textAreaLeft" fmla="*/ 0 w 1355040"/>
                  <a:gd name="textAreaRight" fmla="*/ 1355400 w 1355040"/>
                  <a:gd name="textAreaTop" fmla="*/ 360 h 534240"/>
                  <a:gd name="textAreaBottom" fmla="*/ 534960 h 534240"/>
                </a:gdLst>
                <a:ahLst/>
                <a:rect l="textAreaLeft" t="textAreaTop" r="textAreaRight" b="textAreaBottom"/>
                <a:pathLst>
                  <a:path w="2720" h="1073">
                    <a:moveTo>
                      <a:pt x="1664" y="1073"/>
                    </a:moveTo>
                    <a:lnTo>
                      <a:pt x="0" y="1073"/>
                    </a:lnTo>
                    <a:lnTo>
                      <a:pt x="0" y="1049"/>
                    </a:lnTo>
                    <a:lnTo>
                      <a:pt x="1654" y="1049"/>
                    </a:lnTo>
                    <a:lnTo>
                      <a:pt x="2703" y="0"/>
                    </a:lnTo>
                    <a:lnTo>
                      <a:pt x="2720" y="17"/>
                    </a:lnTo>
                    <a:lnTo>
                      <a:pt x="1664" y="1073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740" name="Google Shape;135;p5"/>
              <p:cNvSpPr/>
              <p:nvPr/>
            </p:nvSpPr>
            <p:spPr>
              <a:xfrm flipV="1">
                <a:off x="7530480" y="49356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360 h 82800"/>
                  <a:gd name="textAreaBottom" fmla="*/ 8352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1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741" name="Google Shape;136;p5"/>
              <p:cNvSpPr/>
              <p:nvPr/>
            </p:nvSpPr>
            <p:spPr>
              <a:xfrm flipV="1">
                <a:off x="8881560" y="101772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360 h 82800"/>
                  <a:gd name="textAreaBottom" fmla="*/ 8352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742" name="Google Shape;137;p5"/>
          <p:cNvGrpSpPr/>
          <p:nvPr/>
        </p:nvGrpSpPr>
        <p:grpSpPr>
          <a:xfrm>
            <a:off x="8231040" y="4199760"/>
            <a:ext cx="1754280" cy="176040"/>
            <a:chOff x="8231040" y="4199760"/>
            <a:chExt cx="1754280" cy="176040"/>
          </a:xfrm>
        </p:grpSpPr>
        <p:cxnSp>
          <p:nvCxnSpPr>
            <p:cNvPr id="743" name="Google Shape;138;p5"/>
            <p:cNvCxnSpPr/>
            <p:nvPr/>
          </p:nvCxnSpPr>
          <p:spPr>
            <a:xfrm>
              <a:off x="8231040" y="419976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744" name="Google Shape;139;p5"/>
            <p:cNvCxnSpPr/>
            <p:nvPr/>
          </p:nvCxnSpPr>
          <p:spPr>
            <a:xfrm>
              <a:off x="8401320" y="437580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grpSp>
        <p:nvGrpSpPr>
          <p:cNvPr id="745" name="Google Shape;140;p5"/>
          <p:cNvGrpSpPr/>
          <p:nvPr/>
        </p:nvGrpSpPr>
        <p:grpSpPr>
          <a:xfrm>
            <a:off x="-754200" y="3894840"/>
            <a:ext cx="1667160" cy="746640"/>
            <a:chOff x="-754200" y="3894840"/>
            <a:chExt cx="1667160" cy="746640"/>
          </a:xfrm>
        </p:grpSpPr>
        <p:grpSp>
          <p:nvGrpSpPr>
            <p:cNvPr id="746" name="Google Shape;141;p5"/>
            <p:cNvGrpSpPr/>
            <p:nvPr/>
          </p:nvGrpSpPr>
          <p:grpSpPr>
            <a:xfrm>
              <a:off x="-652320" y="4072680"/>
              <a:ext cx="1565280" cy="568800"/>
              <a:chOff x="-652320" y="4072680"/>
              <a:chExt cx="1565280" cy="568800"/>
            </a:xfrm>
          </p:grpSpPr>
          <p:sp>
            <p:nvSpPr>
              <p:cNvPr id="747" name="Google Shape;142;p5"/>
              <p:cNvSpPr/>
              <p:nvPr/>
            </p:nvSpPr>
            <p:spPr>
              <a:xfrm rot="10800000">
                <a:off x="-609480" y="4108320"/>
                <a:ext cx="1484640" cy="498600"/>
              </a:xfrm>
              <a:custGeom>
                <a:avLst/>
                <a:gdLst>
                  <a:gd name="textAreaLeft" fmla="*/ 0 w 1484640"/>
                  <a:gd name="textAreaRight" fmla="*/ 1485000 w 1484640"/>
                  <a:gd name="textAreaTop" fmla="*/ 0 h 498600"/>
                  <a:gd name="textAreaBottom" fmla="*/ 498960 h 498600"/>
                </a:gdLst>
                <a:ahLst/>
                <a:rect l="textAreaLeft" t="textAreaTop" r="textAreaRight" b="textAreaBottom"/>
                <a:pathLst>
                  <a:path w="2761" h="928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748" name="Google Shape;143;p5"/>
              <p:cNvSpPr/>
              <p:nvPr/>
            </p:nvSpPr>
            <p:spPr>
              <a:xfrm rot="10800000">
                <a:off x="830160" y="407268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749" name="Google Shape;144;p5"/>
              <p:cNvSpPr/>
              <p:nvPr/>
            </p:nvSpPr>
            <p:spPr>
              <a:xfrm rot="10800000">
                <a:off x="-652320" y="455868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  <p:grpSp>
          <p:nvGrpSpPr>
            <p:cNvPr id="750" name="Google Shape;145;p5"/>
            <p:cNvGrpSpPr/>
            <p:nvPr/>
          </p:nvGrpSpPr>
          <p:grpSpPr>
            <a:xfrm>
              <a:off x="-754200" y="3894840"/>
              <a:ext cx="1565280" cy="568800"/>
              <a:chOff x="-754200" y="3894840"/>
              <a:chExt cx="1565280" cy="568800"/>
            </a:xfrm>
          </p:grpSpPr>
          <p:sp>
            <p:nvSpPr>
              <p:cNvPr id="751" name="Google Shape;146;p5"/>
              <p:cNvSpPr/>
              <p:nvPr/>
            </p:nvSpPr>
            <p:spPr>
              <a:xfrm rot="10800000">
                <a:off x="-711360" y="3930120"/>
                <a:ext cx="1484640" cy="498600"/>
              </a:xfrm>
              <a:custGeom>
                <a:avLst/>
                <a:gdLst>
                  <a:gd name="textAreaLeft" fmla="*/ 0 w 1484640"/>
                  <a:gd name="textAreaRight" fmla="*/ 1485000 w 1484640"/>
                  <a:gd name="textAreaTop" fmla="*/ 0 h 498600"/>
                  <a:gd name="textAreaBottom" fmla="*/ 498960 h 498600"/>
                </a:gdLst>
                <a:ahLst/>
                <a:rect l="textAreaLeft" t="textAreaTop" r="textAreaRight" b="textAreaBottom"/>
                <a:pathLst>
                  <a:path w="2761" h="928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752" name="Google Shape;147;p5"/>
              <p:cNvSpPr/>
              <p:nvPr/>
            </p:nvSpPr>
            <p:spPr>
              <a:xfrm rot="10800000">
                <a:off x="728280" y="389484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753" name="Google Shape;148;p5"/>
              <p:cNvSpPr/>
              <p:nvPr/>
            </p:nvSpPr>
            <p:spPr>
              <a:xfrm rot="10800000">
                <a:off x="-754200" y="438084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754" name="Google Shape;149;p5"/>
          <p:cNvGrpSpPr/>
          <p:nvPr/>
        </p:nvGrpSpPr>
        <p:grpSpPr>
          <a:xfrm>
            <a:off x="-841320" y="539280"/>
            <a:ext cx="1753920" cy="176040"/>
            <a:chOff x="-841320" y="539280"/>
            <a:chExt cx="1753920" cy="176040"/>
          </a:xfrm>
        </p:grpSpPr>
        <p:cxnSp>
          <p:nvCxnSpPr>
            <p:cNvPr id="755" name="Google Shape;150;p5"/>
            <p:cNvCxnSpPr/>
            <p:nvPr/>
          </p:nvCxnSpPr>
          <p:spPr>
            <a:xfrm>
              <a:off x="-841320" y="539280"/>
              <a:ext cx="158400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756" name="Google Shape;151;p5"/>
            <p:cNvCxnSpPr/>
            <p:nvPr/>
          </p:nvCxnSpPr>
          <p:spPr>
            <a:xfrm>
              <a:off x="-671040" y="715320"/>
              <a:ext cx="158400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grpSp>
        <p:nvGrpSpPr>
          <p:cNvPr id="757" name="Google Shape;152;p5"/>
          <p:cNvGrpSpPr/>
          <p:nvPr/>
        </p:nvGrpSpPr>
        <p:grpSpPr>
          <a:xfrm>
            <a:off x="4065480" y="4641840"/>
            <a:ext cx="1012680" cy="82080"/>
            <a:chOff x="4065480" y="4641840"/>
            <a:chExt cx="1012680" cy="82080"/>
          </a:xfrm>
        </p:grpSpPr>
        <p:sp>
          <p:nvSpPr>
            <p:cNvPr id="758" name="Google Shape;153;p5"/>
            <p:cNvSpPr/>
            <p:nvPr/>
          </p:nvSpPr>
          <p:spPr>
            <a:xfrm rot="16200000">
              <a:off x="4979160" y="462492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759" name="Google Shape;154;p5"/>
            <p:cNvSpPr/>
            <p:nvPr/>
          </p:nvSpPr>
          <p:spPr>
            <a:xfrm rot="16200000">
              <a:off x="4799520" y="462492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760" name="Google Shape;155;p5"/>
            <p:cNvSpPr/>
            <p:nvPr/>
          </p:nvSpPr>
          <p:spPr>
            <a:xfrm rot="16200000">
              <a:off x="4620240" y="462492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761" name="Google Shape;156;p5"/>
            <p:cNvSpPr/>
            <p:nvPr/>
          </p:nvSpPr>
          <p:spPr>
            <a:xfrm rot="16200000">
              <a:off x="4440960" y="462492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762" name="Google Shape;157;p5"/>
            <p:cNvSpPr/>
            <p:nvPr/>
          </p:nvSpPr>
          <p:spPr>
            <a:xfrm rot="16200000">
              <a:off x="4261680" y="462492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763" name="Google Shape;158;p5"/>
            <p:cNvSpPr/>
            <p:nvPr/>
          </p:nvSpPr>
          <p:spPr>
            <a:xfrm rot="16200000">
              <a:off x="4082040" y="462492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sp>
        <p:nvSpPr>
          <p:cNvPr id="764" name="PlaceHolder 1"/>
          <p:cNvSpPr>
            <a:spLocks noGrp="1"/>
          </p:cNvSpPr>
          <p:nvPr>
            <p:ph type="title"/>
          </p:nvPr>
        </p:nvSpPr>
        <p:spPr>
          <a:xfrm>
            <a:off x="912960" y="539640"/>
            <a:ext cx="73177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ic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k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to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dit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th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e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titl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e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te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xt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fo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r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m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20305"/>
            </a:gs>
            <a:gs pos="100000">
              <a:srgbClr val="192c70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165;p6"/>
          <p:cNvGrpSpPr/>
          <p:nvPr/>
        </p:nvGrpSpPr>
        <p:grpSpPr>
          <a:xfrm>
            <a:off x="8430840" y="1121040"/>
            <a:ext cx="1433880" cy="606960"/>
            <a:chOff x="8430840" y="1121040"/>
            <a:chExt cx="1433880" cy="606960"/>
          </a:xfrm>
        </p:grpSpPr>
        <p:sp>
          <p:nvSpPr>
            <p:cNvPr id="770" name="Google Shape;166;p6"/>
            <p:cNvSpPr/>
            <p:nvPr/>
          </p:nvSpPr>
          <p:spPr>
            <a:xfrm flipV="1">
              <a:off x="8471880" y="1155960"/>
              <a:ext cx="1355040" cy="534240"/>
            </a:xfrm>
            <a:custGeom>
              <a:avLst/>
              <a:gdLst>
                <a:gd name="textAreaLeft" fmla="*/ 0 w 1355040"/>
                <a:gd name="textAreaRight" fmla="*/ 1355400 w 1355040"/>
                <a:gd name="textAreaTop" fmla="*/ 360 h 534240"/>
                <a:gd name="textAreaBottom" fmla="*/ 534960 h 534240"/>
              </a:gdLst>
              <a:ahLst/>
              <a:rect l="textAreaLeft" t="textAreaTop" r="textAreaRight" b="textAreaBottom"/>
              <a:pathLst>
                <a:path w="2720" h="1073">
                  <a:moveTo>
                    <a:pt x="1664" y="1073"/>
                  </a:moveTo>
                  <a:lnTo>
                    <a:pt x="0" y="1073"/>
                  </a:lnTo>
                  <a:lnTo>
                    <a:pt x="0" y="1049"/>
                  </a:lnTo>
                  <a:lnTo>
                    <a:pt x="1654" y="1049"/>
                  </a:lnTo>
                  <a:lnTo>
                    <a:pt x="2703" y="0"/>
                  </a:lnTo>
                  <a:lnTo>
                    <a:pt x="2720" y="17"/>
                  </a:lnTo>
                  <a:lnTo>
                    <a:pt x="1664" y="1073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771" name="Google Shape;167;p6"/>
            <p:cNvSpPr/>
            <p:nvPr/>
          </p:nvSpPr>
          <p:spPr>
            <a:xfrm flipV="1">
              <a:off x="8430840" y="1121040"/>
              <a:ext cx="82800" cy="82800"/>
            </a:xfrm>
            <a:custGeom>
              <a:avLst/>
              <a:gdLst>
                <a:gd name="textAreaLeft" fmla="*/ 0 w 82800"/>
                <a:gd name="textAreaRight" fmla="*/ 83160 w 82800"/>
                <a:gd name="textAreaTop" fmla="*/ 360 h 82800"/>
                <a:gd name="textAreaBottom" fmla="*/ 83520 h 82800"/>
              </a:gdLst>
              <a:ahLst/>
              <a:rect l="textAreaLeft" t="textAreaTop" r="textAreaRight" b="textAreaBottom"/>
              <a:pathLst>
                <a:path w="121" h="121">
                  <a:moveTo>
                    <a:pt x="121" y="61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772" name="Google Shape;168;p6"/>
            <p:cNvSpPr/>
            <p:nvPr/>
          </p:nvSpPr>
          <p:spPr>
            <a:xfrm flipV="1">
              <a:off x="9781920" y="1645200"/>
              <a:ext cx="82800" cy="82800"/>
            </a:xfrm>
            <a:custGeom>
              <a:avLst/>
              <a:gdLst>
                <a:gd name="textAreaLeft" fmla="*/ 0 w 82800"/>
                <a:gd name="textAreaRight" fmla="*/ 83160 w 82800"/>
                <a:gd name="textAreaTop" fmla="*/ 360 h 82800"/>
                <a:gd name="textAreaBottom" fmla="*/ 83520 h 82800"/>
              </a:gdLst>
              <a:ahLst/>
              <a:rect l="textAreaLeft" t="textAreaTop" r="textAreaRight" b="textAreaBottom"/>
              <a:pathLst>
                <a:path w="121" h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773" name="Google Shape;169;p6"/>
          <p:cNvGrpSpPr/>
          <p:nvPr/>
        </p:nvGrpSpPr>
        <p:grpSpPr>
          <a:xfrm>
            <a:off x="7417800" y="277920"/>
            <a:ext cx="1012680" cy="82080"/>
            <a:chOff x="7417800" y="277920"/>
            <a:chExt cx="1012680" cy="82080"/>
          </a:xfrm>
        </p:grpSpPr>
        <p:sp>
          <p:nvSpPr>
            <p:cNvPr id="774" name="Google Shape;170;p6"/>
            <p:cNvSpPr/>
            <p:nvPr/>
          </p:nvSpPr>
          <p:spPr>
            <a:xfrm rot="16200000">
              <a:off x="8331480" y="26100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775" name="Google Shape;171;p6"/>
            <p:cNvSpPr/>
            <p:nvPr/>
          </p:nvSpPr>
          <p:spPr>
            <a:xfrm rot="16200000">
              <a:off x="8152200" y="26100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776" name="Google Shape;172;p6"/>
            <p:cNvSpPr/>
            <p:nvPr/>
          </p:nvSpPr>
          <p:spPr>
            <a:xfrm rot="16200000">
              <a:off x="7972560" y="26100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777" name="Google Shape;173;p6"/>
            <p:cNvSpPr/>
            <p:nvPr/>
          </p:nvSpPr>
          <p:spPr>
            <a:xfrm rot="16200000">
              <a:off x="7793280" y="26100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778" name="Google Shape;174;p6"/>
            <p:cNvSpPr/>
            <p:nvPr/>
          </p:nvSpPr>
          <p:spPr>
            <a:xfrm rot="16200000">
              <a:off x="7614000" y="26100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779" name="Google Shape;175;p6"/>
            <p:cNvSpPr/>
            <p:nvPr/>
          </p:nvSpPr>
          <p:spPr>
            <a:xfrm rot="16200000">
              <a:off x="7434360" y="26100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780" name="Google Shape;176;p6"/>
          <p:cNvGrpSpPr/>
          <p:nvPr/>
        </p:nvGrpSpPr>
        <p:grpSpPr>
          <a:xfrm>
            <a:off x="8260200" y="4595040"/>
            <a:ext cx="1754280" cy="176040"/>
            <a:chOff x="8260200" y="4595040"/>
            <a:chExt cx="1754280" cy="176040"/>
          </a:xfrm>
        </p:grpSpPr>
        <p:cxnSp>
          <p:nvCxnSpPr>
            <p:cNvPr id="781" name="Google Shape;177;p6"/>
            <p:cNvCxnSpPr/>
            <p:nvPr/>
          </p:nvCxnSpPr>
          <p:spPr>
            <a:xfrm>
              <a:off x="8260200" y="459504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782" name="Google Shape;178;p6"/>
            <p:cNvCxnSpPr/>
            <p:nvPr/>
          </p:nvCxnSpPr>
          <p:spPr>
            <a:xfrm>
              <a:off x="8430480" y="477108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grpSp>
        <p:nvGrpSpPr>
          <p:cNvPr id="783" name="Google Shape;179;p6"/>
          <p:cNvGrpSpPr/>
          <p:nvPr/>
        </p:nvGrpSpPr>
        <p:grpSpPr>
          <a:xfrm>
            <a:off x="-1041120" y="360000"/>
            <a:ext cx="1754280" cy="176040"/>
            <a:chOff x="-1041120" y="360000"/>
            <a:chExt cx="1754280" cy="176040"/>
          </a:xfrm>
        </p:grpSpPr>
        <p:cxnSp>
          <p:nvCxnSpPr>
            <p:cNvPr id="784" name="Google Shape;180;p6"/>
            <p:cNvCxnSpPr/>
            <p:nvPr/>
          </p:nvCxnSpPr>
          <p:spPr>
            <a:xfrm>
              <a:off x="-1041120" y="360000"/>
              <a:ext cx="158400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785" name="Google Shape;181;p6"/>
            <p:cNvCxnSpPr/>
            <p:nvPr/>
          </p:nvCxnSpPr>
          <p:spPr>
            <a:xfrm>
              <a:off x="-870480" y="536040"/>
              <a:ext cx="158400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grpSp>
        <p:nvGrpSpPr>
          <p:cNvPr id="786" name="Google Shape;182;p6"/>
          <p:cNvGrpSpPr/>
          <p:nvPr/>
        </p:nvGrpSpPr>
        <p:grpSpPr>
          <a:xfrm>
            <a:off x="-907200" y="4082400"/>
            <a:ext cx="1667160" cy="746640"/>
            <a:chOff x="-907200" y="4082400"/>
            <a:chExt cx="1667160" cy="746640"/>
          </a:xfrm>
        </p:grpSpPr>
        <p:grpSp>
          <p:nvGrpSpPr>
            <p:cNvPr id="787" name="Google Shape;183;p6"/>
            <p:cNvGrpSpPr/>
            <p:nvPr/>
          </p:nvGrpSpPr>
          <p:grpSpPr>
            <a:xfrm>
              <a:off x="-805320" y="4082400"/>
              <a:ext cx="1565280" cy="568800"/>
              <a:chOff x="-805320" y="4082400"/>
              <a:chExt cx="1565280" cy="568800"/>
            </a:xfrm>
          </p:grpSpPr>
          <p:sp>
            <p:nvSpPr>
              <p:cNvPr id="788" name="Google Shape;184;p6"/>
              <p:cNvSpPr/>
              <p:nvPr/>
            </p:nvSpPr>
            <p:spPr>
              <a:xfrm flipH="1">
                <a:off x="-762840" y="4116960"/>
                <a:ext cx="1484640" cy="498600"/>
              </a:xfrm>
              <a:custGeom>
                <a:avLst/>
                <a:gdLst>
                  <a:gd name="textAreaLeft" fmla="*/ -360 w 1484640"/>
                  <a:gd name="textAreaRight" fmla="*/ 1484640 w 1484640"/>
                  <a:gd name="textAreaTop" fmla="*/ 0 h 498600"/>
                  <a:gd name="textAreaBottom" fmla="*/ 498960 h 498600"/>
                </a:gdLst>
                <a:ahLst/>
                <a:rect l="textAreaLeft" t="textAreaTop" r="textAreaRight" b="textAreaBottom"/>
                <a:pathLst>
                  <a:path w="2761" h="928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789" name="Google Shape;185;p6"/>
              <p:cNvSpPr/>
              <p:nvPr/>
            </p:nvSpPr>
            <p:spPr>
              <a:xfrm flipH="1">
                <a:off x="677160" y="4568400"/>
                <a:ext cx="82800" cy="82800"/>
              </a:xfrm>
              <a:custGeom>
                <a:avLst/>
                <a:gdLst>
                  <a:gd name="textAreaLeft" fmla="*/ 360 w 82800"/>
                  <a:gd name="textAreaRight" fmla="*/ 8352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790" name="Google Shape;186;p6"/>
              <p:cNvSpPr/>
              <p:nvPr/>
            </p:nvSpPr>
            <p:spPr>
              <a:xfrm flipH="1">
                <a:off x="-805320" y="4082400"/>
                <a:ext cx="82800" cy="82800"/>
              </a:xfrm>
              <a:custGeom>
                <a:avLst/>
                <a:gdLst>
                  <a:gd name="textAreaLeft" fmla="*/ -360 w 82800"/>
                  <a:gd name="textAreaRight" fmla="*/ 8280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  <p:grpSp>
          <p:nvGrpSpPr>
            <p:cNvPr id="791" name="Google Shape;187;p6"/>
            <p:cNvGrpSpPr/>
            <p:nvPr/>
          </p:nvGrpSpPr>
          <p:grpSpPr>
            <a:xfrm>
              <a:off x="-907200" y="4260240"/>
              <a:ext cx="1565280" cy="568800"/>
              <a:chOff x="-907200" y="4260240"/>
              <a:chExt cx="1565280" cy="568800"/>
            </a:xfrm>
          </p:grpSpPr>
          <p:sp>
            <p:nvSpPr>
              <p:cNvPr id="792" name="Google Shape;188;p6"/>
              <p:cNvSpPr/>
              <p:nvPr/>
            </p:nvSpPr>
            <p:spPr>
              <a:xfrm flipH="1">
                <a:off x="-864720" y="4295160"/>
                <a:ext cx="1484640" cy="498600"/>
              </a:xfrm>
              <a:custGeom>
                <a:avLst/>
                <a:gdLst>
                  <a:gd name="textAreaLeft" fmla="*/ -360 w 1484640"/>
                  <a:gd name="textAreaRight" fmla="*/ 1484640 w 1484640"/>
                  <a:gd name="textAreaTop" fmla="*/ 0 h 498600"/>
                  <a:gd name="textAreaBottom" fmla="*/ 498960 h 498600"/>
                </a:gdLst>
                <a:ahLst/>
                <a:rect l="textAreaLeft" t="textAreaTop" r="textAreaRight" b="textAreaBottom"/>
                <a:pathLst>
                  <a:path w="2761" h="928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793" name="Google Shape;189;p6"/>
              <p:cNvSpPr/>
              <p:nvPr/>
            </p:nvSpPr>
            <p:spPr>
              <a:xfrm flipH="1">
                <a:off x="575280" y="4746240"/>
                <a:ext cx="82800" cy="82800"/>
              </a:xfrm>
              <a:custGeom>
                <a:avLst/>
                <a:gdLst>
                  <a:gd name="textAreaLeft" fmla="*/ 360 w 82800"/>
                  <a:gd name="textAreaRight" fmla="*/ 8352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794" name="Google Shape;190;p6"/>
              <p:cNvSpPr/>
              <p:nvPr/>
            </p:nvSpPr>
            <p:spPr>
              <a:xfrm flipH="1">
                <a:off x="-907200" y="4260240"/>
                <a:ext cx="82800" cy="82800"/>
              </a:xfrm>
              <a:custGeom>
                <a:avLst/>
                <a:gdLst>
                  <a:gd name="textAreaLeft" fmla="*/ -360 w 82800"/>
                  <a:gd name="textAreaRight" fmla="*/ 8280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</p:grpSp>
      <p:sp>
        <p:nvSpPr>
          <p:cNvPr id="795" name="PlaceHolder 1"/>
          <p:cNvSpPr>
            <a:spLocks noGrp="1"/>
          </p:cNvSpPr>
          <p:nvPr>
            <p:ph type="title"/>
          </p:nvPr>
        </p:nvSpPr>
        <p:spPr>
          <a:xfrm>
            <a:off x="912960" y="539640"/>
            <a:ext cx="73177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ic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k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to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dit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th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e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titl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e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te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xt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fo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r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m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20305"/>
            </a:gs>
            <a:gs pos="100000">
              <a:srgbClr val="192c70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" name="Google Shape;193;p7"/>
          <p:cNvGrpSpPr/>
          <p:nvPr/>
        </p:nvGrpSpPr>
        <p:grpSpPr>
          <a:xfrm>
            <a:off x="3695400" y="-291960"/>
            <a:ext cx="1433880" cy="606960"/>
            <a:chOff x="3695400" y="-291960"/>
            <a:chExt cx="1433880" cy="606960"/>
          </a:xfrm>
        </p:grpSpPr>
        <p:sp>
          <p:nvSpPr>
            <p:cNvPr id="799" name="Google Shape;194;p7"/>
            <p:cNvSpPr/>
            <p:nvPr/>
          </p:nvSpPr>
          <p:spPr>
            <a:xfrm>
              <a:off x="3736800" y="-254880"/>
              <a:ext cx="1355040" cy="534240"/>
            </a:xfrm>
            <a:custGeom>
              <a:avLst/>
              <a:gdLst>
                <a:gd name="textAreaLeft" fmla="*/ 0 w 1355040"/>
                <a:gd name="textAreaRight" fmla="*/ 1355400 w 1355040"/>
                <a:gd name="textAreaTop" fmla="*/ 0 h 534240"/>
                <a:gd name="textAreaBottom" fmla="*/ 534600 h 534240"/>
              </a:gdLst>
              <a:ahLst/>
              <a:rect l="textAreaLeft" t="textAreaTop" r="textAreaRight" b="textAreaBottom"/>
              <a:pathLst>
                <a:path w="2720" h="1073">
                  <a:moveTo>
                    <a:pt x="1664" y="1073"/>
                  </a:moveTo>
                  <a:lnTo>
                    <a:pt x="0" y="1073"/>
                  </a:lnTo>
                  <a:lnTo>
                    <a:pt x="0" y="1049"/>
                  </a:lnTo>
                  <a:lnTo>
                    <a:pt x="1654" y="1049"/>
                  </a:lnTo>
                  <a:lnTo>
                    <a:pt x="2703" y="0"/>
                  </a:lnTo>
                  <a:lnTo>
                    <a:pt x="2720" y="17"/>
                  </a:lnTo>
                  <a:lnTo>
                    <a:pt x="1664" y="1073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800" name="Google Shape;195;p7"/>
            <p:cNvSpPr/>
            <p:nvPr/>
          </p:nvSpPr>
          <p:spPr>
            <a:xfrm>
              <a:off x="3695400" y="232200"/>
              <a:ext cx="82800" cy="82800"/>
            </a:xfrm>
            <a:custGeom>
              <a:avLst/>
              <a:gdLst>
                <a:gd name="textAreaLeft" fmla="*/ 0 w 82800"/>
                <a:gd name="textAreaRight" fmla="*/ 83160 w 82800"/>
                <a:gd name="textAreaTop" fmla="*/ 0 h 82800"/>
                <a:gd name="textAreaBottom" fmla="*/ 83160 h 82800"/>
              </a:gdLst>
              <a:ahLst/>
              <a:rect l="textAreaLeft" t="textAreaTop" r="textAreaRight" b="textAreaBottom"/>
              <a:pathLst>
                <a:path w="121" h="121">
                  <a:moveTo>
                    <a:pt x="121" y="61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801" name="Google Shape;196;p7"/>
            <p:cNvSpPr/>
            <p:nvPr/>
          </p:nvSpPr>
          <p:spPr>
            <a:xfrm>
              <a:off x="5046480" y="-291960"/>
              <a:ext cx="82800" cy="82800"/>
            </a:xfrm>
            <a:custGeom>
              <a:avLst/>
              <a:gdLst>
                <a:gd name="textAreaLeft" fmla="*/ 0 w 82800"/>
                <a:gd name="textAreaRight" fmla="*/ 83160 w 82800"/>
                <a:gd name="textAreaTop" fmla="*/ 0 h 82800"/>
                <a:gd name="textAreaBottom" fmla="*/ 83160 h 82800"/>
              </a:gdLst>
              <a:ahLst/>
              <a:rect l="textAreaLeft" t="textAreaTop" r="textAreaRight" b="textAreaBottom"/>
              <a:pathLst>
                <a:path w="121" h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802" name="Google Shape;197;p7"/>
          <p:cNvGrpSpPr/>
          <p:nvPr/>
        </p:nvGrpSpPr>
        <p:grpSpPr>
          <a:xfrm>
            <a:off x="-644400" y="3843720"/>
            <a:ext cx="2414160" cy="791640"/>
            <a:chOff x="-644400" y="3843720"/>
            <a:chExt cx="2414160" cy="791640"/>
          </a:xfrm>
        </p:grpSpPr>
        <p:grpSp>
          <p:nvGrpSpPr>
            <p:cNvPr id="803" name="Google Shape;198;p7"/>
            <p:cNvGrpSpPr/>
            <p:nvPr/>
          </p:nvGrpSpPr>
          <p:grpSpPr>
            <a:xfrm>
              <a:off x="204480" y="4066560"/>
              <a:ext cx="1565280" cy="568800"/>
              <a:chOff x="204480" y="4066560"/>
              <a:chExt cx="1565280" cy="568800"/>
            </a:xfrm>
          </p:grpSpPr>
          <p:sp>
            <p:nvSpPr>
              <p:cNvPr id="804" name="Google Shape;199;p7"/>
              <p:cNvSpPr/>
              <p:nvPr/>
            </p:nvSpPr>
            <p:spPr>
              <a:xfrm flipV="1">
                <a:off x="242280" y="4100760"/>
                <a:ext cx="1484640" cy="498600"/>
              </a:xfrm>
              <a:custGeom>
                <a:avLst/>
                <a:gdLst>
                  <a:gd name="textAreaLeft" fmla="*/ 0 w 1484640"/>
                  <a:gd name="textAreaRight" fmla="*/ 1485000 w 1484640"/>
                  <a:gd name="textAreaTop" fmla="*/ -360 h 498600"/>
                  <a:gd name="textAreaBottom" fmla="*/ 498600 h 498600"/>
                </a:gdLst>
                <a:ahLst/>
                <a:rect l="textAreaLeft" t="textAreaTop" r="textAreaRight" b="textAreaBottom"/>
                <a:pathLst>
                  <a:path w="2761" h="928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805" name="Google Shape;200;p7"/>
              <p:cNvSpPr/>
              <p:nvPr/>
            </p:nvSpPr>
            <p:spPr>
              <a:xfrm flipV="1">
                <a:off x="204480" y="406656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360 h 82800"/>
                  <a:gd name="textAreaBottom" fmla="*/ 8352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806" name="Google Shape;201;p7"/>
              <p:cNvSpPr/>
              <p:nvPr/>
            </p:nvSpPr>
            <p:spPr>
              <a:xfrm flipV="1">
                <a:off x="1686960" y="455256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360 h 82800"/>
                  <a:gd name="textAreaBottom" fmla="*/ 8352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  <p:grpSp>
          <p:nvGrpSpPr>
            <p:cNvPr id="807" name="Google Shape;202;p7"/>
            <p:cNvGrpSpPr/>
            <p:nvPr/>
          </p:nvGrpSpPr>
          <p:grpSpPr>
            <a:xfrm>
              <a:off x="-644400" y="3843720"/>
              <a:ext cx="1433520" cy="606960"/>
              <a:chOff x="-644400" y="3843720"/>
              <a:chExt cx="1433520" cy="606960"/>
            </a:xfrm>
          </p:grpSpPr>
          <p:sp>
            <p:nvSpPr>
              <p:cNvPr id="808" name="Google Shape;203;p7"/>
              <p:cNvSpPr/>
              <p:nvPr/>
            </p:nvSpPr>
            <p:spPr>
              <a:xfrm flipV="1">
                <a:off x="-603360" y="3879000"/>
                <a:ext cx="1355040" cy="534240"/>
              </a:xfrm>
              <a:custGeom>
                <a:avLst/>
                <a:gdLst>
                  <a:gd name="textAreaLeft" fmla="*/ 0 w 1355040"/>
                  <a:gd name="textAreaRight" fmla="*/ 1355400 w 1355040"/>
                  <a:gd name="textAreaTop" fmla="*/ 360 h 534240"/>
                  <a:gd name="textAreaBottom" fmla="*/ 534960 h 534240"/>
                </a:gdLst>
                <a:ahLst/>
                <a:rect l="textAreaLeft" t="textAreaTop" r="textAreaRight" b="textAreaBottom"/>
                <a:pathLst>
                  <a:path w="2720" h="1073">
                    <a:moveTo>
                      <a:pt x="1664" y="1073"/>
                    </a:moveTo>
                    <a:lnTo>
                      <a:pt x="0" y="1073"/>
                    </a:lnTo>
                    <a:lnTo>
                      <a:pt x="0" y="1049"/>
                    </a:lnTo>
                    <a:lnTo>
                      <a:pt x="1654" y="1049"/>
                    </a:lnTo>
                    <a:lnTo>
                      <a:pt x="2703" y="0"/>
                    </a:lnTo>
                    <a:lnTo>
                      <a:pt x="2720" y="17"/>
                    </a:lnTo>
                    <a:lnTo>
                      <a:pt x="1664" y="1073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809" name="Google Shape;204;p7"/>
              <p:cNvSpPr/>
              <p:nvPr/>
            </p:nvSpPr>
            <p:spPr>
              <a:xfrm flipV="1">
                <a:off x="-644400" y="384372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360 h 82800"/>
                  <a:gd name="textAreaBottom" fmla="*/ 8352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1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810" name="Google Shape;205;p7"/>
              <p:cNvSpPr/>
              <p:nvPr/>
            </p:nvSpPr>
            <p:spPr>
              <a:xfrm flipV="1">
                <a:off x="706320" y="436788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360 h 82800"/>
                  <a:gd name="textAreaBottom" fmla="*/ 8352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811" name="Google Shape;206;p7"/>
          <p:cNvGrpSpPr/>
          <p:nvPr/>
        </p:nvGrpSpPr>
        <p:grpSpPr>
          <a:xfrm>
            <a:off x="8719920" y="4515840"/>
            <a:ext cx="1754280" cy="176040"/>
            <a:chOff x="8719920" y="4515840"/>
            <a:chExt cx="1754280" cy="176040"/>
          </a:xfrm>
        </p:grpSpPr>
        <p:cxnSp>
          <p:nvCxnSpPr>
            <p:cNvPr id="812" name="Google Shape;207;p7"/>
            <p:cNvCxnSpPr/>
            <p:nvPr/>
          </p:nvCxnSpPr>
          <p:spPr>
            <a:xfrm>
              <a:off x="8719920" y="451584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813" name="Google Shape;208;p7"/>
            <p:cNvCxnSpPr/>
            <p:nvPr/>
          </p:nvCxnSpPr>
          <p:spPr>
            <a:xfrm>
              <a:off x="8890200" y="469188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grpSp>
        <p:nvGrpSpPr>
          <p:cNvPr id="814" name="Google Shape;209;p7"/>
          <p:cNvGrpSpPr/>
          <p:nvPr/>
        </p:nvGrpSpPr>
        <p:grpSpPr>
          <a:xfrm>
            <a:off x="7417800" y="277920"/>
            <a:ext cx="1012680" cy="82080"/>
            <a:chOff x="7417800" y="277920"/>
            <a:chExt cx="1012680" cy="82080"/>
          </a:xfrm>
        </p:grpSpPr>
        <p:sp>
          <p:nvSpPr>
            <p:cNvPr id="815" name="Google Shape;210;p7"/>
            <p:cNvSpPr/>
            <p:nvPr/>
          </p:nvSpPr>
          <p:spPr>
            <a:xfrm rot="16200000">
              <a:off x="8331480" y="26100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816" name="Google Shape;211;p7"/>
            <p:cNvSpPr/>
            <p:nvPr/>
          </p:nvSpPr>
          <p:spPr>
            <a:xfrm rot="16200000">
              <a:off x="8152200" y="26100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817" name="Google Shape;212;p7"/>
            <p:cNvSpPr/>
            <p:nvPr/>
          </p:nvSpPr>
          <p:spPr>
            <a:xfrm rot="16200000">
              <a:off x="7972560" y="26100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818" name="Google Shape;213;p7"/>
            <p:cNvSpPr/>
            <p:nvPr/>
          </p:nvSpPr>
          <p:spPr>
            <a:xfrm rot="16200000">
              <a:off x="7793280" y="26100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819" name="Google Shape;214;p7"/>
            <p:cNvSpPr/>
            <p:nvPr/>
          </p:nvSpPr>
          <p:spPr>
            <a:xfrm rot="16200000">
              <a:off x="7614000" y="26100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820" name="Google Shape;215;p7"/>
            <p:cNvSpPr/>
            <p:nvPr/>
          </p:nvSpPr>
          <p:spPr>
            <a:xfrm rot="16200000">
              <a:off x="7434360" y="26100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821" name="Google Shape;216;p7"/>
          <p:cNvGrpSpPr/>
          <p:nvPr/>
        </p:nvGrpSpPr>
        <p:grpSpPr>
          <a:xfrm>
            <a:off x="-1041120" y="360000"/>
            <a:ext cx="1754280" cy="176040"/>
            <a:chOff x="-1041120" y="360000"/>
            <a:chExt cx="1754280" cy="176040"/>
          </a:xfrm>
        </p:grpSpPr>
        <p:cxnSp>
          <p:nvCxnSpPr>
            <p:cNvPr id="822" name="Google Shape;217;p7"/>
            <p:cNvCxnSpPr/>
            <p:nvPr/>
          </p:nvCxnSpPr>
          <p:spPr>
            <a:xfrm>
              <a:off x="-1041120" y="536040"/>
              <a:ext cx="158400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823" name="Google Shape;218;p7"/>
            <p:cNvCxnSpPr/>
            <p:nvPr/>
          </p:nvCxnSpPr>
          <p:spPr>
            <a:xfrm>
              <a:off x="-870480" y="360000"/>
              <a:ext cx="158400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sp>
        <p:nvSpPr>
          <p:cNvPr id="824" name="PlaceHolder 1"/>
          <p:cNvSpPr>
            <a:spLocks noGrp="1"/>
          </p:cNvSpPr>
          <p:nvPr>
            <p:ph type="title"/>
          </p:nvPr>
        </p:nvSpPr>
        <p:spPr>
          <a:xfrm>
            <a:off x="912960" y="1006560"/>
            <a:ext cx="39445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li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k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o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di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h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e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tit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le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xt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f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o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r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m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a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5" name="PlaceHolder 2"/>
          <p:cNvSpPr>
            <a:spLocks noGrp="1"/>
          </p:cNvSpPr>
          <p:nvPr>
            <p:ph type="body"/>
          </p:nvPr>
        </p:nvSpPr>
        <p:spPr>
          <a:xfrm>
            <a:off x="5346360" y="539640"/>
            <a:ext cx="3084120" cy="4064040"/>
          </a:xfrm>
          <a:prstGeom prst="rect">
            <a:avLst/>
          </a:prstGeom>
          <a:noFill/>
          <a:ln w="19080">
            <a:solidFill>
              <a:schemeClr val="lt2"/>
            </a:solidFill>
            <a:round/>
          </a:ln>
        </p:spPr>
        <p:txBody>
          <a:bodyPr lIns="90000" rIns="90000" tIns="45000" bIns="4500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20305"/>
            </a:gs>
            <a:gs pos="100000">
              <a:srgbClr val="192c70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10000" strike="noStrike" u="none">
                <a:solidFill>
                  <a:srgbClr val="000000"/>
                </a:solidFill>
                <a:uFillTx/>
                <a:latin typeface="Arial"/>
              </a:rPr>
              <a:t>C</a:t>
            </a:r>
            <a:r>
              <a:rPr b="0" lang="en-US" sz="10000" strike="noStrike" u="none">
                <a:solidFill>
                  <a:srgbClr val="000000"/>
                </a:solidFill>
                <a:uFillTx/>
                <a:latin typeface="Arial"/>
              </a:rPr>
              <a:t>l</a:t>
            </a:r>
            <a:r>
              <a:rPr b="0" lang="en-US" sz="10000" strike="noStrike" u="none">
                <a:solidFill>
                  <a:srgbClr val="000000"/>
                </a:solidFill>
                <a:uFillTx/>
                <a:latin typeface="Arial"/>
              </a:rPr>
              <a:t>i</a:t>
            </a:r>
            <a:r>
              <a:rPr b="0" lang="en-US" sz="10000" strike="noStrike" u="none">
                <a:solidFill>
                  <a:srgbClr val="000000"/>
                </a:solidFill>
                <a:uFillTx/>
                <a:latin typeface="Arial"/>
              </a:rPr>
              <a:t>c</a:t>
            </a:r>
            <a:r>
              <a:rPr b="0" lang="en-US" sz="10000" strike="noStrike" u="none">
                <a:solidFill>
                  <a:srgbClr val="000000"/>
                </a:solidFill>
                <a:uFillTx/>
                <a:latin typeface="Arial"/>
              </a:rPr>
              <a:t>k</a:t>
            </a:r>
            <a:r>
              <a:rPr b="0" lang="en-US" sz="100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100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en-US" sz="10000" strike="noStrike" u="none">
                <a:solidFill>
                  <a:srgbClr val="000000"/>
                </a:solidFill>
                <a:uFillTx/>
                <a:latin typeface="Arial"/>
              </a:rPr>
              <a:t>o</a:t>
            </a:r>
            <a:r>
              <a:rPr b="0" lang="en-US" sz="100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100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en-US" sz="10000" strike="noStrike" u="none">
                <a:solidFill>
                  <a:srgbClr val="000000"/>
                </a:solidFill>
                <a:uFillTx/>
                <a:latin typeface="Arial"/>
              </a:rPr>
              <a:t>d</a:t>
            </a:r>
            <a:r>
              <a:rPr b="0" lang="en-US" sz="10000" strike="noStrike" u="none">
                <a:solidFill>
                  <a:srgbClr val="000000"/>
                </a:solidFill>
                <a:uFillTx/>
                <a:latin typeface="Arial"/>
              </a:rPr>
              <a:t>i</a:t>
            </a:r>
            <a:r>
              <a:rPr b="0" lang="en-US" sz="100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en-US" sz="100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100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en-US" sz="10000" strike="noStrike" u="none">
                <a:solidFill>
                  <a:srgbClr val="000000"/>
                </a:solidFill>
                <a:uFillTx/>
                <a:latin typeface="Arial"/>
              </a:rPr>
              <a:t>h</a:t>
            </a:r>
            <a:r>
              <a:rPr b="0" lang="en-US" sz="100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en-US" sz="100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100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en-US" sz="10000" strike="noStrike" u="none">
                <a:solidFill>
                  <a:srgbClr val="000000"/>
                </a:solidFill>
                <a:uFillTx/>
                <a:latin typeface="Arial"/>
              </a:rPr>
              <a:t>i</a:t>
            </a:r>
            <a:r>
              <a:rPr b="0" lang="en-US" sz="100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en-US" sz="10000" strike="noStrike" u="none">
                <a:solidFill>
                  <a:srgbClr val="000000"/>
                </a:solidFill>
                <a:uFillTx/>
                <a:latin typeface="Arial"/>
              </a:rPr>
              <a:t>l</a:t>
            </a:r>
            <a:r>
              <a:rPr b="0" lang="en-US" sz="100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en-US" sz="100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100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en-US" sz="100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en-US" sz="10000" strike="noStrike" u="none">
                <a:solidFill>
                  <a:srgbClr val="000000"/>
                </a:solidFill>
                <a:uFillTx/>
                <a:latin typeface="Arial"/>
              </a:rPr>
              <a:t>x</a:t>
            </a:r>
            <a:r>
              <a:rPr b="0" lang="en-US" sz="100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en-US" sz="100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10000" strike="noStrike" u="none">
                <a:solidFill>
                  <a:srgbClr val="000000"/>
                </a:solidFill>
                <a:uFillTx/>
                <a:latin typeface="Arial"/>
              </a:rPr>
              <a:t>f</a:t>
            </a:r>
            <a:r>
              <a:rPr b="0" lang="en-US" sz="10000" strike="noStrike" u="none">
                <a:solidFill>
                  <a:srgbClr val="000000"/>
                </a:solidFill>
                <a:uFillTx/>
                <a:latin typeface="Arial"/>
              </a:rPr>
              <a:t>o</a:t>
            </a:r>
            <a:r>
              <a:rPr b="0" lang="en-US" sz="10000" strike="noStrike" u="none">
                <a:solidFill>
                  <a:srgbClr val="000000"/>
                </a:solidFill>
                <a:uFillTx/>
                <a:latin typeface="Arial"/>
              </a:rPr>
              <a:t>r</a:t>
            </a:r>
            <a:r>
              <a:rPr b="0" lang="en-US" sz="10000" strike="noStrike" u="none">
                <a:solidFill>
                  <a:srgbClr val="000000"/>
                </a:solidFill>
                <a:uFillTx/>
                <a:latin typeface="Arial"/>
              </a:rPr>
              <a:t>m</a:t>
            </a:r>
            <a:r>
              <a:rPr b="0" lang="en-US" sz="10000" strike="noStrike" u="none">
                <a:solidFill>
                  <a:srgbClr val="000000"/>
                </a:solidFill>
                <a:uFillTx/>
                <a:latin typeface="Arial"/>
              </a:rPr>
              <a:t>a</a:t>
            </a:r>
            <a:r>
              <a:rPr b="0" lang="en-US" sz="100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endParaRPr b="0" lang="en-US" sz="10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20305"/>
            </a:gs>
            <a:gs pos="100000">
              <a:srgbClr val="192c70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title"/>
          </p:nvPr>
        </p:nvSpPr>
        <p:spPr>
          <a:xfrm>
            <a:off x="2135520" y="1189080"/>
            <a:ext cx="4872600" cy="196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15000" strike="noStrike" u="none">
                <a:solidFill>
                  <a:srgbClr val="000000"/>
                </a:solidFill>
                <a:uFillTx/>
                <a:latin typeface="Arial"/>
              </a:rPr>
              <a:t>C</a:t>
            </a:r>
            <a:r>
              <a:rPr b="0" lang="en-US" sz="15000" strike="noStrike" u="none">
                <a:solidFill>
                  <a:srgbClr val="000000"/>
                </a:solidFill>
                <a:uFillTx/>
                <a:latin typeface="Arial"/>
              </a:rPr>
              <a:t>l</a:t>
            </a:r>
            <a:r>
              <a:rPr b="0" lang="en-US" sz="15000" strike="noStrike" u="none">
                <a:solidFill>
                  <a:srgbClr val="000000"/>
                </a:solidFill>
                <a:uFillTx/>
                <a:latin typeface="Arial"/>
              </a:rPr>
              <a:t>i</a:t>
            </a:r>
            <a:r>
              <a:rPr b="0" lang="en-US" sz="15000" strike="noStrike" u="none">
                <a:solidFill>
                  <a:srgbClr val="000000"/>
                </a:solidFill>
                <a:uFillTx/>
                <a:latin typeface="Arial"/>
              </a:rPr>
              <a:t>c</a:t>
            </a:r>
            <a:r>
              <a:rPr b="0" lang="en-US" sz="15000" strike="noStrike" u="none">
                <a:solidFill>
                  <a:srgbClr val="000000"/>
                </a:solidFill>
                <a:uFillTx/>
                <a:latin typeface="Arial"/>
              </a:rPr>
              <a:t>k</a:t>
            </a:r>
            <a:r>
              <a:rPr b="0" lang="en-US" sz="150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150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en-US" sz="15000" strike="noStrike" u="none">
                <a:solidFill>
                  <a:srgbClr val="000000"/>
                </a:solidFill>
                <a:uFillTx/>
                <a:latin typeface="Arial"/>
              </a:rPr>
              <a:t>o</a:t>
            </a:r>
            <a:r>
              <a:rPr b="0" lang="en-US" sz="150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150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en-US" sz="15000" strike="noStrike" u="none">
                <a:solidFill>
                  <a:srgbClr val="000000"/>
                </a:solidFill>
                <a:uFillTx/>
                <a:latin typeface="Arial"/>
              </a:rPr>
              <a:t>d</a:t>
            </a:r>
            <a:r>
              <a:rPr b="0" lang="en-US" sz="15000" strike="noStrike" u="none">
                <a:solidFill>
                  <a:srgbClr val="000000"/>
                </a:solidFill>
                <a:uFillTx/>
                <a:latin typeface="Arial"/>
              </a:rPr>
              <a:t>i</a:t>
            </a:r>
            <a:r>
              <a:rPr b="0" lang="en-US" sz="150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en-US" sz="150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150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en-US" sz="15000" strike="noStrike" u="none">
                <a:solidFill>
                  <a:srgbClr val="000000"/>
                </a:solidFill>
                <a:uFillTx/>
                <a:latin typeface="Arial"/>
              </a:rPr>
              <a:t>h</a:t>
            </a:r>
            <a:r>
              <a:rPr b="0" lang="en-US" sz="150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en-US" sz="150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150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en-US" sz="15000" strike="noStrike" u="none">
                <a:solidFill>
                  <a:srgbClr val="000000"/>
                </a:solidFill>
                <a:uFillTx/>
                <a:latin typeface="Arial"/>
              </a:rPr>
              <a:t>i</a:t>
            </a:r>
            <a:r>
              <a:rPr b="0" lang="en-US" sz="150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en-US" sz="15000" strike="noStrike" u="none">
                <a:solidFill>
                  <a:srgbClr val="000000"/>
                </a:solidFill>
                <a:uFillTx/>
                <a:latin typeface="Arial"/>
              </a:rPr>
              <a:t>l</a:t>
            </a:r>
            <a:r>
              <a:rPr b="0" lang="en-US" sz="150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en-US" sz="150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150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en-US" sz="150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en-US" sz="15000" strike="noStrike" u="none">
                <a:solidFill>
                  <a:srgbClr val="000000"/>
                </a:solidFill>
                <a:uFillTx/>
                <a:latin typeface="Arial"/>
              </a:rPr>
              <a:t>x</a:t>
            </a:r>
            <a:r>
              <a:rPr b="0" lang="en-US" sz="150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en-US" sz="150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15000" strike="noStrike" u="none">
                <a:solidFill>
                  <a:srgbClr val="000000"/>
                </a:solidFill>
                <a:uFillTx/>
                <a:latin typeface="Arial"/>
              </a:rPr>
              <a:t>f</a:t>
            </a:r>
            <a:r>
              <a:rPr b="0" lang="en-US" sz="15000" strike="noStrike" u="none">
                <a:solidFill>
                  <a:srgbClr val="000000"/>
                </a:solidFill>
                <a:uFillTx/>
                <a:latin typeface="Arial"/>
              </a:rPr>
              <a:t>o</a:t>
            </a:r>
            <a:r>
              <a:rPr b="0" lang="en-US" sz="15000" strike="noStrike" u="none">
                <a:solidFill>
                  <a:srgbClr val="000000"/>
                </a:solidFill>
                <a:uFillTx/>
                <a:latin typeface="Arial"/>
              </a:rPr>
              <a:t>r</a:t>
            </a:r>
            <a:r>
              <a:rPr b="0" lang="en-US" sz="15000" strike="noStrike" u="none">
                <a:solidFill>
                  <a:srgbClr val="000000"/>
                </a:solidFill>
                <a:uFillTx/>
                <a:latin typeface="Arial"/>
              </a:rPr>
              <a:t>m</a:t>
            </a:r>
            <a:r>
              <a:rPr b="0" lang="en-US" sz="15000" strike="noStrike" u="none">
                <a:solidFill>
                  <a:srgbClr val="000000"/>
                </a:solidFill>
                <a:uFillTx/>
                <a:latin typeface="Arial"/>
              </a:rPr>
              <a:t>a</a:t>
            </a:r>
            <a:r>
              <a:rPr b="0" lang="en-US" sz="150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endParaRPr b="0" lang="en-US" sz="15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20305"/>
            </a:gs>
            <a:gs pos="100000">
              <a:srgbClr val="192c70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title"/>
          </p:nvPr>
        </p:nvSpPr>
        <p:spPr>
          <a:xfrm>
            <a:off x="720000" y="4014360"/>
            <a:ext cx="7703640" cy="57240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000" strike="noStrike" u="none">
                <a:solidFill>
                  <a:srgbClr val="000000"/>
                </a:solidFill>
                <a:uFillTx/>
                <a:latin typeface="Arial"/>
              </a:rPr>
              <a:t>Cli</a:t>
            </a:r>
            <a:r>
              <a:rPr b="0" lang="en-US" sz="3000" strike="noStrike" u="none">
                <a:solidFill>
                  <a:srgbClr val="000000"/>
                </a:solidFill>
                <a:uFillTx/>
                <a:latin typeface="Arial"/>
              </a:rPr>
              <a:t>ck </a:t>
            </a:r>
            <a:r>
              <a:rPr b="0" lang="en-US" sz="3000" strike="noStrike" u="none">
                <a:solidFill>
                  <a:srgbClr val="000000"/>
                </a:solidFill>
                <a:uFillTx/>
                <a:latin typeface="Arial"/>
              </a:rPr>
              <a:t>to </a:t>
            </a:r>
            <a:r>
              <a:rPr b="0" lang="en-US" sz="3000" strike="noStrike" u="none">
                <a:solidFill>
                  <a:srgbClr val="000000"/>
                </a:solidFill>
                <a:uFillTx/>
                <a:latin typeface="Arial"/>
              </a:rPr>
              <a:t>ed</a:t>
            </a:r>
            <a:r>
              <a:rPr b="0" lang="en-US" sz="3000" strike="noStrike" u="none">
                <a:solidFill>
                  <a:srgbClr val="000000"/>
                </a:solidFill>
                <a:uFillTx/>
                <a:latin typeface="Arial"/>
              </a:rPr>
              <a:t>it </a:t>
            </a:r>
            <a:r>
              <a:rPr b="0" lang="en-US" sz="3000" strike="noStrike" u="none">
                <a:solidFill>
                  <a:srgbClr val="000000"/>
                </a:solidFill>
                <a:uFillTx/>
                <a:latin typeface="Arial"/>
              </a:rPr>
              <a:t>th</a:t>
            </a:r>
            <a:r>
              <a:rPr b="0" lang="en-US" sz="3000" strike="noStrike" u="none">
                <a:solidFill>
                  <a:srgbClr val="000000"/>
                </a:solidFill>
                <a:uFillTx/>
                <a:latin typeface="Arial"/>
              </a:rPr>
              <a:t>e </a:t>
            </a:r>
            <a:r>
              <a:rPr b="0" lang="en-US" sz="3000" strike="noStrike" u="none">
                <a:solidFill>
                  <a:srgbClr val="000000"/>
                </a:solidFill>
                <a:uFillTx/>
                <a:latin typeface="Arial"/>
              </a:rPr>
              <a:t>titl</a:t>
            </a:r>
            <a:r>
              <a:rPr b="0" lang="en-US" sz="3000" strike="noStrike" u="none">
                <a:solidFill>
                  <a:srgbClr val="000000"/>
                </a:solidFill>
                <a:uFillTx/>
                <a:latin typeface="Arial"/>
              </a:rPr>
              <a:t>e </a:t>
            </a:r>
            <a:r>
              <a:rPr b="0" lang="en-US" sz="3000" strike="noStrike" u="none">
                <a:solidFill>
                  <a:srgbClr val="000000"/>
                </a:solidFill>
                <a:uFillTx/>
                <a:latin typeface="Arial"/>
              </a:rPr>
              <a:t>te</a:t>
            </a:r>
            <a:r>
              <a:rPr b="0" lang="en-US" sz="3000" strike="noStrike" u="none">
                <a:solidFill>
                  <a:srgbClr val="000000"/>
                </a:solidFill>
                <a:uFillTx/>
                <a:latin typeface="Arial"/>
              </a:rPr>
              <a:t>xt </a:t>
            </a:r>
            <a:r>
              <a:rPr b="0" lang="en-US" sz="3000" strike="noStrike" u="none">
                <a:solidFill>
                  <a:srgbClr val="000000"/>
                </a:solidFill>
                <a:uFillTx/>
                <a:latin typeface="Arial"/>
              </a:rPr>
              <a:t>for</a:t>
            </a:r>
            <a:r>
              <a:rPr b="0" lang="en-US" sz="3000" strike="noStrike" u="none">
                <a:solidFill>
                  <a:srgbClr val="000000"/>
                </a:solidFill>
                <a:uFillTx/>
                <a:latin typeface="Arial"/>
              </a:rPr>
              <a:t>m</a:t>
            </a:r>
            <a:r>
              <a:rPr b="0" lang="en-US" sz="3000" strike="noStrike" u="none">
                <a:solidFill>
                  <a:srgbClr val="000000"/>
                </a:solidFill>
                <a:uFillTx/>
                <a:latin typeface="Arial"/>
              </a:rPr>
              <a:t>at</a:t>
            </a:r>
            <a:endParaRPr b="0" lang="en-US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to 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edit 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the 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title 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text 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forma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title"/>
          </p:nvPr>
        </p:nvSpPr>
        <p:spPr>
          <a:xfrm>
            <a:off x="723600" y="511200"/>
            <a:ext cx="7696800" cy="48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ck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to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edi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the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title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tex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for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ma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20305"/>
            </a:gs>
            <a:gs pos="100000">
              <a:srgbClr val="192c70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284;p13"/>
          <p:cNvGrpSpPr/>
          <p:nvPr/>
        </p:nvGrpSpPr>
        <p:grpSpPr>
          <a:xfrm>
            <a:off x="-1016640" y="2036520"/>
            <a:ext cx="1509480" cy="1402200"/>
            <a:chOff x="-1016640" y="2036520"/>
            <a:chExt cx="1509480" cy="1402200"/>
          </a:xfrm>
        </p:grpSpPr>
        <p:sp>
          <p:nvSpPr>
            <p:cNvPr id="107" name="Google Shape;285;p13"/>
            <p:cNvSpPr/>
            <p:nvPr/>
          </p:nvSpPr>
          <p:spPr>
            <a:xfrm flipV="1" rot="8100000">
              <a:off x="-1002600" y="2487600"/>
              <a:ext cx="1484640" cy="498600"/>
            </a:xfrm>
            <a:custGeom>
              <a:avLst/>
              <a:gdLst>
                <a:gd name="textAreaLeft" fmla="*/ 0 w 1484640"/>
                <a:gd name="textAreaRight" fmla="*/ 1485000 w 1484640"/>
                <a:gd name="textAreaTop" fmla="*/ -360 h 498600"/>
                <a:gd name="textAreaBottom" fmla="*/ 498600 h 498600"/>
              </a:gdLst>
              <a:ahLst/>
              <a:rect l="textAreaLeft" t="textAreaTop" r="textAreaRight" b="textAreaBottom"/>
              <a:pathLst>
                <a:path w="2761" h="928">
                  <a:moveTo>
                    <a:pt x="17" y="928"/>
                  </a:moveTo>
                  <a:lnTo>
                    <a:pt x="0" y="911"/>
                  </a:lnTo>
                  <a:lnTo>
                    <a:pt x="912" y="0"/>
                  </a:lnTo>
                  <a:lnTo>
                    <a:pt x="2761" y="0"/>
                  </a:lnTo>
                  <a:lnTo>
                    <a:pt x="2761" y="24"/>
                  </a:lnTo>
                  <a:lnTo>
                    <a:pt x="922" y="24"/>
                  </a:lnTo>
                  <a:lnTo>
                    <a:pt x="17" y="928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08" name="Google Shape;286;p13"/>
            <p:cNvSpPr/>
            <p:nvPr/>
          </p:nvSpPr>
          <p:spPr>
            <a:xfrm flipV="1" rot="8100000">
              <a:off x="392400" y="2345760"/>
              <a:ext cx="83160" cy="82800"/>
            </a:xfrm>
            <a:custGeom>
              <a:avLst/>
              <a:gdLst>
                <a:gd name="textAreaLeft" fmla="*/ 0 w 83160"/>
                <a:gd name="textAreaRight" fmla="*/ 83520 w 83160"/>
                <a:gd name="textAreaTop" fmla="*/ 360 h 82800"/>
                <a:gd name="textAreaBottom" fmla="*/ 83520 h 82800"/>
              </a:gdLst>
              <a:ahLst/>
              <a:rect l="textAreaLeft" t="textAreaTop" r="textAreaRight" b="textAreaBottom"/>
              <a:pathLst>
                <a:path w="121" h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09" name="Google Shape;287;p13"/>
            <p:cNvSpPr/>
            <p:nvPr/>
          </p:nvSpPr>
          <p:spPr>
            <a:xfrm flipV="1" rot="8100000">
              <a:off x="-999360" y="3050280"/>
              <a:ext cx="83160" cy="82800"/>
            </a:xfrm>
            <a:custGeom>
              <a:avLst/>
              <a:gdLst>
                <a:gd name="textAreaLeft" fmla="*/ 0 w 83160"/>
                <a:gd name="textAreaRight" fmla="*/ 83520 w 83160"/>
                <a:gd name="textAreaTop" fmla="*/ 360 h 82800"/>
                <a:gd name="textAreaBottom" fmla="*/ 83520 h 82800"/>
              </a:gdLst>
              <a:ahLst/>
              <a:rect l="textAreaLeft" t="textAreaTop" r="textAreaRight" b="textAreaBottom"/>
              <a:pathLst>
                <a:path w="121" h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110" name="Google Shape;288;p13"/>
          <p:cNvGrpSpPr/>
          <p:nvPr/>
        </p:nvGrpSpPr>
        <p:grpSpPr>
          <a:xfrm>
            <a:off x="7372080" y="331200"/>
            <a:ext cx="1565280" cy="568800"/>
            <a:chOff x="7372080" y="331200"/>
            <a:chExt cx="1565280" cy="568800"/>
          </a:xfrm>
        </p:grpSpPr>
        <p:sp>
          <p:nvSpPr>
            <p:cNvPr id="111" name="Google Shape;289;p13"/>
            <p:cNvSpPr/>
            <p:nvPr/>
          </p:nvSpPr>
          <p:spPr>
            <a:xfrm flipH="1">
              <a:off x="7414920" y="365760"/>
              <a:ext cx="1484640" cy="498600"/>
            </a:xfrm>
            <a:custGeom>
              <a:avLst/>
              <a:gdLst>
                <a:gd name="textAreaLeft" fmla="*/ 360 w 1484640"/>
                <a:gd name="textAreaRight" fmla="*/ 1485360 w 1484640"/>
                <a:gd name="textAreaTop" fmla="*/ 0 h 498600"/>
                <a:gd name="textAreaBottom" fmla="*/ 498960 h 498600"/>
              </a:gdLst>
              <a:ahLst/>
              <a:rect l="textAreaLeft" t="textAreaTop" r="textAreaRight" b="textAreaBottom"/>
              <a:pathLst>
                <a:path w="2761" h="928">
                  <a:moveTo>
                    <a:pt x="17" y="928"/>
                  </a:moveTo>
                  <a:lnTo>
                    <a:pt x="0" y="911"/>
                  </a:lnTo>
                  <a:lnTo>
                    <a:pt x="912" y="0"/>
                  </a:lnTo>
                  <a:lnTo>
                    <a:pt x="2761" y="0"/>
                  </a:lnTo>
                  <a:lnTo>
                    <a:pt x="2761" y="24"/>
                  </a:lnTo>
                  <a:lnTo>
                    <a:pt x="922" y="24"/>
                  </a:lnTo>
                  <a:lnTo>
                    <a:pt x="17" y="928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12" name="Google Shape;290;p13"/>
            <p:cNvSpPr/>
            <p:nvPr/>
          </p:nvSpPr>
          <p:spPr>
            <a:xfrm flipH="1">
              <a:off x="8854560" y="817200"/>
              <a:ext cx="82800" cy="82800"/>
            </a:xfrm>
            <a:custGeom>
              <a:avLst/>
              <a:gdLst>
                <a:gd name="textAreaLeft" fmla="*/ 360 w 82800"/>
                <a:gd name="textAreaRight" fmla="*/ 83520 w 82800"/>
                <a:gd name="textAreaTop" fmla="*/ 0 h 82800"/>
                <a:gd name="textAreaBottom" fmla="*/ 83160 h 82800"/>
              </a:gdLst>
              <a:ahLst/>
              <a:rect l="textAreaLeft" t="textAreaTop" r="textAreaRight" b="textAreaBottom"/>
              <a:pathLst>
                <a:path w="121" h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13" name="Google Shape;291;p13"/>
            <p:cNvSpPr/>
            <p:nvPr/>
          </p:nvSpPr>
          <p:spPr>
            <a:xfrm flipH="1">
              <a:off x="7372080" y="331200"/>
              <a:ext cx="82800" cy="82800"/>
            </a:xfrm>
            <a:custGeom>
              <a:avLst/>
              <a:gdLst>
                <a:gd name="textAreaLeft" fmla="*/ 360 w 82800"/>
                <a:gd name="textAreaRight" fmla="*/ 83520 w 82800"/>
                <a:gd name="textAreaTop" fmla="*/ 0 h 82800"/>
                <a:gd name="textAreaBottom" fmla="*/ 83160 h 82800"/>
              </a:gdLst>
              <a:ahLst/>
              <a:rect l="textAreaLeft" t="textAreaTop" r="textAreaRight" b="textAreaBottom"/>
              <a:pathLst>
                <a:path w="121" h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114" name="Google Shape;292;p13"/>
          <p:cNvGrpSpPr/>
          <p:nvPr/>
        </p:nvGrpSpPr>
        <p:grpSpPr>
          <a:xfrm>
            <a:off x="7495560" y="3984480"/>
            <a:ext cx="2414160" cy="791640"/>
            <a:chOff x="7495560" y="3984480"/>
            <a:chExt cx="2414160" cy="791640"/>
          </a:xfrm>
        </p:grpSpPr>
        <p:grpSp>
          <p:nvGrpSpPr>
            <p:cNvPr id="115" name="Google Shape;293;p13"/>
            <p:cNvGrpSpPr/>
            <p:nvPr/>
          </p:nvGrpSpPr>
          <p:grpSpPr>
            <a:xfrm>
              <a:off x="8344440" y="3984480"/>
              <a:ext cx="1565280" cy="568800"/>
              <a:chOff x="8344440" y="3984480"/>
              <a:chExt cx="1565280" cy="568800"/>
            </a:xfrm>
          </p:grpSpPr>
          <p:sp>
            <p:nvSpPr>
              <p:cNvPr id="116" name="Google Shape;294;p13"/>
              <p:cNvSpPr/>
              <p:nvPr/>
            </p:nvSpPr>
            <p:spPr>
              <a:xfrm>
                <a:off x="8382240" y="4019040"/>
                <a:ext cx="1484640" cy="498600"/>
              </a:xfrm>
              <a:custGeom>
                <a:avLst/>
                <a:gdLst>
                  <a:gd name="textAreaLeft" fmla="*/ 0 w 1484640"/>
                  <a:gd name="textAreaRight" fmla="*/ 1485000 w 1484640"/>
                  <a:gd name="textAreaTop" fmla="*/ 0 h 498600"/>
                  <a:gd name="textAreaBottom" fmla="*/ 498960 h 498600"/>
                </a:gdLst>
                <a:ahLst/>
                <a:rect l="textAreaLeft" t="textAreaTop" r="textAreaRight" b="textAreaBottom"/>
                <a:pathLst>
                  <a:path w="2761" h="928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117" name="Google Shape;295;p13"/>
              <p:cNvSpPr/>
              <p:nvPr/>
            </p:nvSpPr>
            <p:spPr>
              <a:xfrm>
                <a:off x="8344440" y="447048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118" name="Google Shape;296;p13"/>
              <p:cNvSpPr/>
              <p:nvPr/>
            </p:nvSpPr>
            <p:spPr>
              <a:xfrm>
                <a:off x="9826920" y="398448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  <p:grpSp>
          <p:nvGrpSpPr>
            <p:cNvPr id="119" name="Google Shape;297;p13"/>
            <p:cNvGrpSpPr/>
            <p:nvPr/>
          </p:nvGrpSpPr>
          <p:grpSpPr>
            <a:xfrm>
              <a:off x="7495560" y="4169160"/>
              <a:ext cx="1433880" cy="606960"/>
              <a:chOff x="7495560" y="4169160"/>
              <a:chExt cx="1433880" cy="606960"/>
            </a:xfrm>
          </p:grpSpPr>
          <p:sp>
            <p:nvSpPr>
              <p:cNvPr id="120" name="Google Shape;298;p13"/>
              <p:cNvSpPr/>
              <p:nvPr/>
            </p:nvSpPr>
            <p:spPr>
              <a:xfrm>
                <a:off x="7536960" y="4206240"/>
                <a:ext cx="1355040" cy="534240"/>
              </a:xfrm>
              <a:custGeom>
                <a:avLst/>
                <a:gdLst>
                  <a:gd name="textAreaLeft" fmla="*/ 0 w 1355040"/>
                  <a:gd name="textAreaRight" fmla="*/ 1355400 w 1355040"/>
                  <a:gd name="textAreaTop" fmla="*/ 0 h 534240"/>
                  <a:gd name="textAreaBottom" fmla="*/ 534600 h 534240"/>
                </a:gdLst>
                <a:ahLst/>
                <a:rect l="textAreaLeft" t="textAreaTop" r="textAreaRight" b="textAreaBottom"/>
                <a:pathLst>
                  <a:path w="2720" h="1073">
                    <a:moveTo>
                      <a:pt x="1664" y="1073"/>
                    </a:moveTo>
                    <a:lnTo>
                      <a:pt x="0" y="1073"/>
                    </a:lnTo>
                    <a:lnTo>
                      <a:pt x="0" y="1049"/>
                    </a:lnTo>
                    <a:lnTo>
                      <a:pt x="1654" y="1049"/>
                    </a:lnTo>
                    <a:lnTo>
                      <a:pt x="2703" y="0"/>
                    </a:lnTo>
                    <a:lnTo>
                      <a:pt x="2720" y="17"/>
                    </a:lnTo>
                    <a:lnTo>
                      <a:pt x="1664" y="1073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121" name="Google Shape;299;p13"/>
              <p:cNvSpPr/>
              <p:nvPr/>
            </p:nvSpPr>
            <p:spPr>
              <a:xfrm>
                <a:off x="7495560" y="469332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1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122" name="Google Shape;300;p13"/>
              <p:cNvSpPr/>
              <p:nvPr/>
            </p:nvSpPr>
            <p:spPr>
              <a:xfrm>
                <a:off x="8846640" y="416916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123" name="Google Shape;301;p13"/>
          <p:cNvGrpSpPr/>
          <p:nvPr/>
        </p:nvGrpSpPr>
        <p:grpSpPr>
          <a:xfrm>
            <a:off x="713160" y="277920"/>
            <a:ext cx="1088640" cy="230760"/>
            <a:chOff x="713160" y="277920"/>
            <a:chExt cx="1088640" cy="230760"/>
          </a:xfrm>
        </p:grpSpPr>
        <p:grpSp>
          <p:nvGrpSpPr>
            <p:cNvPr id="124" name="Google Shape;302;p13"/>
            <p:cNvGrpSpPr/>
            <p:nvPr/>
          </p:nvGrpSpPr>
          <p:grpSpPr>
            <a:xfrm>
              <a:off x="789480" y="426600"/>
              <a:ext cx="1012320" cy="82080"/>
              <a:chOff x="789480" y="426600"/>
              <a:chExt cx="1012320" cy="82080"/>
            </a:xfrm>
          </p:grpSpPr>
          <p:sp>
            <p:nvSpPr>
              <p:cNvPr id="125" name="Google Shape;303;p13"/>
              <p:cNvSpPr/>
              <p:nvPr/>
            </p:nvSpPr>
            <p:spPr>
              <a:xfrm rot="16200000">
                <a:off x="1702800" y="40968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2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126" name="Google Shape;304;p13"/>
              <p:cNvSpPr/>
              <p:nvPr/>
            </p:nvSpPr>
            <p:spPr>
              <a:xfrm rot="16200000">
                <a:off x="1523520" y="40968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127" name="Google Shape;305;p13"/>
              <p:cNvSpPr/>
              <p:nvPr/>
            </p:nvSpPr>
            <p:spPr>
              <a:xfrm rot="16200000">
                <a:off x="1344240" y="40968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128" name="Google Shape;306;p13"/>
              <p:cNvSpPr/>
              <p:nvPr/>
            </p:nvSpPr>
            <p:spPr>
              <a:xfrm rot="16200000">
                <a:off x="1164600" y="40968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129" name="Google Shape;307;p13"/>
              <p:cNvSpPr/>
              <p:nvPr/>
            </p:nvSpPr>
            <p:spPr>
              <a:xfrm rot="16200000">
                <a:off x="985320" y="40968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130" name="Google Shape;308;p13"/>
              <p:cNvSpPr/>
              <p:nvPr/>
            </p:nvSpPr>
            <p:spPr>
              <a:xfrm rot="16200000">
                <a:off x="806040" y="40968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2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  <p:grpSp>
          <p:nvGrpSpPr>
            <p:cNvPr id="131" name="Google Shape;309;p13"/>
            <p:cNvGrpSpPr/>
            <p:nvPr/>
          </p:nvGrpSpPr>
          <p:grpSpPr>
            <a:xfrm>
              <a:off x="713160" y="277920"/>
              <a:ext cx="1012680" cy="82080"/>
              <a:chOff x="713160" y="277920"/>
              <a:chExt cx="1012680" cy="82080"/>
            </a:xfrm>
          </p:grpSpPr>
          <p:sp>
            <p:nvSpPr>
              <p:cNvPr id="132" name="Google Shape;310;p13"/>
              <p:cNvSpPr/>
              <p:nvPr/>
            </p:nvSpPr>
            <p:spPr>
              <a:xfrm rot="16200000">
                <a:off x="1626840" y="26100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2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133" name="Google Shape;311;p13"/>
              <p:cNvSpPr/>
              <p:nvPr/>
            </p:nvSpPr>
            <p:spPr>
              <a:xfrm rot="16200000">
                <a:off x="1447200" y="26100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134" name="Google Shape;312;p13"/>
              <p:cNvSpPr/>
              <p:nvPr/>
            </p:nvSpPr>
            <p:spPr>
              <a:xfrm rot="16200000">
                <a:off x="1267920" y="26100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135" name="Google Shape;313;p13"/>
              <p:cNvSpPr/>
              <p:nvPr/>
            </p:nvSpPr>
            <p:spPr>
              <a:xfrm rot="16200000">
                <a:off x="1088640" y="26100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136" name="Google Shape;314;p13"/>
              <p:cNvSpPr/>
              <p:nvPr/>
            </p:nvSpPr>
            <p:spPr>
              <a:xfrm rot="16200000">
                <a:off x="909000" y="26100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137" name="Google Shape;315;p13"/>
              <p:cNvSpPr/>
              <p:nvPr/>
            </p:nvSpPr>
            <p:spPr>
              <a:xfrm rot="16200000">
                <a:off x="729720" y="26100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2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138" name="Google Shape;316;p13"/>
          <p:cNvGrpSpPr/>
          <p:nvPr/>
        </p:nvGrpSpPr>
        <p:grpSpPr>
          <a:xfrm>
            <a:off x="8430480" y="2720520"/>
            <a:ext cx="1754640" cy="176040"/>
            <a:chOff x="8430480" y="2720520"/>
            <a:chExt cx="1754640" cy="176040"/>
          </a:xfrm>
        </p:grpSpPr>
        <p:cxnSp>
          <p:nvCxnSpPr>
            <p:cNvPr id="139" name="Google Shape;317;p13"/>
            <p:cNvCxnSpPr/>
            <p:nvPr/>
          </p:nvCxnSpPr>
          <p:spPr>
            <a:xfrm>
              <a:off x="8430480" y="272052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140" name="Google Shape;318;p13"/>
            <p:cNvCxnSpPr/>
            <p:nvPr/>
          </p:nvCxnSpPr>
          <p:spPr>
            <a:xfrm>
              <a:off x="8601120" y="289656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grpSp>
        <p:nvGrpSpPr>
          <p:cNvPr id="141" name="Google Shape;319;p13"/>
          <p:cNvGrpSpPr/>
          <p:nvPr/>
        </p:nvGrpSpPr>
        <p:grpSpPr>
          <a:xfrm>
            <a:off x="4065480" y="4604400"/>
            <a:ext cx="1012680" cy="82080"/>
            <a:chOff x="4065480" y="4604400"/>
            <a:chExt cx="1012680" cy="82080"/>
          </a:xfrm>
        </p:grpSpPr>
        <p:sp>
          <p:nvSpPr>
            <p:cNvPr id="142" name="Google Shape;320;p13"/>
            <p:cNvSpPr/>
            <p:nvPr/>
          </p:nvSpPr>
          <p:spPr>
            <a:xfrm rot="16200000">
              <a:off x="4979160" y="45874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43" name="Google Shape;321;p13"/>
            <p:cNvSpPr/>
            <p:nvPr/>
          </p:nvSpPr>
          <p:spPr>
            <a:xfrm rot="16200000">
              <a:off x="4799520" y="45874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44" name="Google Shape;322;p13"/>
            <p:cNvSpPr/>
            <p:nvPr/>
          </p:nvSpPr>
          <p:spPr>
            <a:xfrm rot="16200000">
              <a:off x="4620240" y="45874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45" name="Google Shape;323;p13"/>
            <p:cNvSpPr/>
            <p:nvPr/>
          </p:nvSpPr>
          <p:spPr>
            <a:xfrm rot="16200000">
              <a:off x="4440960" y="45874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46" name="Google Shape;324;p13"/>
            <p:cNvSpPr/>
            <p:nvPr/>
          </p:nvSpPr>
          <p:spPr>
            <a:xfrm rot="16200000">
              <a:off x="4261680" y="45874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47" name="Google Shape;325;p13"/>
            <p:cNvSpPr/>
            <p:nvPr/>
          </p:nvSpPr>
          <p:spPr>
            <a:xfrm rot="16200000">
              <a:off x="4082040" y="45874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148" name="Google Shape;326;p13"/>
          <p:cNvGrpSpPr/>
          <p:nvPr/>
        </p:nvGrpSpPr>
        <p:grpSpPr>
          <a:xfrm>
            <a:off x="-1041120" y="4603680"/>
            <a:ext cx="1754280" cy="176040"/>
            <a:chOff x="-1041120" y="4603680"/>
            <a:chExt cx="1754280" cy="176040"/>
          </a:xfrm>
        </p:grpSpPr>
        <p:cxnSp>
          <p:nvCxnSpPr>
            <p:cNvPr id="149" name="Google Shape;327;p13"/>
            <p:cNvCxnSpPr/>
            <p:nvPr/>
          </p:nvCxnSpPr>
          <p:spPr>
            <a:xfrm>
              <a:off x="-1041120" y="4603680"/>
              <a:ext cx="158400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150" name="Google Shape;328;p13"/>
            <p:cNvCxnSpPr/>
            <p:nvPr/>
          </p:nvCxnSpPr>
          <p:spPr>
            <a:xfrm>
              <a:off x="-870480" y="4779720"/>
              <a:ext cx="158400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141560" y="1660680"/>
            <a:ext cx="73440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000" strike="noStrike" u="none">
                <a:solidFill>
                  <a:schemeClr val="accent6"/>
                </a:solidFill>
                <a:uFillTx/>
                <a:latin typeface="Share Tech"/>
                <a:ea typeface="Share Tech"/>
              </a:rPr>
              <a:t>x</a:t>
            </a:r>
            <a:r>
              <a:rPr b="1" lang="en-US" sz="3000" strike="noStrike" u="none">
                <a:solidFill>
                  <a:schemeClr val="accent6"/>
                </a:solidFill>
                <a:uFillTx/>
                <a:latin typeface="Share Tech"/>
                <a:ea typeface="Share Tech"/>
              </a:rPr>
              <a:t>x</a:t>
            </a:r>
            <a:r>
              <a:rPr b="1" lang="en-US" sz="3000" strike="noStrike" u="none">
                <a:solidFill>
                  <a:schemeClr val="accent6"/>
                </a:solidFill>
                <a:uFillTx/>
                <a:latin typeface="Share Tech"/>
                <a:ea typeface="Share Tech"/>
              </a:rPr>
              <a:t>%</a:t>
            </a:r>
            <a:endParaRPr b="0" lang="en-US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title"/>
          </p:nvPr>
        </p:nvSpPr>
        <p:spPr>
          <a:xfrm>
            <a:off x="1141560" y="3017880"/>
            <a:ext cx="73440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000" strike="noStrike" u="none">
                <a:solidFill>
                  <a:schemeClr val="accent6"/>
                </a:solidFill>
                <a:uFillTx/>
                <a:latin typeface="Share Tech"/>
                <a:ea typeface="Share Tech"/>
              </a:rPr>
              <a:t>x</a:t>
            </a:r>
            <a:r>
              <a:rPr b="1" lang="en-US" sz="3000" strike="noStrike" u="none">
                <a:solidFill>
                  <a:schemeClr val="accent6"/>
                </a:solidFill>
                <a:uFillTx/>
                <a:latin typeface="Share Tech"/>
                <a:ea typeface="Share Tech"/>
              </a:rPr>
              <a:t>x</a:t>
            </a:r>
            <a:r>
              <a:rPr b="1" lang="en-US" sz="3000" strike="noStrike" u="none">
                <a:solidFill>
                  <a:schemeClr val="accent6"/>
                </a:solidFill>
                <a:uFillTx/>
                <a:latin typeface="Share Tech"/>
                <a:ea typeface="Share Tech"/>
              </a:rPr>
              <a:t>%</a:t>
            </a:r>
            <a:endParaRPr b="0" lang="en-US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title"/>
          </p:nvPr>
        </p:nvSpPr>
        <p:spPr>
          <a:xfrm>
            <a:off x="3485880" y="1660680"/>
            <a:ext cx="73440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000" strike="noStrike" u="none">
                <a:solidFill>
                  <a:schemeClr val="accent6"/>
                </a:solidFill>
                <a:uFillTx/>
                <a:latin typeface="Share Tech"/>
                <a:ea typeface="Share Tech"/>
              </a:rPr>
              <a:t>x</a:t>
            </a:r>
            <a:r>
              <a:rPr b="1" lang="en-US" sz="3000" strike="noStrike" u="none">
                <a:solidFill>
                  <a:schemeClr val="accent6"/>
                </a:solidFill>
                <a:uFillTx/>
                <a:latin typeface="Share Tech"/>
                <a:ea typeface="Share Tech"/>
              </a:rPr>
              <a:t>x</a:t>
            </a:r>
            <a:r>
              <a:rPr b="1" lang="en-US" sz="3000" strike="noStrike" u="none">
                <a:solidFill>
                  <a:schemeClr val="accent6"/>
                </a:solidFill>
                <a:uFillTx/>
                <a:latin typeface="Share Tech"/>
                <a:ea typeface="Share Tech"/>
              </a:rPr>
              <a:t>%</a:t>
            </a:r>
            <a:endParaRPr b="0" lang="en-US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title"/>
          </p:nvPr>
        </p:nvSpPr>
        <p:spPr>
          <a:xfrm>
            <a:off x="3485880" y="3017880"/>
            <a:ext cx="73440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000" strike="noStrike" u="none">
                <a:solidFill>
                  <a:schemeClr val="accent6"/>
                </a:solidFill>
                <a:uFillTx/>
                <a:latin typeface="Share Tech"/>
                <a:ea typeface="Share Tech"/>
              </a:rPr>
              <a:t>x</a:t>
            </a:r>
            <a:r>
              <a:rPr b="1" lang="en-US" sz="3000" strike="noStrike" u="none">
                <a:solidFill>
                  <a:schemeClr val="accent6"/>
                </a:solidFill>
                <a:uFillTx/>
                <a:latin typeface="Share Tech"/>
                <a:ea typeface="Share Tech"/>
              </a:rPr>
              <a:t>x</a:t>
            </a:r>
            <a:r>
              <a:rPr b="1" lang="en-US" sz="3000" strike="noStrike" u="none">
                <a:solidFill>
                  <a:schemeClr val="accent6"/>
                </a:solidFill>
                <a:uFillTx/>
                <a:latin typeface="Share Tech"/>
                <a:ea typeface="Share Tech"/>
              </a:rPr>
              <a:t>%</a:t>
            </a:r>
            <a:endParaRPr b="0" lang="en-US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title"/>
          </p:nvPr>
        </p:nvSpPr>
        <p:spPr>
          <a:xfrm>
            <a:off x="5830560" y="1660680"/>
            <a:ext cx="73440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000" strike="noStrike" u="none">
                <a:solidFill>
                  <a:schemeClr val="accent6"/>
                </a:solidFill>
                <a:uFillTx/>
                <a:latin typeface="Share Tech"/>
                <a:ea typeface="Share Tech"/>
              </a:rPr>
              <a:t>x</a:t>
            </a:r>
            <a:r>
              <a:rPr b="1" lang="en-US" sz="3000" strike="noStrike" u="none">
                <a:solidFill>
                  <a:schemeClr val="accent6"/>
                </a:solidFill>
                <a:uFillTx/>
                <a:latin typeface="Share Tech"/>
                <a:ea typeface="Share Tech"/>
              </a:rPr>
              <a:t>x</a:t>
            </a:r>
            <a:r>
              <a:rPr b="1" lang="en-US" sz="3000" strike="noStrike" u="none">
                <a:solidFill>
                  <a:schemeClr val="accent6"/>
                </a:solidFill>
                <a:uFillTx/>
                <a:latin typeface="Share Tech"/>
                <a:ea typeface="Share Tech"/>
              </a:rPr>
              <a:t>%</a:t>
            </a:r>
            <a:endParaRPr b="0" lang="en-US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title"/>
          </p:nvPr>
        </p:nvSpPr>
        <p:spPr>
          <a:xfrm>
            <a:off x="5830560" y="3017880"/>
            <a:ext cx="73440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000" strike="noStrike" u="none">
                <a:solidFill>
                  <a:schemeClr val="accent6"/>
                </a:solidFill>
                <a:uFillTx/>
                <a:latin typeface="Share Tech"/>
                <a:ea typeface="Share Tech"/>
              </a:rPr>
              <a:t>x</a:t>
            </a:r>
            <a:r>
              <a:rPr b="1" lang="en-US" sz="3000" strike="noStrike" u="none">
                <a:solidFill>
                  <a:schemeClr val="accent6"/>
                </a:solidFill>
                <a:uFillTx/>
                <a:latin typeface="Share Tech"/>
                <a:ea typeface="Share Tech"/>
              </a:rPr>
              <a:t>x</a:t>
            </a:r>
            <a:r>
              <a:rPr b="1" lang="en-US" sz="3000" strike="noStrike" u="none">
                <a:solidFill>
                  <a:schemeClr val="accent6"/>
                </a:solidFill>
                <a:uFillTx/>
                <a:latin typeface="Share Tech"/>
                <a:ea typeface="Share Tech"/>
              </a:rPr>
              <a:t>%</a:t>
            </a:r>
            <a:endParaRPr b="0" lang="en-US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title"/>
          </p:nvPr>
        </p:nvSpPr>
        <p:spPr>
          <a:xfrm>
            <a:off x="912960" y="539640"/>
            <a:ext cx="73177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ic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k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to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di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th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e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titl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e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te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xt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fo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r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m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20305"/>
            </a:gs>
            <a:gs pos="100000">
              <a:srgbClr val="192c70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343;p14"/>
          <p:cNvGrpSpPr/>
          <p:nvPr/>
        </p:nvGrpSpPr>
        <p:grpSpPr>
          <a:xfrm>
            <a:off x="-800640" y="493920"/>
            <a:ext cx="2414160" cy="791640"/>
            <a:chOff x="-800640" y="493920"/>
            <a:chExt cx="2414160" cy="791640"/>
          </a:xfrm>
        </p:grpSpPr>
        <p:grpSp>
          <p:nvGrpSpPr>
            <p:cNvPr id="160" name="Google Shape;344;p14"/>
            <p:cNvGrpSpPr/>
            <p:nvPr/>
          </p:nvGrpSpPr>
          <p:grpSpPr>
            <a:xfrm>
              <a:off x="-800640" y="716760"/>
              <a:ext cx="1565280" cy="568800"/>
              <a:chOff x="-800640" y="716760"/>
              <a:chExt cx="1565280" cy="568800"/>
            </a:xfrm>
          </p:grpSpPr>
          <p:sp>
            <p:nvSpPr>
              <p:cNvPr id="161" name="Google Shape;345;p14"/>
              <p:cNvSpPr/>
              <p:nvPr/>
            </p:nvSpPr>
            <p:spPr>
              <a:xfrm rot="10800000">
                <a:off x="-757800" y="752040"/>
                <a:ext cx="1484640" cy="498600"/>
              </a:xfrm>
              <a:custGeom>
                <a:avLst/>
                <a:gdLst>
                  <a:gd name="textAreaLeft" fmla="*/ 0 w 1484640"/>
                  <a:gd name="textAreaRight" fmla="*/ 1485000 w 1484640"/>
                  <a:gd name="textAreaTop" fmla="*/ 0 h 498600"/>
                  <a:gd name="textAreaBottom" fmla="*/ 498960 h 498600"/>
                </a:gdLst>
                <a:ahLst/>
                <a:rect l="textAreaLeft" t="textAreaTop" r="textAreaRight" b="textAreaBottom"/>
                <a:pathLst>
                  <a:path w="2761" h="928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162" name="Google Shape;346;p14"/>
              <p:cNvSpPr/>
              <p:nvPr/>
            </p:nvSpPr>
            <p:spPr>
              <a:xfrm rot="10800000">
                <a:off x="681840" y="71676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163" name="Google Shape;347;p14"/>
              <p:cNvSpPr/>
              <p:nvPr/>
            </p:nvSpPr>
            <p:spPr>
              <a:xfrm rot="10800000">
                <a:off x="-800640" y="120276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  <p:grpSp>
          <p:nvGrpSpPr>
            <p:cNvPr id="164" name="Google Shape;348;p14"/>
            <p:cNvGrpSpPr/>
            <p:nvPr/>
          </p:nvGrpSpPr>
          <p:grpSpPr>
            <a:xfrm>
              <a:off x="179640" y="493920"/>
              <a:ext cx="1433880" cy="606960"/>
              <a:chOff x="179640" y="493920"/>
              <a:chExt cx="1433880" cy="606960"/>
            </a:xfrm>
          </p:grpSpPr>
          <p:sp>
            <p:nvSpPr>
              <p:cNvPr id="165" name="Google Shape;349;p14"/>
              <p:cNvSpPr/>
              <p:nvPr/>
            </p:nvSpPr>
            <p:spPr>
              <a:xfrm rot="10800000">
                <a:off x="217080" y="528840"/>
                <a:ext cx="1355040" cy="534240"/>
              </a:xfrm>
              <a:custGeom>
                <a:avLst/>
                <a:gdLst>
                  <a:gd name="textAreaLeft" fmla="*/ 0 w 1355040"/>
                  <a:gd name="textAreaRight" fmla="*/ 1355400 w 1355040"/>
                  <a:gd name="textAreaTop" fmla="*/ 0 h 534240"/>
                  <a:gd name="textAreaBottom" fmla="*/ 534600 h 534240"/>
                </a:gdLst>
                <a:ahLst/>
                <a:rect l="textAreaLeft" t="textAreaTop" r="textAreaRight" b="textAreaBottom"/>
                <a:pathLst>
                  <a:path w="2720" h="1073">
                    <a:moveTo>
                      <a:pt x="1664" y="1073"/>
                    </a:moveTo>
                    <a:lnTo>
                      <a:pt x="0" y="1073"/>
                    </a:lnTo>
                    <a:lnTo>
                      <a:pt x="0" y="1049"/>
                    </a:lnTo>
                    <a:lnTo>
                      <a:pt x="1654" y="1049"/>
                    </a:lnTo>
                    <a:lnTo>
                      <a:pt x="2703" y="0"/>
                    </a:lnTo>
                    <a:lnTo>
                      <a:pt x="2720" y="17"/>
                    </a:lnTo>
                    <a:lnTo>
                      <a:pt x="1664" y="1073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166" name="Google Shape;350;p14"/>
              <p:cNvSpPr/>
              <p:nvPr/>
            </p:nvSpPr>
            <p:spPr>
              <a:xfrm rot="10800000">
                <a:off x="1530720" y="49392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1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167" name="Google Shape;351;p14"/>
              <p:cNvSpPr/>
              <p:nvPr/>
            </p:nvSpPr>
            <p:spPr>
              <a:xfrm rot="10800000">
                <a:off x="179640" y="101808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168" name="Google Shape;352;p14"/>
          <p:cNvGrpSpPr/>
          <p:nvPr/>
        </p:nvGrpSpPr>
        <p:grpSpPr>
          <a:xfrm>
            <a:off x="-841320" y="4199760"/>
            <a:ext cx="1753920" cy="176040"/>
            <a:chOff x="-841320" y="4199760"/>
            <a:chExt cx="1753920" cy="176040"/>
          </a:xfrm>
        </p:grpSpPr>
        <p:cxnSp>
          <p:nvCxnSpPr>
            <p:cNvPr id="169" name="Google Shape;353;p14"/>
            <p:cNvCxnSpPr/>
            <p:nvPr/>
          </p:nvCxnSpPr>
          <p:spPr>
            <a:xfrm flipH="1">
              <a:off x="-671040" y="4199760"/>
              <a:ext cx="158400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170" name="Google Shape;354;p14"/>
            <p:cNvCxnSpPr/>
            <p:nvPr/>
          </p:nvCxnSpPr>
          <p:spPr>
            <a:xfrm flipH="1">
              <a:off x="-841320" y="4375800"/>
              <a:ext cx="158400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grpSp>
        <p:nvGrpSpPr>
          <p:cNvPr id="171" name="Google Shape;355;p14"/>
          <p:cNvGrpSpPr/>
          <p:nvPr/>
        </p:nvGrpSpPr>
        <p:grpSpPr>
          <a:xfrm>
            <a:off x="8231040" y="3894480"/>
            <a:ext cx="1667160" cy="746640"/>
            <a:chOff x="8231040" y="3894480"/>
            <a:chExt cx="1667160" cy="746640"/>
          </a:xfrm>
        </p:grpSpPr>
        <p:grpSp>
          <p:nvGrpSpPr>
            <p:cNvPr id="172" name="Google Shape;356;p14"/>
            <p:cNvGrpSpPr/>
            <p:nvPr/>
          </p:nvGrpSpPr>
          <p:grpSpPr>
            <a:xfrm>
              <a:off x="8231040" y="4072320"/>
              <a:ext cx="1565280" cy="568800"/>
              <a:chOff x="8231040" y="4072320"/>
              <a:chExt cx="1565280" cy="568800"/>
            </a:xfrm>
          </p:grpSpPr>
          <p:sp>
            <p:nvSpPr>
              <p:cNvPr id="173" name="Google Shape;357;p14"/>
              <p:cNvSpPr/>
              <p:nvPr/>
            </p:nvSpPr>
            <p:spPr>
              <a:xfrm flipV="1">
                <a:off x="8268840" y="4106880"/>
                <a:ext cx="1484640" cy="498600"/>
              </a:xfrm>
              <a:custGeom>
                <a:avLst/>
                <a:gdLst>
                  <a:gd name="textAreaLeft" fmla="*/ 0 w 1484640"/>
                  <a:gd name="textAreaRight" fmla="*/ 1485000 w 1484640"/>
                  <a:gd name="textAreaTop" fmla="*/ -360 h 498600"/>
                  <a:gd name="textAreaBottom" fmla="*/ 498600 h 498600"/>
                </a:gdLst>
                <a:ahLst/>
                <a:rect l="textAreaLeft" t="textAreaTop" r="textAreaRight" b="textAreaBottom"/>
                <a:pathLst>
                  <a:path w="2761" h="928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174" name="Google Shape;358;p14"/>
              <p:cNvSpPr/>
              <p:nvPr/>
            </p:nvSpPr>
            <p:spPr>
              <a:xfrm flipV="1">
                <a:off x="8231040" y="407232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360 h 82800"/>
                  <a:gd name="textAreaBottom" fmla="*/ 8352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175" name="Google Shape;359;p14"/>
              <p:cNvSpPr/>
              <p:nvPr/>
            </p:nvSpPr>
            <p:spPr>
              <a:xfrm flipV="1">
                <a:off x="9713520" y="455832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360 h 82800"/>
                  <a:gd name="textAreaBottom" fmla="*/ 8352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  <p:grpSp>
          <p:nvGrpSpPr>
            <p:cNvPr id="176" name="Google Shape;360;p14"/>
            <p:cNvGrpSpPr/>
            <p:nvPr/>
          </p:nvGrpSpPr>
          <p:grpSpPr>
            <a:xfrm>
              <a:off x="8332920" y="3894480"/>
              <a:ext cx="1565280" cy="568800"/>
              <a:chOff x="8332920" y="3894480"/>
              <a:chExt cx="1565280" cy="568800"/>
            </a:xfrm>
          </p:grpSpPr>
          <p:sp>
            <p:nvSpPr>
              <p:cNvPr id="177" name="Google Shape;361;p14"/>
              <p:cNvSpPr/>
              <p:nvPr/>
            </p:nvSpPr>
            <p:spPr>
              <a:xfrm flipV="1">
                <a:off x="8370720" y="3929040"/>
                <a:ext cx="1484640" cy="498600"/>
              </a:xfrm>
              <a:custGeom>
                <a:avLst/>
                <a:gdLst>
                  <a:gd name="textAreaLeft" fmla="*/ 0 w 1484640"/>
                  <a:gd name="textAreaRight" fmla="*/ 1485000 w 1484640"/>
                  <a:gd name="textAreaTop" fmla="*/ -360 h 498600"/>
                  <a:gd name="textAreaBottom" fmla="*/ 498600 h 498600"/>
                </a:gdLst>
                <a:ahLst/>
                <a:rect l="textAreaLeft" t="textAreaTop" r="textAreaRight" b="textAreaBottom"/>
                <a:pathLst>
                  <a:path w="2761" h="928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178" name="Google Shape;362;p14"/>
              <p:cNvSpPr/>
              <p:nvPr/>
            </p:nvSpPr>
            <p:spPr>
              <a:xfrm flipV="1">
                <a:off x="8332920" y="389448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360 h 82800"/>
                  <a:gd name="textAreaBottom" fmla="*/ 8352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179" name="Google Shape;363;p14"/>
              <p:cNvSpPr/>
              <p:nvPr/>
            </p:nvSpPr>
            <p:spPr>
              <a:xfrm flipV="1">
                <a:off x="9815400" y="438048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360 h 82800"/>
                  <a:gd name="textAreaBottom" fmla="*/ 8352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180" name="Google Shape;364;p14"/>
          <p:cNvGrpSpPr/>
          <p:nvPr/>
        </p:nvGrpSpPr>
        <p:grpSpPr>
          <a:xfrm>
            <a:off x="8231040" y="539280"/>
            <a:ext cx="1754280" cy="176040"/>
            <a:chOff x="8231040" y="539280"/>
            <a:chExt cx="1754280" cy="176040"/>
          </a:xfrm>
        </p:grpSpPr>
        <p:cxnSp>
          <p:nvCxnSpPr>
            <p:cNvPr id="181" name="Google Shape;365;p14"/>
            <p:cNvCxnSpPr/>
            <p:nvPr/>
          </p:nvCxnSpPr>
          <p:spPr>
            <a:xfrm flipH="1">
              <a:off x="8401320" y="53928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182" name="Google Shape;366;p14"/>
            <p:cNvCxnSpPr/>
            <p:nvPr/>
          </p:nvCxnSpPr>
          <p:spPr>
            <a:xfrm flipH="1">
              <a:off x="8231040" y="71532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grpSp>
        <p:nvGrpSpPr>
          <p:cNvPr id="183" name="Google Shape;367;p14"/>
          <p:cNvGrpSpPr/>
          <p:nvPr/>
        </p:nvGrpSpPr>
        <p:grpSpPr>
          <a:xfrm>
            <a:off x="4065120" y="4641840"/>
            <a:ext cx="1012680" cy="82080"/>
            <a:chOff x="4065120" y="4641840"/>
            <a:chExt cx="1012680" cy="82080"/>
          </a:xfrm>
        </p:grpSpPr>
        <p:sp>
          <p:nvSpPr>
            <p:cNvPr id="184" name="Google Shape;368;p14"/>
            <p:cNvSpPr/>
            <p:nvPr/>
          </p:nvSpPr>
          <p:spPr>
            <a:xfrm flipH="1" rot="5400000">
              <a:off x="4081320" y="462492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85" name="Google Shape;369;p14"/>
            <p:cNvSpPr/>
            <p:nvPr/>
          </p:nvSpPr>
          <p:spPr>
            <a:xfrm flipH="1" rot="5400000">
              <a:off x="4260960" y="462492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86" name="Google Shape;370;p14"/>
            <p:cNvSpPr/>
            <p:nvPr/>
          </p:nvSpPr>
          <p:spPr>
            <a:xfrm flipH="1" rot="5400000">
              <a:off x="4440240" y="462492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87" name="Google Shape;371;p14"/>
            <p:cNvSpPr/>
            <p:nvPr/>
          </p:nvSpPr>
          <p:spPr>
            <a:xfrm flipH="1" rot="5400000">
              <a:off x="4619520" y="462492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88" name="Google Shape;372;p14"/>
            <p:cNvSpPr/>
            <p:nvPr/>
          </p:nvSpPr>
          <p:spPr>
            <a:xfrm flipH="1" rot="5400000">
              <a:off x="4799160" y="462492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89" name="Google Shape;373;p14"/>
            <p:cNvSpPr/>
            <p:nvPr/>
          </p:nvSpPr>
          <p:spPr>
            <a:xfrm flipH="1" rot="5400000">
              <a:off x="4978440" y="462492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268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title"/>
          </p:nvPr>
        </p:nvSpPr>
        <p:spPr>
          <a:xfrm>
            <a:off x="912960" y="539640"/>
            <a:ext cx="73177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ic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k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to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di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th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e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tit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le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te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xt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fo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r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m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20305"/>
            </a:gs>
            <a:gs pos="100000">
              <a:srgbClr val="192c70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377;p15"/>
          <p:cNvGrpSpPr/>
          <p:nvPr/>
        </p:nvGrpSpPr>
        <p:grpSpPr>
          <a:xfrm>
            <a:off x="-719640" y="1121040"/>
            <a:ext cx="1433520" cy="607320"/>
            <a:chOff x="-719640" y="1121040"/>
            <a:chExt cx="1433520" cy="607320"/>
          </a:xfrm>
        </p:grpSpPr>
        <p:sp>
          <p:nvSpPr>
            <p:cNvPr id="193" name="Google Shape;378;p15"/>
            <p:cNvSpPr/>
            <p:nvPr/>
          </p:nvSpPr>
          <p:spPr>
            <a:xfrm rot="10800000">
              <a:off x="-682200" y="1156680"/>
              <a:ext cx="1355040" cy="534240"/>
            </a:xfrm>
            <a:custGeom>
              <a:avLst/>
              <a:gdLst>
                <a:gd name="textAreaLeft" fmla="*/ 0 w 1355040"/>
                <a:gd name="textAreaRight" fmla="*/ 1355400 w 1355040"/>
                <a:gd name="textAreaTop" fmla="*/ 0 h 534240"/>
                <a:gd name="textAreaBottom" fmla="*/ 534600 h 534240"/>
              </a:gdLst>
              <a:ahLst/>
              <a:rect l="textAreaLeft" t="textAreaTop" r="textAreaRight" b="textAreaBottom"/>
              <a:pathLst>
                <a:path w="2720" h="1073">
                  <a:moveTo>
                    <a:pt x="1664" y="1073"/>
                  </a:moveTo>
                  <a:lnTo>
                    <a:pt x="0" y="1073"/>
                  </a:lnTo>
                  <a:lnTo>
                    <a:pt x="0" y="1049"/>
                  </a:lnTo>
                  <a:lnTo>
                    <a:pt x="1654" y="1049"/>
                  </a:lnTo>
                  <a:lnTo>
                    <a:pt x="2703" y="0"/>
                  </a:lnTo>
                  <a:lnTo>
                    <a:pt x="2720" y="17"/>
                  </a:lnTo>
                  <a:lnTo>
                    <a:pt x="1664" y="1073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94" name="Google Shape;379;p15"/>
            <p:cNvSpPr/>
            <p:nvPr/>
          </p:nvSpPr>
          <p:spPr>
            <a:xfrm rot="10800000">
              <a:off x="631080" y="1121040"/>
              <a:ext cx="82800" cy="82800"/>
            </a:xfrm>
            <a:custGeom>
              <a:avLst/>
              <a:gdLst>
                <a:gd name="textAreaLeft" fmla="*/ 0 w 82800"/>
                <a:gd name="textAreaRight" fmla="*/ 83160 w 82800"/>
                <a:gd name="textAreaTop" fmla="*/ 0 h 82800"/>
                <a:gd name="textAreaBottom" fmla="*/ 83160 h 82800"/>
              </a:gdLst>
              <a:ahLst/>
              <a:rect l="textAreaLeft" t="textAreaTop" r="textAreaRight" b="textAreaBottom"/>
              <a:pathLst>
                <a:path w="121" h="121">
                  <a:moveTo>
                    <a:pt x="121" y="61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95" name="Google Shape;380;p15"/>
            <p:cNvSpPr/>
            <p:nvPr/>
          </p:nvSpPr>
          <p:spPr>
            <a:xfrm rot="10800000">
              <a:off x="-719640" y="1645560"/>
              <a:ext cx="82800" cy="82800"/>
            </a:xfrm>
            <a:custGeom>
              <a:avLst/>
              <a:gdLst>
                <a:gd name="textAreaLeft" fmla="*/ 0 w 82800"/>
                <a:gd name="textAreaRight" fmla="*/ 83160 w 82800"/>
                <a:gd name="textAreaTop" fmla="*/ 0 h 82800"/>
                <a:gd name="textAreaBottom" fmla="*/ 83160 h 82800"/>
              </a:gdLst>
              <a:ahLst/>
              <a:rect l="textAreaLeft" t="textAreaTop" r="textAreaRight" b="textAreaBottom"/>
              <a:pathLst>
                <a:path w="121" h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196" name="Google Shape;381;p15"/>
          <p:cNvGrpSpPr/>
          <p:nvPr/>
        </p:nvGrpSpPr>
        <p:grpSpPr>
          <a:xfrm>
            <a:off x="713520" y="277920"/>
            <a:ext cx="1012680" cy="82080"/>
            <a:chOff x="713520" y="277920"/>
            <a:chExt cx="1012680" cy="82080"/>
          </a:xfrm>
        </p:grpSpPr>
        <p:sp>
          <p:nvSpPr>
            <p:cNvPr id="197" name="Google Shape;382;p15"/>
            <p:cNvSpPr/>
            <p:nvPr/>
          </p:nvSpPr>
          <p:spPr>
            <a:xfrm flipH="1" rot="5400000">
              <a:off x="729720" y="26100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98" name="Google Shape;383;p15"/>
            <p:cNvSpPr/>
            <p:nvPr/>
          </p:nvSpPr>
          <p:spPr>
            <a:xfrm flipH="1" rot="5400000">
              <a:off x="909360" y="26100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199" name="Google Shape;384;p15"/>
            <p:cNvSpPr/>
            <p:nvPr/>
          </p:nvSpPr>
          <p:spPr>
            <a:xfrm flipH="1" rot="5400000">
              <a:off x="1088640" y="26100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200" name="Google Shape;385;p15"/>
            <p:cNvSpPr/>
            <p:nvPr/>
          </p:nvSpPr>
          <p:spPr>
            <a:xfrm flipH="1" rot="5400000">
              <a:off x="1267920" y="26100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201" name="Google Shape;386;p15"/>
            <p:cNvSpPr/>
            <p:nvPr/>
          </p:nvSpPr>
          <p:spPr>
            <a:xfrm flipH="1" rot="5400000">
              <a:off x="1447560" y="26100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202" name="Google Shape;387;p15"/>
            <p:cNvSpPr/>
            <p:nvPr/>
          </p:nvSpPr>
          <p:spPr>
            <a:xfrm flipH="1" rot="5400000">
              <a:off x="1626840" y="261000"/>
              <a:ext cx="82080" cy="115560"/>
            </a:xfrm>
            <a:custGeom>
              <a:avLst/>
              <a:gdLst>
                <a:gd name="textAreaLeft" fmla="*/ 360 w 82080"/>
                <a:gd name="textAreaRight" fmla="*/ 8280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203" name="Google Shape;388;p15"/>
          <p:cNvGrpSpPr/>
          <p:nvPr/>
        </p:nvGrpSpPr>
        <p:grpSpPr>
          <a:xfrm>
            <a:off x="-869760" y="4595040"/>
            <a:ext cx="1753920" cy="176040"/>
            <a:chOff x="-869760" y="4595040"/>
            <a:chExt cx="1753920" cy="176040"/>
          </a:xfrm>
        </p:grpSpPr>
        <p:cxnSp>
          <p:nvCxnSpPr>
            <p:cNvPr id="204" name="Google Shape;389;p15"/>
            <p:cNvCxnSpPr/>
            <p:nvPr/>
          </p:nvCxnSpPr>
          <p:spPr>
            <a:xfrm flipH="1">
              <a:off x="-699480" y="4595040"/>
              <a:ext cx="158400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205" name="Google Shape;390;p15"/>
            <p:cNvCxnSpPr/>
            <p:nvPr/>
          </p:nvCxnSpPr>
          <p:spPr>
            <a:xfrm flipH="1">
              <a:off x="-869760" y="4771080"/>
              <a:ext cx="158400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grpSp>
        <p:nvGrpSpPr>
          <p:cNvPr id="206" name="Google Shape;391;p15"/>
          <p:cNvGrpSpPr/>
          <p:nvPr/>
        </p:nvGrpSpPr>
        <p:grpSpPr>
          <a:xfrm>
            <a:off x="8431560" y="360000"/>
            <a:ext cx="1754280" cy="176040"/>
            <a:chOff x="8431560" y="360000"/>
            <a:chExt cx="1754280" cy="176040"/>
          </a:xfrm>
        </p:grpSpPr>
        <p:cxnSp>
          <p:nvCxnSpPr>
            <p:cNvPr id="207" name="Google Shape;392;p15"/>
            <p:cNvCxnSpPr/>
            <p:nvPr/>
          </p:nvCxnSpPr>
          <p:spPr>
            <a:xfrm flipH="1">
              <a:off x="8601840" y="36000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208" name="Google Shape;393;p15"/>
            <p:cNvCxnSpPr/>
            <p:nvPr/>
          </p:nvCxnSpPr>
          <p:spPr>
            <a:xfrm flipH="1">
              <a:off x="8431560" y="53604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grpSp>
        <p:nvGrpSpPr>
          <p:cNvPr id="209" name="Google Shape;394;p15"/>
          <p:cNvGrpSpPr/>
          <p:nvPr/>
        </p:nvGrpSpPr>
        <p:grpSpPr>
          <a:xfrm>
            <a:off x="8384760" y="4082400"/>
            <a:ext cx="1667160" cy="746640"/>
            <a:chOff x="8384760" y="4082400"/>
            <a:chExt cx="1667160" cy="746640"/>
          </a:xfrm>
        </p:grpSpPr>
        <p:grpSp>
          <p:nvGrpSpPr>
            <p:cNvPr id="210" name="Google Shape;395;p15"/>
            <p:cNvGrpSpPr/>
            <p:nvPr/>
          </p:nvGrpSpPr>
          <p:grpSpPr>
            <a:xfrm>
              <a:off x="8384760" y="4082400"/>
              <a:ext cx="1565280" cy="568800"/>
              <a:chOff x="8384760" y="4082400"/>
              <a:chExt cx="1565280" cy="568800"/>
            </a:xfrm>
          </p:grpSpPr>
          <p:sp>
            <p:nvSpPr>
              <p:cNvPr id="211" name="Google Shape;396;p15"/>
              <p:cNvSpPr/>
              <p:nvPr/>
            </p:nvSpPr>
            <p:spPr>
              <a:xfrm>
                <a:off x="8422560" y="4116960"/>
                <a:ext cx="1484640" cy="498600"/>
              </a:xfrm>
              <a:custGeom>
                <a:avLst/>
                <a:gdLst>
                  <a:gd name="textAreaLeft" fmla="*/ 0 w 1484640"/>
                  <a:gd name="textAreaRight" fmla="*/ 1485000 w 1484640"/>
                  <a:gd name="textAreaTop" fmla="*/ 0 h 498600"/>
                  <a:gd name="textAreaBottom" fmla="*/ 498960 h 498600"/>
                </a:gdLst>
                <a:ahLst/>
                <a:rect l="textAreaLeft" t="textAreaTop" r="textAreaRight" b="textAreaBottom"/>
                <a:pathLst>
                  <a:path w="2761" h="928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212" name="Google Shape;397;p15"/>
              <p:cNvSpPr/>
              <p:nvPr/>
            </p:nvSpPr>
            <p:spPr>
              <a:xfrm>
                <a:off x="8384760" y="456840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213" name="Google Shape;398;p15"/>
              <p:cNvSpPr/>
              <p:nvPr/>
            </p:nvSpPr>
            <p:spPr>
              <a:xfrm>
                <a:off x="9867240" y="408240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  <p:grpSp>
          <p:nvGrpSpPr>
            <p:cNvPr id="214" name="Google Shape;399;p15"/>
            <p:cNvGrpSpPr/>
            <p:nvPr/>
          </p:nvGrpSpPr>
          <p:grpSpPr>
            <a:xfrm>
              <a:off x="8486640" y="4260240"/>
              <a:ext cx="1565280" cy="568800"/>
              <a:chOff x="8486640" y="4260240"/>
              <a:chExt cx="1565280" cy="568800"/>
            </a:xfrm>
          </p:grpSpPr>
          <p:sp>
            <p:nvSpPr>
              <p:cNvPr id="215" name="Google Shape;400;p15"/>
              <p:cNvSpPr/>
              <p:nvPr/>
            </p:nvSpPr>
            <p:spPr>
              <a:xfrm>
                <a:off x="8524440" y="4295160"/>
                <a:ext cx="1484640" cy="498600"/>
              </a:xfrm>
              <a:custGeom>
                <a:avLst/>
                <a:gdLst>
                  <a:gd name="textAreaLeft" fmla="*/ 0 w 1484640"/>
                  <a:gd name="textAreaRight" fmla="*/ 1485000 w 1484640"/>
                  <a:gd name="textAreaTop" fmla="*/ 0 h 498600"/>
                  <a:gd name="textAreaBottom" fmla="*/ 498960 h 498600"/>
                </a:gdLst>
                <a:ahLst/>
                <a:rect l="textAreaLeft" t="textAreaTop" r="textAreaRight" b="textAreaBottom"/>
                <a:pathLst>
                  <a:path w="2761" h="928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216" name="Google Shape;401;p15"/>
              <p:cNvSpPr/>
              <p:nvPr/>
            </p:nvSpPr>
            <p:spPr>
              <a:xfrm>
                <a:off x="8486640" y="474624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217" name="Google Shape;402;p15"/>
              <p:cNvSpPr/>
              <p:nvPr/>
            </p:nvSpPr>
            <p:spPr>
              <a:xfrm>
                <a:off x="9969120" y="426024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</p:grpSp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912960" y="539640"/>
            <a:ext cx="73177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ic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k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to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di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th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e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tit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le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te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xt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fo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r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m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20305"/>
            </a:gs>
            <a:gs pos="100000">
              <a:srgbClr val="192c70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405;p16"/>
          <p:cNvGrpSpPr/>
          <p:nvPr/>
        </p:nvGrpSpPr>
        <p:grpSpPr>
          <a:xfrm>
            <a:off x="8756640" y="2793960"/>
            <a:ext cx="1565280" cy="568800"/>
            <a:chOff x="8756640" y="2793960"/>
            <a:chExt cx="1565280" cy="568800"/>
          </a:xfrm>
        </p:grpSpPr>
        <p:sp>
          <p:nvSpPr>
            <p:cNvPr id="221" name="Google Shape;406;p16"/>
            <p:cNvSpPr/>
            <p:nvPr/>
          </p:nvSpPr>
          <p:spPr>
            <a:xfrm flipH="1">
              <a:off x="8799480" y="2828520"/>
              <a:ext cx="1484640" cy="498600"/>
            </a:xfrm>
            <a:custGeom>
              <a:avLst/>
              <a:gdLst>
                <a:gd name="textAreaLeft" fmla="*/ 360 w 1484640"/>
                <a:gd name="textAreaRight" fmla="*/ 1485360 w 1484640"/>
                <a:gd name="textAreaTop" fmla="*/ 0 h 498600"/>
                <a:gd name="textAreaBottom" fmla="*/ 498960 h 498600"/>
              </a:gdLst>
              <a:ahLst/>
              <a:rect l="textAreaLeft" t="textAreaTop" r="textAreaRight" b="textAreaBottom"/>
              <a:pathLst>
                <a:path w="2761" h="928">
                  <a:moveTo>
                    <a:pt x="17" y="928"/>
                  </a:moveTo>
                  <a:lnTo>
                    <a:pt x="0" y="911"/>
                  </a:lnTo>
                  <a:lnTo>
                    <a:pt x="912" y="0"/>
                  </a:lnTo>
                  <a:lnTo>
                    <a:pt x="2761" y="0"/>
                  </a:lnTo>
                  <a:lnTo>
                    <a:pt x="2761" y="24"/>
                  </a:lnTo>
                  <a:lnTo>
                    <a:pt x="922" y="24"/>
                  </a:lnTo>
                  <a:lnTo>
                    <a:pt x="17" y="928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222" name="Google Shape;407;p16"/>
            <p:cNvSpPr/>
            <p:nvPr/>
          </p:nvSpPr>
          <p:spPr>
            <a:xfrm flipH="1">
              <a:off x="10239120" y="3279960"/>
              <a:ext cx="82800" cy="82800"/>
            </a:xfrm>
            <a:custGeom>
              <a:avLst/>
              <a:gdLst>
                <a:gd name="textAreaLeft" fmla="*/ 360 w 82800"/>
                <a:gd name="textAreaRight" fmla="*/ 83520 w 82800"/>
                <a:gd name="textAreaTop" fmla="*/ 0 h 82800"/>
                <a:gd name="textAreaBottom" fmla="*/ 83160 h 82800"/>
              </a:gdLst>
              <a:ahLst/>
              <a:rect l="textAreaLeft" t="textAreaTop" r="textAreaRight" b="textAreaBottom"/>
              <a:pathLst>
                <a:path w="121" h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223" name="Google Shape;408;p16"/>
            <p:cNvSpPr/>
            <p:nvPr/>
          </p:nvSpPr>
          <p:spPr>
            <a:xfrm flipH="1">
              <a:off x="8756640" y="2793960"/>
              <a:ext cx="82800" cy="82800"/>
            </a:xfrm>
            <a:custGeom>
              <a:avLst/>
              <a:gdLst>
                <a:gd name="textAreaLeft" fmla="*/ 360 w 82800"/>
                <a:gd name="textAreaRight" fmla="*/ 83520 w 82800"/>
                <a:gd name="textAreaTop" fmla="*/ 0 h 82800"/>
                <a:gd name="textAreaBottom" fmla="*/ 83160 h 82800"/>
              </a:gdLst>
              <a:ahLst/>
              <a:rect l="textAreaLeft" t="textAreaTop" r="textAreaRight" b="textAreaBottom"/>
              <a:pathLst>
                <a:path w="121" h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224" name="Google Shape;409;p16"/>
          <p:cNvGrpSpPr/>
          <p:nvPr/>
        </p:nvGrpSpPr>
        <p:grpSpPr>
          <a:xfrm>
            <a:off x="-606960" y="493560"/>
            <a:ext cx="2414160" cy="791640"/>
            <a:chOff x="-606960" y="493560"/>
            <a:chExt cx="2414160" cy="791640"/>
          </a:xfrm>
        </p:grpSpPr>
        <p:grpSp>
          <p:nvGrpSpPr>
            <p:cNvPr id="225" name="Google Shape;410;p16"/>
            <p:cNvGrpSpPr/>
            <p:nvPr/>
          </p:nvGrpSpPr>
          <p:grpSpPr>
            <a:xfrm>
              <a:off x="241920" y="493560"/>
              <a:ext cx="1565280" cy="568800"/>
              <a:chOff x="241920" y="493560"/>
              <a:chExt cx="1565280" cy="568800"/>
            </a:xfrm>
          </p:grpSpPr>
          <p:sp>
            <p:nvSpPr>
              <p:cNvPr id="226" name="Google Shape;411;p16"/>
              <p:cNvSpPr/>
              <p:nvPr/>
            </p:nvSpPr>
            <p:spPr>
              <a:xfrm>
                <a:off x="279720" y="528480"/>
                <a:ext cx="1484640" cy="498600"/>
              </a:xfrm>
              <a:custGeom>
                <a:avLst/>
                <a:gdLst>
                  <a:gd name="textAreaLeft" fmla="*/ 0 w 1484640"/>
                  <a:gd name="textAreaRight" fmla="*/ 1485000 w 1484640"/>
                  <a:gd name="textAreaTop" fmla="*/ 0 h 498600"/>
                  <a:gd name="textAreaBottom" fmla="*/ 498960 h 498600"/>
                </a:gdLst>
                <a:ahLst/>
                <a:rect l="textAreaLeft" t="textAreaTop" r="textAreaRight" b="textAreaBottom"/>
                <a:pathLst>
                  <a:path w="2761" h="928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227" name="Google Shape;412;p16"/>
              <p:cNvSpPr/>
              <p:nvPr/>
            </p:nvSpPr>
            <p:spPr>
              <a:xfrm>
                <a:off x="241920" y="97956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228" name="Google Shape;413;p16"/>
              <p:cNvSpPr/>
              <p:nvPr/>
            </p:nvSpPr>
            <p:spPr>
              <a:xfrm>
                <a:off x="1724400" y="49356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  <p:grpSp>
          <p:nvGrpSpPr>
            <p:cNvPr id="229" name="Google Shape;414;p16"/>
            <p:cNvGrpSpPr/>
            <p:nvPr/>
          </p:nvGrpSpPr>
          <p:grpSpPr>
            <a:xfrm>
              <a:off x="-606960" y="678240"/>
              <a:ext cx="1433520" cy="606960"/>
              <a:chOff x="-606960" y="678240"/>
              <a:chExt cx="1433520" cy="606960"/>
            </a:xfrm>
          </p:grpSpPr>
          <p:sp>
            <p:nvSpPr>
              <p:cNvPr id="230" name="Google Shape;415;p16"/>
              <p:cNvSpPr/>
              <p:nvPr/>
            </p:nvSpPr>
            <p:spPr>
              <a:xfrm>
                <a:off x="-565920" y="715680"/>
                <a:ext cx="1355040" cy="534240"/>
              </a:xfrm>
              <a:custGeom>
                <a:avLst/>
                <a:gdLst>
                  <a:gd name="textAreaLeft" fmla="*/ 0 w 1355040"/>
                  <a:gd name="textAreaRight" fmla="*/ 1355400 w 1355040"/>
                  <a:gd name="textAreaTop" fmla="*/ 0 h 534240"/>
                  <a:gd name="textAreaBottom" fmla="*/ 534600 h 534240"/>
                </a:gdLst>
                <a:ahLst/>
                <a:rect l="textAreaLeft" t="textAreaTop" r="textAreaRight" b="textAreaBottom"/>
                <a:pathLst>
                  <a:path w="2720" h="1073">
                    <a:moveTo>
                      <a:pt x="1664" y="1073"/>
                    </a:moveTo>
                    <a:lnTo>
                      <a:pt x="0" y="1073"/>
                    </a:lnTo>
                    <a:lnTo>
                      <a:pt x="0" y="1049"/>
                    </a:lnTo>
                    <a:lnTo>
                      <a:pt x="1654" y="1049"/>
                    </a:lnTo>
                    <a:lnTo>
                      <a:pt x="2703" y="0"/>
                    </a:lnTo>
                    <a:lnTo>
                      <a:pt x="2720" y="17"/>
                    </a:lnTo>
                    <a:lnTo>
                      <a:pt x="1664" y="1073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231" name="Google Shape;416;p16"/>
              <p:cNvSpPr/>
              <p:nvPr/>
            </p:nvSpPr>
            <p:spPr>
              <a:xfrm>
                <a:off x="-606960" y="120240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1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232" name="Google Shape;417;p16"/>
              <p:cNvSpPr/>
              <p:nvPr/>
            </p:nvSpPr>
            <p:spPr>
              <a:xfrm>
                <a:off x="743760" y="67824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233" name="Google Shape;418;p16"/>
          <p:cNvGrpSpPr/>
          <p:nvPr/>
        </p:nvGrpSpPr>
        <p:grpSpPr>
          <a:xfrm>
            <a:off x="8260200" y="539280"/>
            <a:ext cx="1754280" cy="176040"/>
            <a:chOff x="8260200" y="539280"/>
            <a:chExt cx="1754280" cy="176040"/>
          </a:xfrm>
        </p:grpSpPr>
        <p:cxnSp>
          <p:nvCxnSpPr>
            <p:cNvPr id="234" name="Google Shape;419;p16"/>
            <p:cNvCxnSpPr/>
            <p:nvPr/>
          </p:nvCxnSpPr>
          <p:spPr>
            <a:xfrm>
              <a:off x="8260200" y="53928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235" name="Google Shape;420;p16"/>
            <p:cNvCxnSpPr/>
            <p:nvPr/>
          </p:nvCxnSpPr>
          <p:spPr>
            <a:xfrm>
              <a:off x="8430480" y="71532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grpSp>
        <p:nvGrpSpPr>
          <p:cNvPr id="236" name="Google Shape;421;p16"/>
          <p:cNvGrpSpPr/>
          <p:nvPr/>
        </p:nvGrpSpPr>
        <p:grpSpPr>
          <a:xfrm>
            <a:off x="-1041120" y="4603680"/>
            <a:ext cx="1754280" cy="176040"/>
            <a:chOff x="-1041120" y="4603680"/>
            <a:chExt cx="1754280" cy="176040"/>
          </a:xfrm>
        </p:grpSpPr>
        <p:cxnSp>
          <p:nvCxnSpPr>
            <p:cNvPr id="237" name="Google Shape;422;p16"/>
            <p:cNvCxnSpPr/>
            <p:nvPr/>
          </p:nvCxnSpPr>
          <p:spPr>
            <a:xfrm>
              <a:off x="-1041120" y="4603680"/>
              <a:ext cx="158400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238" name="Google Shape;423;p16"/>
            <p:cNvCxnSpPr/>
            <p:nvPr/>
          </p:nvCxnSpPr>
          <p:spPr>
            <a:xfrm>
              <a:off x="-870480" y="4779720"/>
              <a:ext cx="158400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grpSp>
        <p:nvGrpSpPr>
          <p:cNvPr id="239" name="Google Shape;424;p16"/>
          <p:cNvGrpSpPr/>
          <p:nvPr/>
        </p:nvGrpSpPr>
        <p:grpSpPr>
          <a:xfrm>
            <a:off x="7417800" y="4604400"/>
            <a:ext cx="1012680" cy="82080"/>
            <a:chOff x="7417800" y="4604400"/>
            <a:chExt cx="1012680" cy="82080"/>
          </a:xfrm>
        </p:grpSpPr>
        <p:sp>
          <p:nvSpPr>
            <p:cNvPr id="240" name="Google Shape;425;p16"/>
            <p:cNvSpPr/>
            <p:nvPr/>
          </p:nvSpPr>
          <p:spPr>
            <a:xfrm rot="16200000">
              <a:off x="8331480" y="45874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241" name="Google Shape;426;p16"/>
            <p:cNvSpPr/>
            <p:nvPr/>
          </p:nvSpPr>
          <p:spPr>
            <a:xfrm rot="16200000">
              <a:off x="8152200" y="45874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242" name="Google Shape;427;p16"/>
            <p:cNvSpPr/>
            <p:nvPr/>
          </p:nvSpPr>
          <p:spPr>
            <a:xfrm rot="16200000">
              <a:off x="7972560" y="45874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243" name="Google Shape;428;p16"/>
            <p:cNvSpPr/>
            <p:nvPr/>
          </p:nvSpPr>
          <p:spPr>
            <a:xfrm rot="16200000">
              <a:off x="7793280" y="45874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244" name="Google Shape;429;p16"/>
            <p:cNvSpPr/>
            <p:nvPr/>
          </p:nvSpPr>
          <p:spPr>
            <a:xfrm rot="16200000">
              <a:off x="7614000" y="45874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245" name="Google Shape;430;p16"/>
            <p:cNvSpPr/>
            <p:nvPr/>
          </p:nvSpPr>
          <p:spPr>
            <a:xfrm rot="16200000">
              <a:off x="7434360" y="458748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912960" y="539640"/>
            <a:ext cx="73177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ic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k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to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di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th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e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tit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le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te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xt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fo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r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m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20305"/>
            </a:gs>
            <a:gs pos="100000">
              <a:srgbClr val="192c70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433;p17"/>
          <p:cNvGrpSpPr/>
          <p:nvPr/>
        </p:nvGrpSpPr>
        <p:grpSpPr>
          <a:xfrm>
            <a:off x="-1016640" y="2036520"/>
            <a:ext cx="1509480" cy="1402200"/>
            <a:chOff x="-1016640" y="2036520"/>
            <a:chExt cx="1509480" cy="1402200"/>
          </a:xfrm>
        </p:grpSpPr>
        <p:sp>
          <p:nvSpPr>
            <p:cNvPr id="249" name="Google Shape;434;p17"/>
            <p:cNvSpPr/>
            <p:nvPr/>
          </p:nvSpPr>
          <p:spPr>
            <a:xfrm flipV="1" rot="8100000">
              <a:off x="-1002600" y="2487600"/>
              <a:ext cx="1484640" cy="498600"/>
            </a:xfrm>
            <a:custGeom>
              <a:avLst/>
              <a:gdLst>
                <a:gd name="textAreaLeft" fmla="*/ 0 w 1484640"/>
                <a:gd name="textAreaRight" fmla="*/ 1485000 w 1484640"/>
                <a:gd name="textAreaTop" fmla="*/ -360 h 498600"/>
                <a:gd name="textAreaBottom" fmla="*/ 498600 h 498600"/>
              </a:gdLst>
              <a:ahLst/>
              <a:rect l="textAreaLeft" t="textAreaTop" r="textAreaRight" b="textAreaBottom"/>
              <a:pathLst>
                <a:path w="2761" h="928">
                  <a:moveTo>
                    <a:pt x="17" y="928"/>
                  </a:moveTo>
                  <a:lnTo>
                    <a:pt x="0" y="911"/>
                  </a:lnTo>
                  <a:lnTo>
                    <a:pt x="912" y="0"/>
                  </a:lnTo>
                  <a:lnTo>
                    <a:pt x="2761" y="0"/>
                  </a:lnTo>
                  <a:lnTo>
                    <a:pt x="2761" y="24"/>
                  </a:lnTo>
                  <a:lnTo>
                    <a:pt x="922" y="24"/>
                  </a:lnTo>
                  <a:lnTo>
                    <a:pt x="17" y="928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250" name="Google Shape;435;p17"/>
            <p:cNvSpPr/>
            <p:nvPr/>
          </p:nvSpPr>
          <p:spPr>
            <a:xfrm flipV="1" rot="8100000">
              <a:off x="392400" y="2345760"/>
              <a:ext cx="83160" cy="82800"/>
            </a:xfrm>
            <a:custGeom>
              <a:avLst/>
              <a:gdLst>
                <a:gd name="textAreaLeft" fmla="*/ 0 w 83160"/>
                <a:gd name="textAreaRight" fmla="*/ 83520 w 83160"/>
                <a:gd name="textAreaTop" fmla="*/ 360 h 82800"/>
                <a:gd name="textAreaBottom" fmla="*/ 83520 h 82800"/>
              </a:gdLst>
              <a:ahLst/>
              <a:rect l="textAreaLeft" t="textAreaTop" r="textAreaRight" b="textAreaBottom"/>
              <a:pathLst>
                <a:path w="121" h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251" name="Google Shape;436;p17"/>
            <p:cNvSpPr/>
            <p:nvPr/>
          </p:nvSpPr>
          <p:spPr>
            <a:xfrm flipV="1" rot="8100000">
              <a:off x="-999360" y="3050280"/>
              <a:ext cx="83160" cy="82800"/>
            </a:xfrm>
            <a:custGeom>
              <a:avLst/>
              <a:gdLst>
                <a:gd name="textAreaLeft" fmla="*/ 0 w 83160"/>
                <a:gd name="textAreaRight" fmla="*/ 83520 w 83160"/>
                <a:gd name="textAreaTop" fmla="*/ 360 h 82800"/>
                <a:gd name="textAreaBottom" fmla="*/ 83520 h 82800"/>
              </a:gdLst>
              <a:ahLst/>
              <a:rect l="textAreaLeft" t="textAreaTop" r="textAreaRight" b="textAreaBottom"/>
              <a:pathLst>
                <a:path w="121" h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252" name="Google Shape;437;p17"/>
          <p:cNvGrpSpPr/>
          <p:nvPr/>
        </p:nvGrpSpPr>
        <p:grpSpPr>
          <a:xfrm>
            <a:off x="7372080" y="331200"/>
            <a:ext cx="1565280" cy="568800"/>
            <a:chOff x="7372080" y="331200"/>
            <a:chExt cx="1565280" cy="568800"/>
          </a:xfrm>
        </p:grpSpPr>
        <p:sp>
          <p:nvSpPr>
            <p:cNvPr id="253" name="Google Shape;438;p17"/>
            <p:cNvSpPr/>
            <p:nvPr/>
          </p:nvSpPr>
          <p:spPr>
            <a:xfrm flipH="1">
              <a:off x="7414920" y="365760"/>
              <a:ext cx="1484640" cy="498600"/>
            </a:xfrm>
            <a:custGeom>
              <a:avLst/>
              <a:gdLst>
                <a:gd name="textAreaLeft" fmla="*/ 360 w 1484640"/>
                <a:gd name="textAreaRight" fmla="*/ 1485360 w 1484640"/>
                <a:gd name="textAreaTop" fmla="*/ 0 h 498600"/>
                <a:gd name="textAreaBottom" fmla="*/ 498960 h 498600"/>
              </a:gdLst>
              <a:ahLst/>
              <a:rect l="textAreaLeft" t="textAreaTop" r="textAreaRight" b="textAreaBottom"/>
              <a:pathLst>
                <a:path w="2761" h="928">
                  <a:moveTo>
                    <a:pt x="17" y="928"/>
                  </a:moveTo>
                  <a:lnTo>
                    <a:pt x="0" y="911"/>
                  </a:lnTo>
                  <a:lnTo>
                    <a:pt x="912" y="0"/>
                  </a:lnTo>
                  <a:lnTo>
                    <a:pt x="2761" y="0"/>
                  </a:lnTo>
                  <a:lnTo>
                    <a:pt x="2761" y="24"/>
                  </a:lnTo>
                  <a:lnTo>
                    <a:pt x="922" y="24"/>
                  </a:lnTo>
                  <a:lnTo>
                    <a:pt x="17" y="928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254" name="Google Shape;439;p17"/>
            <p:cNvSpPr/>
            <p:nvPr/>
          </p:nvSpPr>
          <p:spPr>
            <a:xfrm flipH="1">
              <a:off x="8854560" y="817200"/>
              <a:ext cx="82800" cy="82800"/>
            </a:xfrm>
            <a:custGeom>
              <a:avLst/>
              <a:gdLst>
                <a:gd name="textAreaLeft" fmla="*/ 360 w 82800"/>
                <a:gd name="textAreaRight" fmla="*/ 83520 w 82800"/>
                <a:gd name="textAreaTop" fmla="*/ 0 h 82800"/>
                <a:gd name="textAreaBottom" fmla="*/ 83160 h 82800"/>
              </a:gdLst>
              <a:ahLst/>
              <a:rect l="textAreaLeft" t="textAreaTop" r="textAreaRight" b="textAreaBottom"/>
              <a:pathLst>
                <a:path w="121" h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255" name="Google Shape;440;p17"/>
            <p:cNvSpPr/>
            <p:nvPr/>
          </p:nvSpPr>
          <p:spPr>
            <a:xfrm flipH="1">
              <a:off x="7372080" y="331200"/>
              <a:ext cx="82800" cy="82800"/>
            </a:xfrm>
            <a:custGeom>
              <a:avLst/>
              <a:gdLst>
                <a:gd name="textAreaLeft" fmla="*/ 360 w 82800"/>
                <a:gd name="textAreaRight" fmla="*/ 83520 w 82800"/>
                <a:gd name="textAreaTop" fmla="*/ 0 h 82800"/>
                <a:gd name="textAreaBottom" fmla="*/ 83160 h 82800"/>
              </a:gdLst>
              <a:ahLst/>
              <a:rect l="textAreaLeft" t="textAreaTop" r="textAreaRight" b="textAreaBottom"/>
              <a:pathLst>
                <a:path w="121" h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256" name="Google Shape;441;p17"/>
          <p:cNvGrpSpPr/>
          <p:nvPr/>
        </p:nvGrpSpPr>
        <p:grpSpPr>
          <a:xfrm>
            <a:off x="7495560" y="3984480"/>
            <a:ext cx="2414160" cy="791640"/>
            <a:chOff x="7495560" y="3984480"/>
            <a:chExt cx="2414160" cy="791640"/>
          </a:xfrm>
        </p:grpSpPr>
        <p:grpSp>
          <p:nvGrpSpPr>
            <p:cNvPr id="257" name="Google Shape;442;p17"/>
            <p:cNvGrpSpPr/>
            <p:nvPr/>
          </p:nvGrpSpPr>
          <p:grpSpPr>
            <a:xfrm>
              <a:off x="8344440" y="3984480"/>
              <a:ext cx="1565280" cy="568800"/>
              <a:chOff x="8344440" y="3984480"/>
              <a:chExt cx="1565280" cy="568800"/>
            </a:xfrm>
          </p:grpSpPr>
          <p:sp>
            <p:nvSpPr>
              <p:cNvPr id="258" name="Google Shape;443;p17"/>
              <p:cNvSpPr/>
              <p:nvPr/>
            </p:nvSpPr>
            <p:spPr>
              <a:xfrm>
                <a:off x="8382240" y="4019040"/>
                <a:ext cx="1484640" cy="498600"/>
              </a:xfrm>
              <a:custGeom>
                <a:avLst/>
                <a:gdLst>
                  <a:gd name="textAreaLeft" fmla="*/ 0 w 1484640"/>
                  <a:gd name="textAreaRight" fmla="*/ 1485000 w 1484640"/>
                  <a:gd name="textAreaTop" fmla="*/ 0 h 498600"/>
                  <a:gd name="textAreaBottom" fmla="*/ 498960 h 498600"/>
                </a:gdLst>
                <a:ahLst/>
                <a:rect l="textAreaLeft" t="textAreaTop" r="textAreaRight" b="textAreaBottom"/>
                <a:pathLst>
                  <a:path w="2761" h="928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259" name="Google Shape;444;p17"/>
              <p:cNvSpPr/>
              <p:nvPr/>
            </p:nvSpPr>
            <p:spPr>
              <a:xfrm>
                <a:off x="8344440" y="447048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260" name="Google Shape;445;p17"/>
              <p:cNvSpPr/>
              <p:nvPr/>
            </p:nvSpPr>
            <p:spPr>
              <a:xfrm>
                <a:off x="9826920" y="398448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  <p:grpSp>
          <p:nvGrpSpPr>
            <p:cNvPr id="261" name="Google Shape;446;p17"/>
            <p:cNvGrpSpPr/>
            <p:nvPr/>
          </p:nvGrpSpPr>
          <p:grpSpPr>
            <a:xfrm>
              <a:off x="7495560" y="4169160"/>
              <a:ext cx="1433880" cy="606960"/>
              <a:chOff x="7495560" y="4169160"/>
              <a:chExt cx="1433880" cy="606960"/>
            </a:xfrm>
          </p:grpSpPr>
          <p:sp>
            <p:nvSpPr>
              <p:cNvPr id="262" name="Google Shape;447;p17"/>
              <p:cNvSpPr/>
              <p:nvPr/>
            </p:nvSpPr>
            <p:spPr>
              <a:xfrm>
                <a:off x="7536960" y="4206240"/>
                <a:ext cx="1355040" cy="534240"/>
              </a:xfrm>
              <a:custGeom>
                <a:avLst/>
                <a:gdLst>
                  <a:gd name="textAreaLeft" fmla="*/ 0 w 1355040"/>
                  <a:gd name="textAreaRight" fmla="*/ 1355400 w 1355040"/>
                  <a:gd name="textAreaTop" fmla="*/ 0 h 534240"/>
                  <a:gd name="textAreaBottom" fmla="*/ 534600 h 534240"/>
                </a:gdLst>
                <a:ahLst/>
                <a:rect l="textAreaLeft" t="textAreaTop" r="textAreaRight" b="textAreaBottom"/>
                <a:pathLst>
                  <a:path w="2720" h="1073">
                    <a:moveTo>
                      <a:pt x="1664" y="1073"/>
                    </a:moveTo>
                    <a:lnTo>
                      <a:pt x="0" y="1073"/>
                    </a:lnTo>
                    <a:lnTo>
                      <a:pt x="0" y="1049"/>
                    </a:lnTo>
                    <a:lnTo>
                      <a:pt x="1654" y="1049"/>
                    </a:lnTo>
                    <a:lnTo>
                      <a:pt x="2703" y="0"/>
                    </a:lnTo>
                    <a:lnTo>
                      <a:pt x="2720" y="17"/>
                    </a:lnTo>
                    <a:lnTo>
                      <a:pt x="1664" y="1073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263" name="Google Shape;448;p17"/>
              <p:cNvSpPr/>
              <p:nvPr/>
            </p:nvSpPr>
            <p:spPr>
              <a:xfrm>
                <a:off x="7495560" y="469332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1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264" name="Google Shape;449;p17"/>
              <p:cNvSpPr/>
              <p:nvPr/>
            </p:nvSpPr>
            <p:spPr>
              <a:xfrm>
                <a:off x="8846640" y="416916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82800"/>
                  <a:gd name="textAreaBottom" fmla="*/ 8316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265" name="Google Shape;450;p17"/>
          <p:cNvGrpSpPr/>
          <p:nvPr/>
        </p:nvGrpSpPr>
        <p:grpSpPr>
          <a:xfrm>
            <a:off x="713160" y="277920"/>
            <a:ext cx="1088640" cy="230760"/>
            <a:chOff x="713160" y="277920"/>
            <a:chExt cx="1088640" cy="230760"/>
          </a:xfrm>
        </p:grpSpPr>
        <p:grpSp>
          <p:nvGrpSpPr>
            <p:cNvPr id="266" name="Google Shape;451;p17"/>
            <p:cNvGrpSpPr/>
            <p:nvPr/>
          </p:nvGrpSpPr>
          <p:grpSpPr>
            <a:xfrm>
              <a:off x="789480" y="426600"/>
              <a:ext cx="1012320" cy="82080"/>
              <a:chOff x="789480" y="426600"/>
              <a:chExt cx="1012320" cy="82080"/>
            </a:xfrm>
          </p:grpSpPr>
          <p:sp>
            <p:nvSpPr>
              <p:cNvPr id="267" name="Google Shape;452;p17"/>
              <p:cNvSpPr/>
              <p:nvPr/>
            </p:nvSpPr>
            <p:spPr>
              <a:xfrm rot="16200000">
                <a:off x="1702800" y="40968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2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268" name="Google Shape;453;p17"/>
              <p:cNvSpPr/>
              <p:nvPr/>
            </p:nvSpPr>
            <p:spPr>
              <a:xfrm rot="16200000">
                <a:off x="1523520" y="40968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269" name="Google Shape;454;p17"/>
              <p:cNvSpPr/>
              <p:nvPr/>
            </p:nvSpPr>
            <p:spPr>
              <a:xfrm rot="16200000">
                <a:off x="1344240" y="40968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270" name="Google Shape;455;p17"/>
              <p:cNvSpPr/>
              <p:nvPr/>
            </p:nvSpPr>
            <p:spPr>
              <a:xfrm rot="16200000">
                <a:off x="1164600" y="40968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271" name="Google Shape;456;p17"/>
              <p:cNvSpPr/>
              <p:nvPr/>
            </p:nvSpPr>
            <p:spPr>
              <a:xfrm rot="16200000">
                <a:off x="985320" y="40968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272" name="Google Shape;457;p17"/>
              <p:cNvSpPr/>
              <p:nvPr/>
            </p:nvSpPr>
            <p:spPr>
              <a:xfrm rot="16200000">
                <a:off x="806040" y="40968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2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  <p:grpSp>
          <p:nvGrpSpPr>
            <p:cNvPr id="273" name="Google Shape;458;p17"/>
            <p:cNvGrpSpPr/>
            <p:nvPr/>
          </p:nvGrpSpPr>
          <p:grpSpPr>
            <a:xfrm>
              <a:off x="713160" y="277920"/>
              <a:ext cx="1012680" cy="82080"/>
              <a:chOff x="713160" y="277920"/>
              <a:chExt cx="1012680" cy="82080"/>
            </a:xfrm>
          </p:grpSpPr>
          <p:sp>
            <p:nvSpPr>
              <p:cNvPr id="274" name="Google Shape;459;p17"/>
              <p:cNvSpPr/>
              <p:nvPr/>
            </p:nvSpPr>
            <p:spPr>
              <a:xfrm rot="16200000">
                <a:off x="1626840" y="26100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2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275" name="Google Shape;460;p17"/>
              <p:cNvSpPr/>
              <p:nvPr/>
            </p:nvSpPr>
            <p:spPr>
              <a:xfrm rot="16200000">
                <a:off x="1447200" y="26100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276" name="Google Shape;461;p17"/>
              <p:cNvSpPr/>
              <p:nvPr/>
            </p:nvSpPr>
            <p:spPr>
              <a:xfrm rot="16200000">
                <a:off x="1267920" y="26100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277" name="Google Shape;462;p17"/>
              <p:cNvSpPr/>
              <p:nvPr/>
            </p:nvSpPr>
            <p:spPr>
              <a:xfrm rot="16200000">
                <a:off x="1088640" y="26100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278" name="Google Shape;463;p17"/>
              <p:cNvSpPr/>
              <p:nvPr/>
            </p:nvSpPr>
            <p:spPr>
              <a:xfrm rot="16200000">
                <a:off x="909000" y="26100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3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2"/>
                    </a:lnTo>
                    <a:lnTo>
                      <a:pt x="0" y="32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279" name="Google Shape;464;p17"/>
              <p:cNvSpPr/>
              <p:nvPr/>
            </p:nvSpPr>
            <p:spPr>
              <a:xfrm rot="16200000">
                <a:off x="729720" y="261000"/>
                <a:ext cx="82080" cy="11556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15560"/>
                  <a:gd name="textAreaBottom" fmla="*/ 115920 h 115560"/>
                </a:gdLst>
                <a:ahLst/>
                <a:rect l="textAreaLeft" t="textAreaTop" r="textAreaRight" b="textAreaBottom"/>
                <a:pathLst>
                  <a:path w="230" h="322">
                    <a:moveTo>
                      <a:pt x="0" y="0"/>
                    </a:moveTo>
                    <a:lnTo>
                      <a:pt x="229" y="0"/>
                    </a:lnTo>
                    <a:lnTo>
                      <a:pt x="229" y="321"/>
                    </a:lnTo>
                    <a:lnTo>
                      <a:pt x="0" y="32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93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280" name="Google Shape;465;p17"/>
          <p:cNvGrpSpPr/>
          <p:nvPr/>
        </p:nvGrpSpPr>
        <p:grpSpPr>
          <a:xfrm>
            <a:off x="8430480" y="2720520"/>
            <a:ext cx="1754640" cy="176040"/>
            <a:chOff x="8430480" y="2720520"/>
            <a:chExt cx="1754640" cy="176040"/>
          </a:xfrm>
        </p:grpSpPr>
        <p:cxnSp>
          <p:nvCxnSpPr>
            <p:cNvPr id="281" name="Google Shape;466;p17"/>
            <p:cNvCxnSpPr/>
            <p:nvPr/>
          </p:nvCxnSpPr>
          <p:spPr>
            <a:xfrm>
              <a:off x="8430480" y="272052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282" name="Google Shape;467;p17"/>
            <p:cNvCxnSpPr/>
            <p:nvPr/>
          </p:nvCxnSpPr>
          <p:spPr>
            <a:xfrm>
              <a:off x="8601120" y="289656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grpSp>
        <p:nvGrpSpPr>
          <p:cNvPr id="283" name="Google Shape;468;p17"/>
          <p:cNvGrpSpPr/>
          <p:nvPr/>
        </p:nvGrpSpPr>
        <p:grpSpPr>
          <a:xfrm>
            <a:off x="-1041120" y="4603680"/>
            <a:ext cx="1754280" cy="176040"/>
            <a:chOff x="-1041120" y="4603680"/>
            <a:chExt cx="1754280" cy="176040"/>
          </a:xfrm>
        </p:grpSpPr>
        <p:cxnSp>
          <p:nvCxnSpPr>
            <p:cNvPr id="284" name="Google Shape;469;p17"/>
            <p:cNvCxnSpPr/>
            <p:nvPr/>
          </p:nvCxnSpPr>
          <p:spPr>
            <a:xfrm>
              <a:off x="-1041120" y="4603680"/>
              <a:ext cx="158400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285" name="Google Shape;470;p17"/>
            <p:cNvCxnSpPr/>
            <p:nvPr/>
          </p:nvCxnSpPr>
          <p:spPr>
            <a:xfrm>
              <a:off x="-870480" y="4779720"/>
              <a:ext cx="158400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912960" y="539640"/>
            <a:ext cx="73177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ic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k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to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di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th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e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tit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le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te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xt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fo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r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m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20305"/>
            </a:gs>
            <a:gs pos="100000">
              <a:srgbClr val="192c70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473;p18"/>
          <p:cNvGrpSpPr/>
          <p:nvPr/>
        </p:nvGrpSpPr>
        <p:grpSpPr>
          <a:xfrm>
            <a:off x="-644400" y="3843720"/>
            <a:ext cx="2414160" cy="791640"/>
            <a:chOff x="-644400" y="3843720"/>
            <a:chExt cx="2414160" cy="791640"/>
          </a:xfrm>
        </p:grpSpPr>
        <p:grpSp>
          <p:nvGrpSpPr>
            <p:cNvPr id="289" name="Google Shape;474;p18"/>
            <p:cNvGrpSpPr/>
            <p:nvPr/>
          </p:nvGrpSpPr>
          <p:grpSpPr>
            <a:xfrm>
              <a:off x="204480" y="4066560"/>
              <a:ext cx="1565280" cy="568800"/>
              <a:chOff x="204480" y="4066560"/>
              <a:chExt cx="1565280" cy="568800"/>
            </a:xfrm>
          </p:grpSpPr>
          <p:sp>
            <p:nvSpPr>
              <p:cNvPr id="290" name="Google Shape;475;p18"/>
              <p:cNvSpPr/>
              <p:nvPr/>
            </p:nvSpPr>
            <p:spPr>
              <a:xfrm flipV="1">
                <a:off x="242280" y="4100760"/>
                <a:ext cx="1484640" cy="498600"/>
              </a:xfrm>
              <a:custGeom>
                <a:avLst/>
                <a:gdLst>
                  <a:gd name="textAreaLeft" fmla="*/ 0 w 1484640"/>
                  <a:gd name="textAreaRight" fmla="*/ 1485000 w 1484640"/>
                  <a:gd name="textAreaTop" fmla="*/ -360 h 498600"/>
                  <a:gd name="textAreaBottom" fmla="*/ 498600 h 498600"/>
                </a:gdLst>
                <a:ahLst/>
                <a:rect l="textAreaLeft" t="textAreaTop" r="textAreaRight" b="textAreaBottom"/>
                <a:pathLst>
                  <a:path w="2761" h="928">
                    <a:moveTo>
                      <a:pt x="17" y="928"/>
                    </a:moveTo>
                    <a:lnTo>
                      <a:pt x="0" y="911"/>
                    </a:lnTo>
                    <a:lnTo>
                      <a:pt x="912" y="0"/>
                    </a:lnTo>
                    <a:lnTo>
                      <a:pt x="2761" y="0"/>
                    </a:lnTo>
                    <a:lnTo>
                      <a:pt x="2761" y="24"/>
                    </a:lnTo>
                    <a:lnTo>
                      <a:pt x="922" y="24"/>
                    </a:lnTo>
                    <a:lnTo>
                      <a:pt x="17" y="928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291" name="Google Shape;476;p18"/>
              <p:cNvSpPr/>
              <p:nvPr/>
            </p:nvSpPr>
            <p:spPr>
              <a:xfrm flipV="1">
                <a:off x="204480" y="406656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360 h 82800"/>
                  <a:gd name="textAreaBottom" fmla="*/ 8352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292" name="Google Shape;477;p18"/>
              <p:cNvSpPr/>
              <p:nvPr/>
            </p:nvSpPr>
            <p:spPr>
              <a:xfrm flipV="1">
                <a:off x="1686960" y="455256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360 h 82800"/>
                  <a:gd name="textAreaBottom" fmla="*/ 8352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  <p:grpSp>
          <p:nvGrpSpPr>
            <p:cNvPr id="293" name="Google Shape;478;p18"/>
            <p:cNvGrpSpPr/>
            <p:nvPr/>
          </p:nvGrpSpPr>
          <p:grpSpPr>
            <a:xfrm>
              <a:off x="-644400" y="3843720"/>
              <a:ext cx="1433520" cy="606960"/>
              <a:chOff x="-644400" y="3843720"/>
              <a:chExt cx="1433520" cy="606960"/>
            </a:xfrm>
          </p:grpSpPr>
          <p:sp>
            <p:nvSpPr>
              <p:cNvPr id="294" name="Google Shape;479;p18"/>
              <p:cNvSpPr/>
              <p:nvPr/>
            </p:nvSpPr>
            <p:spPr>
              <a:xfrm flipV="1">
                <a:off x="-603360" y="3879000"/>
                <a:ext cx="1355040" cy="534240"/>
              </a:xfrm>
              <a:custGeom>
                <a:avLst/>
                <a:gdLst>
                  <a:gd name="textAreaLeft" fmla="*/ 0 w 1355040"/>
                  <a:gd name="textAreaRight" fmla="*/ 1355400 w 1355040"/>
                  <a:gd name="textAreaTop" fmla="*/ 360 h 534240"/>
                  <a:gd name="textAreaBottom" fmla="*/ 534960 h 534240"/>
                </a:gdLst>
                <a:ahLst/>
                <a:rect l="textAreaLeft" t="textAreaTop" r="textAreaRight" b="textAreaBottom"/>
                <a:pathLst>
                  <a:path w="2720" h="1073">
                    <a:moveTo>
                      <a:pt x="1664" y="1073"/>
                    </a:moveTo>
                    <a:lnTo>
                      <a:pt x="0" y="1073"/>
                    </a:lnTo>
                    <a:lnTo>
                      <a:pt x="0" y="1049"/>
                    </a:lnTo>
                    <a:lnTo>
                      <a:pt x="1654" y="1049"/>
                    </a:lnTo>
                    <a:lnTo>
                      <a:pt x="2703" y="0"/>
                    </a:lnTo>
                    <a:lnTo>
                      <a:pt x="2720" y="17"/>
                    </a:lnTo>
                    <a:lnTo>
                      <a:pt x="1664" y="1073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295" name="Google Shape;480;p18"/>
              <p:cNvSpPr/>
              <p:nvPr/>
            </p:nvSpPr>
            <p:spPr>
              <a:xfrm flipV="1">
                <a:off x="-644400" y="384372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360 h 82800"/>
                  <a:gd name="textAreaBottom" fmla="*/ 8352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1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1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296" name="Google Shape;481;p18"/>
              <p:cNvSpPr/>
              <p:nvPr/>
            </p:nvSpPr>
            <p:spPr>
              <a:xfrm flipV="1">
                <a:off x="706320" y="4367880"/>
                <a:ext cx="82800" cy="828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360 h 82800"/>
                  <a:gd name="textAreaBottom" fmla="*/ 83520 h 82800"/>
                </a:gdLst>
                <a:ahLst/>
                <a:rect l="textAreaLeft" t="textAreaTop" r="textAreaRight" b="textAreaBottom"/>
                <a:pathLst>
                  <a:path w="121" h="121">
                    <a:moveTo>
                      <a:pt x="121" y="60"/>
                    </a:moveTo>
                    <a:cubicBezTo>
                      <a:pt x="121" y="27"/>
                      <a:pt x="94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4"/>
                      <a:pt x="27" y="121"/>
                      <a:pt x="60" y="121"/>
                    </a:cubicBezTo>
                    <a:cubicBezTo>
                      <a:pt x="94" y="121"/>
                      <a:pt x="121" y="94"/>
                      <a:pt x="121" y="6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ctr" anchorCtr="1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endParaRPr>
              </a:p>
            </p:txBody>
          </p:sp>
        </p:grpSp>
      </p:grpSp>
      <p:grpSp>
        <p:nvGrpSpPr>
          <p:cNvPr id="297" name="Google Shape;482;p18"/>
          <p:cNvGrpSpPr/>
          <p:nvPr/>
        </p:nvGrpSpPr>
        <p:grpSpPr>
          <a:xfrm>
            <a:off x="8719920" y="4515840"/>
            <a:ext cx="1754280" cy="176040"/>
            <a:chOff x="8719920" y="4515840"/>
            <a:chExt cx="1754280" cy="176040"/>
          </a:xfrm>
        </p:grpSpPr>
        <p:cxnSp>
          <p:nvCxnSpPr>
            <p:cNvPr id="298" name="Google Shape;483;p18"/>
            <p:cNvCxnSpPr/>
            <p:nvPr/>
          </p:nvCxnSpPr>
          <p:spPr>
            <a:xfrm>
              <a:off x="8719920" y="451584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299" name="Google Shape;484;p18"/>
            <p:cNvCxnSpPr/>
            <p:nvPr/>
          </p:nvCxnSpPr>
          <p:spPr>
            <a:xfrm>
              <a:off x="8890200" y="4691880"/>
              <a:ext cx="158436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grpSp>
        <p:nvGrpSpPr>
          <p:cNvPr id="300" name="Google Shape;485;p18"/>
          <p:cNvGrpSpPr/>
          <p:nvPr/>
        </p:nvGrpSpPr>
        <p:grpSpPr>
          <a:xfrm>
            <a:off x="7417800" y="277920"/>
            <a:ext cx="1012680" cy="82080"/>
            <a:chOff x="7417800" y="277920"/>
            <a:chExt cx="1012680" cy="82080"/>
          </a:xfrm>
        </p:grpSpPr>
        <p:sp>
          <p:nvSpPr>
            <p:cNvPr id="301" name="Google Shape;486;p18"/>
            <p:cNvSpPr/>
            <p:nvPr/>
          </p:nvSpPr>
          <p:spPr>
            <a:xfrm rot="16200000">
              <a:off x="8331480" y="26100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02" name="Google Shape;487;p18"/>
            <p:cNvSpPr/>
            <p:nvPr/>
          </p:nvSpPr>
          <p:spPr>
            <a:xfrm rot="16200000">
              <a:off x="8152200" y="26100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03" name="Google Shape;488;p18"/>
            <p:cNvSpPr/>
            <p:nvPr/>
          </p:nvSpPr>
          <p:spPr>
            <a:xfrm rot="16200000">
              <a:off x="7972560" y="26100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04" name="Google Shape;489;p18"/>
            <p:cNvSpPr/>
            <p:nvPr/>
          </p:nvSpPr>
          <p:spPr>
            <a:xfrm rot="16200000">
              <a:off x="7793280" y="26100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05" name="Google Shape;490;p18"/>
            <p:cNvSpPr/>
            <p:nvPr/>
          </p:nvSpPr>
          <p:spPr>
            <a:xfrm rot="16200000">
              <a:off x="7614000" y="26100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3">
                  <a:moveTo>
                    <a:pt x="0" y="0"/>
                  </a:moveTo>
                  <a:lnTo>
                    <a:pt x="229" y="0"/>
                  </a:lnTo>
                  <a:lnTo>
                    <a:pt x="229" y="322"/>
                  </a:ln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06" name="Google Shape;491;p18"/>
            <p:cNvSpPr/>
            <p:nvPr/>
          </p:nvSpPr>
          <p:spPr>
            <a:xfrm rot="16200000">
              <a:off x="7434360" y="261000"/>
              <a:ext cx="82080" cy="1155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5560"/>
                <a:gd name="textAreaBottom" fmla="*/ 115920 h 115560"/>
              </a:gdLst>
              <a:ahLst/>
              <a:rect l="textAreaLeft" t="textAreaTop" r="textAreaRight" b="textAreaBottom"/>
              <a:pathLst>
                <a:path w="230" h="322">
                  <a:moveTo>
                    <a:pt x="0" y="0"/>
                  </a:moveTo>
                  <a:lnTo>
                    <a:pt x="229" y="0"/>
                  </a:lnTo>
                  <a:lnTo>
                    <a:pt x="229" y="321"/>
                  </a:lnTo>
                  <a:lnTo>
                    <a:pt x="0" y="321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3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grpSp>
        <p:nvGrpSpPr>
          <p:cNvPr id="307" name="Google Shape;492;p18"/>
          <p:cNvGrpSpPr/>
          <p:nvPr/>
        </p:nvGrpSpPr>
        <p:grpSpPr>
          <a:xfrm>
            <a:off x="-1041120" y="360000"/>
            <a:ext cx="1754280" cy="176040"/>
            <a:chOff x="-1041120" y="360000"/>
            <a:chExt cx="1754280" cy="176040"/>
          </a:xfrm>
        </p:grpSpPr>
        <p:cxnSp>
          <p:nvCxnSpPr>
            <p:cNvPr id="308" name="Google Shape;493;p18"/>
            <p:cNvCxnSpPr/>
            <p:nvPr/>
          </p:nvCxnSpPr>
          <p:spPr>
            <a:xfrm>
              <a:off x="-1041120" y="536040"/>
              <a:ext cx="158400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  <p:cxnSp>
          <p:nvCxnSpPr>
            <p:cNvPr id="309" name="Google Shape;494;p18"/>
            <p:cNvCxnSpPr/>
            <p:nvPr/>
          </p:nvCxnSpPr>
          <p:spPr>
            <a:xfrm>
              <a:off x="-870480" y="360000"/>
              <a:ext cx="1584000" cy="360"/>
            </a:xfrm>
            <a:prstGeom prst="straightConnector1">
              <a:avLst/>
            </a:prstGeom>
            <a:ln cap="rnd" w="76200">
              <a:solidFill>
                <a:srgbClr val="323b58"/>
              </a:solidFill>
              <a:round/>
            </a:ln>
          </p:spPr>
        </p:cxnSp>
      </p:grpSp>
      <p:grpSp>
        <p:nvGrpSpPr>
          <p:cNvPr id="310" name="Google Shape;495;p18"/>
          <p:cNvGrpSpPr/>
          <p:nvPr/>
        </p:nvGrpSpPr>
        <p:grpSpPr>
          <a:xfrm>
            <a:off x="3695400" y="4299120"/>
            <a:ext cx="1433880" cy="606960"/>
            <a:chOff x="3695400" y="4299120"/>
            <a:chExt cx="1433880" cy="606960"/>
          </a:xfrm>
        </p:grpSpPr>
        <p:sp>
          <p:nvSpPr>
            <p:cNvPr id="311" name="Google Shape;496;p18"/>
            <p:cNvSpPr/>
            <p:nvPr/>
          </p:nvSpPr>
          <p:spPr>
            <a:xfrm>
              <a:off x="3736800" y="4336560"/>
              <a:ext cx="1355040" cy="534240"/>
            </a:xfrm>
            <a:custGeom>
              <a:avLst/>
              <a:gdLst>
                <a:gd name="textAreaLeft" fmla="*/ 0 w 1355040"/>
                <a:gd name="textAreaRight" fmla="*/ 1355400 w 1355040"/>
                <a:gd name="textAreaTop" fmla="*/ 0 h 534240"/>
                <a:gd name="textAreaBottom" fmla="*/ 534600 h 534240"/>
              </a:gdLst>
              <a:ahLst/>
              <a:rect l="textAreaLeft" t="textAreaTop" r="textAreaRight" b="textAreaBottom"/>
              <a:pathLst>
                <a:path w="2720" h="1073">
                  <a:moveTo>
                    <a:pt x="1664" y="1073"/>
                  </a:moveTo>
                  <a:lnTo>
                    <a:pt x="0" y="1073"/>
                  </a:lnTo>
                  <a:lnTo>
                    <a:pt x="0" y="1049"/>
                  </a:lnTo>
                  <a:lnTo>
                    <a:pt x="1654" y="1049"/>
                  </a:lnTo>
                  <a:lnTo>
                    <a:pt x="2703" y="0"/>
                  </a:lnTo>
                  <a:lnTo>
                    <a:pt x="2720" y="17"/>
                  </a:lnTo>
                  <a:lnTo>
                    <a:pt x="1664" y="1073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12" name="Google Shape;497;p18"/>
            <p:cNvSpPr/>
            <p:nvPr/>
          </p:nvSpPr>
          <p:spPr>
            <a:xfrm>
              <a:off x="3695400" y="4823280"/>
              <a:ext cx="82800" cy="82800"/>
            </a:xfrm>
            <a:custGeom>
              <a:avLst/>
              <a:gdLst>
                <a:gd name="textAreaLeft" fmla="*/ 0 w 82800"/>
                <a:gd name="textAreaRight" fmla="*/ 83160 w 82800"/>
                <a:gd name="textAreaTop" fmla="*/ 0 h 82800"/>
                <a:gd name="textAreaBottom" fmla="*/ 83160 h 82800"/>
              </a:gdLst>
              <a:ahLst/>
              <a:rect l="textAreaLeft" t="textAreaTop" r="textAreaRight" b="textAreaBottom"/>
              <a:pathLst>
                <a:path w="121" h="121">
                  <a:moveTo>
                    <a:pt x="121" y="61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  <p:sp>
          <p:nvSpPr>
            <p:cNvPr id="313" name="Google Shape;498;p18"/>
            <p:cNvSpPr/>
            <p:nvPr/>
          </p:nvSpPr>
          <p:spPr>
            <a:xfrm>
              <a:off x="5046480" y="4299120"/>
              <a:ext cx="82800" cy="82800"/>
            </a:xfrm>
            <a:custGeom>
              <a:avLst/>
              <a:gdLst>
                <a:gd name="textAreaLeft" fmla="*/ 0 w 82800"/>
                <a:gd name="textAreaRight" fmla="*/ 83160 w 82800"/>
                <a:gd name="textAreaTop" fmla="*/ 0 h 82800"/>
                <a:gd name="textAreaBottom" fmla="*/ 83160 h 82800"/>
              </a:gdLst>
              <a:ahLst/>
              <a:rect l="textAreaLeft" t="textAreaTop" r="textAreaRight" b="textAreaBottom"/>
              <a:pathLst>
                <a:path w="121" h="121">
                  <a:moveTo>
                    <a:pt x="121" y="60"/>
                  </a:moveTo>
                  <a:cubicBezTo>
                    <a:pt x="121" y="27"/>
                    <a:pt x="94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0" bIns="0" anchor="ctr" anchorCtr="1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endParaRPr>
            </a:p>
          </p:txBody>
        </p:sp>
      </p:grpSp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912960" y="539640"/>
            <a:ext cx="73177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ic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k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to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di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th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e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tit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le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te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xt 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fo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r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m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20305"/>
            </a:gs>
            <a:gs pos="100000">
              <a:srgbClr val="192c70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Text 0"/>
          <p:cNvSpPr/>
          <p:nvPr/>
        </p:nvSpPr>
        <p:spPr>
          <a:xfrm>
            <a:off x="495360" y="1363320"/>
            <a:ext cx="4038840" cy="137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Ripple Carry Adder: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Introduction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34" name="Text 1"/>
          <p:cNvSpPr/>
          <p:nvPr/>
        </p:nvSpPr>
        <p:spPr>
          <a:xfrm>
            <a:off x="495360" y="3200400"/>
            <a:ext cx="4991040" cy="78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The ripple carry adder is a fundamental building block in digital circuits. It performs binary addition, a basic operation used in numerous applications.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835" name="Image 0" descr="preencoded.png"/>
          <p:cNvPicPr/>
          <p:nvPr/>
        </p:nvPicPr>
        <p:blipFill>
          <a:blip r:embed="rId1"/>
          <a:stretch/>
        </p:blipFill>
        <p:spPr>
          <a:xfrm>
            <a:off x="5459400" y="-8640"/>
            <a:ext cx="3670560" cy="512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1"/>
          <p:cNvSpPr/>
          <p:nvPr/>
        </p:nvSpPr>
        <p:spPr>
          <a:xfrm>
            <a:off x="620280" y="1143000"/>
            <a:ext cx="14400" cy="3541320"/>
          </a:xfrm>
          <a:prstGeom prst="roundRect">
            <a:avLst>
              <a:gd name="adj" fmla="val 384151"/>
            </a:avLst>
          </a:prstGeom>
          <a:solidFill>
            <a:srgbClr val="4a2c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37" name="Shape 2"/>
          <p:cNvSpPr/>
          <p:nvPr/>
        </p:nvSpPr>
        <p:spPr>
          <a:xfrm>
            <a:off x="761040" y="1408680"/>
            <a:ext cx="459720" cy="13320"/>
          </a:xfrm>
          <a:prstGeom prst="roundRect">
            <a:avLst>
              <a:gd name="adj" fmla="val 384151"/>
            </a:avLst>
          </a:prstGeom>
          <a:solidFill>
            <a:srgbClr val="4a2c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35280" bIns="-352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38" name="Shape 3"/>
          <p:cNvSpPr/>
          <p:nvPr/>
        </p:nvSpPr>
        <p:spPr>
          <a:xfrm>
            <a:off x="479520" y="1279080"/>
            <a:ext cx="295560" cy="272520"/>
          </a:xfrm>
          <a:prstGeom prst="roundRect">
            <a:avLst>
              <a:gd name="adj" fmla="val 18668"/>
            </a:avLst>
          </a:prstGeom>
          <a:solidFill>
            <a:srgbClr val="31136c"/>
          </a:solidFill>
          <a:ln w="7620">
            <a:solidFill>
              <a:srgbClr val="4a2c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39" name="Text 4"/>
          <p:cNvSpPr/>
          <p:nvPr/>
        </p:nvSpPr>
        <p:spPr>
          <a:xfrm>
            <a:off x="623880" y="1220040"/>
            <a:ext cx="1080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449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1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40" name="Text 5"/>
          <p:cNvSpPr/>
          <p:nvPr/>
        </p:nvSpPr>
        <p:spPr>
          <a:xfrm>
            <a:off x="1350360" y="1263960"/>
            <a:ext cx="1642680" cy="18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551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Input Stage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41" name="Text 6"/>
          <p:cNvSpPr/>
          <p:nvPr/>
        </p:nvSpPr>
        <p:spPr>
          <a:xfrm>
            <a:off x="1350360" y="1525680"/>
            <a:ext cx="3907440" cy="19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599"/>
              </a:lnSpc>
              <a:tabLst>
                <a:tab algn="l" pos="0"/>
              </a:tabLst>
            </a:pPr>
            <a:r>
              <a:rPr b="0" lang="en-US" sz="11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The adder takes two binary numbers as input and a carry-in bit.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42" name="Shape 7"/>
          <p:cNvSpPr/>
          <p:nvPr/>
        </p:nvSpPr>
        <p:spPr>
          <a:xfrm>
            <a:off x="761040" y="2227320"/>
            <a:ext cx="459720" cy="13320"/>
          </a:xfrm>
          <a:prstGeom prst="roundRect">
            <a:avLst>
              <a:gd name="adj" fmla="val 384151"/>
            </a:avLst>
          </a:prstGeom>
          <a:solidFill>
            <a:srgbClr val="4a2c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35280" bIns="-352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43" name="Shape 8"/>
          <p:cNvSpPr/>
          <p:nvPr/>
        </p:nvSpPr>
        <p:spPr>
          <a:xfrm>
            <a:off x="479520" y="2098080"/>
            <a:ext cx="295560" cy="272520"/>
          </a:xfrm>
          <a:prstGeom prst="roundRect">
            <a:avLst>
              <a:gd name="adj" fmla="val 18668"/>
            </a:avLst>
          </a:prstGeom>
          <a:solidFill>
            <a:srgbClr val="31136c"/>
          </a:solidFill>
          <a:ln w="7620">
            <a:solidFill>
              <a:srgbClr val="4a2c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44" name="Text 9"/>
          <p:cNvSpPr/>
          <p:nvPr/>
        </p:nvSpPr>
        <p:spPr>
          <a:xfrm>
            <a:off x="571320" y="2057400"/>
            <a:ext cx="111960" cy="18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449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2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45" name="Text 10"/>
          <p:cNvSpPr/>
          <p:nvPr/>
        </p:nvSpPr>
        <p:spPr>
          <a:xfrm>
            <a:off x="1350360" y="2082960"/>
            <a:ext cx="1642680" cy="18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551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Full Adder Block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46" name="Text 11"/>
          <p:cNvSpPr/>
          <p:nvPr/>
        </p:nvSpPr>
        <p:spPr>
          <a:xfrm>
            <a:off x="1350360" y="2344680"/>
            <a:ext cx="3907440" cy="38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599"/>
              </a:lnSpc>
              <a:tabLst>
                <a:tab algn="l" pos="0"/>
              </a:tabLst>
            </a:pPr>
            <a:r>
              <a:rPr b="0" lang="en-US" sz="11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Each full adder block performs the sum and carry calculation for one bit position.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47" name="Shape 12"/>
          <p:cNvSpPr/>
          <p:nvPr/>
        </p:nvSpPr>
        <p:spPr>
          <a:xfrm>
            <a:off x="761040" y="3240000"/>
            <a:ext cx="459720" cy="13320"/>
          </a:xfrm>
          <a:prstGeom prst="roundRect">
            <a:avLst>
              <a:gd name="adj" fmla="val 384151"/>
            </a:avLst>
          </a:prstGeom>
          <a:solidFill>
            <a:srgbClr val="4a2c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35280" bIns="-352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48" name="Shape 13"/>
          <p:cNvSpPr/>
          <p:nvPr/>
        </p:nvSpPr>
        <p:spPr>
          <a:xfrm>
            <a:off x="479520" y="3110760"/>
            <a:ext cx="295560" cy="272160"/>
          </a:xfrm>
          <a:prstGeom prst="roundRect">
            <a:avLst>
              <a:gd name="adj" fmla="val 18668"/>
            </a:avLst>
          </a:prstGeom>
          <a:solidFill>
            <a:srgbClr val="31136c"/>
          </a:solidFill>
          <a:ln w="7620">
            <a:solidFill>
              <a:srgbClr val="4a2c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49" name="Text 14"/>
          <p:cNvSpPr/>
          <p:nvPr/>
        </p:nvSpPr>
        <p:spPr>
          <a:xfrm>
            <a:off x="574920" y="3066120"/>
            <a:ext cx="110880" cy="4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449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3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50" name="Text 15"/>
          <p:cNvSpPr/>
          <p:nvPr/>
        </p:nvSpPr>
        <p:spPr>
          <a:xfrm>
            <a:off x="1350360" y="3095640"/>
            <a:ext cx="1642680" cy="18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551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Carry Propagation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51" name="Text 16"/>
          <p:cNvSpPr/>
          <p:nvPr/>
        </p:nvSpPr>
        <p:spPr>
          <a:xfrm>
            <a:off x="1350360" y="3357360"/>
            <a:ext cx="3907440" cy="38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599"/>
              </a:lnSpc>
              <a:tabLst>
                <a:tab algn="l" pos="0"/>
              </a:tabLst>
            </a:pPr>
            <a:r>
              <a:rPr b="0" lang="en-US" sz="11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The carry-out from each full adder is rippled to the next stage, hence the name 'ripple carry'.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52" name="Shape 17"/>
          <p:cNvSpPr/>
          <p:nvPr/>
        </p:nvSpPr>
        <p:spPr>
          <a:xfrm>
            <a:off x="761040" y="4252680"/>
            <a:ext cx="459720" cy="12960"/>
          </a:xfrm>
          <a:prstGeom prst="roundRect">
            <a:avLst>
              <a:gd name="adj" fmla="val 384151"/>
            </a:avLst>
          </a:prstGeom>
          <a:solidFill>
            <a:srgbClr val="4a2c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35640" bIns="-3564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53" name="Shape 18"/>
          <p:cNvSpPr/>
          <p:nvPr/>
        </p:nvSpPr>
        <p:spPr>
          <a:xfrm>
            <a:off x="479520" y="4123080"/>
            <a:ext cx="295560" cy="272160"/>
          </a:xfrm>
          <a:prstGeom prst="roundRect">
            <a:avLst>
              <a:gd name="adj" fmla="val 18668"/>
            </a:avLst>
          </a:prstGeom>
          <a:solidFill>
            <a:srgbClr val="31136c"/>
          </a:solidFill>
          <a:ln w="7620">
            <a:solidFill>
              <a:srgbClr val="4a2c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54" name="Text 19"/>
          <p:cNvSpPr/>
          <p:nvPr/>
        </p:nvSpPr>
        <p:spPr>
          <a:xfrm>
            <a:off x="555840" y="4114800"/>
            <a:ext cx="129960" cy="18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449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4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55" name="Text 20"/>
          <p:cNvSpPr/>
          <p:nvPr/>
        </p:nvSpPr>
        <p:spPr>
          <a:xfrm>
            <a:off x="1350360" y="4107960"/>
            <a:ext cx="1642680" cy="18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551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Output Stage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56" name="Text 21"/>
          <p:cNvSpPr/>
          <p:nvPr/>
        </p:nvSpPr>
        <p:spPr>
          <a:xfrm>
            <a:off x="1350360" y="4369680"/>
            <a:ext cx="3907440" cy="19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599"/>
              </a:lnSpc>
              <a:tabLst>
                <a:tab algn="l" pos="0"/>
              </a:tabLst>
            </a:pPr>
            <a:r>
              <a:rPr b="0" lang="en-US" sz="11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The final sum and carry-out bits are the output of the adder.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57" name="Text 2"/>
          <p:cNvSpPr/>
          <p:nvPr/>
        </p:nvSpPr>
        <p:spPr>
          <a:xfrm>
            <a:off x="457200" y="457200"/>
            <a:ext cx="4574160" cy="65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1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Principle of Operation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858" name="Image 1" descr="preencoded.png"/>
          <p:cNvPicPr/>
          <p:nvPr/>
        </p:nvPicPr>
        <p:blipFill>
          <a:blip r:embed="rId1"/>
          <a:stretch/>
        </p:blipFill>
        <p:spPr>
          <a:xfrm>
            <a:off x="6172200" y="0"/>
            <a:ext cx="2971800" cy="514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Text 3"/>
          <p:cNvSpPr/>
          <p:nvPr/>
        </p:nvSpPr>
        <p:spPr>
          <a:xfrm>
            <a:off x="228600" y="16560"/>
            <a:ext cx="5709960" cy="8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Implementation Techniques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60" name="Shape 4"/>
          <p:cNvSpPr/>
          <p:nvPr/>
        </p:nvSpPr>
        <p:spPr>
          <a:xfrm>
            <a:off x="228600" y="1176120"/>
            <a:ext cx="5715000" cy="3624480"/>
          </a:xfrm>
          <a:prstGeom prst="roundRect">
            <a:avLst>
              <a:gd name="adj" fmla="val 1987"/>
            </a:avLst>
          </a:prstGeom>
          <a:noFill/>
          <a:ln w="7620">
            <a:solidFill>
              <a:srgbClr val="ffffff">
                <a:alpha val="24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61" name="Shape 5"/>
          <p:cNvSpPr/>
          <p:nvPr/>
        </p:nvSpPr>
        <p:spPr>
          <a:xfrm>
            <a:off x="234000" y="1181880"/>
            <a:ext cx="5704200" cy="491400"/>
          </a:xfrm>
          <a:prstGeom prst="rect">
            <a:avLst/>
          </a:prstGeom>
          <a:solidFill>
            <a:srgbClr val="ffffff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2" name="Text 7"/>
          <p:cNvSpPr/>
          <p:nvPr/>
        </p:nvSpPr>
        <p:spPr>
          <a:xfrm>
            <a:off x="405720" y="1290240"/>
            <a:ext cx="250560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9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Technology</a:t>
            </a:r>
            <a:endParaRPr b="0" lang="en-US" sz="9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63" name="Text 8"/>
          <p:cNvSpPr/>
          <p:nvPr/>
        </p:nvSpPr>
        <p:spPr>
          <a:xfrm>
            <a:off x="3260880" y="1290240"/>
            <a:ext cx="250560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9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Description</a:t>
            </a:r>
            <a:endParaRPr b="0" lang="en-US" sz="9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64" name="Shape 6"/>
          <p:cNvSpPr/>
          <p:nvPr/>
        </p:nvSpPr>
        <p:spPr>
          <a:xfrm>
            <a:off x="234000" y="1673280"/>
            <a:ext cx="5704200" cy="1040400"/>
          </a:xfrm>
          <a:prstGeom prst="rect">
            <a:avLst/>
          </a:prstGeom>
          <a:solidFill>
            <a:srgbClr val="000000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65" name="Text 12"/>
          <p:cNvSpPr/>
          <p:nvPr/>
        </p:nvSpPr>
        <p:spPr>
          <a:xfrm>
            <a:off x="405720" y="1782720"/>
            <a:ext cx="250560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9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Discrete Logic Gates</a:t>
            </a:r>
            <a:endParaRPr b="0" lang="en-US" sz="9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66" name="Text 13"/>
          <p:cNvSpPr/>
          <p:nvPr/>
        </p:nvSpPr>
        <p:spPr>
          <a:xfrm>
            <a:off x="3260880" y="1782720"/>
            <a:ext cx="2505600" cy="82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9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Using individual logic gates (AND, OR, XOR) to construct the full adder blocks.</a:t>
            </a:r>
            <a:endParaRPr b="0" lang="en-US" sz="9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67" name="Shape 9"/>
          <p:cNvSpPr/>
          <p:nvPr/>
        </p:nvSpPr>
        <p:spPr>
          <a:xfrm>
            <a:off x="234000" y="2713680"/>
            <a:ext cx="5704200" cy="1040760"/>
          </a:xfrm>
          <a:prstGeom prst="rect">
            <a:avLst/>
          </a:prstGeom>
          <a:solidFill>
            <a:srgbClr val="ffffff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8" name="Text 17"/>
          <p:cNvSpPr/>
          <p:nvPr/>
        </p:nvSpPr>
        <p:spPr>
          <a:xfrm>
            <a:off x="405720" y="2822400"/>
            <a:ext cx="2505600" cy="27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9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Integrated Circuits (ICs)</a:t>
            </a:r>
            <a:endParaRPr b="0" lang="en-US" sz="9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69" name="Text 18"/>
          <p:cNvSpPr/>
          <p:nvPr/>
        </p:nvSpPr>
        <p:spPr>
          <a:xfrm>
            <a:off x="3260880" y="2822400"/>
            <a:ext cx="2505600" cy="82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9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Using pre-designed ICs, such as 74LS83, which contain multiple full adder blocks.</a:t>
            </a:r>
            <a:endParaRPr b="0" lang="en-US" sz="9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70" name="Shape 11"/>
          <p:cNvSpPr/>
          <p:nvPr/>
        </p:nvSpPr>
        <p:spPr>
          <a:xfrm>
            <a:off x="234000" y="3755160"/>
            <a:ext cx="5704200" cy="1039680"/>
          </a:xfrm>
          <a:prstGeom prst="rect">
            <a:avLst/>
          </a:prstGeom>
          <a:solidFill>
            <a:srgbClr val="000000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71" name="Text 22"/>
          <p:cNvSpPr/>
          <p:nvPr/>
        </p:nvSpPr>
        <p:spPr>
          <a:xfrm>
            <a:off x="405720" y="3863520"/>
            <a:ext cx="2505600" cy="54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9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Field-Programmable Gate Arrays (FPGAs)</a:t>
            </a:r>
            <a:endParaRPr b="0" lang="en-US" sz="9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72" name="Text 23"/>
          <p:cNvSpPr/>
          <p:nvPr/>
        </p:nvSpPr>
        <p:spPr>
          <a:xfrm>
            <a:off x="3260880" y="3863520"/>
            <a:ext cx="2505600" cy="82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9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Flexible implementation using configurable logic blocks and interconnects.</a:t>
            </a:r>
            <a:endParaRPr b="0" lang="en-US" sz="9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873" name="" descr=""/>
          <p:cNvPicPr/>
          <p:nvPr/>
        </p:nvPicPr>
        <p:blipFill>
          <a:blip r:embed="rId1"/>
          <a:stretch/>
        </p:blipFill>
        <p:spPr>
          <a:xfrm>
            <a:off x="6172200" y="1143000"/>
            <a:ext cx="2961000" cy="1828800"/>
          </a:xfrm>
          <a:prstGeom prst="rect">
            <a:avLst/>
          </a:prstGeom>
          <a:ln w="0">
            <a:noFill/>
          </a:ln>
        </p:spPr>
      </p:pic>
      <p:pic>
        <p:nvPicPr>
          <p:cNvPr id="874" name="" descr=""/>
          <p:cNvPicPr/>
          <p:nvPr/>
        </p:nvPicPr>
        <p:blipFill>
          <a:blip r:embed="rId2"/>
          <a:stretch/>
        </p:blipFill>
        <p:spPr>
          <a:xfrm>
            <a:off x="6172200" y="2971800"/>
            <a:ext cx="2971800" cy="182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Text 24"/>
          <p:cNvSpPr/>
          <p:nvPr/>
        </p:nvSpPr>
        <p:spPr>
          <a:xfrm>
            <a:off x="2057400" y="0"/>
            <a:ext cx="5378760" cy="68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Advantages of Ripple Carry Adder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76" name="Shape 10"/>
          <p:cNvSpPr/>
          <p:nvPr/>
        </p:nvSpPr>
        <p:spPr>
          <a:xfrm>
            <a:off x="914400" y="957600"/>
            <a:ext cx="286200" cy="429480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77" name="Text 25"/>
          <p:cNvSpPr/>
          <p:nvPr/>
        </p:nvSpPr>
        <p:spPr>
          <a:xfrm>
            <a:off x="1023120" y="1029240"/>
            <a:ext cx="68760" cy="2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1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78" name="Text 26"/>
          <p:cNvSpPr/>
          <p:nvPr/>
        </p:nvSpPr>
        <p:spPr>
          <a:xfrm>
            <a:off x="1328040" y="957600"/>
            <a:ext cx="1589760" cy="2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13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Simplicity</a:t>
            </a:r>
            <a:endParaRPr b="0" lang="en-US" sz="1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79" name="Text 27"/>
          <p:cNvSpPr/>
          <p:nvPr/>
        </p:nvSpPr>
        <p:spPr>
          <a:xfrm>
            <a:off x="1328040" y="1370160"/>
            <a:ext cx="1939680" cy="91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05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It's relatively easy to understand and implement using </a:t>
            </a:r>
            <a:r>
              <a:rPr b="0" lang="en-US" sz="105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basic logic gates.</a:t>
            </a:r>
            <a:endParaRPr b="0" lang="en-US" sz="10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80" name="Shape 14"/>
          <p:cNvSpPr/>
          <p:nvPr/>
        </p:nvSpPr>
        <p:spPr>
          <a:xfrm>
            <a:off x="3395160" y="957600"/>
            <a:ext cx="286200" cy="429480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81" name="Text 28"/>
          <p:cNvSpPr/>
          <p:nvPr/>
        </p:nvSpPr>
        <p:spPr>
          <a:xfrm>
            <a:off x="3484080" y="1029240"/>
            <a:ext cx="108360" cy="2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2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82" name="Text 29"/>
          <p:cNvSpPr/>
          <p:nvPr/>
        </p:nvSpPr>
        <p:spPr>
          <a:xfrm>
            <a:off x="3808440" y="957600"/>
            <a:ext cx="1590480" cy="2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13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Cost-Effectiveness</a:t>
            </a:r>
            <a:endParaRPr b="0" lang="en-US" sz="1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83" name="Text 30"/>
          <p:cNvSpPr/>
          <p:nvPr/>
        </p:nvSpPr>
        <p:spPr>
          <a:xfrm>
            <a:off x="3808440" y="1370160"/>
            <a:ext cx="1940400" cy="61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05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It requires fewer components compared to other adder designs.</a:t>
            </a:r>
            <a:endParaRPr b="0" lang="en-US" sz="10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84" name="Shape 15"/>
          <p:cNvSpPr/>
          <p:nvPr/>
        </p:nvSpPr>
        <p:spPr>
          <a:xfrm>
            <a:off x="5876280" y="957600"/>
            <a:ext cx="285840" cy="429480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85" name="Text 31"/>
          <p:cNvSpPr/>
          <p:nvPr/>
        </p:nvSpPr>
        <p:spPr>
          <a:xfrm>
            <a:off x="5965200" y="1029240"/>
            <a:ext cx="107640" cy="2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3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86" name="Text 32"/>
          <p:cNvSpPr/>
          <p:nvPr/>
        </p:nvSpPr>
        <p:spPr>
          <a:xfrm>
            <a:off x="6289560" y="957600"/>
            <a:ext cx="1590120" cy="2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13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Flexibility</a:t>
            </a:r>
            <a:endParaRPr b="0" lang="en-US" sz="1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87" name="Text 33"/>
          <p:cNvSpPr/>
          <p:nvPr/>
        </p:nvSpPr>
        <p:spPr>
          <a:xfrm>
            <a:off x="6289560" y="1413360"/>
            <a:ext cx="1940040" cy="61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05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It can be easily modified to handle different bit lengths.</a:t>
            </a:r>
            <a:endParaRPr b="0" lang="en-US" sz="10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88" name="Text 34"/>
          <p:cNvSpPr/>
          <p:nvPr/>
        </p:nvSpPr>
        <p:spPr>
          <a:xfrm>
            <a:off x="1962000" y="2272320"/>
            <a:ext cx="1041840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Disadvantages of Ripple Carry Adder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89" name="Shape 16"/>
          <p:cNvSpPr/>
          <p:nvPr/>
        </p:nvSpPr>
        <p:spPr>
          <a:xfrm>
            <a:off x="914400" y="3200400"/>
            <a:ext cx="286200" cy="429480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90" name="Text 35"/>
          <p:cNvSpPr/>
          <p:nvPr/>
        </p:nvSpPr>
        <p:spPr>
          <a:xfrm>
            <a:off x="1023120" y="3272040"/>
            <a:ext cx="68760" cy="2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1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91" name="Text 36"/>
          <p:cNvSpPr/>
          <p:nvPr/>
        </p:nvSpPr>
        <p:spPr>
          <a:xfrm>
            <a:off x="1328040" y="3200400"/>
            <a:ext cx="1589760" cy="2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S</a:t>
            </a:r>
            <a:r>
              <a:rPr b="0" lang="en-US" sz="14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p</a:t>
            </a:r>
            <a:r>
              <a:rPr b="0" lang="en-US" sz="14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e</a:t>
            </a:r>
            <a:r>
              <a:rPr b="0" lang="en-US" sz="14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e</a:t>
            </a:r>
            <a:r>
              <a:rPr b="0" lang="en-US" sz="14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d </a:t>
            </a:r>
            <a:r>
              <a:rPr b="0" lang="en-US" sz="14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L</a:t>
            </a:r>
            <a:r>
              <a:rPr b="0" lang="en-US" sz="14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i</a:t>
            </a:r>
            <a:r>
              <a:rPr b="0" lang="en-US" sz="14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m</a:t>
            </a:r>
            <a:r>
              <a:rPr b="0" lang="en-US" sz="14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it</a:t>
            </a:r>
            <a:r>
              <a:rPr b="0" lang="en-US" sz="14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a</a:t>
            </a:r>
            <a:r>
              <a:rPr b="0" lang="en-US" sz="14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ti</a:t>
            </a:r>
            <a:r>
              <a:rPr b="0" lang="en-US" sz="14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o</a:t>
            </a:r>
            <a:r>
              <a:rPr b="0" lang="en-US" sz="14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n</a:t>
            </a:r>
            <a:r>
              <a:rPr b="0" lang="en-US" sz="14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s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92" name="Text 37"/>
          <p:cNvSpPr/>
          <p:nvPr/>
        </p:nvSpPr>
        <p:spPr>
          <a:xfrm>
            <a:off x="1328040" y="3612960"/>
            <a:ext cx="324396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0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The carry signal propagates through the adder sequentially, resulting in </a:t>
            </a:r>
            <a:r>
              <a:rPr b="0" lang="en-US" sz="10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a delay proportional to the number of bits. This makes it slower for larger </a:t>
            </a:r>
            <a:r>
              <a:rPr b="0" lang="en-US" sz="10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numbers.</a:t>
            </a:r>
            <a:endParaRPr b="0" lang="en-US" sz="1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93" name="Shape 19"/>
          <p:cNvSpPr/>
          <p:nvPr/>
        </p:nvSpPr>
        <p:spPr>
          <a:xfrm>
            <a:off x="5715000" y="3228120"/>
            <a:ext cx="286200" cy="429480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94" name="Text 38"/>
          <p:cNvSpPr/>
          <p:nvPr/>
        </p:nvSpPr>
        <p:spPr>
          <a:xfrm>
            <a:off x="5803920" y="3299760"/>
            <a:ext cx="108360" cy="2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2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95" name="Text 39"/>
          <p:cNvSpPr/>
          <p:nvPr/>
        </p:nvSpPr>
        <p:spPr>
          <a:xfrm>
            <a:off x="6128280" y="3228120"/>
            <a:ext cx="1590480" cy="2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15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Li</a:t>
            </a:r>
            <a:r>
              <a:rPr b="0" lang="en-US" sz="15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mi</a:t>
            </a:r>
            <a:r>
              <a:rPr b="0" lang="en-US" sz="15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te</a:t>
            </a:r>
            <a:r>
              <a:rPr b="0" lang="en-US" sz="15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d </a:t>
            </a:r>
            <a:r>
              <a:rPr b="0" lang="en-US" sz="15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Pe</a:t>
            </a:r>
            <a:r>
              <a:rPr b="0" lang="en-US" sz="15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rfo</a:t>
            </a:r>
            <a:r>
              <a:rPr b="0" lang="en-US" sz="15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rm</a:t>
            </a:r>
            <a:r>
              <a:rPr b="0" lang="en-US" sz="15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an</a:t>
            </a:r>
            <a:r>
              <a:rPr b="0" lang="en-US" sz="15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ce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96" name="Text 40"/>
          <p:cNvSpPr/>
          <p:nvPr/>
        </p:nvSpPr>
        <p:spPr>
          <a:xfrm>
            <a:off x="6172200" y="3657600"/>
            <a:ext cx="2971800" cy="61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05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As the number of bits increases, the delay becomes significant, affecting the overall performance of the circuit.</a:t>
            </a:r>
            <a:endParaRPr b="0" lang="en-US" sz="10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Text 41"/>
          <p:cNvSpPr/>
          <p:nvPr/>
        </p:nvSpPr>
        <p:spPr>
          <a:xfrm>
            <a:off x="1143000" y="-228600"/>
            <a:ext cx="708660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7699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Ne</a:t>
            </a:r>
            <a:r>
              <a:rPr b="0" lang="en-US" sz="32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ga</a:t>
            </a:r>
            <a:r>
              <a:rPr b="0" lang="en-US" sz="32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tiv</a:t>
            </a:r>
            <a:r>
              <a:rPr b="0" lang="en-US" sz="32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e </a:t>
            </a:r>
            <a:r>
              <a:rPr b="0" lang="en-US" sz="32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Nu</a:t>
            </a:r>
            <a:r>
              <a:rPr b="0" lang="en-US" sz="32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mb</a:t>
            </a:r>
            <a:r>
              <a:rPr b="0" lang="en-US" sz="32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er </a:t>
            </a:r>
            <a:r>
              <a:rPr b="0" lang="en-US" sz="32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Re</a:t>
            </a:r>
            <a:r>
              <a:rPr b="0" lang="en-US" sz="32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pr</a:t>
            </a:r>
            <a:r>
              <a:rPr b="0" lang="en-US" sz="32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es</a:t>
            </a:r>
            <a:r>
              <a:rPr b="0" lang="en-US" sz="32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en</a:t>
            </a:r>
            <a:r>
              <a:rPr b="0" lang="en-US" sz="32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tat</a:t>
            </a:r>
            <a:r>
              <a:rPr b="0" lang="en-US" sz="32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ion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98" name="Text 42"/>
          <p:cNvSpPr/>
          <p:nvPr/>
        </p:nvSpPr>
        <p:spPr>
          <a:xfrm>
            <a:off x="902160" y="1197720"/>
            <a:ext cx="755604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3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Comput</a:t>
            </a:r>
            <a:r>
              <a:rPr b="0" lang="en-US" sz="13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ers use </a:t>
            </a:r>
            <a:r>
              <a:rPr b="0" lang="en-US" sz="13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a </a:t>
            </a:r>
            <a:r>
              <a:rPr b="0" lang="en-US" sz="13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variety </a:t>
            </a:r>
            <a:r>
              <a:rPr b="0" lang="en-US" sz="13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of </a:t>
            </a:r>
            <a:r>
              <a:rPr b="0" lang="en-US" sz="13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method</a:t>
            </a:r>
            <a:r>
              <a:rPr b="0" lang="en-US" sz="13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s to </a:t>
            </a:r>
            <a:r>
              <a:rPr b="0" lang="en-US" sz="13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represe</a:t>
            </a:r>
            <a:r>
              <a:rPr b="0" lang="en-US" sz="13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nt </a:t>
            </a:r>
            <a:r>
              <a:rPr b="0" lang="en-US" sz="13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negativ</a:t>
            </a:r>
            <a:r>
              <a:rPr b="0" lang="en-US" sz="13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e </a:t>
            </a:r>
            <a:r>
              <a:rPr b="0" lang="en-US" sz="13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number</a:t>
            </a:r>
            <a:r>
              <a:rPr b="0" lang="en-US" sz="13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s. </a:t>
            </a:r>
            <a:r>
              <a:rPr b="0" lang="en-US" sz="13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Underst</a:t>
            </a:r>
            <a:r>
              <a:rPr b="0" lang="en-US" sz="13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anding </a:t>
            </a:r>
            <a:r>
              <a:rPr b="0" lang="en-US" sz="13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these </a:t>
            </a:r>
            <a:r>
              <a:rPr b="0" lang="en-US" sz="13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represe</a:t>
            </a:r>
            <a:r>
              <a:rPr b="0" lang="en-US" sz="13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ntations </a:t>
            </a:r>
            <a:r>
              <a:rPr b="0" lang="en-US" sz="13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is </a:t>
            </a:r>
            <a:r>
              <a:rPr b="0" lang="en-US" sz="13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crucial </a:t>
            </a:r>
            <a:r>
              <a:rPr b="0" lang="en-US" sz="13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for </a:t>
            </a:r>
            <a:r>
              <a:rPr b="0" lang="en-US" sz="13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underst</a:t>
            </a:r>
            <a:r>
              <a:rPr b="0" lang="en-US" sz="13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anding </a:t>
            </a:r>
            <a:r>
              <a:rPr b="0" lang="en-US" sz="13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how </a:t>
            </a:r>
            <a:r>
              <a:rPr b="0" lang="en-US" sz="13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comput</a:t>
            </a:r>
            <a:r>
              <a:rPr b="0" lang="en-US" sz="13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ers </a:t>
            </a:r>
            <a:r>
              <a:rPr b="0" lang="en-US" sz="13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perform </a:t>
            </a:r>
            <a:r>
              <a:rPr b="0" lang="en-US" sz="13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arithme</a:t>
            </a:r>
            <a:r>
              <a:rPr b="0" lang="en-US" sz="13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tic </a:t>
            </a:r>
            <a:r>
              <a:rPr b="0" lang="en-US" sz="13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operati</a:t>
            </a:r>
            <a:r>
              <a:rPr b="0" lang="en-US" sz="13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ons.</a:t>
            </a:r>
            <a:endParaRPr b="0" lang="en-US" sz="1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99" name=""/>
          <p:cNvSpPr txBox="1"/>
          <p:nvPr/>
        </p:nvSpPr>
        <p:spPr>
          <a:xfrm>
            <a:off x="2743200" y="2405520"/>
            <a:ext cx="3021120" cy="239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ffffff"/>
                </a:solidFill>
                <a:uFillTx/>
                <a:latin typeface="Times New Roman"/>
                <a:ea typeface="굴림"/>
              </a:rPr>
              <a:t>S</a:t>
            </a:r>
            <a:r>
              <a:rPr b="0" lang="en-US" sz="2200" strike="noStrike" u="none">
                <a:solidFill>
                  <a:srgbClr val="ffffff"/>
                </a:solidFill>
                <a:uFillTx/>
                <a:latin typeface="Times New Roman"/>
                <a:ea typeface="굴림"/>
              </a:rPr>
              <a:t>ig</a:t>
            </a:r>
            <a:r>
              <a:rPr b="0" lang="en-US" sz="2200" strike="noStrike" u="none">
                <a:solidFill>
                  <a:srgbClr val="ffffff"/>
                </a:solidFill>
                <a:uFillTx/>
                <a:latin typeface="Times New Roman"/>
                <a:ea typeface="굴림"/>
              </a:rPr>
              <a:t>n </a:t>
            </a:r>
            <a:r>
              <a:rPr b="0" lang="en-US" sz="2200" strike="noStrike" u="none">
                <a:solidFill>
                  <a:srgbClr val="ffffff"/>
                </a:solidFill>
                <a:uFillTx/>
                <a:latin typeface="Times New Roman"/>
                <a:ea typeface="굴림"/>
              </a:rPr>
              <a:t>a</a:t>
            </a:r>
            <a:r>
              <a:rPr b="0" lang="en-US" sz="2200" strike="noStrike" u="none">
                <a:solidFill>
                  <a:srgbClr val="ffffff"/>
                </a:solidFill>
                <a:uFillTx/>
                <a:latin typeface="Times New Roman"/>
                <a:ea typeface="굴림"/>
              </a:rPr>
              <a:t>n</a:t>
            </a:r>
            <a:r>
              <a:rPr b="0" lang="en-US" sz="2200" strike="noStrike" u="none">
                <a:solidFill>
                  <a:srgbClr val="ffffff"/>
                </a:solidFill>
                <a:uFillTx/>
                <a:latin typeface="Times New Roman"/>
                <a:ea typeface="굴림"/>
              </a:rPr>
              <a:t>d </a:t>
            </a:r>
            <a:r>
              <a:rPr b="0" lang="en-US" sz="2200" strike="noStrike" u="none">
                <a:solidFill>
                  <a:srgbClr val="ffffff"/>
                </a:solidFill>
                <a:uFillTx/>
                <a:latin typeface="Times New Roman"/>
                <a:ea typeface="굴림"/>
              </a:rPr>
              <a:t>m</a:t>
            </a:r>
            <a:r>
              <a:rPr b="0" lang="en-US" sz="2200" strike="noStrike" u="none">
                <a:solidFill>
                  <a:srgbClr val="ffffff"/>
                </a:solidFill>
                <a:uFillTx/>
                <a:latin typeface="Times New Roman"/>
                <a:ea typeface="굴림"/>
              </a:rPr>
              <a:t>a</a:t>
            </a:r>
            <a:r>
              <a:rPr b="0" lang="en-US" sz="2200" strike="noStrike" u="none">
                <a:solidFill>
                  <a:srgbClr val="ffffff"/>
                </a:solidFill>
                <a:uFillTx/>
                <a:latin typeface="Times New Roman"/>
                <a:ea typeface="굴림"/>
              </a:rPr>
              <a:t>g</a:t>
            </a:r>
            <a:r>
              <a:rPr b="0" lang="en-US" sz="2200" strike="noStrike" u="none">
                <a:solidFill>
                  <a:srgbClr val="ffffff"/>
                </a:solidFill>
                <a:uFillTx/>
                <a:latin typeface="Times New Roman"/>
                <a:ea typeface="굴림"/>
              </a:rPr>
              <a:t>ni</a:t>
            </a:r>
            <a:r>
              <a:rPr b="0" lang="en-US" sz="2200" strike="noStrike" u="none">
                <a:solidFill>
                  <a:srgbClr val="ffffff"/>
                </a:solidFill>
                <a:uFillTx/>
                <a:latin typeface="Times New Roman"/>
                <a:ea typeface="굴림"/>
              </a:rPr>
              <a:t>tu</a:t>
            </a:r>
            <a:r>
              <a:rPr b="0" lang="en-US" sz="2200" strike="noStrike" u="none">
                <a:solidFill>
                  <a:srgbClr val="ffffff"/>
                </a:solidFill>
                <a:uFillTx/>
                <a:latin typeface="Times New Roman"/>
                <a:ea typeface="굴림"/>
              </a:rPr>
              <a:t>d</a:t>
            </a:r>
            <a:r>
              <a:rPr b="0" lang="en-US" sz="2200" strike="noStrike" u="none">
                <a:solidFill>
                  <a:srgbClr val="ffffff"/>
                </a:solidFill>
                <a:uFillTx/>
                <a:latin typeface="Times New Roman"/>
                <a:ea typeface="굴림"/>
              </a:rPr>
              <a:t>e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Times New Roman"/>
                <a:ea typeface="굴림"/>
              </a:rPr>
              <a:t> 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ffffff"/>
                </a:solidFill>
                <a:uFillTx/>
                <a:latin typeface="Times New Roman"/>
                <a:ea typeface="굴림"/>
              </a:rPr>
              <a:t>1’</a:t>
            </a:r>
            <a:r>
              <a:rPr b="0" lang="en-US" sz="2200" strike="noStrike" u="none">
                <a:solidFill>
                  <a:srgbClr val="ffffff"/>
                </a:solidFill>
                <a:uFillTx/>
                <a:latin typeface="Times New Roman"/>
                <a:ea typeface="굴림"/>
              </a:rPr>
              <a:t>s </a:t>
            </a:r>
            <a:r>
              <a:rPr b="0" lang="en-US" sz="2200" strike="noStrike" u="none">
                <a:solidFill>
                  <a:srgbClr val="ffffff"/>
                </a:solidFill>
                <a:uFillTx/>
                <a:latin typeface="Times New Roman"/>
                <a:ea typeface="굴림"/>
              </a:rPr>
              <a:t>c</a:t>
            </a:r>
            <a:r>
              <a:rPr b="0" lang="en-US" sz="2200" strike="noStrike" u="none">
                <a:solidFill>
                  <a:srgbClr val="ffffff"/>
                </a:solidFill>
                <a:uFillTx/>
                <a:latin typeface="Times New Roman"/>
                <a:ea typeface="굴림"/>
              </a:rPr>
              <a:t>o</a:t>
            </a:r>
            <a:r>
              <a:rPr b="0" lang="en-US" sz="2200" strike="noStrike" u="none">
                <a:solidFill>
                  <a:srgbClr val="ffffff"/>
                </a:solidFill>
                <a:uFillTx/>
                <a:latin typeface="Times New Roman"/>
                <a:ea typeface="굴림"/>
              </a:rPr>
              <a:t>m</a:t>
            </a:r>
            <a:r>
              <a:rPr b="0" lang="en-US" sz="2200" strike="noStrike" u="none">
                <a:solidFill>
                  <a:srgbClr val="ffffff"/>
                </a:solidFill>
                <a:uFillTx/>
                <a:latin typeface="Times New Roman"/>
                <a:ea typeface="굴림"/>
              </a:rPr>
              <a:t>pl</a:t>
            </a:r>
            <a:r>
              <a:rPr b="0" lang="en-US" sz="2200" strike="noStrike" u="none">
                <a:solidFill>
                  <a:srgbClr val="ffffff"/>
                </a:solidFill>
                <a:uFillTx/>
                <a:latin typeface="Times New Roman"/>
                <a:ea typeface="굴림"/>
              </a:rPr>
              <a:t>e</a:t>
            </a:r>
            <a:r>
              <a:rPr b="0" lang="en-US" sz="2200" strike="noStrike" u="none">
                <a:solidFill>
                  <a:srgbClr val="ffffff"/>
                </a:solidFill>
                <a:uFillTx/>
                <a:latin typeface="Times New Roman"/>
                <a:ea typeface="굴림"/>
              </a:rPr>
              <a:t>m</a:t>
            </a:r>
            <a:r>
              <a:rPr b="0" lang="en-US" sz="2200" strike="noStrike" u="none">
                <a:solidFill>
                  <a:srgbClr val="ffffff"/>
                </a:solidFill>
                <a:uFillTx/>
                <a:latin typeface="Times New Roman"/>
                <a:ea typeface="굴림"/>
              </a:rPr>
              <a:t>e</a:t>
            </a:r>
            <a:r>
              <a:rPr b="0" lang="en-US" sz="2200" strike="noStrike" u="none">
                <a:solidFill>
                  <a:srgbClr val="ffffff"/>
                </a:solidFill>
                <a:uFillTx/>
                <a:latin typeface="Times New Roman"/>
                <a:ea typeface="굴림"/>
              </a:rPr>
              <a:t>nt 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Times New Roman"/>
                <a:ea typeface="굴림"/>
              </a:rPr>
              <a:t> 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ffffff"/>
                </a:solidFill>
                <a:uFillTx/>
                <a:latin typeface="Times New Roman"/>
                <a:ea typeface="굴림"/>
              </a:rPr>
              <a:t>2’</a:t>
            </a:r>
            <a:r>
              <a:rPr b="0" lang="en-US" sz="2200" strike="noStrike" u="none">
                <a:solidFill>
                  <a:srgbClr val="ffffff"/>
                </a:solidFill>
                <a:uFillTx/>
                <a:latin typeface="Times New Roman"/>
                <a:ea typeface="굴림"/>
              </a:rPr>
              <a:t>s </a:t>
            </a:r>
            <a:r>
              <a:rPr b="0" lang="en-US" sz="2200" strike="noStrike" u="none">
                <a:solidFill>
                  <a:srgbClr val="ffffff"/>
                </a:solidFill>
                <a:uFillTx/>
                <a:latin typeface="Times New Roman"/>
                <a:ea typeface="굴림"/>
              </a:rPr>
              <a:t>c</a:t>
            </a:r>
            <a:r>
              <a:rPr b="0" lang="en-US" sz="2200" strike="noStrike" u="none">
                <a:solidFill>
                  <a:srgbClr val="ffffff"/>
                </a:solidFill>
                <a:uFillTx/>
                <a:latin typeface="Times New Roman"/>
                <a:ea typeface="굴림"/>
              </a:rPr>
              <a:t>o</a:t>
            </a:r>
            <a:r>
              <a:rPr b="0" lang="en-US" sz="2200" strike="noStrike" u="none">
                <a:solidFill>
                  <a:srgbClr val="ffffff"/>
                </a:solidFill>
                <a:uFillTx/>
                <a:latin typeface="Times New Roman"/>
                <a:ea typeface="굴림"/>
              </a:rPr>
              <a:t>m</a:t>
            </a:r>
            <a:r>
              <a:rPr b="0" lang="en-US" sz="2200" strike="noStrike" u="none">
                <a:solidFill>
                  <a:srgbClr val="ffffff"/>
                </a:solidFill>
                <a:uFillTx/>
                <a:latin typeface="Times New Roman"/>
                <a:ea typeface="굴림"/>
              </a:rPr>
              <a:t>pl</a:t>
            </a:r>
            <a:r>
              <a:rPr b="0" lang="en-US" sz="2200" strike="noStrike" u="none">
                <a:solidFill>
                  <a:srgbClr val="ffffff"/>
                </a:solidFill>
                <a:uFillTx/>
                <a:latin typeface="Times New Roman"/>
                <a:ea typeface="굴림"/>
              </a:rPr>
              <a:t>e</a:t>
            </a:r>
            <a:r>
              <a:rPr b="0" lang="en-US" sz="2200" strike="noStrike" u="none">
                <a:solidFill>
                  <a:srgbClr val="ffffff"/>
                </a:solidFill>
                <a:uFillTx/>
                <a:latin typeface="Times New Roman"/>
                <a:ea typeface="굴림"/>
              </a:rPr>
              <a:t>m</a:t>
            </a:r>
            <a:r>
              <a:rPr b="0" lang="en-US" sz="2200" strike="noStrike" u="none">
                <a:solidFill>
                  <a:srgbClr val="ffffff"/>
                </a:solidFill>
                <a:uFillTx/>
                <a:latin typeface="Times New Roman"/>
                <a:ea typeface="굴림"/>
              </a:rPr>
              <a:t>e</a:t>
            </a:r>
            <a:r>
              <a:rPr b="0" lang="en-US" sz="2200" strike="noStrike" u="none">
                <a:solidFill>
                  <a:srgbClr val="ffffff"/>
                </a:solidFill>
                <a:uFillTx/>
                <a:latin typeface="Times New Roman"/>
                <a:ea typeface="굴림"/>
              </a:rPr>
              <a:t>nt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Text 43"/>
          <p:cNvSpPr/>
          <p:nvPr/>
        </p:nvSpPr>
        <p:spPr>
          <a:xfrm>
            <a:off x="228600" y="230040"/>
            <a:ext cx="6514560" cy="68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24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One's Complement Representation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01" name="Text 44"/>
          <p:cNvSpPr/>
          <p:nvPr/>
        </p:nvSpPr>
        <p:spPr>
          <a:xfrm>
            <a:off x="233640" y="1143000"/>
            <a:ext cx="8453160" cy="7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1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One's complement representation inverts all the bits of the positive representation to get the negative representation. This method involves flipping each bit from 0 to 1 and vice-versa.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02" name="Text 45"/>
          <p:cNvSpPr/>
          <p:nvPr/>
        </p:nvSpPr>
        <p:spPr>
          <a:xfrm>
            <a:off x="228600" y="2401560"/>
            <a:ext cx="218484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Positive Representation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03" name="Text 46"/>
          <p:cNvSpPr/>
          <p:nvPr/>
        </p:nvSpPr>
        <p:spPr>
          <a:xfrm>
            <a:off x="228600" y="2850120"/>
            <a:ext cx="404712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1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The original binary representation of a number.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04" name="Text 47"/>
          <p:cNvSpPr/>
          <p:nvPr/>
        </p:nvSpPr>
        <p:spPr>
          <a:xfrm>
            <a:off x="4572000" y="2401560"/>
            <a:ext cx="183708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15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One's Complement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05" name="Text 48"/>
          <p:cNvSpPr/>
          <p:nvPr/>
        </p:nvSpPr>
        <p:spPr>
          <a:xfrm>
            <a:off x="4572000" y="2850120"/>
            <a:ext cx="404712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1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Inversion of all bits in the positive representation.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06" name=""/>
          <p:cNvSpPr txBox="1"/>
          <p:nvPr/>
        </p:nvSpPr>
        <p:spPr>
          <a:xfrm>
            <a:off x="2514600" y="3886200"/>
            <a:ext cx="4572000" cy="68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100" strike="noStrike" u="none">
                <a:solidFill>
                  <a:srgbClr val="ffffff"/>
                </a:solidFill>
                <a:uFillTx/>
                <a:latin typeface="Arial"/>
              </a:rPr>
              <a:t>10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Arial"/>
              </a:rPr>
              <a:t>10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Arial"/>
              </a:rPr>
              <a:t>101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Arial"/>
              </a:rPr>
              <a:t>1 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Arial"/>
              </a:rPr>
              <a:t>----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Arial"/>
              </a:rPr>
              <a:t>--&gt; 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Arial"/>
              </a:rPr>
              <a:t>01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Arial"/>
              </a:rPr>
              <a:t>01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Arial"/>
              </a:rPr>
              <a:t>01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Arial"/>
              </a:rPr>
              <a:t>00</a:t>
            </a:r>
            <a:endParaRPr b="0" lang="en-US" sz="21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Text 49"/>
          <p:cNvSpPr/>
          <p:nvPr/>
        </p:nvSpPr>
        <p:spPr>
          <a:xfrm>
            <a:off x="685800" y="-228600"/>
            <a:ext cx="7772400" cy="91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f2f0f4"/>
                </a:solidFill>
                <a:uFillTx/>
                <a:latin typeface="Montserrat"/>
                <a:ea typeface="Montserrat"/>
              </a:rPr>
              <a:t>Two's Complement Representation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08" name="Text 50"/>
          <p:cNvSpPr/>
          <p:nvPr/>
        </p:nvSpPr>
        <p:spPr>
          <a:xfrm>
            <a:off x="685800" y="664920"/>
            <a:ext cx="777240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9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Two's complement representation is the most widely used method for representing negative numbers in computers. It's obtained by inverting all bits of the positive representation and adding 1.</a:t>
            </a:r>
            <a:endParaRPr b="0" lang="en-US" sz="9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09" name="Shape 20"/>
          <p:cNvSpPr/>
          <p:nvPr/>
        </p:nvSpPr>
        <p:spPr>
          <a:xfrm>
            <a:off x="685800" y="1557360"/>
            <a:ext cx="3769560" cy="1094040"/>
          </a:xfrm>
          <a:prstGeom prst="roundRect">
            <a:avLst>
              <a:gd name="adj" fmla="val 5654"/>
            </a:avLst>
          </a:prstGeom>
          <a:solidFill>
            <a:srgbClr val="31136c"/>
          </a:solidFill>
          <a:ln w="7620">
            <a:solidFill>
              <a:srgbClr val="4a2c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10" name="Text 51"/>
          <p:cNvSpPr/>
          <p:nvPr/>
        </p:nvSpPr>
        <p:spPr>
          <a:xfrm>
            <a:off x="927000" y="1709640"/>
            <a:ext cx="2916000" cy="23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15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Positive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11" name="Text 52"/>
          <p:cNvSpPr/>
          <p:nvPr/>
        </p:nvSpPr>
        <p:spPr>
          <a:xfrm>
            <a:off x="927000" y="2027880"/>
            <a:ext cx="3287160" cy="4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0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The </a:t>
            </a:r>
            <a:r>
              <a:rPr b="0" lang="en-US" sz="10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original </a:t>
            </a:r>
            <a:r>
              <a:rPr b="0" lang="en-US" sz="10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binary </a:t>
            </a:r>
            <a:r>
              <a:rPr b="0" lang="en-US" sz="10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represent</a:t>
            </a:r>
            <a:r>
              <a:rPr b="0" lang="en-US" sz="10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ation of a </a:t>
            </a:r>
            <a:r>
              <a:rPr b="0" lang="en-US" sz="10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number.</a:t>
            </a:r>
            <a:endParaRPr b="0" lang="en-US" sz="1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12" name="Shape 21"/>
          <p:cNvSpPr/>
          <p:nvPr/>
        </p:nvSpPr>
        <p:spPr>
          <a:xfrm>
            <a:off x="4688640" y="1557360"/>
            <a:ext cx="3769560" cy="1094040"/>
          </a:xfrm>
          <a:prstGeom prst="roundRect">
            <a:avLst>
              <a:gd name="adj" fmla="val 5654"/>
            </a:avLst>
          </a:prstGeom>
          <a:solidFill>
            <a:srgbClr val="31136c"/>
          </a:solidFill>
          <a:ln w="7620">
            <a:solidFill>
              <a:srgbClr val="4a2c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13" name="Text 53"/>
          <p:cNvSpPr/>
          <p:nvPr/>
        </p:nvSpPr>
        <p:spPr>
          <a:xfrm>
            <a:off x="4929840" y="1709640"/>
            <a:ext cx="2916000" cy="23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One's </a:t>
            </a:r>
            <a:r>
              <a:rPr b="0" lang="en-US" sz="14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Compl</a:t>
            </a:r>
            <a:r>
              <a:rPr b="0" lang="en-US" sz="14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ement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14" name="Text 54"/>
          <p:cNvSpPr/>
          <p:nvPr/>
        </p:nvSpPr>
        <p:spPr>
          <a:xfrm>
            <a:off x="4929840" y="2027880"/>
            <a:ext cx="3287160" cy="4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0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Invert all the bits of the positive representation.</a:t>
            </a:r>
            <a:endParaRPr b="0" lang="en-US" sz="1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15" name="Shape 22"/>
          <p:cNvSpPr/>
          <p:nvPr/>
        </p:nvSpPr>
        <p:spPr>
          <a:xfrm>
            <a:off x="685800" y="2799000"/>
            <a:ext cx="7772400" cy="858600"/>
          </a:xfrm>
          <a:prstGeom prst="roundRect">
            <a:avLst>
              <a:gd name="adj" fmla="val 7205"/>
            </a:avLst>
          </a:prstGeom>
          <a:solidFill>
            <a:srgbClr val="31136c"/>
          </a:solidFill>
          <a:ln w="7620">
            <a:solidFill>
              <a:srgbClr val="4a2c8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16" name="Text 55"/>
          <p:cNvSpPr/>
          <p:nvPr/>
        </p:nvSpPr>
        <p:spPr>
          <a:xfrm>
            <a:off x="914400" y="2799000"/>
            <a:ext cx="2916000" cy="23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rgbClr val="dcd7e5"/>
                </a:solidFill>
                <a:uFillTx/>
                <a:latin typeface="Montserrat"/>
                <a:ea typeface="Montserrat"/>
              </a:rPr>
              <a:t>Two's Complement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17" name="Text 56"/>
          <p:cNvSpPr/>
          <p:nvPr/>
        </p:nvSpPr>
        <p:spPr>
          <a:xfrm>
            <a:off x="914400" y="3193560"/>
            <a:ext cx="7290000" cy="23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0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Add 1 to </a:t>
            </a:r>
            <a:r>
              <a:rPr b="0" lang="en-US" sz="10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the one's </a:t>
            </a:r>
            <a:r>
              <a:rPr b="0" lang="en-US" sz="10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compleme</a:t>
            </a:r>
            <a:r>
              <a:rPr b="0" lang="en-US" sz="1000" strike="noStrike" u="none">
                <a:solidFill>
                  <a:srgbClr val="dcd7e5"/>
                </a:solidFill>
                <a:uFillTx/>
                <a:latin typeface="Heebo"/>
                <a:ea typeface="Heebo"/>
              </a:rPr>
              <a:t>nt.</a:t>
            </a:r>
            <a:endParaRPr b="0" lang="en-US" sz="1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18" name=""/>
          <p:cNvSpPr txBox="1"/>
          <p:nvPr/>
        </p:nvSpPr>
        <p:spPr>
          <a:xfrm>
            <a:off x="2514600" y="3886200"/>
            <a:ext cx="45720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100" strike="noStrike" u="none">
                <a:solidFill>
                  <a:srgbClr val="ffffff"/>
                </a:solidFill>
                <a:uFillTx/>
                <a:latin typeface="Arial"/>
              </a:rPr>
              <a:t>10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Arial"/>
              </a:rPr>
              <a:t>10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Arial"/>
              </a:rPr>
              <a:t>101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Arial"/>
              </a:rPr>
              <a:t>1 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Arial"/>
              </a:rPr>
              <a:t>----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Arial"/>
              </a:rPr>
              <a:t>--&gt; 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Arial"/>
              </a:rPr>
              <a:t>01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Arial"/>
              </a:rPr>
              <a:t>01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Arial"/>
              </a:rPr>
              <a:t>01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Arial"/>
              </a:rPr>
              <a:t>00</a:t>
            </a:r>
            <a:endParaRPr b="0" lang="en-US" sz="21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19" name=""/>
          <p:cNvSpPr txBox="1"/>
          <p:nvPr/>
        </p:nvSpPr>
        <p:spPr>
          <a:xfrm>
            <a:off x="2514600" y="4343400"/>
            <a:ext cx="457200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100" strike="noStrike" u="none">
                <a:solidFill>
                  <a:srgbClr val="ffffff"/>
                </a:solidFill>
                <a:uFillTx/>
                <a:latin typeface="Arial"/>
              </a:rPr>
              <a:t>01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Arial"/>
              </a:rPr>
              <a:t>01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Arial"/>
              </a:rPr>
              <a:t>01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Arial"/>
              </a:rPr>
              <a:t>00 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Arial"/>
              </a:rPr>
              <a:t>+ 1 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Arial"/>
              </a:rPr>
              <a:t>= 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Arial"/>
              </a:rPr>
              <a:t>01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Arial"/>
              </a:rPr>
              <a:t>01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Arial"/>
              </a:rPr>
              <a:t>01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Arial"/>
              </a:rPr>
              <a:t>01</a:t>
            </a:r>
            <a:endParaRPr b="0" lang="en-US" sz="21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20" name=""/>
          <p:cNvSpPr txBox="1"/>
          <p:nvPr/>
        </p:nvSpPr>
        <p:spPr>
          <a:xfrm>
            <a:off x="1371600" y="3886200"/>
            <a:ext cx="6858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171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21" name=""/>
          <p:cNvSpPr txBox="1"/>
          <p:nvPr/>
        </p:nvSpPr>
        <p:spPr>
          <a:xfrm>
            <a:off x="7315200" y="4343400"/>
            <a:ext cx="685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85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3573000" cy="5143680"/>
          </a:xfrm>
          <a:prstGeom prst="rect">
            <a:avLst/>
          </a:prstGeom>
          <a:ln w="0">
            <a:noFill/>
          </a:ln>
        </p:spPr>
      </p:pic>
      <p:pic>
        <p:nvPicPr>
          <p:cNvPr id="923" name="" descr=""/>
          <p:cNvPicPr/>
          <p:nvPr/>
        </p:nvPicPr>
        <p:blipFill>
          <a:blip r:embed="rId2"/>
          <a:stretch/>
        </p:blipFill>
        <p:spPr>
          <a:xfrm>
            <a:off x="3657600" y="0"/>
            <a:ext cx="2743200" cy="1828800"/>
          </a:xfrm>
          <a:prstGeom prst="rect">
            <a:avLst/>
          </a:prstGeom>
          <a:ln w="0">
            <a:noFill/>
          </a:ln>
        </p:spPr>
      </p:pic>
      <p:pic>
        <p:nvPicPr>
          <p:cNvPr id="924" name="" descr=""/>
          <p:cNvPicPr/>
          <p:nvPr/>
        </p:nvPicPr>
        <p:blipFill>
          <a:blip r:embed="rId3"/>
          <a:stretch/>
        </p:blipFill>
        <p:spPr>
          <a:xfrm>
            <a:off x="6400800" y="0"/>
            <a:ext cx="2743200" cy="1828800"/>
          </a:xfrm>
          <a:prstGeom prst="rect">
            <a:avLst/>
          </a:prstGeom>
          <a:ln w="0">
            <a:noFill/>
          </a:ln>
        </p:spPr>
      </p:pic>
      <p:pic>
        <p:nvPicPr>
          <p:cNvPr id="925" name="" descr=""/>
          <p:cNvPicPr/>
          <p:nvPr/>
        </p:nvPicPr>
        <p:blipFill>
          <a:blip r:embed="rId4"/>
          <a:stretch/>
        </p:blipFill>
        <p:spPr>
          <a:xfrm>
            <a:off x="3657600" y="1828800"/>
            <a:ext cx="2743200" cy="1600200"/>
          </a:xfrm>
          <a:prstGeom prst="rect">
            <a:avLst/>
          </a:prstGeom>
          <a:ln w="0">
            <a:noFill/>
          </a:ln>
        </p:spPr>
      </p:pic>
      <p:pic>
        <p:nvPicPr>
          <p:cNvPr id="926" name="" descr=""/>
          <p:cNvPicPr/>
          <p:nvPr/>
        </p:nvPicPr>
        <p:blipFill>
          <a:blip r:embed="rId5"/>
          <a:stretch/>
        </p:blipFill>
        <p:spPr>
          <a:xfrm>
            <a:off x="6400800" y="1828800"/>
            <a:ext cx="2743200" cy="1600200"/>
          </a:xfrm>
          <a:prstGeom prst="rect">
            <a:avLst/>
          </a:prstGeom>
          <a:ln w="0">
            <a:noFill/>
          </a:ln>
        </p:spPr>
      </p:pic>
      <p:pic>
        <p:nvPicPr>
          <p:cNvPr id="927" name="" descr=""/>
          <p:cNvPicPr/>
          <p:nvPr/>
        </p:nvPicPr>
        <p:blipFill>
          <a:blip r:embed="rId6"/>
          <a:stretch/>
        </p:blipFill>
        <p:spPr>
          <a:xfrm>
            <a:off x="3657600" y="3429000"/>
            <a:ext cx="2743200" cy="1714680"/>
          </a:xfrm>
          <a:prstGeom prst="rect">
            <a:avLst/>
          </a:prstGeom>
          <a:ln w="0">
            <a:noFill/>
          </a:ln>
        </p:spPr>
      </p:pic>
      <p:pic>
        <p:nvPicPr>
          <p:cNvPr id="928" name="" descr=""/>
          <p:cNvPicPr/>
          <p:nvPr/>
        </p:nvPicPr>
        <p:blipFill>
          <a:blip r:embed="rId7"/>
          <a:stretch/>
        </p:blipFill>
        <p:spPr>
          <a:xfrm>
            <a:off x="6400800" y="3429000"/>
            <a:ext cx="2743200" cy="171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9" name="" descr=""/>
          <p:cNvPicPr/>
          <p:nvPr/>
        </p:nvPicPr>
        <p:blipFill>
          <a:blip r:embed="rId1"/>
          <a:stretch/>
        </p:blipFill>
        <p:spPr>
          <a:xfrm>
            <a:off x="0" y="3177720"/>
            <a:ext cx="3886200" cy="1965960"/>
          </a:xfrm>
          <a:prstGeom prst="rect">
            <a:avLst/>
          </a:prstGeom>
          <a:ln w="0">
            <a:noFill/>
          </a:ln>
        </p:spPr>
      </p:pic>
      <p:pic>
        <p:nvPicPr>
          <p:cNvPr id="930" name="" descr=""/>
          <p:cNvPicPr/>
          <p:nvPr/>
        </p:nvPicPr>
        <p:blipFill>
          <a:blip r:embed="rId2"/>
          <a:stretch/>
        </p:blipFill>
        <p:spPr>
          <a:xfrm>
            <a:off x="6172200" y="3200400"/>
            <a:ext cx="2971800" cy="1943280"/>
          </a:xfrm>
          <a:prstGeom prst="rect">
            <a:avLst/>
          </a:prstGeom>
          <a:ln w="0">
            <a:noFill/>
          </a:ln>
        </p:spPr>
      </p:pic>
      <p:pic>
        <p:nvPicPr>
          <p:cNvPr id="931" name="" descr=""/>
          <p:cNvPicPr/>
          <p:nvPr/>
        </p:nvPicPr>
        <p:blipFill>
          <a:blip r:embed="rId3"/>
          <a:stretch/>
        </p:blipFill>
        <p:spPr>
          <a:xfrm>
            <a:off x="0" y="1600200"/>
            <a:ext cx="3886200" cy="1600200"/>
          </a:xfrm>
          <a:prstGeom prst="rect">
            <a:avLst/>
          </a:prstGeom>
          <a:ln w="0">
            <a:noFill/>
          </a:ln>
        </p:spPr>
      </p:pic>
      <p:pic>
        <p:nvPicPr>
          <p:cNvPr id="932" name="" descr=""/>
          <p:cNvPicPr/>
          <p:nvPr/>
        </p:nvPicPr>
        <p:blipFill>
          <a:blip r:embed="rId4"/>
          <a:stretch/>
        </p:blipFill>
        <p:spPr>
          <a:xfrm>
            <a:off x="6172200" y="1600200"/>
            <a:ext cx="2971800" cy="1600200"/>
          </a:xfrm>
          <a:prstGeom prst="rect">
            <a:avLst/>
          </a:prstGeom>
          <a:ln w="0">
            <a:noFill/>
          </a:ln>
        </p:spPr>
      </p:pic>
      <p:pic>
        <p:nvPicPr>
          <p:cNvPr id="933" name="" descr=""/>
          <p:cNvPicPr/>
          <p:nvPr/>
        </p:nvPicPr>
        <p:blipFill>
          <a:blip r:embed="rId5"/>
          <a:stretch/>
        </p:blipFill>
        <p:spPr>
          <a:xfrm>
            <a:off x="5400" y="0"/>
            <a:ext cx="3880800" cy="1600200"/>
          </a:xfrm>
          <a:prstGeom prst="rect">
            <a:avLst/>
          </a:prstGeom>
          <a:ln w="0">
            <a:noFill/>
          </a:ln>
        </p:spPr>
      </p:pic>
      <p:pic>
        <p:nvPicPr>
          <p:cNvPr id="934" name="" descr=""/>
          <p:cNvPicPr/>
          <p:nvPr/>
        </p:nvPicPr>
        <p:blipFill>
          <a:blip r:embed="rId6"/>
          <a:stretch/>
        </p:blipFill>
        <p:spPr>
          <a:xfrm>
            <a:off x="6172200" y="0"/>
            <a:ext cx="2971800" cy="1600200"/>
          </a:xfrm>
          <a:prstGeom prst="rect">
            <a:avLst/>
          </a:prstGeom>
          <a:ln w="0">
            <a:noFill/>
          </a:ln>
        </p:spPr>
      </p:pic>
      <p:sp>
        <p:nvSpPr>
          <p:cNvPr id="935" name=""/>
          <p:cNvSpPr txBox="1"/>
          <p:nvPr/>
        </p:nvSpPr>
        <p:spPr>
          <a:xfrm>
            <a:off x="4343400" y="2140920"/>
            <a:ext cx="16002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Lo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gi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 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G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at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es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chnological Pitch Deck by Slidesgo">
  <a:themeElements>
    <a:clrScheme name="Simple Light">
      <a:dk1>
        <a:srgbClr val="0d173a"/>
      </a:dk1>
      <a:lt1>
        <a:srgbClr val="182b63"/>
      </a:lt1>
      <a:dk2>
        <a:srgbClr val="323b58"/>
      </a:dk2>
      <a:lt2>
        <a:srgbClr val="f2935b"/>
      </a:lt2>
      <a:accent1>
        <a:srgbClr val="fab58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chnological Pitch Deck by Slidesgo">
  <a:themeElements>
    <a:clrScheme name="Simple Light">
      <a:dk1>
        <a:srgbClr val="0d173a"/>
      </a:dk1>
      <a:lt1>
        <a:srgbClr val="182b63"/>
      </a:lt1>
      <a:dk2>
        <a:srgbClr val="323b58"/>
      </a:dk2>
      <a:lt2>
        <a:srgbClr val="f2935b"/>
      </a:lt2>
      <a:accent1>
        <a:srgbClr val="fab58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chnological Pitch Deck by Slidesgo">
  <a:themeElements>
    <a:clrScheme name="Simple Light">
      <a:dk1>
        <a:srgbClr val="0d173a"/>
      </a:dk1>
      <a:lt1>
        <a:srgbClr val="182b63"/>
      </a:lt1>
      <a:dk2>
        <a:srgbClr val="323b58"/>
      </a:dk2>
      <a:lt2>
        <a:srgbClr val="f2935b"/>
      </a:lt2>
      <a:accent1>
        <a:srgbClr val="fab58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Technological Pitch Deck by Slidesgo">
  <a:themeElements>
    <a:clrScheme name="Simple Light">
      <a:dk1>
        <a:srgbClr val="0d173a"/>
      </a:dk1>
      <a:lt1>
        <a:srgbClr val="182b63"/>
      </a:lt1>
      <a:dk2>
        <a:srgbClr val="323b58"/>
      </a:dk2>
      <a:lt2>
        <a:srgbClr val="f2935b"/>
      </a:lt2>
      <a:accent1>
        <a:srgbClr val="fab58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Technological Pitch Deck by Slidesgo">
  <a:themeElements>
    <a:clrScheme name="Simple Light">
      <a:dk1>
        <a:srgbClr val="0d173a"/>
      </a:dk1>
      <a:lt1>
        <a:srgbClr val="182b63"/>
      </a:lt1>
      <a:dk2>
        <a:srgbClr val="323b58"/>
      </a:dk2>
      <a:lt2>
        <a:srgbClr val="f2935b"/>
      </a:lt2>
      <a:accent1>
        <a:srgbClr val="fab58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Technological Pitch Deck by Slidesgo">
  <a:themeElements>
    <a:clrScheme name="Simple Light">
      <a:dk1>
        <a:srgbClr val="0d173a"/>
      </a:dk1>
      <a:lt1>
        <a:srgbClr val="182b63"/>
      </a:lt1>
      <a:dk2>
        <a:srgbClr val="323b58"/>
      </a:dk2>
      <a:lt2>
        <a:srgbClr val="f2935b"/>
      </a:lt2>
      <a:accent1>
        <a:srgbClr val="fab58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Technological Pitch Deck by Slidesgo">
  <a:themeElements>
    <a:clrScheme name="Simple Light">
      <a:dk1>
        <a:srgbClr val="0d173a"/>
      </a:dk1>
      <a:lt1>
        <a:srgbClr val="182b63"/>
      </a:lt1>
      <a:dk2>
        <a:srgbClr val="323b58"/>
      </a:dk2>
      <a:lt2>
        <a:srgbClr val="f2935b"/>
      </a:lt2>
      <a:accent1>
        <a:srgbClr val="fab58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Technological Pitch Deck by Slidesgo">
  <a:themeElements>
    <a:clrScheme name="Simple Light">
      <a:dk1>
        <a:srgbClr val="0d173a"/>
      </a:dk1>
      <a:lt1>
        <a:srgbClr val="182b63"/>
      </a:lt1>
      <a:dk2>
        <a:srgbClr val="323b58"/>
      </a:dk2>
      <a:lt2>
        <a:srgbClr val="f2935b"/>
      </a:lt2>
      <a:accent1>
        <a:srgbClr val="fab58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Technological Pitch Deck by Slidesgo">
  <a:themeElements>
    <a:clrScheme name="Simple Light">
      <a:dk1>
        <a:srgbClr val="0d173a"/>
      </a:dk1>
      <a:lt1>
        <a:srgbClr val="182b63"/>
      </a:lt1>
      <a:dk2>
        <a:srgbClr val="323b58"/>
      </a:dk2>
      <a:lt2>
        <a:srgbClr val="f2935b"/>
      </a:lt2>
      <a:accent1>
        <a:srgbClr val="fab58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Technological Pitch Deck by Slidesgo">
  <a:themeElements>
    <a:clrScheme name="Simple Light">
      <a:dk1>
        <a:srgbClr val="0d173a"/>
      </a:dk1>
      <a:lt1>
        <a:srgbClr val="182b63"/>
      </a:lt1>
      <a:dk2>
        <a:srgbClr val="323b58"/>
      </a:dk2>
      <a:lt2>
        <a:srgbClr val="f2935b"/>
      </a:lt2>
      <a:accent1>
        <a:srgbClr val="fab58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Technological Pitch Deck by Slidesgo">
  <a:themeElements>
    <a:clrScheme name="Simple Light">
      <a:dk1>
        <a:srgbClr val="0d173a"/>
      </a:dk1>
      <a:lt1>
        <a:srgbClr val="182b63"/>
      </a:lt1>
      <a:dk2>
        <a:srgbClr val="323b58"/>
      </a:dk2>
      <a:lt2>
        <a:srgbClr val="f2935b"/>
      </a:lt2>
      <a:accent1>
        <a:srgbClr val="fab58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ical Pitch Deck by Slidesgo">
  <a:themeElements>
    <a:clrScheme name="Simple Light">
      <a:dk1>
        <a:srgbClr val="0d173a"/>
      </a:dk1>
      <a:lt1>
        <a:srgbClr val="182b63"/>
      </a:lt1>
      <a:dk2>
        <a:srgbClr val="323b58"/>
      </a:dk2>
      <a:lt2>
        <a:srgbClr val="f2935b"/>
      </a:lt2>
      <a:accent1>
        <a:srgbClr val="fab58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Technological Pitch Deck by Slidesgo">
  <a:themeElements>
    <a:clrScheme name="Simple Light">
      <a:dk1>
        <a:srgbClr val="0d173a"/>
      </a:dk1>
      <a:lt1>
        <a:srgbClr val="182b63"/>
      </a:lt1>
      <a:dk2>
        <a:srgbClr val="323b58"/>
      </a:dk2>
      <a:lt2>
        <a:srgbClr val="f2935b"/>
      </a:lt2>
      <a:accent1>
        <a:srgbClr val="fab58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Technological Pitch Deck by Slidesgo">
  <a:themeElements>
    <a:clrScheme name="Simple Light">
      <a:dk1>
        <a:srgbClr val="0d173a"/>
      </a:dk1>
      <a:lt1>
        <a:srgbClr val="182b63"/>
      </a:lt1>
      <a:dk2>
        <a:srgbClr val="323b58"/>
      </a:dk2>
      <a:lt2>
        <a:srgbClr val="f2935b"/>
      </a:lt2>
      <a:accent1>
        <a:srgbClr val="fab58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Technological Pitch Deck by Slidesgo">
  <a:themeElements>
    <a:clrScheme name="Simple Light">
      <a:dk1>
        <a:srgbClr val="0d173a"/>
      </a:dk1>
      <a:lt1>
        <a:srgbClr val="182b63"/>
      </a:lt1>
      <a:dk2>
        <a:srgbClr val="323b58"/>
      </a:dk2>
      <a:lt2>
        <a:srgbClr val="f2935b"/>
      </a:lt2>
      <a:accent1>
        <a:srgbClr val="fab58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Technological Pitch Deck by Slidesgo">
  <a:themeElements>
    <a:clrScheme name="Simple Light">
      <a:dk1>
        <a:srgbClr val="0d173a"/>
      </a:dk1>
      <a:lt1>
        <a:srgbClr val="182b63"/>
      </a:lt1>
      <a:dk2>
        <a:srgbClr val="323b58"/>
      </a:dk2>
      <a:lt2>
        <a:srgbClr val="f2935b"/>
      </a:lt2>
      <a:accent1>
        <a:srgbClr val="fab58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Technological Pitch Deck by Slidesgo">
  <a:themeElements>
    <a:clrScheme name="Simple Light">
      <a:dk1>
        <a:srgbClr val="0d173a"/>
      </a:dk1>
      <a:lt1>
        <a:srgbClr val="182b63"/>
      </a:lt1>
      <a:dk2>
        <a:srgbClr val="323b58"/>
      </a:dk2>
      <a:lt2>
        <a:srgbClr val="f2935b"/>
      </a:lt2>
      <a:accent1>
        <a:srgbClr val="fab58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Technological Pitch Deck by Slidesgo">
  <a:themeElements>
    <a:clrScheme name="Simple Light">
      <a:dk1>
        <a:srgbClr val="0d173a"/>
      </a:dk1>
      <a:lt1>
        <a:srgbClr val="182b63"/>
      </a:lt1>
      <a:dk2>
        <a:srgbClr val="323b58"/>
      </a:dk2>
      <a:lt2>
        <a:srgbClr val="f2935b"/>
      </a:lt2>
      <a:accent1>
        <a:srgbClr val="fab58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Technological Pitch Deck by Slidesgo">
  <a:themeElements>
    <a:clrScheme name="Simple Light">
      <a:dk1>
        <a:srgbClr val="0d173a"/>
      </a:dk1>
      <a:lt1>
        <a:srgbClr val="182b63"/>
      </a:lt1>
      <a:dk2>
        <a:srgbClr val="323b58"/>
      </a:dk2>
      <a:lt2>
        <a:srgbClr val="f2935b"/>
      </a:lt2>
      <a:accent1>
        <a:srgbClr val="fab58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Technological Pitch Deck by Slidesgo">
  <a:themeElements>
    <a:clrScheme name="Simple Light">
      <a:dk1>
        <a:srgbClr val="0d173a"/>
      </a:dk1>
      <a:lt1>
        <a:srgbClr val="182b63"/>
      </a:lt1>
      <a:dk2>
        <a:srgbClr val="323b58"/>
      </a:dk2>
      <a:lt2>
        <a:srgbClr val="f2935b"/>
      </a:lt2>
      <a:accent1>
        <a:srgbClr val="fab58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Technological Pitch Deck by Slidesgo">
  <a:themeElements>
    <a:clrScheme name="Simple Light">
      <a:dk1>
        <a:srgbClr val="0d173a"/>
      </a:dk1>
      <a:lt1>
        <a:srgbClr val="182b63"/>
      </a:lt1>
      <a:dk2>
        <a:srgbClr val="323b58"/>
      </a:dk2>
      <a:lt2>
        <a:srgbClr val="f2935b"/>
      </a:lt2>
      <a:accent1>
        <a:srgbClr val="fab58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chnological Pitch Deck by Slidesgo">
  <a:themeElements>
    <a:clrScheme name="Simple Light">
      <a:dk1>
        <a:srgbClr val="0d173a"/>
      </a:dk1>
      <a:lt1>
        <a:srgbClr val="182b63"/>
      </a:lt1>
      <a:dk2>
        <a:srgbClr val="323b58"/>
      </a:dk2>
      <a:lt2>
        <a:srgbClr val="f2935b"/>
      </a:lt2>
      <a:accent1>
        <a:srgbClr val="fab58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chnological Pitch Deck by Slidesgo">
  <a:themeElements>
    <a:clrScheme name="Simple Light">
      <a:dk1>
        <a:srgbClr val="0d173a"/>
      </a:dk1>
      <a:lt1>
        <a:srgbClr val="182b63"/>
      </a:lt1>
      <a:dk2>
        <a:srgbClr val="323b58"/>
      </a:dk2>
      <a:lt2>
        <a:srgbClr val="f2935b"/>
      </a:lt2>
      <a:accent1>
        <a:srgbClr val="fab58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chnological Pitch Deck by Slidesgo">
  <a:themeElements>
    <a:clrScheme name="Simple Light">
      <a:dk1>
        <a:srgbClr val="0d173a"/>
      </a:dk1>
      <a:lt1>
        <a:srgbClr val="182b63"/>
      </a:lt1>
      <a:dk2>
        <a:srgbClr val="323b58"/>
      </a:dk2>
      <a:lt2>
        <a:srgbClr val="f2935b"/>
      </a:lt2>
      <a:accent1>
        <a:srgbClr val="fab58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chnological Pitch Deck by Slidesgo">
  <a:themeElements>
    <a:clrScheme name="Simple Light">
      <a:dk1>
        <a:srgbClr val="0d173a"/>
      </a:dk1>
      <a:lt1>
        <a:srgbClr val="182b63"/>
      </a:lt1>
      <a:dk2>
        <a:srgbClr val="323b58"/>
      </a:dk2>
      <a:lt2>
        <a:srgbClr val="f2935b"/>
      </a:lt2>
      <a:accent1>
        <a:srgbClr val="fab58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chnological Pitch Deck by Slidesgo">
  <a:themeElements>
    <a:clrScheme name="Simple Light">
      <a:dk1>
        <a:srgbClr val="0d173a"/>
      </a:dk1>
      <a:lt1>
        <a:srgbClr val="182b63"/>
      </a:lt1>
      <a:dk2>
        <a:srgbClr val="323b58"/>
      </a:dk2>
      <a:lt2>
        <a:srgbClr val="f2935b"/>
      </a:lt2>
      <a:accent1>
        <a:srgbClr val="fab58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chnological Pitch Deck by Slidesgo">
  <a:themeElements>
    <a:clrScheme name="Simple Light">
      <a:dk1>
        <a:srgbClr val="0d173a"/>
      </a:dk1>
      <a:lt1>
        <a:srgbClr val="182b63"/>
      </a:lt1>
      <a:dk2>
        <a:srgbClr val="323b58"/>
      </a:dk2>
      <a:lt2>
        <a:srgbClr val="f2935b"/>
      </a:lt2>
      <a:accent1>
        <a:srgbClr val="fab58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chnological Pitch Deck by Slidesgo">
  <a:themeElements>
    <a:clrScheme name="Simple Light">
      <a:dk1>
        <a:srgbClr val="0d173a"/>
      </a:dk1>
      <a:lt1>
        <a:srgbClr val="182b63"/>
      </a:lt1>
      <a:dk2>
        <a:srgbClr val="323b58"/>
      </a:dk2>
      <a:lt2>
        <a:srgbClr val="f2935b"/>
      </a:lt2>
      <a:accent1>
        <a:srgbClr val="fab58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Application>LibreOffice/24.8.0.3$Linux_X86_64 LibreOffice_project/480$Build-3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2024-09-09T00:20:13Z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40</vt:i4>
  </property>
  <property fmtid="{D5CDD505-2E9C-101B-9397-08002B2CF9AE}" pid="4" name="PresentationFormat">
    <vt:lpwstr>On-screen Show (4:3)</vt:lpwstr>
  </property>
  <property fmtid="{D5CDD505-2E9C-101B-9397-08002B2CF9AE}" pid="5" name="Slides">
    <vt:i4>40</vt:i4>
  </property>
</Properties>
</file>