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256" r:id="rId2"/>
    <p:sldId id="277" r:id="rId3"/>
    <p:sldId id="257" r:id="rId4"/>
    <p:sldId id="259" r:id="rId5"/>
    <p:sldId id="258" r:id="rId6"/>
    <p:sldId id="307" r:id="rId7"/>
    <p:sldId id="261" r:id="rId8"/>
    <p:sldId id="264" r:id="rId9"/>
    <p:sldId id="262" r:id="rId10"/>
    <p:sldId id="308" r:id="rId11"/>
    <p:sldId id="274" r:id="rId12"/>
    <p:sldId id="271" r:id="rId13"/>
  </p:sldIdLst>
  <p:sldSz cx="9144000" cy="5143500" type="screen16x9"/>
  <p:notesSz cx="6858000" cy="9144000"/>
  <p:embeddedFontLst>
    <p:embeddedFont>
      <p:font typeface="Lexend Deca" panose="020B0604020202020204" charset="0"/>
      <p:regular r:id="rId15"/>
      <p:bold r:id="rId16"/>
    </p:embeddedFont>
    <p:embeddedFont>
      <p:font typeface="Open Sans" panose="020B0606030504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143313-F242-4252-B852-AC872E9755FC}">
  <a:tblStyle styleId="{DF143313-F242-4252-B852-AC872E9755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72" autoAdjust="0"/>
    <p:restoredTop sz="94660"/>
  </p:normalViewPr>
  <p:slideViewPr>
    <p:cSldViewPr>
      <p:cViewPr varScale="1">
        <p:scale>
          <a:sx n="137" d="100"/>
          <a:sy n="137" d="100"/>
        </p:scale>
        <p:origin x="1134" y="10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g"/><Relationship Id="rId5" Type="http://schemas.openxmlformats.org/officeDocument/2006/relationships/image" Target="../media/image5.png"/><Relationship Id="rId4" Type="http://schemas.openxmlformats.org/officeDocument/2006/relationships/image" Target="../media/image4.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g"/><Relationship Id="rId5" Type="http://schemas.openxmlformats.org/officeDocument/2006/relationships/image" Target="../media/image5.png"/><Relationship Id="rId4"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A6C406-7E9F-4215-AB2F-9F81B7707A49}" type="doc">
      <dgm:prSet loTypeId="urn:microsoft.com/office/officeart/2005/8/layout/vList3#1" loCatId="list" qsTypeId="urn:microsoft.com/office/officeart/2005/8/quickstyle/3d3" qsCatId="3D" csTypeId="urn:microsoft.com/office/officeart/2005/8/colors/accent1_2" csCatId="accent1" phldr="1"/>
      <dgm:spPr/>
      <dgm:t>
        <a:bodyPr/>
        <a:lstStyle/>
        <a:p>
          <a:endParaRPr lang="en-US"/>
        </a:p>
      </dgm:t>
    </dgm:pt>
    <dgm:pt modelId="{BA5C470F-E489-4C12-B23F-8F55ED1C6CF5}">
      <dgm:prSet/>
      <dgm:spPr/>
      <dgm:t>
        <a:bodyPr/>
        <a:lstStyle/>
        <a:p>
          <a:r>
            <a:rPr lang="en-US" dirty="0">
              <a:solidFill>
                <a:srgbClr val="002060"/>
              </a:solidFill>
            </a:rPr>
            <a:t> </a:t>
          </a:r>
          <a:r>
            <a:rPr lang="en-US" dirty="0">
              <a:solidFill>
                <a:srgbClr val="002060"/>
              </a:solidFill>
              <a:latin typeface="Times New Roman" panose="02020603050405020304" pitchFamily="18" charset="0"/>
              <a:cs typeface="Times New Roman" panose="02020603050405020304" pitchFamily="18" charset="0"/>
            </a:rPr>
            <a:t>Arafat (1415) </a:t>
          </a:r>
        </a:p>
      </dgm:t>
    </dgm:pt>
    <dgm:pt modelId="{6B3367BB-3070-4915-BA94-E7F3A54A2327}" type="parTrans" cxnId="{9E2A240C-216E-44DC-AE7A-61CDD56CFE92}">
      <dgm:prSet/>
      <dgm:spPr/>
      <dgm:t>
        <a:bodyPr/>
        <a:lstStyle/>
        <a:p>
          <a:endParaRPr lang="en-US"/>
        </a:p>
      </dgm:t>
    </dgm:pt>
    <dgm:pt modelId="{DDFF3CD6-301C-4DE4-B9B8-52F4ED7819B8}" type="sibTrans" cxnId="{9E2A240C-216E-44DC-AE7A-61CDD56CFE92}">
      <dgm:prSet/>
      <dgm:spPr/>
      <dgm:t>
        <a:bodyPr/>
        <a:lstStyle/>
        <a:p>
          <a:endParaRPr lang="en-US"/>
        </a:p>
      </dgm:t>
    </dgm:pt>
    <dgm:pt modelId="{F5CAE2C9-B078-492A-8719-1351B731BBAA}">
      <dgm:prSet/>
      <dgm:spPr/>
      <dgm:t>
        <a:bodyPr/>
        <a:lstStyle/>
        <a:p>
          <a:pPr algn="l"/>
          <a:r>
            <a:rPr lang="en-US" dirty="0">
              <a:solidFill>
                <a:srgbClr val="002060"/>
              </a:solidFill>
            </a:rPr>
            <a:t> </a:t>
          </a:r>
          <a:r>
            <a:rPr lang="en-US" b="0" i="0" dirty="0" err="1">
              <a:solidFill>
                <a:srgbClr val="002060"/>
              </a:solidFill>
              <a:effectLst/>
              <a:latin typeface="Times New Roman" panose="02020603050405020304" pitchFamily="18" charset="0"/>
              <a:cs typeface="Times New Roman" panose="02020603050405020304" pitchFamily="18" charset="0"/>
            </a:rPr>
            <a:t>ShaidunNahar</a:t>
          </a:r>
          <a:r>
            <a:rPr lang="en-US" b="0" i="0" dirty="0">
              <a:solidFill>
                <a:srgbClr val="002060"/>
              </a:solidFill>
              <a:effectLst/>
              <a:latin typeface="Times New Roman" panose="02020603050405020304" pitchFamily="18" charset="0"/>
              <a:cs typeface="Times New Roman" panose="02020603050405020304" pitchFamily="18" charset="0"/>
            </a:rPr>
            <a:t> Shela</a:t>
          </a:r>
          <a:r>
            <a:rPr lang="en-US" b="0"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(1417)</a:t>
          </a:r>
        </a:p>
      </dgm:t>
    </dgm:pt>
    <dgm:pt modelId="{B37FE3B3-CC3F-465C-BE38-47DA98A7C43A}" type="parTrans" cxnId="{04C4D547-4EF8-4B5F-AADA-EC285CC9A480}">
      <dgm:prSet/>
      <dgm:spPr/>
      <dgm:t>
        <a:bodyPr/>
        <a:lstStyle/>
        <a:p>
          <a:endParaRPr lang="en-US"/>
        </a:p>
      </dgm:t>
    </dgm:pt>
    <dgm:pt modelId="{76D0E375-FB75-43E5-BAD4-3F4B943C3E95}" type="sibTrans" cxnId="{04C4D547-4EF8-4B5F-AADA-EC285CC9A480}">
      <dgm:prSet/>
      <dgm:spPr/>
      <dgm:t>
        <a:bodyPr/>
        <a:lstStyle/>
        <a:p>
          <a:endParaRPr lang="en-US"/>
        </a:p>
      </dgm:t>
    </dgm:pt>
    <dgm:pt modelId="{123EEEFA-A65F-4CD0-9CCA-E97E72AB3192}">
      <dgm:prSet/>
      <dgm:spPr/>
      <dgm:t>
        <a:bodyPr/>
        <a:lstStyle/>
        <a:p>
          <a:r>
            <a:rPr lang="en-US" dirty="0">
              <a:solidFill>
                <a:srgbClr val="002060"/>
              </a:solidFill>
            </a:rPr>
            <a:t> </a:t>
          </a:r>
          <a:r>
            <a:rPr lang="en-US" dirty="0">
              <a:solidFill>
                <a:srgbClr val="002060"/>
              </a:solidFill>
              <a:latin typeface="Times New Roman" panose="02020603050405020304" pitchFamily="18" charset="0"/>
              <a:cs typeface="Times New Roman" panose="02020603050405020304" pitchFamily="18" charset="0"/>
            </a:rPr>
            <a:t>Md. Shah Alam (1409)</a:t>
          </a:r>
        </a:p>
      </dgm:t>
    </dgm:pt>
    <dgm:pt modelId="{5B1565CA-3E6F-4102-A607-B017C2B81BEB}" type="parTrans" cxnId="{EC2332D9-9A56-40D3-83F4-3C6E304CA852}">
      <dgm:prSet/>
      <dgm:spPr/>
      <dgm:t>
        <a:bodyPr/>
        <a:lstStyle/>
        <a:p>
          <a:endParaRPr lang="en-US"/>
        </a:p>
      </dgm:t>
    </dgm:pt>
    <dgm:pt modelId="{51FD095E-7FE8-43BC-B794-B04D35C70B3F}" type="sibTrans" cxnId="{EC2332D9-9A56-40D3-83F4-3C6E304CA852}">
      <dgm:prSet/>
      <dgm:spPr/>
      <dgm:t>
        <a:bodyPr/>
        <a:lstStyle/>
        <a:p>
          <a:endParaRPr lang="en-US"/>
        </a:p>
      </dgm:t>
    </dgm:pt>
    <dgm:pt modelId="{B006A01F-E64F-4C42-9623-619E81013E36}">
      <dgm:prSet custT="1"/>
      <dgm:spPr/>
      <dgm:t>
        <a:bodyPr/>
        <a:lstStyle/>
        <a:p>
          <a:pPr algn="l"/>
          <a:r>
            <a:rPr lang="en-US" sz="1600" dirty="0">
              <a:solidFill>
                <a:srgbClr val="002060"/>
              </a:solidFill>
            </a:rPr>
            <a:t> </a:t>
          </a:r>
          <a:r>
            <a:rPr lang="en-US" sz="2000" b="0" dirty="0">
              <a:solidFill>
                <a:srgbClr val="002060"/>
              </a:solidFill>
            </a:rPr>
            <a:t>Amina Akter Urmi (1454)</a:t>
          </a:r>
          <a:endParaRPr lang="en-US" sz="2000" b="0" dirty="0">
            <a:solidFill>
              <a:srgbClr val="002060"/>
            </a:solidFill>
            <a:latin typeface="Times New Roman" panose="02020603050405020304" pitchFamily="18" charset="0"/>
            <a:cs typeface="Times New Roman" panose="02020603050405020304" pitchFamily="18" charset="0"/>
          </a:endParaRPr>
        </a:p>
      </dgm:t>
    </dgm:pt>
    <dgm:pt modelId="{87CF6D7A-97D6-43EA-AF25-6C00474D4AA0}" type="parTrans" cxnId="{612E557F-FD35-4956-84E9-2DCD339950F3}">
      <dgm:prSet/>
      <dgm:spPr/>
      <dgm:t>
        <a:bodyPr/>
        <a:lstStyle/>
        <a:p>
          <a:endParaRPr lang="en-US"/>
        </a:p>
      </dgm:t>
    </dgm:pt>
    <dgm:pt modelId="{DE3FA76A-3610-4155-92C1-D49442036DF9}" type="sibTrans" cxnId="{612E557F-FD35-4956-84E9-2DCD339950F3}">
      <dgm:prSet/>
      <dgm:spPr/>
      <dgm:t>
        <a:bodyPr/>
        <a:lstStyle/>
        <a:p>
          <a:endParaRPr lang="en-US"/>
        </a:p>
      </dgm:t>
    </dgm:pt>
    <dgm:pt modelId="{DD44CCEE-9BF0-453D-A7D2-22DCDCB10A1F}">
      <dgm:prSet/>
      <dgm:spPr/>
      <dgm:t>
        <a:bodyPr/>
        <a:lstStyle/>
        <a:p>
          <a:r>
            <a:rPr lang="en-US" dirty="0">
              <a:solidFill>
                <a:srgbClr val="002060"/>
              </a:solidFill>
              <a:latin typeface="Times New Roman" panose="02020603050405020304" pitchFamily="18" charset="0"/>
              <a:cs typeface="Times New Roman" panose="02020603050405020304" pitchFamily="18" charset="0"/>
            </a:rPr>
            <a:t>Bishwajit Chakraborty (1414) </a:t>
          </a:r>
        </a:p>
      </dgm:t>
    </dgm:pt>
    <dgm:pt modelId="{0E8124A3-227B-4363-9C77-DA9674F1EC54}" type="sibTrans" cxnId="{5D7765A8-CDA5-4E8B-AEDA-B2448DA1F6A1}">
      <dgm:prSet/>
      <dgm:spPr/>
      <dgm:t>
        <a:bodyPr/>
        <a:lstStyle/>
        <a:p>
          <a:endParaRPr lang="en-US"/>
        </a:p>
      </dgm:t>
    </dgm:pt>
    <dgm:pt modelId="{899C3704-B1D8-4468-8473-CC13ADB196DE}" type="parTrans" cxnId="{5D7765A8-CDA5-4E8B-AEDA-B2448DA1F6A1}">
      <dgm:prSet/>
      <dgm:spPr/>
      <dgm:t>
        <a:bodyPr/>
        <a:lstStyle/>
        <a:p>
          <a:endParaRPr lang="en-US"/>
        </a:p>
      </dgm:t>
    </dgm:pt>
    <dgm:pt modelId="{6488B9A1-7671-4F00-8116-6BCED2648830}" type="pres">
      <dgm:prSet presAssocID="{FFA6C406-7E9F-4215-AB2F-9F81B7707A49}" presName="linearFlow" presStyleCnt="0">
        <dgm:presLayoutVars>
          <dgm:dir/>
          <dgm:resizeHandles val="exact"/>
        </dgm:presLayoutVars>
      </dgm:prSet>
      <dgm:spPr/>
    </dgm:pt>
    <dgm:pt modelId="{CAE710A3-9C34-46EE-86B3-57DB0550B03C}" type="pres">
      <dgm:prSet presAssocID="{BA5C470F-E489-4C12-B23F-8F55ED1C6CF5}" presName="composite" presStyleCnt="0"/>
      <dgm:spPr/>
    </dgm:pt>
    <dgm:pt modelId="{99AEDEA3-97C0-4CF9-A306-161344154134}" type="pres">
      <dgm:prSet presAssocID="{BA5C470F-E489-4C12-B23F-8F55ED1C6CF5}" presName="imgShp" presStyleLbl="fgImgPlace1" presStyleIdx="0" presStyleCnt="5" custLinFactY="209499" custLinFactNeighborX="-1433" custLinFactNeighborY="300000"/>
      <dgm:spPr>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dgm:spPr>
    </dgm:pt>
    <dgm:pt modelId="{104338D6-69C6-4D4C-B050-83DFEDA913B1}" type="pres">
      <dgm:prSet presAssocID="{BA5C470F-E489-4C12-B23F-8F55ED1C6CF5}" presName="txShp" presStyleLbl="node1" presStyleIdx="0" presStyleCnt="5" custLinFactNeighborY="11404">
        <dgm:presLayoutVars>
          <dgm:bulletEnabled val="1"/>
        </dgm:presLayoutVars>
      </dgm:prSet>
      <dgm:spPr/>
    </dgm:pt>
    <dgm:pt modelId="{7364AF5B-FA50-4E2D-9192-57EFFE418EAE}" type="pres">
      <dgm:prSet presAssocID="{DDFF3CD6-301C-4DE4-B9B8-52F4ED7819B8}" presName="spacing" presStyleCnt="0"/>
      <dgm:spPr/>
    </dgm:pt>
    <dgm:pt modelId="{E2F3D284-C29C-4C4E-AE94-D1B7B838154B}" type="pres">
      <dgm:prSet presAssocID="{F5CAE2C9-B078-492A-8719-1351B731BBAA}" presName="composite" presStyleCnt="0"/>
      <dgm:spPr/>
    </dgm:pt>
    <dgm:pt modelId="{5BEC1ACD-C282-4930-BABE-BE76B01D1B21}" type="pres">
      <dgm:prSet presAssocID="{F5CAE2C9-B078-492A-8719-1351B731BBAA}" presName="imgShp" presStyleLbl="fgImgPlace1" presStyleIdx="1" presStyleCnt="5" custLinFactY="38281" custLinFactNeighborX="-18479" custLinFactNeighborY="100000"/>
      <dgm:spPr>
        <a:blipFill rotWithShape="0">
          <a:blip xmlns:r="http://schemas.openxmlformats.org/officeDocument/2006/relationships" r:embed="rId2"/>
          <a:stretch>
            <a:fillRect/>
          </a:stretch>
        </a:blipFill>
      </dgm:spPr>
    </dgm:pt>
    <dgm:pt modelId="{05B39255-3AB9-457E-83A5-EFB8E03812BB}" type="pres">
      <dgm:prSet presAssocID="{F5CAE2C9-B078-492A-8719-1351B731BBAA}" presName="txShp" presStyleLbl="node1" presStyleIdx="1" presStyleCnt="5" custLinFactY="42375" custLinFactNeighborX="-1025" custLinFactNeighborY="100000">
        <dgm:presLayoutVars>
          <dgm:bulletEnabled val="1"/>
        </dgm:presLayoutVars>
      </dgm:prSet>
      <dgm:spPr/>
    </dgm:pt>
    <dgm:pt modelId="{7CAB852D-49BC-45D7-9CC5-84AB1382BC68}" type="pres">
      <dgm:prSet presAssocID="{76D0E375-FB75-43E5-BAD4-3F4B943C3E95}" presName="spacing" presStyleCnt="0"/>
      <dgm:spPr/>
    </dgm:pt>
    <dgm:pt modelId="{C0ECCA88-1BF8-4975-91F6-559049A02D11}" type="pres">
      <dgm:prSet presAssocID="{123EEEFA-A65F-4CD0-9CCA-E97E72AB3192}" presName="composite" presStyleCnt="0"/>
      <dgm:spPr/>
    </dgm:pt>
    <dgm:pt modelId="{7CFECCE1-76E3-47E4-B48F-6C446F7CF576}" type="pres">
      <dgm:prSet presAssocID="{123EEEFA-A65F-4CD0-9CCA-E97E72AB3192}" presName="imgShp" presStyleLbl="fgImgPlace1" presStyleIdx="2" presStyleCnt="5" custScaleX="96917" custScaleY="110726" custLinFactY="-25663" custLinFactNeighborX="-19250" custLinFactNeighborY="-100000"/>
      <dgm:spPr>
        <a:blipFill>
          <a:blip xmlns:r="http://schemas.openxmlformats.org/officeDocument/2006/relationships" r:embed="rId3">
            <a:extLst>
              <a:ext uri="{28A0092B-C50C-407E-A947-70E740481C1C}">
                <a14:useLocalDpi xmlns:a14="http://schemas.microsoft.com/office/drawing/2010/main" val="0"/>
              </a:ext>
            </a:extLst>
          </a:blip>
          <a:srcRect/>
          <a:stretch>
            <a:fillRect l="-7000" r="-7000"/>
          </a:stretch>
        </a:blipFill>
      </dgm:spPr>
    </dgm:pt>
    <dgm:pt modelId="{AE93152E-382C-47D8-B8B7-6C6A4AE9A0DE}" type="pres">
      <dgm:prSet presAssocID="{123EEEFA-A65F-4CD0-9CCA-E97E72AB3192}" presName="txShp" presStyleLbl="node1" presStyleIdx="2" presStyleCnt="5" custLinFactY="-28927" custLinFactNeighborY="-100000">
        <dgm:presLayoutVars>
          <dgm:bulletEnabled val="1"/>
        </dgm:presLayoutVars>
      </dgm:prSet>
      <dgm:spPr/>
    </dgm:pt>
    <dgm:pt modelId="{090079A2-3402-4C0C-9EC4-C17FEBE44C2E}" type="pres">
      <dgm:prSet presAssocID="{51FD095E-7FE8-43BC-B794-B04D35C70B3F}" presName="spacing" presStyleCnt="0"/>
      <dgm:spPr/>
    </dgm:pt>
    <dgm:pt modelId="{3A364956-5050-4D48-983A-C21A589A46A1}" type="pres">
      <dgm:prSet presAssocID="{DD44CCEE-9BF0-453D-A7D2-22DCDCB10A1F}" presName="composite" presStyleCnt="0"/>
      <dgm:spPr/>
    </dgm:pt>
    <dgm:pt modelId="{6D62F4AF-5F60-4FFB-AAE0-1332F3BA6CC3}" type="pres">
      <dgm:prSet presAssocID="{DD44CCEE-9BF0-453D-A7D2-22DCDCB10A1F}" presName="imgShp" presStyleLbl="fgImgPlace1" presStyleIdx="3" presStyleCnt="5" custLinFactY="-186923" custLinFactNeighborX="-18479" custLinFactNeighborY="-200000"/>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91D95EBA-D8D9-42D3-82F4-2D04EC11A580}" type="pres">
      <dgm:prSet presAssocID="{DD44CCEE-9BF0-453D-A7D2-22DCDCB10A1F}" presName="txShp" presStyleLbl="node1" presStyleIdx="3" presStyleCnt="5" custScaleX="99047" custScaleY="87731" custLinFactY="16496" custLinFactNeighborX="-172" custLinFactNeighborY="100000">
        <dgm:presLayoutVars>
          <dgm:bulletEnabled val="1"/>
        </dgm:presLayoutVars>
      </dgm:prSet>
      <dgm:spPr/>
    </dgm:pt>
    <dgm:pt modelId="{40426631-86F6-43AD-9876-A20D40234110}" type="pres">
      <dgm:prSet presAssocID="{0E8124A3-227B-4363-9C77-DA9674F1EC54}" presName="spacing" presStyleCnt="0"/>
      <dgm:spPr/>
    </dgm:pt>
    <dgm:pt modelId="{EF8DA2E0-BB44-44C6-ACE1-DED66B99519D}" type="pres">
      <dgm:prSet presAssocID="{B006A01F-E64F-4C42-9623-619E81013E36}" presName="composite" presStyleCnt="0"/>
      <dgm:spPr/>
    </dgm:pt>
    <dgm:pt modelId="{64183C8C-64A0-4DEE-88A4-5FDB09AB1785}" type="pres">
      <dgm:prSet presAssocID="{B006A01F-E64F-4C42-9623-619E81013E36}" presName="imgShp" presStyleLbl="fgImgPlace1" presStyleIdx="4" presStyleCnt="5" custLinFactY="-41313" custLinFactNeighborX="-5070" custLinFactNeighborY="-100000"/>
      <dgm:spPr>
        <a:blipFill rotWithShape="0">
          <a:blip xmlns:r="http://schemas.openxmlformats.org/officeDocument/2006/relationships" r:embed="rId5"/>
          <a:stretch>
            <a:fillRect/>
          </a:stretch>
        </a:blipFill>
      </dgm:spPr>
    </dgm:pt>
    <dgm:pt modelId="{09A096D9-B0C8-4F48-A4AB-8204EDE425DA}" type="pres">
      <dgm:prSet presAssocID="{B006A01F-E64F-4C42-9623-619E81013E36}" presName="txShp" presStyleLbl="node1" presStyleIdx="4" presStyleCnt="5" custLinFactY="-34571" custLinFactNeighborX="-1012" custLinFactNeighborY="-100000">
        <dgm:presLayoutVars>
          <dgm:bulletEnabled val="1"/>
        </dgm:presLayoutVars>
      </dgm:prSet>
      <dgm:spPr/>
    </dgm:pt>
  </dgm:ptLst>
  <dgm:cxnLst>
    <dgm:cxn modelId="{9E2A240C-216E-44DC-AE7A-61CDD56CFE92}" srcId="{FFA6C406-7E9F-4215-AB2F-9F81B7707A49}" destId="{BA5C470F-E489-4C12-B23F-8F55ED1C6CF5}" srcOrd="0" destOrd="0" parTransId="{6B3367BB-3070-4915-BA94-E7F3A54A2327}" sibTransId="{DDFF3CD6-301C-4DE4-B9B8-52F4ED7819B8}"/>
    <dgm:cxn modelId="{9D5FD40C-628C-4B56-A143-1854612F02EA}" type="presOf" srcId="{BA5C470F-E489-4C12-B23F-8F55ED1C6CF5}" destId="{104338D6-69C6-4D4C-B050-83DFEDA913B1}" srcOrd="0" destOrd="0" presId="urn:microsoft.com/office/officeart/2005/8/layout/vList3#1"/>
    <dgm:cxn modelId="{04C4D547-4EF8-4B5F-AADA-EC285CC9A480}" srcId="{FFA6C406-7E9F-4215-AB2F-9F81B7707A49}" destId="{F5CAE2C9-B078-492A-8719-1351B731BBAA}" srcOrd="1" destOrd="0" parTransId="{B37FE3B3-CC3F-465C-BE38-47DA98A7C43A}" sibTransId="{76D0E375-FB75-43E5-BAD4-3F4B943C3E95}"/>
    <dgm:cxn modelId="{612E557F-FD35-4956-84E9-2DCD339950F3}" srcId="{FFA6C406-7E9F-4215-AB2F-9F81B7707A49}" destId="{B006A01F-E64F-4C42-9623-619E81013E36}" srcOrd="4" destOrd="0" parTransId="{87CF6D7A-97D6-43EA-AF25-6C00474D4AA0}" sibTransId="{DE3FA76A-3610-4155-92C1-D49442036DF9}"/>
    <dgm:cxn modelId="{89887688-EB1A-4E6E-A5CE-7E534864C72E}" type="presOf" srcId="{FFA6C406-7E9F-4215-AB2F-9F81B7707A49}" destId="{6488B9A1-7671-4F00-8116-6BCED2648830}" srcOrd="0" destOrd="0" presId="urn:microsoft.com/office/officeart/2005/8/layout/vList3#1"/>
    <dgm:cxn modelId="{5D7765A8-CDA5-4E8B-AEDA-B2448DA1F6A1}" srcId="{FFA6C406-7E9F-4215-AB2F-9F81B7707A49}" destId="{DD44CCEE-9BF0-453D-A7D2-22DCDCB10A1F}" srcOrd="3" destOrd="0" parTransId="{899C3704-B1D8-4468-8473-CC13ADB196DE}" sibTransId="{0E8124A3-227B-4363-9C77-DA9674F1EC54}"/>
    <dgm:cxn modelId="{AD2C3BD4-33C9-45AE-B0F8-0AA95AA283F3}" type="presOf" srcId="{B006A01F-E64F-4C42-9623-619E81013E36}" destId="{09A096D9-B0C8-4F48-A4AB-8204EDE425DA}" srcOrd="0" destOrd="0" presId="urn:microsoft.com/office/officeart/2005/8/layout/vList3#1"/>
    <dgm:cxn modelId="{EC2332D9-9A56-40D3-83F4-3C6E304CA852}" srcId="{FFA6C406-7E9F-4215-AB2F-9F81B7707A49}" destId="{123EEEFA-A65F-4CD0-9CCA-E97E72AB3192}" srcOrd="2" destOrd="0" parTransId="{5B1565CA-3E6F-4102-A607-B017C2B81BEB}" sibTransId="{51FD095E-7FE8-43BC-B794-B04D35C70B3F}"/>
    <dgm:cxn modelId="{571272F6-D832-4207-8DF4-B1622A34C597}" type="presOf" srcId="{F5CAE2C9-B078-492A-8719-1351B731BBAA}" destId="{05B39255-3AB9-457E-83A5-EFB8E03812BB}" srcOrd="0" destOrd="0" presId="urn:microsoft.com/office/officeart/2005/8/layout/vList3#1"/>
    <dgm:cxn modelId="{78922EF9-58C2-4C76-8950-CAFCF7B6A796}" type="presOf" srcId="{DD44CCEE-9BF0-453D-A7D2-22DCDCB10A1F}" destId="{91D95EBA-D8D9-42D3-82F4-2D04EC11A580}" srcOrd="0" destOrd="0" presId="urn:microsoft.com/office/officeart/2005/8/layout/vList3#1"/>
    <dgm:cxn modelId="{076F0EFB-2AB7-4458-B633-8D61C540DDE1}" type="presOf" srcId="{123EEEFA-A65F-4CD0-9CCA-E97E72AB3192}" destId="{AE93152E-382C-47D8-B8B7-6C6A4AE9A0DE}" srcOrd="0" destOrd="0" presId="urn:microsoft.com/office/officeart/2005/8/layout/vList3#1"/>
    <dgm:cxn modelId="{11DBF362-F7A2-4B61-A8A5-1A780F6DBA38}" type="presParOf" srcId="{6488B9A1-7671-4F00-8116-6BCED2648830}" destId="{CAE710A3-9C34-46EE-86B3-57DB0550B03C}" srcOrd="0" destOrd="0" presId="urn:microsoft.com/office/officeart/2005/8/layout/vList3#1"/>
    <dgm:cxn modelId="{CF07C79D-1155-45F6-9A42-B9179C4DDBDB}" type="presParOf" srcId="{CAE710A3-9C34-46EE-86B3-57DB0550B03C}" destId="{99AEDEA3-97C0-4CF9-A306-161344154134}" srcOrd="0" destOrd="0" presId="urn:microsoft.com/office/officeart/2005/8/layout/vList3#1"/>
    <dgm:cxn modelId="{44833BE2-2E0C-4EF9-A4AB-A48B63FAFCF0}" type="presParOf" srcId="{CAE710A3-9C34-46EE-86B3-57DB0550B03C}" destId="{104338D6-69C6-4D4C-B050-83DFEDA913B1}" srcOrd="1" destOrd="0" presId="urn:microsoft.com/office/officeart/2005/8/layout/vList3#1"/>
    <dgm:cxn modelId="{C7AAF91F-19AF-46BB-9865-C6141977B101}" type="presParOf" srcId="{6488B9A1-7671-4F00-8116-6BCED2648830}" destId="{7364AF5B-FA50-4E2D-9192-57EFFE418EAE}" srcOrd="1" destOrd="0" presId="urn:microsoft.com/office/officeart/2005/8/layout/vList3#1"/>
    <dgm:cxn modelId="{B1C69D49-AA5F-4BCE-BDCE-9C80556C3F8B}" type="presParOf" srcId="{6488B9A1-7671-4F00-8116-6BCED2648830}" destId="{E2F3D284-C29C-4C4E-AE94-D1B7B838154B}" srcOrd="2" destOrd="0" presId="urn:microsoft.com/office/officeart/2005/8/layout/vList3#1"/>
    <dgm:cxn modelId="{A6B2ECBC-F4C9-47D3-821B-1677097B74DD}" type="presParOf" srcId="{E2F3D284-C29C-4C4E-AE94-D1B7B838154B}" destId="{5BEC1ACD-C282-4930-BABE-BE76B01D1B21}" srcOrd="0" destOrd="0" presId="urn:microsoft.com/office/officeart/2005/8/layout/vList3#1"/>
    <dgm:cxn modelId="{76389C2D-4922-4E27-B14C-61AA194D5E78}" type="presParOf" srcId="{E2F3D284-C29C-4C4E-AE94-D1B7B838154B}" destId="{05B39255-3AB9-457E-83A5-EFB8E03812BB}" srcOrd="1" destOrd="0" presId="urn:microsoft.com/office/officeart/2005/8/layout/vList3#1"/>
    <dgm:cxn modelId="{02217F83-7A91-4B9F-A4E4-4E65EA6DB870}" type="presParOf" srcId="{6488B9A1-7671-4F00-8116-6BCED2648830}" destId="{7CAB852D-49BC-45D7-9CC5-84AB1382BC68}" srcOrd="3" destOrd="0" presId="urn:microsoft.com/office/officeart/2005/8/layout/vList3#1"/>
    <dgm:cxn modelId="{6BAC9E77-4680-4A2B-A9EF-3575605A5ABD}" type="presParOf" srcId="{6488B9A1-7671-4F00-8116-6BCED2648830}" destId="{C0ECCA88-1BF8-4975-91F6-559049A02D11}" srcOrd="4" destOrd="0" presId="urn:microsoft.com/office/officeart/2005/8/layout/vList3#1"/>
    <dgm:cxn modelId="{A7F8E6F5-8F7D-499B-9143-1F1ACBA7AF9C}" type="presParOf" srcId="{C0ECCA88-1BF8-4975-91F6-559049A02D11}" destId="{7CFECCE1-76E3-47E4-B48F-6C446F7CF576}" srcOrd="0" destOrd="0" presId="urn:microsoft.com/office/officeart/2005/8/layout/vList3#1"/>
    <dgm:cxn modelId="{DB33D805-6BD2-42AE-9966-44197A54B317}" type="presParOf" srcId="{C0ECCA88-1BF8-4975-91F6-559049A02D11}" destId="{AE93152E-382C-47D8-B8B7-6C6A4AE9A0DE}" srcOrd="1" destOrd="0" presId="urn:microsoft.com/office/officeart/2005/8/layout/vList3#1"/>
    <dgm:cxn modelId="{DA79CEB5-FB99-4654-87EF-815F5B084AB5}" type="presParOf" srcId="{6488B9A1-7671-4F00-8116-6BCED2648830}" destId="{090079A2-3402-4C0C-9EC4-C17FEBE44C2E}" srcOrd="5" destOrd="0" presId="urn:microsoft.com/office/officeart/2005/8/layout/vList3#1"/>
    <dgm:cxn modelId="{90EA1E1A-3D3A-4714-8AA6-32EB562DC672}" type="presParOf" srcId="{6488B9A1-7671-4F00-8116-6BCED2648830}" destId="{3A364956-5050-4D48-983A-C21A589A46A1}" srcOrd="6" destOrd="0" presId="urn:microsoft.com/office/officeart/2005/8/layout/vList3#1"/>
    <dgm:cxn modelId="{07EEB0AD-6061-466B-8DFC-7E0B96654490}" type="presParOf" srcId="{3A364956-5050-4D48-983A-C21A589A46A1}" destId="{6D62F4AF-5F60-4FFB-AAE0-1332F3BA6CC3}" srcOrd="0" destOrd="0" presId="urn:microsoft.com/office/officeart/2005/8/layout/vList3#1"/>
    <dgm:cxn modelId="{6F01B958-CAF1-4F53-A1AD-01236797C951}" type="presParOf" srcId="{3A364956-5050-4D48-983A-C21A589A46A1}" destId="{91D95EBA-D8D9-42D3-82F4-2D04EC11A580}" srcOrd="1" destOrd="0" presId="urn:microsoft.com/office/officeart/2005/8/layout/vList3#1"/>
    <dgm:cxn modelId="{29EEBA97-365D-4829-B216-62914823D527}" type="presParOf" srcId="{6488B9A1-7671-4F00-8116-6BCED2648830}" destId="{40426631-86F6-43AD-9876-A20D40234110}" srcOrd="7" destOrd="0" presId="urn:microsoft.com/office/officeart/2005/8/layout/vList3#1"/>
    <dgm:cxn modelId="{47D2C4ED-E709-4C14-9836-88AFE7D7593E}" type="presParOf" srcId="{6488B9A1-7671-4F00-8116-6BCED2648830}" destId="{EF8DA2E0-BB44-44C6-ACE1-DED66B99519D}" srcOrd="8" destOrd="0" presId="urn:microsoft.com/office/officeart/2005/8/layout/vList3#1"/>
    <dgm:cxn modelId="{A27BC296-F287-44F5-ADB3-963C7812B3A0}" type="presParOf" srcId="{EF8DA2E0-BB44-44C6-ACE1-DED66B99519D}" destId="{64183C8C-64A0-4DEE-88A4-5FDB09AB1785}" srcOrd="0" destOrd="0" presId="urn:microsoft.com/office/officeart/2005/8/layout/vList3#1"/>
    <dgm:cxn modelId="{85264D40-A4C2-406F-8CE1-25BBD16419FD}" type="presParOf" srcId="{EF8DA2E0-BB44-44C6-ACE1-DED66B99519D}" destId="{09A096D9-B0C8-4F48-A4AB-8204EDE425DA}"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338D6-69C6-4D4C-B050-83DFEDA913B1}">
      <dsp:nvSpPr>
        <dsp:cNvPr id="0" name=""/>
        <dsp:cNvSpPr/>
      </dsp:nvSpPr>
      <dsp:spPr>
        <a:xfrm rot="10800000">
          <a:off x="1303544" y="65111"/>
          <a:ext cx="4611243" cy="568262"/>
        </a:xfrm>
        <a:prstGeom prst="homePlat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0588"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002060"/>
              </a:solidFill>
            </a:rPr>
            <a:t> </a:t>
          </a:r>
          <a:r>
            <a:rPr lang="en-US" sz="2400" kern="1200" dirty="0">
              <a:solidFill>
                <a:srgbClr val="002060"/>
              </a:solidFill>
              <a:latin typeface="Times New Roman" panose="02020603050405020304" pitchFamily="18" charset="0"/>
              <a:cs typeface="Times New Roman" panose="02020603050405020304" pitchFamily="18" charset="0"/>
            </a:rPr>
            <a:t>Arafat (1415) </a:t>
          </a:r>
        </a:p>
      </dsp:txBody>
      <dsp:txXfrm rot="10800000">
        <a:off x="1445609" y="65111"/>
        <a:ext cx="4469178" cy="568262"/>
      </dsp:txXfrm>
    </dsp:sp>
    <dsp:sp modelId="{99AEDEA3-97C0-4CF9-A306-161344154134}">
      <dsp:nvSpPr>
        <dsp:cNvPr id="0" name=""/>
        <dsp:cNvSpPr/>
      </dsp:nvSpPr>
      <dsp:spPr>
        <a:xfrm>
          <a:off x="1011269" y="2895598"/>
          <a:ext cx="568262" cy="56826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05B39255-3AB9-457E-83A5-EFB8E03812BB}">
      <dsp:nvSpPr>
        <dsp:cNvPr id="0" name=""/>
        <dsp:cNvSpPr/>
      </dsp:nvSpPr>
      <dsp:spPr>
        <a:xfrm rot="10800000">
          <a:off x="1256278" y="1547263"/>
          <a:ext cx="4611243" cy="568262"/>
        </a:xfrm>
        <a:prstGeom prst="homePlat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0588" tIns="91440" rIns="170688"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rgbClr val="002060"/>
              </a:solidFill>
            </a:rPr>
            <a:t> </a:t>
          </a:r>
          <a:r>
            <a:rPr lang="en-US" sz="2400" b="0" i="0" kern="1200" dirty="0" err="1">
              <a:solidFill>
                <a:srgbClr val="002060"/>
              </a:solidFill>
              <a:effectLst/>
              <a:latin typeface="Times New Roman" panose="02020603050405020304" pitchFamily="18" charset="0"/>
              <a:cs typeface="Times New Roman" panose="02020603050405020304" pitchFamily="18" charset="0"/>
            </a:rPr>
            <a:t>ShaidunNahar</a:t>
          </a:r>
          <a:r>
            <a:rPr lang="en-US" sz="2400" b="0" i="0" kern="1200" dirty="0">
              <a:solidFill>
                <a:srgbClr val="002060"/>
              </a:solidFill>
              <a:effectLst/>
              <a:latin typeface="Times New Roman" panose="02020603050405020304" pitchFamily="18" charset="0"/>
              <a:cs typeface="Times New Roman" panose="02020603050405020304" pitchFamily="18" charset="0"/>
            </a:rPr>
            <a:t> Shela</a:t>
          </a:r>
          <a:r>
            <a:rPr lang="en-US" sz="2400" b="0" kern="1200" dirty="0">
              <a:solidFill>
                <a:srgbClr val="002060"/>
              </a:solidFill>
              <a:latin typeface="Times New Roman" panose="02020603050405020304" pitchFamily="18" charset="0"/>
              <a:cs typeface="Times New Roman" panose="02020603050405020304" pitchFamily="18" charset="0"/>
            </a:rPr>
            <a:t> </a:t>
          </a:r>
          <a:r>
            <a:rPr lang="en-US" sz="2400" kern="1200" dirty="0">
              <a:solidFill>
                <a:srgbClr val="002060"/>
              </a:solidFill>
              <a:latin typeface="Times New Roman" panose="02020603050405020304" pitchFamily="18" charset="0"/>
              <a:cs typeface="Times New Roman" panose="02020603050405020304" pitchFamily="18" charset="0"/>
            </a:rPr>
            <a:t>(1417)</a:t>
          </a:r>
        </a:p>
      </dsp:txBody>
      <dsp:txXfrm rot="10800000">
        <a:off x="1398343" y="1547263"/>
        <a:ext cx="4469178" cy="568262"/>
      </dsp:txXfrm>
    </dsp:sp>
    <dsp:sp modelId="{5BEC1ACD-C282-4930-BABE-BE76B01D1B21}">
      <dsp:nvSpPr>
        <dsp:cNvPr id="0" name=""/>
        <dsp:cNvSpPr/>
      </dsp:nvSpPr>
      <dsp:spPr>
        <a:xfrm>
          <a:off x="914403" y="1523998"/>
          <a:ext cx="568262" cy="568262"/>
        </a:xfrm>
        <a:prstGeom prst="ellipse">
          <a:avLst/>
        </a:prstGeom>
        <a:blipFill rotWithShape="0">
          <a:blip xmlns:r="http://schemas.openxmlformats.org/officeDocument/2006/relationships" r:embed="rId2"/>
          <a:stretch>
            <a:fillRect/>
          </a:stretch>
        </a:blip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AE93152E-382C-47D8-B8B7-6C6A4AE9A0DE}">
      <dsp:nvSpPr>
        <dsp:cNvPr id="0" name=""/>
        <dsp:cNvSpPr/>
      </dsp:nvSpPr>
      <dsp:spPr>
        <a:xfrm rot="10800000">
          <a:off x="1299164" y="773925"/>
          <a:ext cx="4611243" cy="568262"/>
        </a:xfrm>
        <a:prstGeom prst="homePlat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0588"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002060"/>
              </a:solidFill>
            </a:rPr>
            <a:t> </a:t>
          </a:r>
          <a:r>
            <a:rPr lang="en-US" sz="2400" kern="1200" dirty="0">
              <a:solidFill>
                <a:srgbClr val="002060"/>
              </a:solidFill>
              <a:latin typeface="Times New Roman" panose="02020603050405020304" pitchFamily="18" charset="0"/>
              <a:cs typeface="Times New Roman" panose="02020603050405020304" pitchFamily="18" charset="0"/>
            </a:rPr>
            <a:t>Md. Shah Alam (1409)</a:t>
          </a:r>
        </a:p>
      </dsp:txBody>
      <dsp:txXfrm rot="10800000">
        <a:off x="1441229" y="773925"/>
        <a:ext cx="4469178" cy="568262"/>
      </dsp:txXfrm>
    </dsp:sp>
    <dsp:sp modelId="{7CFECCE1-76E3-47E4-B48F-6C446F7CF576}">
      <dsp:nvSpPr>
        <dsp:cNvPr id="0" name=""/>
        <dsp:cNvSpPr/>
      </dsp:nvSpPr>
      <dsp:spPr>
        <a:xfrm>
          <a:off x="914402" y="761997"/>
          <a:ext cx="550742" cy="629214"/>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7000" r="-7000"/>
          </a:stretch>
        </a:blip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91D95EBA-D8D9-42D3-82F4-2D04EC11A580}">
      <dsp:nvSpPr>
        <dsp:cNvPr id="0" name=""/>
        <dsp:cNvSpPr/>
      </dsp:nvSpPr>
      <dsp:spPr>
        <a:xfrm rot="10800000">
          <a:off x="1328571" y="2971800"/>
          <a:ext cx="4567297" cy="498542"/>
        </a:xfrm>
        <a:prstGeom prst="homePlat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0588"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002060"/>
              </a:solidFill>
              <a:latin typeface="Times New Roman" panose="02020603050405020304" pitchFamily="18" charset="0"/>
              <a:cs typeface="Times New Roman" panose="02020603050405020304" pitchFamily="18" charset="0"/>
            </a:rPr>
            <a:t>Bishwajit Chakraborty (1414) </a:t>
          </a:r>
        </a:p>
      </dsp:txBody>
      <dsp:txXfrm rot="10800000">
        <a:off x="1453206" y="2971800"/>
        <a:ext cx="4442662" cy="498542"/>
      </dsp:txXfrm>
    </dsp:sp>
    <dsp:sp modelId="{6D62F4AF-5F60-4FFB-AAE0-1332F3BA6CC3}">
      <dsp:nvSpPr>
        <dsp:cNvPr id="0" name=""/>
        <dsp:cNvSpPr/>
      </dsp:nvSpPr>
      <dsp:spPr>
        <a:xfrm>
          <a:off x="925389" y="76199"/>
          <a:ext cx="568262" cy="568262"/>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09A096D9-B0C8-4F48-A4AB-8204EDE425DA}">
      <dsp:nvSpPr>
        <dsp:cNvPr id="0" name=""/>
        <dsp:cNvSpPr/>
      </dsp:nvSpPr>
      <dsp:spPr>
        <a:xfrm rot="10800000">
          <a:off x="1256878" y="2248114"/>
          <a:ext cx="4611243" cy="568262"/>
        </a:xfrm>
        <a:prstGeom prst="homePlat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0588" tIns="60960" rIns="113792"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rgbClr val="002060"/>
              </a:solidFill>
            </a:rPr>
            <a:t> </a:t>
          </a:r>
          <a:r>
            <a:rPr lang="en-US" sz="2000" b="0" kern="1200" dirty="0">
              <a:solidFill>
                <a:srgbClr val="002060"/>
              </a:solidFill>
            </a:rPr>
            <a:t>Amina Akter Urmi (1454)</a:t>
          </a:r>
          <a:endParaRPr lang="en-US" sz="2000" b="0" kern="1200" dirty="0">
            <a:solidFill>
              <a:srgbClr val="002060"/>
            </a:solidFill>
            <a:latin typeface="Times New Roman" panose="02020603050405020304" pitchFamily="18" charset="0"/>
            <a:cs typeface="Times New Roman" panose="02020603050405020304" pitchFamily="18" charset="0"/>
          </a:endParaRPr>
        </a:p>
      </dsp:txBody>
      <dsp:txXfrm rot="10800000">
        <a:off x="1398943" y="2248114"/>
        <a:ext cx="4469178" cy="568262"/>
      </dsp:txXfrm>
    </dsp:sp>
    <dsp:sp modelId="{64183C8C-64A0-4DEE-88A4-5FDB09AB1785}">
      <dsp:nvSpPr>
        <dsp:cNvPr id="0" name=""/>
        <dsp:cNvSpPr/>
      </dsp:nvSpPr>
      <dsp:spPr>
        <a:xfrm>
          <a:off x="990601" y="2209802"/>
          <a:ext cx="568262" cy="568262"/>
        </a:xfrm>
        <a:prstGeom prst="ellipse">
          <a:avLst/>
        </a:prstGeom>
        <a:blipFill rotWithShape="0">
          <a:blip xmlns:r="http://schemas.openxmlformats.org/officeDocument/2006/relationships" r:embed="rId5"/>
          <a:stretch>
            <a:fillRect/>
          </a:stretch>
        </a:blip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ge5180d73ac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0" name="Google Shape;1300;ge5180d73ac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e4f4358ab1_2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e4f4358ab1_2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e4f4358ab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e4f4358ab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e4f4358ab1_0_187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e4f4358ab1_0_18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7"/>
        <p:cNvGrpSpPr/>
        <p:nvPr/>
      </p:nvGrpSpPr>
      <p:grpSpPr>
        <a:xfrm>
          <a:off x="0" y="0"/>
          <a:ext cx="0" cy="0"/>
          <a:chOff x="0" y="0"/>
          <a:chExt cx="0" cy="0"/>
        </a:xfrm>
      </p:grpSpPr>
      <p:sp>
        <p:nvSpPr>
          <p:cNvPr id="1398" name="Google Shape;1398;ge4f4358ab1_2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9" name="Google Shape;1399;ge4f4358ab1_2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56025" y="0"/>
            <a:ext cx="6492062" cy="5143532"/>
          </a:xfrm>
          <a:custGeom>
            <a:avLst/>
            <a:gdLst/>
            <a:ahLst/>
            <a:cxnLst/>
            <a:rect l="l" t="t" r="r" b="b"/>
            <a:pathLst>
              <a:path w="40882" h="32390" extrusionOk="0">
                <a:moveTo>
                  <a:pt x="1" y="1"/>
                </a:moveTo>
                <a:lnTo>
                  <a:pt x="1" y="32389"/>
                </a:lnTo>
                <a:lnTo>
                  <a:pt x="35758" y="32389"/>
                </a:lnTo>
                <a:lnTo>
                  <a:pt x="40882" y="8914"/>
                </a:lnTo>
                <a:lnTo>
                  <a:pt x="34951" y="1"/>
                </a:lnTo>
                <a:close/>
              </a:path>
            </a:pathLst>
          </a:custGeom>
          <a:gradFill>
            <a:gsLst>
              <a:gs pos="0">
                <a:schemeClr val="dk1"/>
              </a:gs>
              <a:gs pos="100000">
                <a:schemeClr val="lt1"/>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8775" y="1424113"/>
            <a:ext cx="4835100" cy="1723500"/>
          </a:xfrm>
          <a:prstGeom prst="rect">
            <a:avLst/>
          </a:prstGeom>
          <a:ln>
            <a:noFill/>
          </a:ln>
        </p:spPr>
        <p:txBody>
          <a:bodyPr spcFirstLastPara="1" wrap="square" lIns="91425" tIns="91425" rIns="91425" bIns="91425" anchor="ctr" anchorCtr="0">
            <a:noAutofit/>
          </a:bodyPr>
          <a:lstStyle>
            <a:lvl1pPr lvl="0">
              <a:lnSpc>
                <a:spcPct val="80000"/>
              </a:lnSpc>
              <a:spcBef>
                <a:spcPts val="0"/>
              </a:spcBef>
              <a:spcAft>
                <a:spcPts val="0"/>
              </a:spcAft>
              <a:buClr>
                <a:srgbClr val="191919"/>
              </a:buClr>
              <a:buSzPts val="5200"/>
              <a:buNone/>
              <a:defRPr sz="6100" b="1">
                <a:solidFill>
                  <a:schemeClr val="dk2"/>
                </a:solidFill>
                <a:latin typeface="Lexend Deca"/>
                <a:ea typeface="Lexend Deca"/>
                <a:cs typeface="Lexend Deca"/>
                <a:sym typeface="Lexend Dec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8775" y="3243575"/>
            <a:ext cx="4528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solidFill>
                  <a:schemeClr val="dk2"/>
                </a:solidFill>
                <a:latin typeface="Open Sans"/>
                <a:ea typeface="Open Sans"/>
                <a:cs typeface="Open Sans"/>
                <a:sym typeface="Open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2511050" y="-7443"/>
            <a:ext cx="543814" cy="543814"/>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325" y="4250554"/>
            <a:ext cx="635436" cy="635436"/>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rot="5400000">
            <a:off x="562097" y="-285083"/>
            <a:ext cx="605662" cy="1648960"/>
            <a:chOff x="758850" y="467950"/>
            <a:chExt cx="368475" cy="1003200"/>
          </a:xfrm>
        </p:grpSpPr>
        <p:sp>
          <p:nvSpPr>
            <p:cNvPr id="15" name="Google Shape;15;p2"/>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2"/>
          <p:cNvGrpSpPr/>
          <p:nvPr/>
        </p:nvGrpSpPr>
        <p:grpSpPr>
          <a:xfrm rot="5400000">
            <a:off x="4035082" y="3779619"/>
            <a:ext cx="605662" cy="1648960"/>
            <a:chOff x="758850" y="467950"/>
            <a:chExt cx="368475" cy="1003200"/>
          </a:xfrm>
        </p:grpSpPr>
        <p:sp>
          <p:nvSpPr>
            <p:cNvPr id="34" name="Google Shape;34;p2"/>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573"/>
        <p:cNvGrpSpPr/>
        <p:nvPr/>
      </p:nvGrpSpPr>
      <p:grpSpPr>
        <a:xfrm>
          <a:off x="0" y="0"/>
          <a:ext cx="0" cy="0"/>
          <a:chOff x="0" y="0"/>
          <a:chExt cx="0" cy="0"/>
        </a:xfrm>
      </p:grpSpPr>
      <p:sp>
        <p:nvSpPr>
          <p:cNvPr id="574" name="Google Shape;574;p24"/>
          <p:cNvSpPr/>
          <p:nvPr/>
        </p:nvSpPr>
        <p:spPr>
          <a:xfrm>
            <a:off x="-24" y="0"/>
            <a:ext cx="9144095" cy="5143490"/>
          </a:xfrm>
          <a:custGeom>
            <a:avLst/>
            <a:gdLst/>
            <a:ahLst/>
            <a:cxnLst/>
            <a:rect l="l" t="t" r="r" b="b"/>
            <a:pathLst>
              <a:path w="100116" h="56121" extrusionOk="0">
                <a:moveTo>
                  <a:pt x="0" y="1"/>
                </a:moveTo>
                <a:lnTo>
                  <a:pt x="0" y="56121"/>
                </a:lnTo>
                <a:lnTo>
                  <a:pt x="94576" y="56121"/>
                </a:lnTo>
                <a:lnTo>
                  <a:pt x="100115" y="19398"/>
                </a:lnTo>
                <a:lnTo>
                  <a:pt x="89036" y="1"/>
                </a:lnTo>
                <a:close/>
              </a:path>
            </a:pathLst>
          </a:custGeom>
          <a:gradFill>
            <a:gsLst>
              <a:gs pos="0">
                <a:schemeClr val="dk1"/>
              </a:gs>
              <a:gs pos="100000">
                <a:schemeClr val="lt1"/>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5" name="Google Shape;575;p24"/>
          <p:cNvGrpSpPr/>
          <p:nvPr/>
        </p:nvGrpSpPr>
        <p:grpSpPr>
          <a:xfrm rot="10800000">
            <a:off x="206332" y="221618"/>
            <a:ext cx="605662" cy="1648960"/>
            <a:chOff x="758850" y="467950"/>
            <a:chExt cx="368475" cy="1003200"/>
          </a:xfrm>
        </p:grpSpPr>
        <p:sp>
          <p:nvSpPr>
            <p:cNvPr id="576" name="Google Shape;576;p24"/>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4"/>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4"/>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4"/>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4"/>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4"/>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4"/>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4"/>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4"/>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4"/>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4"/>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4"/>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4" name="Google Shape;594;p24"/>
          <p:cNvSpPr/>
          <p:nvPr/>
        </p:nvSpPr>
        <p:spPr>
          <a:xfrm>
            <a:off x="8423950" y="1760897"/>
            <a:ext cx="473619" cy="473619"/>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7315525" y="4480176"/>
            <a:ext cx="720385" cy="720385"/>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txBox="1">
            <a:spLocks noGrp="1"/>
          </p:cNvSpPr>
          <p:nvPr>
            <p:ph type="title"/>
          </p:nvPr>
        </p:nvSpPr>
        <p:spPr>
          <a:xfrm>
            <a:off x="720000" y="4632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7" name="Google Shape;597;p24"/>
          <p:cNvSpPr txBox="1">
            <a:spLocks noGrp="1"/>
          </p:cNvSpPr>
          <p:nvPr>
            <p:ph type="title" idx="2"/>
          </p:nvPr>
        </p:nvSpPr>
        <p:spPr>
          <a:xfrm>
            <a:off x="720000" y="2807125"/>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98" name="Google Shape;598;p24"/>
          <p:cNvSpPr txBox="1">
            <a:spLocks noGrp="1"/>
          </p:cNvSpPr>
          <p:nvPr>
            <p:ph type="subTitle" idx="1"/>
          </p:nvPr>
        </p:nvSpPr>
        <p:spPr>
          <a:xfrm>
            <a:off x="720000" y="3228975"/>
            <a:ext cx="2305500" cy="76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9" name="Google Shape;599;p24"/>
          <p:cNvSpPr txBox="1">
            <a:spLocks noGrp="1"/>
          </p:cNvSpPr>
          <p:nvPr>
            <p:ph type="title" idx="3"/>
          </p:nvPr>
        </p:nvSpPr>
        <p:spPr>
          <a:xfrm>
            <a:off x="3419219" y="2807125"/>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00" name="Google Shape;600;p24"/>
          <p:cNvSpPr txBox="1">
            <a:spLocks noGrp="1"/>
          </p:cNvSpPr>
          <p:nvPr>
            <p:ph type="subTitle" idx="4"/>
          </p:nvPr>
        </p:nvSpPr>
        <p:spPr>
          <a:xfrm>
            <a:off x="3419221" y="3228975"/>
            <a:ext cx="2305500" cy="76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01" name="Google Shape;601;p24"/>
          <p:cNvSpPr txBox="1">
            <a:spLocks noGrp="1"/>
          </p:cNvSpPr>
          <p:nvPr>
            <p:ph type="title" idx="5"/>
          </p:nvPr>
        </p:nvSpPr>
        <p:spPr>
          <a:xfrm>
            <a:off x="6118445" y="2807125"/>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02" name="Google Shape;602;p24"/>
          <p:cNvSpPr txBox="1">
            <a:spLocks noGrp="1"/>
          </p:cNvSpPr>
          <p:nvPr>
            <p:ph type="subTitle" idx="6"/>
          </p:nvPr>
        </p:nvSpPr>
        <p:spPr>
          <a:xfrm>
            <a:off x="6118450" y="3228975"/>
            <a:ext cx="2305500" cy="76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603"/>
        <p:cNvGrpSpPr/>
        <p:nvPr/>
      </p:nvGrpSpPr>
      <p:grpSpPr>
        <a:xfrm>
          <a:off x="0" y="0"/>
          <a:ext cx="0" cy="0"/>
          <a:chOff x="0" y="0"/>
          <a:chExt cx="0" cy="0"/>
        </a:xfrm>
      </p:grpSpPr>
      <p:sp>
        <p:nvSpPr>
          <p:cNvPr id="604" name="Google Shape;604;p25"/>
          <p:cNvSpPr/>
          <p:nvPr/>
        </p:nvSpPr>
        <p:spPr>
          <a:xfrm>
            <a:off x="-24" y="0"/>
            <a:ext cx="9144095" cy="5143490"/>
          </a:xfrm>
          <a:custGeom>
            <a:avLst/>
            <a:gdLst/>
            <a:ahLst/>
            <a:cxnLst/>
            <a:rect l="l" t="t" r="r" b="b"/>
            <a:pathLst>
              <a:path w="100116" h="56121" extrusionOk="0">
                <a:moveTo>
                  <a:pt x="0" y="1"/>
                </a:moveTo>
                <a:lnTo>
                  <a:pt x="0" y="56121"/>
                </a:lnTo>
                <a:lnTo>
                  <a:pt x="94576" y="56121"/>
                </a:lnTo>
                <a:lnTo>
                  <a:pt x="100115" y="19398"/>
                </a:lnTo>
                <a:lnTo>
                  <a:pt x="89036" y="1"/>
                </a:lnTo>
                <a:close/>
              </a:path>
            </a:pathLst>
          </a:custGeom>
          <a:gradFill>
            <a:gsLst>
              <a:gs pos="0">
                <a:schemeClr val="dk1"/>
              </a:gs>
              <a:gs pos="100000">
                <a:schemeClr val="lt1"/>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5" name="Google Shape;605;p25"/>
          <p:cNvGrpSpPr/>
          <p:nvPr/>
        </p:nvGrpSpPr>
        <p:grpSpPr>
          <a:xfrm rot="5400000">
            <a:off x="668232" y="-285082"/>
            <a:ext cx="605662" cy="1648960"/>
            <a:chOff x="758850" y="467950"/>
            <a:chExt cx="368475" cy="1003200"/>
          </a:xfrm>
        </p:grpSpPr>
        <p:sp>
          <p:nvSpPr>
            <p:cNvPr id="606" name="Google Shape;606;p25"/>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5"/>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5"/>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5"/>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5"/>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5"/>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5"/>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5"/>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5"/>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5"/>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5"/>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5"/>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5"/>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5"/>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5"/>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5"/>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5"/>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5"/>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25"/>
          <p:cNvSpPr/>
          <p:nvPr/>
        </p:nvSpPr>
        <p:spPr>
          <a:xfrm>
            <a:off x="146575" y="4130472"/>
            <a:ext cx="473619" cy="473619"/>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5"/>
          <p:cNvSpPr/>
          <p:nvPr/>
        </p:nvSpPr>
        <p:spPr>
          <a:xfrm>
            <a:off x="7454838" y="179214"/>
            <a:ext cx="720385" cy="720385"/>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5"/>
          <p:cNvSpPr txBox="1">
            <a:spLocks noGrp="1"/>
          </p:cNvSpPr>
          <p:nvPr>
            <p:ph type="title"/>
          </p:nvPr>
        </p:nvSpPr>
        <p:spPr>
          <a:xfrm>
            <a:off x="720000" y="4632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27" name="Google Shape;627;p25"/>
          <p:cNvSpPr txBox="1">
            <a:spLocks noGrp="1"/>
          </p:cNvSpPr>
          <p:nvPr>
            <p:ph type="title" idx="2"/>
          </p:nvPr>
        </p:nvSpPr>
        <p:spPr>
          <a:xfrm>
            <a:off x="720000" y="3521325"/>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28" name="Google Shape;628;p25"/>
          <p:cNvSpPr txBox="1">
            <a:spLocks noGrp="1"/>
          </p:cNvSpPr>
          <p:nvPr>
            <p:ph type="subTitle" idx="1"/>
          </p:nvPr>
        </p:nvSpPr>
        <p:spPr>
          <a:xfrm>
            <a:off x="720000" y="3943175"/>
            <a:ext cx="2305500" cy="76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29" name="Google Shape;629;p25"/>
          <p:cNvSpPr txBox="1">
            <a:spLocks noGrp="1"/>
          </p:cNvSpPr>
          <p:nvPr>
            <p:ph type="title" idx="3"/>
          </p:nvPr>
        </p:nvSpPr>
        <p:spPr>
          <a:xfrm>
            <a:off x="3419219" y="3521325"/>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30" name="Google Shape;630;p25"/>
          <p:cNvSpPr txBox="1">
            <a:spLocks noGrp="1"/>
          </p:cNvSpPr>
          <p:nvPr>
            <p:ph type="subTitle" idx="4"/>
          </p:nvPr>
        </p:nvSpPr>
        <p:spPr>
          <a:xfrm>
            <a:off x="3419221" y="3943175"/>
            <a:ext cx="2305500" cy="76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31" name="Google Shape;631;p25"/>
          <p:cNvSpPr txBox="1">
            <a:spLocks noGrp="1"/>
          </p:cNvSpPr>
          <p:nvPr>
            <p:ph type="title" idx="5"/>
          </p:nvPr>
        </p:nvSpPr>
        <p:spPr>
          <a:xfrm>
            <a:off x="6118445" y="3521325"/>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32" name="Google Shape;632;p25"/>
          <p:cNvSpPr txBox="1">
            <a:spLocks noGrp="1"/>
          </p:cNvSpPr>
          <p:nvPr>
            <p:ph type="subTitle" idx="6"/>
          </p:nvPr>
        </p:nvSpPr>
        <p:spPr>
          <a:xfrm>
            <a:off x="6118450" y="3943175"/>
            <a:ext cx="2305500" cy="76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79"/>
        <p:cNvGrpSpPr/>
        <p:nvPr/>
      </p:nvGrpSpPr>
      <p:grpSpPr>
        <a:xfrm>
          <a:off x="0" y="0"/>
          <a:ext cx="0" cy="0"/>
          <a:chOff x="0" y="0"/>
          <a:chExt cx="0" cy="0"/>
        </a:xfrm>
      </p:grpSpPr>
      <p:sp>
        <p:nvSpPr>
          <p:cNvPr id="780" name="Google Shape;780;p31"/>
          <p:cNvSpPr/>
          <p:nvPr/>
        </p:nvSpPr>
        <p:spPr>
          <a:xfrm>
            <a:off x="-24" y="0"/>
            <a:ext cx="9144095" cy="5143490"/>
          </a:xfrm>
          <a:custGeom>
            <a:avLst/>
            <a:gdLst/>
            <a:ahLst/>
            <a:cxnLst/>
            <a:rect l="l" t="t" r="r" b="b"/>
            <a:pathLst>
              <a:path w="100116" h="56121" extrusionOk="0">
                <a:moveTo>
                  <a:pt x="0" y="1"/>
                </a:moveTo>
                <a:lnTo>
                  <a:pt x="0" y="56121"/>
                </a:lnTo>
                <a:lnTo>
                  <a:pt x="94576" y="56121"/>
                </a:lnTo>
                <a:lnTo>
                  <a:pt x="100115" y="19398"/>
                </a:lnTo>
                <a:lnTo>
                  <a:pt x="89036" y="1"/>
                </a:lnTo>
                <a:close/>
              </a:path>
            </a:pathLst>
          </a:custGeom>
          <a:gradFill>
            <a:gsLst>
              <a:gs pos="0">
                <a:schemeClr val="dk1"/>
              </a:gs>
              <a:gs pos="100000">
                <a:schemeClr val="lt1"/>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1" name="Google Shape;781;p31"/>
          <p:cNvGrpSpPr/>
          <p:nvPr/>
        </p:nvGrpSpPr>
        <p:grpSpPr>
          <a:xfrm rot="10800000">
            <a:off x="206332" y="221618"/>
            <a:ext cx="605662" cy="1648960"/>
            <a:chOff x="758850" y="467950"/>
            <a:chExt cx="368475" cy="1003200"/>
          </a:xfrm>
        </p:grpSpPr>
        <p:sp>
          <p:nvSpPr>
            <p:cNvPr id="782" name="Google Shape;782;p31"/>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1"/>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1"/>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1"/>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1"/>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1"/>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1"/>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1"/>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1"/>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1"/>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1"/>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1"/>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1"/>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1"/>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1"/>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1"/>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1"/>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1"/>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0" name="Google Shape;800;p31"/>
          <p:cNvSpPr/>
          <p:nvPr/>
        </p:nvSpPr>
        <p:spPr>
          <a:xfrm>
            <a:off x="8423950" y="1760897"/>
            <a:ext cx="473619" cy="473619"/>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1"/>
          <p:cNvSpPr/>
          <p:nvPr/>
        </p:nvSpPr>
        <p:spPr>
          <a:xfrm>
            <a:off x="7315525" y="4480176"/>
            <a:ext cx="720385" cy="720385"/>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802"/>
        <p:cNvGrpSpPr/>
        <p:nvPr/>
      </p:nvGrpSpPr>
      <p:grpSpPr>
        <a:xfrm>
          <a:off x="0" y="0"/>
          <a:ext cx="0" cy="0"/>
          <a:chOff x="0" y="0"/>
          <a:chExt cx="0" cy="0"/>
        </a:xfrm>
      </p:grpSpPr>
      <p:sp>
        <p:nvSpPr>
          <p:cNvPr id="803" name="Google Shape;803;p32"/>
          <p:cNvSpPr/>
          <p:nvPr/>
        </p:nvSpPr>
        <p:spPr>
          <a:xfrm rot="10800000" flipH="1">
            <a:off x="0" y="0"/>
            <a:ext cx="5892425" cy="5143490"/>
          </a:xfrm>
          <a:custGeom>
            <a:avLst/>
            <a:gdLst/>
            <a:ahLst/>
            <a:cxnLst/>
            <a:rect l="l" t="t" r="r" b="b"/>
            <a:pathLst>
              <a:path w="103553" h="56121" extrusionOk="0">
                <a:moveTo>
                  <a:pt x="0" y="1"/>
                </a:moveTo>
                <a:lnTo>
                  <a:pt x="0" y="56121"/>
                </a:lnTo>
                <a:lnTo>
                  <a:pt x="94560" y="56121"/>
                </a:lnTo>
                <a:lnTo>
                  <a:pt x="103552" y="42877"/>
                </a:lnTo>
                <a:lnTo>
                  <a:pt x="92289" y="23787"/>
                </a:lnTo>
                <a:lnTo>
                  <a:pt x="96049" y="1"/>
                </a:lnTo>
                <a:close/>
              </a:path>
            </a:pathLst>
          </a:custGeom>
          <a:gradFill>
            <a:gsLst>
              <a:gs pos="0">
                <a:schemeClr val="dk1"/>
              </a:gs>
              <a:gs pos="100000">
                <a:schemeClr val="lt1"/>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32"/>
          <p:cNvGrpSpPr/>
          <p:nvPr/>
        </p:nvGrpSpPr>
        <p:grpSpPr>
          <a:xfrm rot="5400000">
            <a:off x="4269169" y="-285082"/>
            <a:ext cx="605662" cy="1648960"/>
            <a:chOff x="758850" y="467950"/>
            <a:chExt cx="368475" cy="1003200"/>
          </a:xfrm>
        </p:grpSpPr>
        <p:sp>
          <p:nvSpPr>
            <p:cNvPr id="805" name="Google Shape;805;p32"/>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2"/>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2"/>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2"/>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2"/>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2"/>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2"/>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2"/>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2"/>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2"/>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2"/>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2"/>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2"/>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2"/>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2"/>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2"/>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2"/>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2"/>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 name="Google Shape;823;p32"/>
          <p:cNvGrpSpPr/>
          <p:nvPr/>
        </p:nvGrpSpPr>
        <p:grpSpPr>
          <a:xfrm rot="5400000">
            <a:off x="976657" y="3779618"/>
            <a:ext cx="605662" cy="1648960"/>
            <a:chOff x="758850" y="467950"/>
            <a:chExt cx="368475" cy="1003200"/>
          </a:xfrm>
        </p:grpSpPr>
        <p:sp>
          <p:nvSpPr>
            <p:cNvPr id="824" name="Google Shape;824;p32"/>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2"/>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2"/>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2"/>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2"/>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2"/>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2"/>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2"/>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2"/>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2"/>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2"/>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2"/>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2"/>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2"/>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2"/>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2"/>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2"/>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2"/>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2" name="Google Shape;842;p32"/>
          <p:cNvSpPr/>
          <p:nvPr/>
        </p:nvSpPr>
        <p:spPr>
          <a:xfrm>
            <a:off x="380575" y="206873"/>
            <a:ext cx="665048" cy="665048"/>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2"/>
          <p:cNvSpPr/>
          <p:nvPr/>
        </p:nvSpPr>
        <p:spPr>
          <a:xfrm>
            <a:off x="4598550" y="4271577"/>
            <a:ext cx="665048" cy="665048"/>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4"/>
          <p:cNvSpPr/>
          <p:nvPr/>
        </p:nvSpPr>
        <p:spPr>
          <a:xfrm flipH="1">
            <a:off x="-50" y="0"/>
            <a:ext cx="9144039" cy="6772518"/>
          </a:xfrm>
          <a:custGeom>
            <a:avLst/>
            <a:gdLst/>
            <a:ahLst/>
            <a:cxnLst/>
            <a:rect l="l" t="t" r="r" b="b"/>
            <a:pathLst>
              <a:path w="35969" h="18513" extrusionOk="0">
                <a:moveTo>
                  <a:pt x="1" y="1"/>
                </a:moveTo>
                <a:lnTo>
                  <a:pt x="1" y="12266"/>
                </a:lnTo>
                <a:lnTo>
                  <a:pt x="35969" y="18512"/>
                </a:lnTo>
                <a:lnTo>
                  <a:pt x="35969" y="1"/>
                </a:lnTo>
                <a:close/>
              </a:path>
            </a:pathLst>
          </a:custGeom>
          <a:gradFill>
            <a:gsLst>
              <a:gs pos="0">
                <a:schemeClr val="dk1"/>
              </a:gs>
              <a:gs pos="100000">
                <a:schemeClr val="lt1"/>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title"/>
          </p:nvPr>
        </p:nvSpPr>
        <p:spPr>
          <a:xfrm>
            <a:off x="720000" y="4632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3" name="Google Shape;63;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
        <p:nvSpPr>
          <p:cNvPr id="64" name="Google Shape;64;p4"/>
          <p:cNvSpPr/>
          <p:nvPr/>
        </p:nvSpPr>
        <p:spPr>
          <a:xfrm>
            <a:off x="202250" y="4896100"/>
            <a:ext cx="343925" cy="343925"/>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4"/>
          <p:cNvGrpSpPr/>
          <p:nvPr/>
        </p:nvGrpSpPr>
        <p:grpSpPr>
          <a:xfrm rot="5400000">
            <a:off x="7680282" y="-285082"/>
            <a:ext cx="605662" cy="1648960"/>
            <a:chOff x="758850" y="467950"/>
            <a:chExt cx="368475" cy="1003200"/>
          </a:xfrm>
        </p:grpSpPr>
        <p:sp>
          <p:nvSpPr>
            <p:cNvPr id="66" name="Google Shape;66;p4"/>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1"/>
        <p:cNvGrpSpPr/>
        <p:nvPr/>
      </p:nvGrpSpPr>
      <p:grpSpPr>
        <a:xfrm>
          <a:off x="0" y="0"/>
          <a:ext cx="0" cy="0"/>
          <a:chOff x="0" y="0"/>
          <a:chExt cx="0" cy="0"/>
        </a:xfrm>
      </p:grpSpPr>
      <p:sp>
        <p:nvSpPr>
          <p:cNvPr id="202" name="Google Shape;202;p9"/>
          <p:cNvSpPr/>
          <p:nvPr/>
        </p:nvSpPr>
        <p:spPr>
          <a:xfrm>
            <a:off x="0" y="25"/>
            <a:ext cx="5924673" cy="5143490"/>
          </a:xfrm>
          <a:custGeom>
            <a:avLst/>
            <a:gdLst/>
            <a:ahLst/>
            <a:cxnLst/>
            <a:rect l="l" t="t" r="r" b="b"/>
            <a:pathLst>
              <a:path w="101851" h="56121" extrusionOk="0">
                <a:moveTo>
                  <a:pt x="0" y="0"/>
                </a:moveTo>
                <a:lnTo>
                  <a:pt x="0" y="56120"/>
                </a:lnTo>
                <a:lnTo>
                  <a:pt x="99425" y="56120"/>
                </a:lnTo>
                <a:lnTo>
                  <a:pt x="96310" y="43997"/>
                </a:lnTo>
                <a:lnTo>
                  <a:pt x="101850" y="20088"/>
                </a:lnTo>
                <a:lnTo>
                  <a:pt x="89036" y="0"/>
                </a:lnTo>
                <a:close/>
              </a:path>
            </a:pathLst>
          </a:custGeom>
          <a:gradFill>
            <a:gsLst>
              <a:gs pos="0">
                <a:schemeClr val="dk1"/>
              </a:gs>
              <a:gs pos="100000">
                <a:schemeClr val="lt1"/>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a:off x="160275" y="190904"/>
            <a:ext cx="635436" cy="635436"/>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9"/>
          <p:cNvSpPr/>
          <p:nvPr/>
        </p:nvSpPr>
        <p:spPr>
          <a:xfrm>
            <a:off x="4763700" y="4286379"/>
            <a:ext cx="635436" cy="635436"/>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9"/>
          <p:cNvGrpSpPr/>
          <p:nvPr/>
        </p:nvGrpSpPr>
        <p:grpSpPr>
          <a:xfrm rot="5400000">
            <a:off x="879732" y="3779618"/>
            <a:ext cx="605662" cy="1648960"/>
            <a:chOff x="758850" y="467950"/>
            <a:chExt cx="368475" cy="1003200"/>
          </a:xfrm>
        </p:grpSpPr>
        <p:sp>
          <p:nvSpPr>
            <p:cNvPr id="206" name="Google Shape;206;p9"/>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9"/>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9"/>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9"/>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9"/>
          <p:cNvGrpSpPr/>
          <p:nvPr/>
        </p:nvGrpSpPr>
        <p:grpSpPr>
          <a:xfrm>
            <a:off x="4310432" y="-764882"/>
            <a:ext cx="605662" cy="1648960"/>
            <a:chOff x="758850" y="467950"/>
            <a:chExt cx="368475" cy="1003200"/>
          </a:xfrm>
        </p:grpSpPr>
        <p:sp>
          <p:nvSpPr>
            <p:cNvPr id="225" name="Google Shape;225;p9"/>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9"/>
          <p:cNvSpPr txBox="1">
            <a:spLocks noGrp="1"/>
          </p:cNvSpPr>
          <p:nvPr>
            <p:ph type="title"/>
          </p:nvPr>
        </p:nvSpPr>
        <p:spPr>
          <a:xfrm>
            <a:off x="720000" y="1618788"/>
            <a:ext cx="4949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b="1">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4" name="Google Shape;244;p9"/>
          <p:cNvSpPr txBox="1">
            <a:spLocks noGrp="1"/>
          </p:cNvSpPr>
          <p:nvPr>
            <p:ph type="subTitle" idx="1"/>
          </p:nvPr>
        </p:nvSpPr>
        <p:spPr>
          <a:xfrm>
            <a:off x="720000" y="2600125"/>
            <a:ext cx="4661100" cy="90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2"/>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9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94"/>
        <p:cNvGrpSpPr/>
        <p:nvPr/>
      </p:nvGrpSpPr>
      <p:grpSpPr>
        <a:xfrm>
          <a:off x="0" y="0"/>
          <a:ext cx="0" cy="0"/>
          <a:chOff x="0" y="0"/>
          <a:chExt cx="0" cy="0"/>
        </a:xfrm>
      </p:grpSpPr>
      <p:sp>
        <p:nvSpPr>
          <p:cNvPr id="295" name="Google Shape;295;p13"/>
          <p:cNvSpPr/>
          <p:nvPr/>
        </p:nvSpPr>
        <p:spPr>
          <a:xfrm rot="10800000" flipH="1">
            <a:off x="-25" y="0"/>
            <a:ext cx="9144095" cy="5143490"/>
          </a:xfrm>
          <a:custGeom>
            <a:avLst/>
            <a:gdLst/>
            <a:ahLst/>
            <a:cxnLst/>
            <a:rect l="l" t="t" r="r" b="b"/>
            <a:pathLst>
              <a:path w="100116" h="56121" extrusionOk="0">
                <a:moveTo>
                  <a:pt x="0" y="1"/>
                </a:moveTo>
                <a:lnTo>
                  <a:pt x="0" y="56121"/>
                </a:lnTo>
                <a:lnTo>
                  <a:pt x="94576" y="56121"/>
                </a:lnTo>
                <a:lnTo>
                  <a:pt x="100115" y="19398"/>
                </a:lnTo>
                <a:lnTo>
                  <a:pt x="89036" y="1"/>
                </a:lnTo>
                <a:close/>
              </a:path>
            </a:pathLst>
          </a:custGeom>
          <a:gradFill>
            <a:gsLst>
              <a:gs pos="0">
                <a:schemeClr val="dk1"/>
              </a:gs>
              <a:gs pos="100000">
                <a:schemeClr val="lt1"/>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txBox="1">
            <a:spLocks noGrp="1"/>
          </p:cNvSpPr>
          <p:nvPr>
            <p:ph type="title"/>
          </p:nvPr>
        </p:nvSpPr>
        <p:spPr>
          <a:xfrm>
            <a:off x="720000" y="4632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7" name="Google Shape;297;p13"/>
          <p:cNvSpPr/>
          <p:nvPr/>
        </p:nvSpPr>
        <p:spPr>
          <a:xfrm>
            <a:off x="395388" y="350104"/>
            <a:ext cx="635436" cy="635436"/>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3"/>
          <p:cNvSpPr/>
          <p:nvPr/>
        </p:nvSpPr>
        <p:spPr>
          <a:xfrm>
            <a:off x="8239458" y="1669864"/>
            <a:ext cx="382892" cy="382926"/>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13"/>
          <p:cNvGrpSpPr/>
          <p:nvPr/>
        </p:nvGrpSpPr>
        <p:grpSpPr>
          <a:xfrm rot="5400000">
            <a:off x="273982" y="3779618"/>
            <a:ext cx="605662" cy="1648960"/>
            <a:chOff x="758850" y="467950"/>
            <a:chExt cx="368475" cy="1003200"/>
          </a:xfrm>
        </p:grpSpPr>
        <p:sp>
          <p:nvSpPr>
            <p:cNvPr id="300" name="Google Shape;300;p13"/>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3"/>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3"/>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3"/>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13"/>
          <p:cNvSpPr/>
          <p:nvPr/>
        </p:nvSpPr>
        <p:spPr>
          <a:xfrm>
            <a:off x="7530694" y="4286369"/>
            <a:ext cx="635436" cy="635470"/>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73"/>
        <p:cNvGrpSpPr/>
        <p:nvPr/>
      </p:nvGrpSpPr>
      <p:grpSpPr>
        <a:xfrm>
          <a:off x="0" y="0"/>
          <a:ext cx="0" cy="0"/>
          <a:chOff x="0" y="0"/>
          <a:chExt cx="0" cy="0"/>
        </a:xfrm>
      </p:grpSpPr>
      <p:sp>
        <p:nvSpPr>
          <p:cNvPr id="374" name="Google Shape;374;p16"/>
          <p:cNvSpPr/>
          <p:nvPr/>
        </p:nvSpPr>
        <p:spPr>
          <a:xfrm>
            <a:off x="-59050" y="-513074"/>
            <a:ext cx="9435232" cy="5656576"/>
          </a:xfrm>
          <a:custGeom>
            <a:avLst/>
            <a:gdLst/>
            <a:ahLst/>
            <a:cxnLst/>
            <a:rect l="l" t="t" r="r" b="b"/>
            <a:pathLst>
              <a:path w="103553" h="56121" extrusionOk="0">
                <a:moveTo>
                  <a:pt x="0" y="1"/>
                </a:moveTo>
                <a:lnTo>
                  <a:pt x="0" y="56121"/>
                </a:lnTo>
                <a:lnTo>
                  <a:pt x="94560" y="56121"/>
                </a:lnTo>
                <a:lnTo>
                  <a:pt x="103552" y="42877"/>
                </a:lnTo>
                <a:lnTo>
                  <a:pt x="92289" y="23787"/>
                </a:lnTo>
                <a:lnTo>
                  <a:pt x="96049" y="1"/>
                </a:lnTo>
                <a:close/>
              </a:path>
            </a:pathLst>
          </a:custGeom>
          <a:gradFill>
            <a:gsLst>
              <a:gs pos="0">
                <a:schemeClr val="dk1"/>
              </a:gs>
              <a:gs pos="100000">
                <a:schemeClr val="lt1"/>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 name="Google Shape;375;p16"/>
          <p:cNvGrpSpPr/>
          <p:nvPr/>
        </p:nvGrpSpPr>
        <p:grpSpPr>
          <a:xfrm rot="5400000">
            <a:off x="6504232" y="-369257"/>
            <a:ext cx="605662" cy="1648960"/>
            <a:chOff x="758850" y="467950"/>
            <a:chExt cx="368475" cy="1003200"/>
          </a:xfrm>
        </p:grpSpPr>
        <p:sp>
          <p:nvSpPr>
            <p:cNvPr id="376" name="Google Shape;376;p16"/>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6"/>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6"/>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6"/>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6"/>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6"/>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6"/>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6"/>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6"/>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6"/>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6"/>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6"/>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6"/>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6"/>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6"/>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6"/>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6"/>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6"/>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16"/>
          <p:cNvSpPr/>
          <p:nvPr/>
        </p:nvSpPr>
        <p:spPr>
          <a:xfrm>
            <a:off x="121800" y="4681720"/>
            <a:ext cx="332541" cy="332541"/>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6"/>
          <p:cNvSpPr/>
          <p:nvPr/>
        </p:nvSpPr>
        <p:spPr>
          <a:xfrm>
            <a:off x="8606650" y="3565795"/>
            <a:ext cx="332541" cy="332541"/>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6"/>
          <p:cNvSpPr txBox="1">
            <a:spLocks noGrp="1"/>
          </p:cNvSpPr>
          <p:nvPr>
            <p:ph type="title"/>
          </p:nvPr>
        </p:nvSpPr>
        <p:spPr>
          <a:xfrm>
            <a:off x="720000" y="4632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7" name="Google Shape;397;p16"/>
          <p:cNvSpPr txBox="1">
            <a:spLocks noGrp="1"/>
          </p:cNvSpPr>
          <p:nvPr>
            <p:ph type="title" idx="2"/>
          </p:nvPr>
        </p:nvSpPr>
        <p:spPr>
          <a:xfrm>
            <a:off x="720000" y="1987650"/>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8" name="Google Shape;398;p16"/>
          <p:cNvSpPr txBox="1">
            <a:spLocks noGrp="1"/>
          </p:cNvSpPr>
          <p:nvPr>
            <p:ph type="subTitle" idx="1"/>
          </p:nvPr>
        </p:nvSpPr>
        <p:spPr>
          <a:xfrm>
            <a:off x="720000" y="2421775"/>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9" name="Google Shape;399;p16"/>
          <p:cNvSpPr txBox="1">
            <a:spLocks noGrp="1"/>
          </p:cNvSpPr>
          <p:nvPr>
            <p:ph type="title" idx="3"/>
          </p:nvPr>
        </p:nvSpPr>
        <p:spPr>
          <a:xfrm>
            <a:off x="3419269" y="1987650"/>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0" name="Google Shape;400;p16"/>
          <p:cNvSpPr txBox="1">
            <a:spLocks noGrp="1"/>
          </p:cNvSpPr>
          <p:nvPr>
            <p:ph type="subTitle" idx="4"/>
          </p:nvPr>
        </p:nvSpPr>
        <p:spPr>
          <a:xfrm>
            <a:off x="3419269" y="2421775"/>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01" name="Google Shape;401;p16"/>
          <p:cNvSpPr txBox="1">
            <a:spLocks noGrp="1"/>
          </p:cNvSpPr>
          <p:nvPr>
            <p:ph type="title" idx="5"/>
          </p:nvPr>
        </p:nvSpPr>
        <p:spPr>
          <a:xfrm>
            <a:off x="720000" y="3685175"/>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2" name="Google Shape;402;p16"/>
          <p:cNvSpPr txBox="1">
            <a:spLocks noGrp="1"/>
          </p:cNvSpPr>
          <p:nvPr>
            <p:ph type="subTitle" idx="6"/>
          </p:nvPr>
        </p:nvSpPr>
        <p:spPr>
          <a:xfrm>
            <a:off x="720000" y="4119300"/>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03" name="Google Shape;403;p16"/>
          <p:cNvSpPr txBox="1">
            <a:spLocks noGrp="1"/>
          </p:cNvSpPr>
          <p:nvPr>
            <p:ph type="title" idx="7"/>
          </p:nvPr>
        </p:nvSpPr>
        <p:spPr>
          <a:xfrm>
            <a:off x="3419269" y="3685175"/>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4" name="Google Shape;404;p16"/>
          <p:cNvSpPr txBox="1">
            <a:spLocks noGrp="1"/>
          </p:cNvSpPr>
          <p:nvPr>
            <p:ph type="subTitle" idx="8"/>
          </p:nvPr>
        </p:nvSpPr>
        <p:spPr>
          <a:xfrm>
            <a:off x="3419269" y="4119300"/>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05" name="Google Shape;405;p16"/>
          <p:cNvSpPr txBox="1">
            <a:spLocks noGrp="1"/>
          </p:cNvSpPr>
          <p:nvPr>
            <p:ph type="title" idx="9"/>
          </p:nvPr>
        </p:nvSpPr>
        <p:spPr>
          <a:xfrm>
            <a:off x="6118545" y="1987650"/>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6" name="Google Shape;406;p16"/>
          <p:cNvSpPr txBox="1">
            <a:spLocks noGrp="1"/>
          </p:cNvSpPr>
          <p:nvPr>
            <p:ph type="subTitle" idx="13"/>
          </p:nvPr>
        </p:nvSpPr>
        <p:spPr>
          <a:xfrm>
            <a:off x="6118545" y="2421775"/>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07" name="Google Shape;407;p16"/>
          <p:cNvSpPr txBox="1">
            <a:spLocks noGrp="1"/>
          </p:cNvSpPr>
          <p:nvPr>
            <p:ph type="title" idx="14"/>
          </p:nvPr>
        </p:nvSpPr>
        <p:spPr>
          <a:xfrm>
            <a:off x="6118545" y="3685175"/>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8" name="Google Shape;408;p16"/>
          <p:cNvSpPr txBox="1">
            <a:spLocks noGrp="1"/>
          </p:cNvSpPr>
          <p:nvPr>
            <p:ph type="subTitle" idx="15"/>
          </p:nvPr>
        </p:nvSpPr>
        <p:spPr>
          <a:xfrm>
            <a:off x="6118545" y="4119300"/>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09" name="Google Shape;409;p16"/>
          <p:cNvSpPr txBox="1">
            <a:spLocks noGrp="1"/>
          </p:cNvSpPr>
          <p:nvPr>
            <p:ph type="title" idx="16" hasCustomPrompt="1"/>
          </p:nvPr>
        </p:nvSpPr>
        <p:spPr>
          <a:xfrm>
            <a:off x="720000" y="3204025"/>
            <a:ext cx="1884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sz="40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r>
              <a:t>xx%</a:t>
            </a:r>
          </a:p>
        </p:txBody>
      </p:sp>
      <p:sp>
        <p:nvSpPr>
          <p:cNvPr id="410" name="Google Shape;410;p16"/>
          <p:cNvSpPr txBox="1">
            <a:spLocks noGrp="1"/>
          </p:cNvSpPr>
          <p:nvPr>
            <p:ph type="title" idx="17" hasCustomPrompt="1"/>
          </p:nvPr>
        </p:nvSpPr>
        <p:spPr>
          <a:xfrm>
            <a:off x="3419275" y="3199950"/>
            <a:ext cx="1884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sz="40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r>
              <a:t>xx%</a:t>
            </a:r>
          </a:p>
        </p:txBody>
      </p:sp>
      <p:sp>
        <p:nvSpPr>
          <p:cNvPr id="411" name="Google Shape;411;p16"/>
          <p:cNvSpPr txBox="1">
            <a:spLocks noGrp="1"/>
          </p:cNvSpPr>
          <p:nvPr>
            <p:ph type="title" idx="18" hasCustomPrompt="1"/>
          </p:nvPr>
        </p:nvSpPr>
        <p:spPr>
          <a:xfrm>
            <a:off x="6118550" y="3199950"/>
            <a:ext cx="1884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sz="40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r>
              <a:t>xx%</a:t>
            </a:r>
          </a:p>
        </p:txBody>
      </p:sp>
      <p:sp>
        <p:nvSpPr>
          <p:cNvPr id="412" name="Google Shape;412;p16"/>
          <p:cNvSpPr txBox="1">
            <a:spLocks noGrp="1"/>
          </p:cNvSpPr>
          <p:nvPr>
            <p:ph type="title" idx="19" hasCustomPrompt="1"/>
          </p:nvPr>
        </p:nvSpPr>
        <p:spPr>
          <a:xfrm>
            <a:off x="720000" y="1512125"/>
            <a:ext cx="1884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sz="40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r>
              <a:t>xx%</a:t>
            </a:r>
          </a:p>
        </p:txBody>
      </p:sp>
      <p:sp>
        <p:nvSpPr>
          <p:cNvPr id="413" name="Google Shape;413;p16"/>
          <p:cNvSpPr txBox="1">
            <a:spLocks noGrp="1"/>
          </p:cNvSpPr>
          <p:nvPr>
            <p:ph type="title" idx="20" hasCustomPrompt="1"/>
          </p:nvPr>
        </p:nvSpPr>
        <p:spPr>
          <a:xfrm>
            <a:off x="3419275" y="1508050"/>
            <a:ext cx="1884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sz="40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r>
              <a:t>xx%</a:t>
            </a:r>
          </a:p>
        </p:txBody>
      </p:sp>
      <p:sp>
        <p:nvSpPr>
          <p:cNvPr id="414" name="Google Shape;414;p16"/>
          <p:cNvSpPr txBox="1">
            <a:spLocks noGrp="1"/>
          </p:cNvSpPr>
          <p:nvPr>
            <p:ph type="title" idx="21" hasCustomPrompt="1"/>
          </p:nvPr>
        </p:nvSpPr>
        <p:spPr>
          <a:xfrm>
            <a:off x="6118550" y="1508050"/>
            <a:ext cx="1884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sz="40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415"/>
        <p:cNvGrpSpPr/>
        <p:nvPr/>
      </p:nvGrpSpPr>
      <p:grpSpPr>
        <a:xfrm>
          <a:off x="0" y="0"/>
          <a:ext cx="0" cy="0"/>
          <a:chOff x="0" y="0"/>
          <a:chExt cx="0" cy="0"/>
        </a:xfrm>
      </p:grpSpPr>
      <p:sp>
        <p:nvSpPr>
          <p:cNvPr id="416" name="Google Shape;416;p17"/>
          <p:cNvSpPr/>
          <p:nvPr/>
        </p:nvSpPr>
        <p:spPr>
          <a:xfrm flipH="1">
            <a:off x="3251650" y="0"/>
            <a:ext cx="5892425" cy="5143490"/>
          </a:xfrm>
          <a:custGeom>
            <a:avLst/>
            <a:gdLst/>
            <a:ahLst/>
            <a:cxnLst/>
            <a:rect l="l" t="t" r="r" b="b"/>
            <a:pathLst>
              <a:path w="103553" h="56121" extrusionOk="0">
                <a:moveTo>
                  <a:pt x="0" y="1"/>
                </a:moveTo>
                <a:lnTo>
                  <a:pt x="0" y="56121"/>
                </a:lnTo>
                <a:lnTo>
                  <a:pt x="94560" y="56121"/>
                </a:lnTo>
                <a:lnTo>
                  <a:pt x="103552" y="42877"/>
                </a:lnTo>
                <a:lnTo>
                  <a:pt x="92289" y="23787"/>
                </a:lnTo>
                <a:lnTo>
                  <a:pt x="96049" y="1"/>
                </a:lnTo>
                <a:close/>
              </a:path>
            </a:pathLst>
          </a:custGeom>
          <a:gradFill>
            <a:gsLst>
              <a:gs pos="0">
                <a:schemeClr val="dk1"/>
              </a:gs>
              <a:gs pos="100000">
                <a:schemeClr val="lt1"/>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17"/>
          <p:cNvGrpSpPr/>
          <p:nvPr/>
        </p:nvGrpSpPr>
        <p:grpSpPr>
          <a:xfrm>
            <a:off x="8343407" y="3721018"/>
            <a:ext cx="605662" cy="1648960"/>
            <a:chOff x="758850" y="467950"/>
            <a:chExt cx="368475" cy="1003200"/>
          </a:xfrm>
        </p:grpSpPr>
        <p:sp>
          <p:nvSpPr>
            <p:cNvPr id="418" name="Google Shape;418;p17"/>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7"/>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7"/>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7"/>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7"/>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7"/>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7"/>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7"/>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7"/>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7"/>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7"/>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7"/>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7"/>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7"/>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7"/>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7"/>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7"/>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7"/>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17"/>
          <p:cNvSpPr/>
          <p:nvPr/>
        </p:nvSpPr>
        <p:spPr>
          <a:xfrm>
            <a:off x="7921025" y="143106"/>
            <a:ext cx="1019738" cy="1019738"/>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7"/>
          <p:cNvSpPr txBox="1">
            <a:spLocks noGrp="1"/>
          </p:cNvSpPr>
          <p:nvPr>
            <p:ph type="title"/>
          </p:nvPr>
        </p:nvSpPr>
        <p:spPr>
          <a:xfrm>
            <a:off x="4501100" y="1588588"/>
            <a:ext cx="39255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sz="3500"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8" name="Google Shape;438;p17"/>
          <p:cNvSpPr txBox="1">
            <a:spLocks noGrp="1"/>
          </p:cNvSpPr>
          <p:nvPr>
            <p:ph type="subTitle" idx="1"/>
          </p:nvPr>
        </p:nvSpPr>
        <p:spPr>
          <a:xfrm>
            <a:off x="4505400" y="2208222"/>
            <a:ext cx="3925500" cy="1050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ONE_COLUMN_TEXT_1_1">
    <p:spTree>
      <p:nvGrpSpPr>
        <p:cNvPr id="1" name="Shape 439"/>
        <p:cNvGrpSpPr/>
        <p:nvPr/>
      </p:nvGrpSpPr>
      <p:grpSpPr>
        <a:xfrm>
          <a:off x="0" y="0"/>
          <a:ext cx="0" cy="0"/>
          <a:chOff x="0" y="0"/>
          <a:chExt cx="0" cy="0"/>
        </a:xfrm>
      </p:grpSpPr>
      <p:sp>
        <p:nvSpPr>
          <p:cNvPr id="440" name="Google Shape;440;p18"/>
          <p:cNvSpPr/>
          <p:nvPr/>
        </p:nvSpPr>
        <p:spPr>
          <a:xfrm rot="10800000" flipH="1">
            <a:off x="0" y="0"/>
            <a:ext cx="5892425" cy="5143490"/>
          </a:xfrm>
          <a:custGeom>
            <a:avLst/>
            <a:gdLst/>
            <a:ahLst/>
            <a:cxnLst/>
            <a:rect l="l" t="t" r="r" b="b"/>
            <a:pathLst>
              <a:path w="103553" h="56121" extrusionOk="0">
                <a:moveTo>
                  <a:pt x="0" y="1"/>
                </a:moveTo>
                <a:lnTo>
                  <a:pt x="0" y="56121"/>
                </a:lnTo>
                <a:lnTo>
                  <a:pt x="94560" y="56121"/>
                </a:lnTo>
                <a:lnTo>
                  <a:pt x="103552" y="42877"/>
                </a:lnTo>
                <a:lnTo>
                  <a:pt x="92289" y="23787"/>
                </a:lnTo>
                <a:lnTo>
                  <a:pt x="96049" y="1"/>
                </a:lnTo>
                <a:close/>
              </a:path>
            </a:pathLst>
          </a:custGeom>
          <a:gradFill>
            <a:gsLst>
              <a:gs pos="0">
                <a:schemeClr val="dk1"/>
              </a:gs>
              <a:gs pos="100000">
                <a:schemeClr val="lt1"/>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1" name="Google Shape;441;p18"/>
          <p:cNvGrpSpPr/>
          <p:nvPr/>
        </p:nvGrpSpPr>
        <p:grpSpPr>
          <a:xfrm rot="5400000">
            <a:off x="4269169" y="-285082"/>
            <a:ext cx="605662" cy="1648960"/>
            <a:chOff x="758850" y="467950"/>
            <a:chExt cx="368475" cy="1003200"/>
          </a:xfrm>
        </p:grpSpPr>
        <p:sp>
          <p:nvSpPr>
            <p:cNvPr id="442" name="Google Shape;442;p18"/>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8"/>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8"/>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8"/>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8"/>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8"/>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8"/>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8"/>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8"/>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8"/>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8"/>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8"/>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8"/>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8"/>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8"/>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8"/>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8"/>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8"/>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 name="Google Shape;460;p18"/>
          <p:cNvGrpSpPr/>
          <p:nvPr/>
        </p:nvGrpSpPr>
        <p:grpSpPr>
          <a:xfrm rot="5400000">
            <a:off x="976657" y="3779618"/>
            <a:ext cx="605662" cy="1648960"/>
            <a:chOff x="758850" y="467950"/>
            <a:chExt cx="368475" cy="1003200"/>
          </a:xfrm>
        </p:grpSpPr>
        <p:sp>
          <p:nvSpPr>
            <p:cNvPr id="461" name="Google Shape;461;p18"/>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8"/>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8"/>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8"/>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8"/>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8"/>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8"/>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8"/>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8"/>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8"/>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8"/>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8"/>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8"/>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8"/>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8"/>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8"/>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8"/>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8"/>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9" name="Google Shape;479;p18"/>
          <p:cNvSpPr/>
          <p:nvPr/>
        </p:nvSpPr>
        <p:spPr>
          <a:xfrm>
            <a:off x="380575" y="206873"/>
            <a:ext cx="665048" cy="665048"/>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8"/>
          <p:cNvSpPr/>
          <p:nvPr/>
        </p:nvSpPr>
        <p:spPr>
          <a:xfrm>
            <a:off x="4598550" y="4271577"/>
            <a:ext cx="665048" cy="665048"/>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8"/>
          <p:cNvSpPr txBox="1">
            <a:spLocks noGrp="1"/>
          </p:cNvSpPr>
          <p:nvPr>
            <p:ph type="title"/>
          </p:nvPr>
        </p:nvSpPr>
        <p:spPr>
          <a:xfrm>
            <a:off x="713088" y="1002775"/>
            <a:ext cx="392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2" name="Google Shape;482;p18"/>
          <p:cNvSpPr txBox="1">
            <a:spLocks noGrp="1"/>
          </p:cNvSpPr>
          <p:nvPr>
            <p:ph type="body" idx="1"/>
          </p:nvPr>
        </p:nvSpPr>
        <p:spPr>
          <a:xfrm>
            <a:off x="677600" y="1740575"/>
            <a:ext cx="3861300" cy="23823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Char char="●"/>
              <a:defRPr>
                <a:solidFill>
                  <a:schemeClr val="dk2"/>
                </a:solidFill>
              </a:defRPr>
            </a:lvl1pPr>
            <a:lvl2pPr marL="914400" lvl="1" indent="-317500">
              <a:spcBef>
                <a:spcPts val="0"/>
              </a:spcBef>
              <a:spcAft>
                <a:spcPts val="0"/>
              </a:spcAft>
              <a:buClr>
                <a:schemeClr val="dk2"/>
              </a:buClr>
              <a:buSzPts val="1400"/>
              <a:buChar char="○"/>
              <a:defRPr>
                <a:solidFill>
                  <a:schemeClr val="dk2"/>
                </a:solidFill>
              </a:defRPr>
            </a:lvl2pPr>
            <a:lvl3pPr marL="1371600" lvl="2" indent="-317500">
              <a:spcBef>
                <a:spcPts val="1600"/>
              </a:spcBef>
              <a:spcAft>
                <a:spcPts val="0"/>
              </a:spcAft>
              <a:buClr>
                <a:schemeClr val="dk2"/>
              </a:buClr>
              <a:buSzPts val="1400"/>
              <a:buChar char="■"/>
              <a:defRPr>
                <a:solidFill>
                  <a:schemeClr val="dk2"/>
                </a:solidFill>
              </a:defRPr>
            </a:lvl3pPr>
            <a:lvl4pPr marL="1828800" lvl="3" indent="-317500">
              <a:spcBef>
                <a:spcPts val="1600"/>
              </a:spcBef>
              <a:spcAft>
                <a:spcPts val="0"/>
              </a:spcAft>
              <a:buClr>
                <a:schemeClr val="dk2"/>
              </a:buClr>
              <a:buSzPts val="1400"/>
              <a:buChar char="●"/>
              <a:defRPr>
                <a:solidFill>
                  <a:schemeClr val="dk2"/>
                </a:solidFill>
              </a:defRPr>
            </a:lvl4pPr>
            <a:lvl5pPr marL="2286000" lvl="4" indent="-317500">
              <a:spcBef>
                <a:spcPts val="1600"/>
              </a:spcBef>
              <a:spcAft>
                <a:spcPts val="0"/>
              </a:spcAft>
              <a:buClr>
                <a:schemeClr val="dk2"/>
              </a:buClr>
              <a:buSzPts val="1400"/>
              <a:buChar char="○"/>
              <a:defRPr>
                <a:solidFill>
                  <a:schemeClr val="dk2"/>
                </a:solidFill>
              </a:defRPr>
            </a:lvl5pPr>
            <a:lvl6pPr marL="2743200" lvl="5" indent="-317500">
              <a:spcBef>
                <a:spcPts val="1600"/>
              </a:spcBef>
              <a:spcAft>
                <a:spcPts val="0"/>
              </a:spcAft>
              <a:buClr>
                <a:schemeClr val="dk2"/>
              </a:buClr>
              <a:buSzPts val="1400"/>
              <a:buChar char="■"/>
              <a:defRPr>
                <a:solidFill>
                  <a:schemeClr val="dk2"/>
                </a:solidFill>
              </a:defRPr>
            </a:lvl6pPr>
            <a:lvl7pPr marL="3200400" lvl="6" indent="-317500">
              <a:spcBef>
                <a:spcPts val="1600"/>
              </a:spcBef>
              <a:spcAft>
                <a:spcPts val="0"/>
              </a:spcAft>
              <a:buClr>
                <a:schemeClr val="dk2"/>
              </a:buClr>
              <a:buSzPts val="1400"/>
              <a:buChar char="●"/>
              <a:defRPr>
                <a:solidFill>
                  <a:schemeClr val="dk2"/>
                </a:solidFill>
              </a:defRPr>
            </a:lvl7pPr>
            <a:lvl8pPr marL="3657600" lvl="7" indent="-317500">
              <a:spcBef>
                <a:spcPts val="1600"/>
              </a:spcBef>
              <a:spcAft>
                <a:spcPts val="0"/>
              </a:spcAft>
              <a:buClr>
                <a:schemeClr val="dk2"/>
              </a:buClr>
              <a:buSzPts val="1400"/>
              <a:buChar char="○"/>
              <a:defRPr>
                <a:solidFill>
                  <a:schemeClr val="dk2"/>
                </a:solidFill>
              </a:defRPr>
            </a:lvl8pPr>
            <a:lvl9pPr marL="4114800" lvl="8" indent="-317500">
              <a:spcBef>
                <a:spcPts val="1600"/>
              </a:spcBef>
              <a:spcAft>
                <a:spcPts val="1600"/>
              </a:spcAft>
              <a:buClr>
                <a:schemeClr val="dk2"/>
              </a:buClr>
              <a:buSzPts val="1400"/>
              <a:buChar char="■"/>
              <a:defRPr>
                <a:solidFill>
                  <a:schemeClr val="dk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488"/>
        <p:cNvGrpSpPr/>
        <p:nvPr/>
      </p:nvGrpSpPr>
      <p:grpSpPr>
        <a:xfrm>
          <a:off x="0" y="0"/>
          <a:ext cx="0" cy="0"/>
          <a:chOff x="0" y="0"/>
          <a:chExt cx="0" cy="0"/>
        </a:xfrm>
      </p:grpSpPr>
      <p:sp>
        <p:nvSpPr>
          <p:cNvPr id="489" name="Google Shape;489;p20"/>
          <p:cNvSpPr/>
          <p:nvPr/>
        </p:nvSpPr>
        <p:spPr>
          <a:xfrm rot="10800000">
            <a:off x="2796296" y="10"/>
            <a:ext cx="6347704" cy="5143490"/>
          </a:xfrm>
          <a:custGeom>
            <a:avLst/>
            <a:gdLst/>
            <a:ahLst/>
            <a:cxnLst/>
            <a:rect l="l" t="t" r="r" b="b"/>
            <a:pathLst>
              <a:path w="96050" h="56121" extrusionOk="0">
                <a:moveTo>
                  <a:pt x="1" y="0"/>
                </a:moveTo>
                <a:lnTo>
                  <a:pt x="1" y="56120"/>
                </a:lnTo>
                <a:lnTo>
                  <a:pt x="94561" y="56120"/>
                </a:lnTo>
                <a:lnTo>
                  <a:pt x="86842" y="39807"/>
                </a:lnTo>
                <a:lnTo>
                  <a:pt x="96050" y="0"/>
                </a:lnTo>
                <a:close/>
              </a:path>
            </a:pathLst>
          </a:custGeom>
          <a:gradFill>
            <a:gsLst>
              <a:gs pos="0">
                <a:schemeClr val="dk1"/>
              </a:gs>
              <a:gs pos="100000">
                <a:schemeClr val="lt1"/>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0"/>
          <p:cNvSpPr/>
          <p:nvPr/>
        </p:nvSpPr>
        <p:spPr>
          <a:xfrm>
            <a:off x="3309250" y="4505551"/>
            <a:ext cx="431213" cy="431213"/>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0"/>
          <p:cNvSpPr/>
          <p:nvPr/>
        </p:nvSpPr>
        <p:spPr>
          <a:xfrm>
            <a:off x="8531600" y="394314"/>
            <a:ext cx="431213" cy="431213"/>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a:off x="8175761" y="3937773"/>
            <a:ext cx="844783" cy="844783"/>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txBox="1">
            <a:spLocks noGrp="1"/>
          </p:cNvSpPr>
          <p:nvPr>
            <p:ph type="title"/>
          </p:nvPr>
        </p:nvSpPr>
        <p:spPr>
          <a:xfrm>
            <a:off x="3803025" y="3566025"/>
            <a:ext cx="4484700" cy="681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494" name="Google Shape;494;p20"/>
          <p:cNvSpPr txBox="1">
            <a:spLocks noGrp="1"/>
          </p:cNvSpPr>
          <p:nvPr>
            <p:ph type="subTitle" idx="1"/>
          </p:nvPr>
        </p:nvSpPr>
        <p:spPr>
          <a:xfrm>
            <a:off x="3803025" y="744075"/>
            <a:ext cx="4645200" cy="261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3000">
                <a:solidFill>
                  <a:schemeClr val="dk2"/>
                </a:solidFill>
              </a:defRPr>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643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500"/>
              <a:buFont typeface="Lexend Deca"/>
              <a:buNone/>
              <a:defRPr sz="3500" b="1">
                <a:solidFill>
                  <a:schemeClr val="lt2"/>
                </a:solidFill>
                <a:latin typeface="Lexend Deca"/>
                <a:ea typeface="Lexend Deca"/>
                <a:cs typeface="Lexend Deca"/>
                <a:sym typeface="Lexend Deca"/>
              </a:defRPr>
            </a:lvl1pPr>
            <a:lvl2pPr lvl="1" rtl="0">
              <a:spcBef>
                <a:spcPts val="0"/>
              </a:spcBef>
              <a:spcAft>
                <a:spcPts val="0"/>
              </a:spcAft>
              <a:buClr>
                <a:schemeClr val="lt2"/>
              </a:buClr>
              <a:buSzPts val="3000"/>
              <a:buFont typeface="Lexend Deca"/>
              <a:buNone/>
              <a:defRPr sz="3000" b="1">
                <a:solidFill>
                  <a:schemeClr val="lt2"/>
                </a:solidFill>
                <a:latin typeface="Lexend Deca"/>
                <a:ea typeface="Lexend Deca"/>
                <a:cs typeface="Lexend Deca"/>
                <a:sym typeface="Lexend Deca"/>
              </a:defRPr>
            </a:lvl2pPr>
            <a:lvl3pPr lvl="2" rtl="0">
              <a:spcBef>
                <a:spcPts val="0"/>
              </a:spcBef>
              <a:spcAft>
                <a:spcPts val="0"/>
              </a:spcAft>
              <a:buClr>
                <a:schemeClr val="lt2"/>
              </a:buClr>
              <a:buSzPts val="3000"/>
              <a:buFont typeface="Lexend Deca"/>
              <a:buNone/>
              <a:defRPr sz="3000" b="1">
                <a:solidFill>
                  <a:schemeClr val="lt2"/>
                </a:solidFill>
                <a:latin typeface="Lexend Deca"/>
                <a:ea typeface="Lexend Deca"/>
                <a:cs typeface="Lexend Deca"/>
                <a:sym typeface="Lexend Deca"/>
              </a:defRPr>
            </a:lvl3pPr>
            <a:lvl4pPr lvl="3" rtl="0">
              <a:spcBef>
                <a:spcPts val="0"/>
              </a:spcBef>
              <a:spcAft>
                <a:spcPts val="0"/>
              </a:spcAft>
              <a:buClr>
                <a:schemeClr val="lt2"/>
              </a:buClr>
              <a:buSzPts val="3000"/>
              <a:buFont typeface="Lexend Deca"/>
              <a:buNone/>
              <a:defRPr sz="3000" b="1">
                <a:solidFill>
                  <a:schemeClr val="lt2"/>
                </a:solidFill>
                <a:latin typeface="Lexend Deca"/>
                <a:ea typeface="Lexend Deca"/>
                <a:cs typeface="Lexend Deca"/>
                <a:sym typeface="Lexend Deca"/>
              </a:defRPr>
            </a:lvl4pPr>
            <a:lvl5pPr lvl="4" rtl="0">
              <a:spcBef>
                <a:spcPts val="0"/>
              </a:spcBef>
              <a:spcAft>
                <a:spcPts val="0"/>
              </a:spcAft>
              <a:buClr>
                <a:schemeClr val="lt2"/>
              </a:buClr>
              <a:buSzPts val="3000"/>
              <a:buFont typeface="Lexend Deca"/>
              <a:buNone/>
              <a:defRPr sz="3000" b="1">
                <a:solidFill>
                  <a:schemeClr val="lt2"/>
                </a:solidFill>
                <a:latin typeface="Lexend Deca"/>
                <a:ea typeface="Lexend Deca"/>
                <a:cs typeface="Lexend Deca"/>
                <a:sym typeface="Lexend Deca"/>
              </a:defRPr>
            </a:lvl5pPr>
            <a:lvl6pPr lvl="5" rtl="0">
              <a:spcBef>
                <a:spcPts val="0"/>
              </a:spcBef>
              <a:spcAft>
                <a:spcPts val="0"/>
              </a:spcAft>
              <a:buClr>
                <a:schemeClr val="lt2"/>
              </a:buClr>
              <a:buSzPts val="3000"/>
              <a:buFont typeface="Lexend Deca"/>
              <a:buNone/>
              <a:defRPr sz="3000" b="1">
                <a:solidFill>
                  <a:schemeClr val="lt2"/>
                </a:solidFill>
                <a:latin typeface="Lexend Deca"/>
                <a:ea typeface="Lexend Deca"/>
                <a:cs typeface="Lexend Deca"/>
                <a:sym typeface="Lexend Deca"/>
              </a:defRPr>
            </a:lvl6pPr>
            <a:lvl7pPr lvl="6" rtl="0">
              <a:spcBef>
                <a:spcPts val="0"/>
              </a:spcBef>
              <a:spcAft>
                <a:spcPts val="0"/>
              </a:spcAft>
              <a:buClr>
                <a:schemeClr val="lt2"/>
              </a:buClr>
              <a:buSzPts val="3000"/>
              <a:buFont typeface="Lexend Deca"/>
              <a:buNone/>
              <a:defRPr sz="3000" b="1">
                <a:solidFill>
                  <a:schemeClr val="lt2"/>
                </a:solidFill>
                <a:latin typeface="Lexend Deca"/>
                <a:ea typeface="Lexend Deca"/>
                <a:cs typeface="Lexend Deca"/>
                <a:sym typeface="Lexend Deca"/>
              </a:defRPr>
            </a:lvl7pPr>
            <a:lvl8pPr lvl="7" rtl="0">
              <a:spcBef>
                <a:spcPts val="0"/>
              </a:spcBef>
              <a:spcAft>
                <a:spcPts val="0"/>
              </a:spcAft>
              <a:buClr>
                <a:schemeClr val="lt2"/>
              </a:buClr>
              <a:buSzPts val="3000"/>
              <a:buFont typeface="Lexend Deca"/>
              <a:buNone/>
              <a:defRPr sz="3000" b="1">
                <a:solidFill>
                  <a:schemeClr val="lt2"/>
                </a:solidFill>
                <a:latin typeface="Lexend Deca"/>
                <a:ea typeface="Lexend Deca"/>
                <a:cs typeface="Lexend Deca"/>
                <a:sym typeface="Lexend Deca"/>
              </a:defRPr>
            </a:lvl8pPr>
            <a:lvl9pPr lvl="8" rtl="0">
              <a:spcBef>
                <a:spcPts val="0"/>
              </a:spcBef>
              <a:spcAft>
                <a:spcPts val="0"/>
              </a:spcAft>
              <a:buClr>
                <a:schemeClr val="lt2"/>
              </a:buClr>
              <a:buSzPts val="3000"/>
              <a:buFont typeface="Lexend Deca"/>
              <a:buNone/>
              <a:defRPr sz="3000" b="1">
                <a:solidFill>
                  <a:schemeClr val="lt2"/>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713100" y="1236723"/>
            <a:ext cx="7717800" cy="3367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Open Sans"/>
              <a:buChar char="●"/>
              <a:defRPr>
                <a:solidFill>
                  <a:schemeClr val="lt2"/>
                </a:solidFill>
                <a:latin typeface="Open Sans"/>
                <a:ea typeface="Open Sans"/>
                <a:cs typeface="Open Sans"/>
                <a:sym typeface="Open Sans"/>
              </a:defRPr>
            </a:lvl1pPr>
            <a:lvl2pPr marL="914400" lvl="1" indent="-317500">
              <a:lnSpc>
                <a:spcPct val="115000"/>
              </a:lnSpc>
              <a:spcBef>
                <a:spcPts val="1600"/>
              </a:spcBef>
              <a:spcAft>
                <a:spcPts val="0"/>
              </a:spcAft>
              <a:buClr>
                <a:schemeClr val="lt2"/>
              </a:buClr>
              <a:buSzPts val="1400"/>
              <a:buFont typeface="Open Sans"/>
              <a:buChar char="○"/>
              <a:defRPr>
                <a:solidFill>
                  <a:schemeClr val="lt2"/>
                </a:solidFill>
                <a:latin typeface="Open Sans"/>
                <a:ea typeface="Open Sans"/>
                <a:cs typeface="Open Sans"/>
                <a:sym typeface="Open Sans"/>
              </a:defRPr>
            </a:lvl2pPr>
            <a:lvl3pPr marL="1371600" lvl="2" indent="-317500">
              <a:lnSpc>
                <a:spcPct val="115000"/>
              </a:lnSpc>
              <a:spcBef>
                <a:spcPts val="1600"/>
              </a:spcBef>
              <a:spcAft>
                <a:spcPts val="0"/>
              </a:spcAft>
              <a:buClr>
                <a:schemeClr val="lt2"/>
              </a:buClr>
              <a:buSzPts val="1400"/>
              <a:buFont typeface="Open Sans"/>
              <a:buChar char="■"/>
              <a:defRPr>
                <a:solidFill>
                  <a:schemeClr val="lt2"/>
                </a:solidFill>
                <a:latin typeface="Open Sans"/>
                <a:ea typeface="Open Sans"/>
                <a:cs typeface="Open Sans"/>
                <a:sym typeface="Open Sans"/>
              </a:defRPr>
            </a:lvl3pPr>
            <a:lvl4pPr marL="1828800" lvl="3" indent="-317500">
              <a:lnSpc>
                <a:spcPct val="115000"/>
              </a:lnSpc>
              <a:spcBef>
                <a:spcPts val="1600"/>
              </a:spcBef>
              <a:spcAft>
                <a:spcPts val="0"/>
              </a:spcAft>
              <a:buClr>
                <a:schemeClr val="lt2"/>
              </a:buClr>
              <a:buSzPts val="1400"/>
              <a:buFont typeface="Open Sans"/>
              <a:buChar char="●"/>
              <a:defRPr>
                <a:solidFill>
                  <a:schemeClr val="lt2"/>
                </a:solidFill>
                <a:latin typeface="Open Sans"/>
                <a:ea typeface="Open Sans"/>
                <a:cs typeface="Open Sans"/>
                <a:sym typeface="Open Sans"/>
              </a:defRPr>
            </a:lvl4pPr>
            <a:lvl5pPr marL="2286000" lvl="4" indent="-317500">
              <a:lnSpc>
                <a:spcPct val="115000"/>
              </a:lnSpc>
              <a:spcBef>
                <a:spcPts val="1600"/>
              </a:spcBef>
              <a:spcAft>
                <a:spcPts val="0"/>
              </a:spcAft>
              <a:buClr>
                <a:schemeClr val="lt2"/>
              </a:buClr>
              <a:buSzPts val="1400"/>
              <a:buFont typeface="Open Sans"/>
              <a:buChar char="○"/>
              <a:defRPr>
                <a:solidFill>
                  <a:schemeClr val="lt2"/>
                </a:solidFill>
                <a:latin typeface="Open Sans"/>
                <a:ea typeface="Open Sans"/>
                <a:cs typeface="Open Sans"/>
                <a:sym typeface="Open Sans"/>
              </a:defRPr>
            </a:lvl5pPr>
            <a:lvl6pPr marL="2743200" lvl="5" indent="-317500">
              <a:lnSpc>
                <a:spcPct val="115000"/>
              </a:lnSpc>
              <a:spcBef>
                <a:spcPts val="1600"/>
              </a:spcBef>
              <a:spcAft>
                <a:spcPts val="0"/>
              </a:spcAft>
              <a:buClr>
                <a:schemeClr val="lt2"/>
              </a:buClr>
              <a:buSzPts val="1400"/>
              <a:buFont typeface="Open Sans"/>
              <a:buChar char="■"/>
              <a:defRPr>
                <a:solidFill>
                  <a:schemeClr val="lt2"/>
                </a:solidFill>
                <a:latin typeface="Open Sans"/>
                <a:ea typeface="Open Sans"/>
                <a:cs typeface="Open Sans"/>
                <a:sym typeface="Open Sans"/>
              </a:defRPr>
            </a:lvl6pPr>
            <a:lvl7pPr marL="3200400" lvl="6" indent="-317500">
              <a:lnSpc>
                <a:spcPct val="115000"/>
              </a:lnSpc>
              <a:spcBef>
                <a:spcPts val="1600"/>
              </a:spcBef>
              <a:spcAft>
                <a:spcPts val="0"/>
              </a:spcAft>
              <a:buClr>
                <a:schemeClr val="lt2"/>
              </a:buClr>
              <a:buSzPts val="1400"/>
              <a:buFont typeface="Open Sans"/>
              <a:buChar char="●"/>
              <a:defRPr>
                <a:solidFill>
                  <a:schemeClr val="lt2"/>
                </a:solidFill>
                <a:latin typeface="Open Sans"/>
                <a:ea typeface="Open Sans"/>
                <a:cs typeface="Open Sans"/>
                <a:sym typeface="Open Sans"/>
              </a:defRPr>
            </a:lvl7pPr>
            <a:lvl8pPr marL="3657600" lvl="7" indent="-317500">
              <a:lnSpc>
                <a:spcPct val="115000"/>
              </a:lnSpc>
              <a:spcBef>
                <a:spcPts val="1600"/>
              </a:spcBef>
              <a:spcAft>
                <a:spcPts val="0"/>
              </a:spcAft>
              <a:buClr>
                <a:schemeClr val="lt2"/>
              </a:buClr>
              <a:buSzPts val="1400"/>
              <a:buFont typeface="Open Sans"/>
              <a:buChar char="○"/>
              <a:defRPr>
                <a:solidFill>
                  <a:schemeClr val="lt2"/>
                </a:solidFill>
                <a:latin typeface="Open Sans"/>
                <a:ea typeface="Open Sans"/>
                <a:cs typeface="Open Sans"/>
                <a:sym typeface="Open Sans"/>
              </a:defRPr>
            </a:lvl8pPr>
            <a:lvl9pPr marL="4114800" lvl="8" indent="-317500">
              <a:lnSpc>
                <a:spcPct val="115000"/>
              </a:lnSpc>
              <a:spcBef>
                <a:spcPts val="1600"/>
              </a:spcBef>
              <a:spcAft>
                <a:spcPts val="1600"/>
              </a:spcAft>
              <a:buClr>
                <a:schemeClr val="lt2"/>
              </a:buClr>
              <a:buSzPts val="1400"/>
              <a:buFont typeface="Open Sans"/>
              <a:buChar char="■"/>
              <a:defRPr>
                <a:solidFill>
                  <a:schemeClr val="lt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62" r:id="rId6"/>
    <p:sldLayoutId id="2147483663" r:id="rId7"/>
    <p:sldLayoutId id="2147483664" r:id="rId8"/>
    <p:sldLayoutId id="2147483666" r:id="rId9"/>
    <p:sldLayoutId id="2147483670" r:id="rId10"/>
    <p:sldLayoutId id="2147483671" r:id="rId11"/>
    <p:sldLayoutId id="2147483677" r:id="rId12"/>
    <p:sldLayoutId id="2147483678"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35"/>
          <p:cNvSpPr txBox="1">
            <a:spLocks noGrp="1"/>
          </p:cNvSpPr>
          <p:nvPr>
            <p:ph type="ctrTitle"/>
          </p:nvPr>
        </p:nvSpPr>
        <p:spPr>
          <a:xfrm>
            <a:off x="364156" y="1236996"/>
            <a:ext cx="6400800" cy="1524000"/>
          </a:xfrm>
          <a:prstGeom prst="rect">
            <a:avLst/>
          </a:prstGeom>
        </p:spPr>
        <p:txBody>
          <a:bodyPr spcFirstLastPara="1" wrap="square" lIns="91425" tIns="91425" rIns="91425" bIns="91425" anchor="ctr" anchorCtr="0">
            <a:noAutofit/>
          </a:bodyPr>
          <a:lstStyle/>
          <a:p>
            <a:pPr lvl="0"/>
            <a:r>
              <a:rPr lang="en-US" sz="3600" dirty="0"/>
              <a:t>Automatic Water Irrigation System</a:t>
            </a:r>
            <a:endParaRPr sz="3600" dirty="0"/>
          </a:p>
        </p:txBody>
      </p:sp>
      <p:sp>
        <p:nvSpPr>
          <p:cNvPr id="854" name="Google Shape;854;p35"/>
          <p:cNvSpPr/>
          <p:nvPr/>
        </p:nvSpPr>
        <p:spPr>
          <a:xfrm>
            <a:off x="5410200" y="819150"/>
            <a:ext cx="389220" cy="389220"/>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5" name="Google Shape;855;p35"/>
          <p:cNvGrpSpPr/>
          <p:nvPr/>
        </p:nvGrpSpPr>
        <p:grpSpPr>
          <a:xfrm>
            <a:off x="6629400" y="917625"/>
            <a:ext cx="2514588" cy="3686463"/>
            <a:chOff x="6321900" y="917625"/>
            <a:chExt cx="2716088" cy="3686463"/>
          </a:xfrm>
        </p:grpSpPr>
        <p:sp>
          <p:nvSpPr>
            <p:cNvPr id="856" name="Google Shape;856;p35"/>
            <p:cNvSpPr/>
            <p:nvPr/>
          </p:nvSpPr>
          <p:spPr>
            <a:xfrm>
              <a:off x="6457372" y="1565623"/>
              <a:ext cx="400157" cy="708045"/>
            </a:xfrm>
            <a:custGeom>
              <a:avLst/>
              <a:gdLst/>
              <a:ahLst/>
              <a:cxnLst/>
              <a:rect l="l" t="t" r="r" b="b"/>
              <a:pathLst>
                <a:path w="6965" h="12324" extrusionOk="0">
                  <a:moveTo>
                    <a:pt x="5407" y="1"/>
                  </a:moveTo>
                  <a:cubicBezTo>
                    <a:pt x="4861" y="1"/>
                    <a:pt x="4349" y="329"/>
                    <a:pt x="4132" y="860"/>
                  </a:cubicBezTo>
                  <a:lnTo>
                    <a:pt x="285" y="10436"/>
                  </a:lnTo>
                  <a:cubicBezTo>
                    <a:pt x="0" y="11133"/>
                    <a:pt x="348" y="11939"/>
                    <a:pt x="1045" y="12224"/>
                  </a:cubicBezTo>
                  <a:cubicBezTo>
                    <a:pt x="1214" y="12292"/>
                    <a:pt x="1388" y="12324"/>
                    <a:pt x="1559" y="12324"/>
                  </a:cubicBezTo>
                  <a:cubicBezTo>
                    <a:pt x="2105" y="12324"/>
                    <a:pt x="2617" y="11995"/>
                    <a:pt x="2834" y="11465"/>
                  </a:cubicBezTo>
                  <a:lnTo>
                    <a:pt x="6679" y="1889"/>
                  </a:lnTo>
                  <a:cubicBezTo>
                    <a:pt x="6964" y="1177"/>
                    <a:pt x="6616" y="385"/>
                    <a:pt x="5920" y="100"/>
                  </a:cubicBezTo>
                  <a:cubicBezTo>
                    <a:pt x="5751" y="33"/>
                    <a:pt x="5577" y="1"/>
                    <a:pt x="5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5"/>
            <p:cNvSpPr/>
            <p:nvPr/>
          </p:nvSpPr>
          <p:spPr>
            <a:xfrm>
              <a:off x="6610136" y="1421017"/>
              <a:ext cx="426585" cy="460539"/>
            </a:xfrm>
            <a:custGeom>
              <a:avLst/>
              <a:gdLst/>
              <a:ahLst/>
              <a:cxnLst/>
              <a:rect l="l" t="t" r="r" b="b"/>
              <a:pathLst>
                <a:path w="7425" h="8016" extrusionOk="0">
                  <a:moveTo>
                    <a:pt x="4375" y="1"/>
                  </a:moveTo>
                  <a:cubicBezTo>
                    <a:pt x="3348" y="1"/>
                    <a:pt x="2368" y="587"/>
                    <a:pt x="1916" y="1573"/>
                  </a:cubicBezTo>
                  <a:lnTo>
                    <a:pt x="0" y="5768"/>
                  </a:lnTo>
                  <a:lnTo>
                    <a:pt x="4875" y="8015"/>
                  </a:lnTo>
                  <a:lnTo>
                    <a:pt x="6806" y="3805"/>
                  </a:lnTo>
                  <a:cubicBezTo>
                    <a:pt x="7424" y="2459"/>
                    <a:pt x="6838" y="861"/>
                    <a:pt x="5493" y="243"/>
                  </a:cubicBezTo>
                  <a:cubicBezTo>
                    <a:pt x="5130" y="79"/>
                    <a:pt x="4749" y="1"/>
                    <a:pt x="43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5"/>
            <p:cNvSpPr/>
            <p:nvPr/>
          </p:nvSpPr>
          <p:spPr>
            <a:xfrm>
              <a:off x="7504892" y="1556833"/>
              <a:ext cx="389241" cy="537009"/>
            </a:xfrm>
            <a:custGeom>
              <a:avLst/>
              <a:gdLst/>
              <a:ahLst/>
              <a:cxnLst/>
              <a:rect l="l" t="t" r="r" b="b"/>
              <a:pathLst>
                <a:path w="6775" h="9347" extrusionOk="0">
                  <a:moveTo>
                    <a:pt x="2455" y="0"/>
                  </a:moveTo>
                  <a:lnTo>
                    <a:pt x="1" y="1346"/>
                  </a:lnTo>
                  <a:lnTo>
                    <a:pt x="3942" y="8610"/>
                  </a:lnTo>
                  <a:cubicBezTo>
                    <a:pt x="4205" y="9080"/>
                    <a:pt x="4685" y="9347"/>
                    <a:pt x="5182" y="9347"/>
                  </a:cubicBezTo>
                  <a:cubicBezTo>
                    <a:pt x="5404" y="9347"/>
                    <a:pt x="5631" y="9293"/>
                    <a:pt x="5842" y="9180"/>
                  </a:cubicBezTo>
                  <a:cubicBezTo>
                    <a:pt x="6522" y="8800"/>
                    <a:pt x="6775" y="7962"/>
                    <a:pt x="6411" y="7281"/>
                  </a:cubicBezTo>
                  <a:lnTo>
                    <a:pt x="24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5"/>
            <p:cNvSpPr/>
            <p:nvPr/>
          </p:nvSpPr>
          <p:spPr>
            <a:xfrm>
              <a:off x="7719474" y="1648699"/>
              <a:ext cx="508455" cy="445831"/>
            </a:xfrm>
            <a:custGeom>
              <a:avLst/>
              <a:gdLst/>
              <a:ahLst/>
              <a:cxnLst/>
              <a:rect l="l" t="t" r="r" b="b"/>
              <a:pathLst>
                <a:path w="8850" h="7760" extrusionOk="0">
                  <a:moveTo>
                    <a:pt x="7060" y="0"/>
                  </a:moveTo>
                  <a:lnTo>
                    <a:pt x="682" y="5287"/>
                  </a:lnTo>
                  <a:cubicBezTo>
                    <a:pt x="96" y="5777"/>
                    <a:pt x="1" y="6663"/>
                    <a:pt x="492" y="7249"/>
                  </a:cubicBezTo>
                  <a:cubicBezTo>
                    <a:pt x="767" y="7587"/>
                    <a:pt x="1167" y="7760"/>
                    <a:pt x="1572" y="7760"/>
                  </a:cubicBezTo>
                  <a:cubicBezTo>
                    <a:pt x="1888" y="7760"/>
                    <a:pt x="2206" y="7654"/>
                    <a:pt x="2470" y="7439"/>
                  </a:cubicBezTo>
                  <a:lnTo>
                    <a:pt x="8849" y="2153"/>
                  </a:lnTo>
                  <a:lnTo>
                    <a:pt x="7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5"/>
            <p:cNvSpPr/>
            <p:nvPr/>
          </p:nvSpPr>
          <p:spPr>
            <a:xfrm>
              <a:off x="7365801" y="1441011"/>
              <a:ext cx="427447" cy="460539"/>
            </a:xfrm>
            <a:custGeom>
              <a:avLst/>
              <a:gdLst/>
              <a:ahLst/>
              <a:cxnLst/>
              <a:rect l="l" t="t" r="r" b="b"/>
              <a:pathLst>
                <a:path w="7440" h="8016" extrusionOk="0">
                  <a:moveTo>
                    <a:pt x="3055" y="1"/>
                  </a:moveTo>
                  <a:cubicBezTo>
                    <a:pt x="2684" y="1"/>
                    <a:pt x="2306" y="79"/>
                    <a:pt x="1947" y="243"/>
                  </a:cubicBezTo>
                  <a:cubicBezTo>
                    <a:pt x="586" y="861"/>
                    <a:pt x="1" y="2459"/>
                    <a:pt x="617" y="3805"/>
                  </a:cubicBezTo>
                  <a:lnTo>
                    <a:pt x="2548" y="8015"/>
                  </a:lnTo>
                  <a:lnTo>
                    <a:pt x="7440" y="5768"/>
                  </a:lnTo>
                  <a:lnTo>
                    <a:pt x="5509" y="1573"/>
                  </a:lnTo>
                  <a:cubicBezTo>
                    <a:pt x="5056" y="587"/>
                    <a:pt x="4076" y="1"/>
                    <a:pt x="30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5"/>
            <p:cNvSpPr/>
            <p:nvPr/>
          </p:nvSpPr>
          <p:spPr>
            <a:xfrm>
              <a:off x="7060272" y="998460"/>
              <a:ext cx="250091" cy="287435"/>
            </a:xfrm>
            <a:custGeom>
              <a:avLst/>
              <a:gdLst/>
              <a:ahLst/>
              <a:cxnLst/>
              <a:rect l="l" t="t" r="r" b="b"/>
              <a:pathLst>
                <a:path w="4353" h="5003" extrusionOk="0">
                  <a:moveTo>
                    <a:pt x="2168" y="1"/>
                  </a:moveTo>
                  <a:cubicBezTo>
                    <a:pt x="965" y="1"/>
                    <a:pt x="1" y="1125"/>
                    <a:pt x="1" y="2502"/>
                  </a:cubicBezTo>
                  <a:cubicBezTo>
                    <a:pt x="1" y="3879"/>
                    <a:pt x="965" y="5002"/>
                    <a:pt x="2168" y="5002"/>
                  </a:cubicBezTo>
                  <a:cubicBezTo>
                    <a:pt x="3371" y="5002"/>
                    <a:pt x="4353" y="3879"/>
                    <a:pt x="4353" y="2502"/>
                  </a:cubicBezTo>
                  <a:cubicBezTo>
                    <a:pt x="4353" y="1125"/>
                    <a:pt x="3371" y="1"/>
                    <a:pt x="2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5"/>
            <p:cNvSpPr/>
            <p:nvPr/>
          </p:nvSpPr>
          <p:spPr>
            <a:xfrm>
              <a:off x="7149379" y="1272217"/>
              <a:ext cx="134669" cy="205565"/>
            </a:xfrm>
            <a:custGeom>
              <a:avLst/>
              <a:gdLst/>
              <a:ahLst/>
              <a:cxnLst/>
              <a:rect l="l" t="t" r="r" b="b"/>
              <a:pathLst>
                <a:path w="2344" h="3578" extrusionOk="0">
                  <a:moveTo>
                    <a:pt x="1" y="1"/>
                  </a:moveTo>
                  <a:lnTo>
                    <a:pt x="1" y="3578"/>
                  </a:lnTo>
                  <a:lnTo>
                    <a:pt x="2343" y="3578"/>
                  </a:lnTo>
                  <a:lnTo>
                    <a:pt x="23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5"/>
            <p:cNvSpPr/>
            <p:nvPr/>
          </p:nvSpPr>
          <p:spPr>
            <a:xfrm>
              <a:off x="7149379" y="1244928"/>
              <a:ext cx="134669" cy="115250"/>
            </a:xfrm>
            <a:custGeom>
              <a:avLst/>
              <a:gdLst/>
              <a:ahLst/>
              <a:cxnLst/>
              <a:rect l="l" t="t" r="r" b="b"/>
              <a:pathLst>
                <a:path w="2344" h="2006" extrusionOk="0">
                  <a:moveTo>
                    <a:pt x="1" y="1"/>
                  </a:moveTo>
                  <a:lnTo>
                    <a:pt x="1" y="649"/>
                  </a:lnTo>
                  <a:cubicBezTo>
                    <a:pt x="64" y="807"/>
                    <a:pt x="381" y="1489"/>
                    <a:pt x="1140" y="1820"/>
                  </a:cubicBezTo>
                  <a:cubicBezTo>
                    <a:pt x="1462" y="1967"/>
                    <a:pt x="1767" y="2005"/>
                    <a:pt x="2001" y="2005"/>
                  </a:cubicBezTo>
                  <a:cubicBezTo>
                    <a:pt x="2146" y="2005"/>
                    <a:pt x="2264" y="1991"/>
                    <a:pt x="2343" y="1979"/>
                  </a:cubicBezTo>
                  <a:lnTo>
                    <a:pt x="23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5"/>
            <p:cNvSpPr/>
            <p:nvPr/>
          </p:nvSpPr>
          <p:spPr>
            <a:xfrm>
              <a:off x="7088423" y="1048960"/>
              <a:ext cx="250148" cy="280541"/>
            </a:xfrm>
            <a:custGeom>
              <a:avLst/>
              <a:gdLst/>
              <a:ahLst/>
              <a:cxnLst/>
              <a:rect l="l" t="t" r="r" b="b"/>
              <a:pathLst>
                <a:path w="4354" h="4883" extrusionOk="0">
                  <a:moveTo>
                    <a:pt x="1855" y="0"/>
                  </a:moveTo>
                  <a:cubicBezTo>
                    <a:pt x="1721" y="0"/>
                    <a:pt x="1588" y="18"/>
                    <a:pt x="1457" y="56"/>
                  </a:cubicBezTo>
                  <a:cubicBezTo>
                    <a:pt x="475" y="356"/>
                    <a:pt x="1" y="1671"/>
                    <a:pt x="397" y="2984"/>
                  </a:cubicBezTo>
                  <a:cubicBezTo>
                    <a:pt x="737" y="4115"/>
                    <a:pt x="1617" y="4882"/>
                    <a:pt x="2481" y="4882"/>
                  </a:cubicBezTo>
                  <a:cubicBezTo>
                    <a:pt x="2621" y="4882"/>
                    <a:pt x="2761" y="4862"/>
                    <a:pt x="2898" y="4820"/>
                  </a:cubicBezTo>
                  <a:cubicBezTo>
                    <a:pt x="3879" y="4535"/>
                    <a:pt x="4354" y="3222"/>
                    <a:pt x="3957" y="1908"/>
                  </a:cubicBezTo>
                  <a:cubicBezTo>
                    <a:pt x="3615" y="770"/>
                    <a:pt x="2725" y="0"/>
                    <a:pt x="1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5"/>
            <p:cNvSpPr/>
            <p:nvPr/>
          </p:nvSpPr>
          <p:spPr>
            <a:xfrm>
              <a:off x="7031201" y="1177422"/>
              <a:ext cx="100082" cy="96922"/>
            </a:xfrm>
            <a:custGeom>
              <a:avLst/>
              <a:gdLst/>
              <a:ahLst/>
              <a:cxnLst/>
              <a:rect l="l" t="t" r="r" b="b"/>
              <a:pathLst>
                <a:path w="1742" h="1687" extrusionOk="0">
                  <a:moveTo>
                    <a:pt x="645" y="0"/>
                  </a:moveTo>
                  <a:cubicBezTo>
                    <a:pt x="518" y="0"/>
                    <a:pt x="399" y="37"/>
                    <a:pt x="300" y="115"/>
                  </a:cubicBezTo>
                  <a:cubicBezTo>
                    <a:pt x="0" y="353"/>
                    <a:pt x="15" y="859"/>
                    <a:pt x="332" y="1254"/>
                  </a:cubicBezTo>
                  <a:cubicBezTo>
                    <a:pt x="544" y="1531"/>
                    <a:pt x="836" y="1686"/>
                    <a:pt x="1095" y="1686"/>
                  </a:cubicBezTo>
                  <a:cubicBezTo>
                    <a:pt x="1222" y="1686"/>
                    <a:pt x="1341" y="1649"/>
                    <a:pt x="1440" y="1571"/>
                  </a:cubicBezTo>
                  <a:cubicBezTo>
                    <a:pt x="1741" y="1349"/>
                    <a:pt x="1725" y="828"/>
                    <a:pt x="1408" y="431"/>
                  </a:cubicBezTo>
                  <a:cubicBezTo>
                    <a:pt x="1195" y="155"/>
                    <a:pt x="905" y="0"/>
                    <a:pt x="6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5"/>
            <p:cNvSpPr/>
            <p:nvPr/>
          </p:nvSpPr>
          <p:spPr>
            <a:xfrm>
              <a:off x="7199363" y="1248605"/>
              <a:ext cx="41021" cy="12754"/>
            </a:xfrm>
            <a:custGeom>
              <a:avLst/>
              <a:gdLst/>
              <a:ahLst/>
              <a:cxnLst/>
              <a:rect l="l" t="t" r="r" b="b"/>
              <a:pathLst>
                <a:path w="714" h="222" extrusionOk="0">
                  <a:moveTo>
                    <a:pt x="32" y="0"/>
                  </a:moveTo>
                  <a:lnTo>
                    <a:pt x="1" y="32"/>
                  </a:lnTo>
                  <a:cubicBezTo>
                    <a:pt x="112" y="142"/>
                    <a:pt x="222" y="205"/>
                    <a:pt x="349" y="205"/>
                  </a:cubicBezTo>
                  <a:cubicBezTo>
                    <a:pt x="365" y="205"/>
                    <a:pt x="380" y="222"/>
                    <a:pt x="380" y="222"/>
                  </a:cubicBezTo>
                  <a:cubicBezTo>
                    <a:pt x="492" y="222"/>
                    <a:pt x="602" y="174"/>
                    <a:pt x="713" y="110"/>
                  </a:cubicBezTo>
                  <a:lnTo>
                    <a:pt x="682" y="63"/>
                  </a:lnTo>
                  <a:cubicBezTo>
                    <a:pt x="585" y="119"/>
                    <a:pt x="489" y="161"/>
                    <a:pt x="403" y="161"/>
                  </a:cubicBezTo>
                  <a:cubicBezTo>
                    <a:pt x="390" y="161"/>
                    <a:pt x="377" y="160"/>
                    <a:pt x="365" y="158"/>
                  </a:cubicBezTo>
                  <a:cubicBezTo>
                    <a:pt x="239" y="158"/>
                    <a:pt x="144" y="95"/>
                    <a:pt x="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5"/>
            <p:cNvSpPr/>
            <p:nvPr/>
          </p:nvSpPr>
          <p:spPr>
            <a:xfrm>
              <a:off x="7158457" y="1185637"/>
              <a:ext cx="37344" cy="17523"/>
            </a:xfrm>
            <a:custGeom>
              <a:avLst/>
              <a:gdLst/>
              <a:ahLst/>
              <a:cxnLst/>
              <a:rect l="l" t="t" r="r" b="b"/>
              <a:pathLst>
                <a:path w="650" h="305" extrusionOk="0">
                  <a:moveTo>
                    <a:pt x="397" y="0"/>
                  </a:moveTo>
                  <a:cubicBezTo>
                    <a:pt x="358" y="0"/>
                    <a:pt x="315" y="6"/>
                    <a:pt x="269" y="20"/>
                  </a:cubicBezTo>
                  <a:cubicBezTo>
                    <a:pt x="64" y="83"/>
                    <a:pt x="1" y="273"/>
                    <a:pt x="1" y="288"/>
                  </a:cubicBezTo>
                  <a:lnTo>
                    <a:pt x="48" y="305"/>
                  </a:lnTo>
                  <a:cubicBezTo>
                    <a:pt x="48" y="288"/>
                    <a:pt x="111" y="130"/>
                    <a:pt x="286" y="67"/>
                  </a:cubicBezTo>
                  <a:cubicBezTo>
                    <a:pt x="320" y="57"/>
                    <a:pt x="353" y="54"/>
                    <a:pt x="384" y="54"/>
                  </a:cubicBezTo>
                  <a:cubicBezTo>
                    <a:pt x="511" y="54"/>
                    <a:pt x="605" y="115"/>
                    <a:pt x="618" y="115"/>
                  </a:cubicBezTo>
                  <a:lnTo>
                    <a:pt x="649" y="83"/>
                  </a:lnTo>
                  <a:cubicBezTo>
                    <a:pt x="637" y="70"/>
                    <a:pt x="538"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5"/>
            <p:cNvSpPr/>
            <p:nvPr/>
          </p:nvSpPr>
          <p:spPr>
            <a:xfrm>
              <a:off x="7168453" y="1187418"/>
              <a:ext cx="14593" cy="12352"/>
            </a:xfrm>
            <a:custGeom>
              <a:avLst/>
              <a:gdLst/>
              <a:ahLst/>
              <a:cxnLst/>
              <a:rect l="l" t="t" r="r" b="b"/>
              <a:pathLst>
                <a:path w="254" h="215" extrusionOk="0">
                  <a:moveTo>
                    <a:pt x="120" y="0"/>
                  </a:moveTo>
                  <a:cubicBezTo>
                    <a:pt x="112" y="0"/>
                    <a:pt x="103" y="2"/>
                    <a:pt x="95" y="4"/>
                  </a:cubicBezTo>
                  <a:cubicBezTo>
                    <a:pt x="32" y="36"/>
                    <a:pt x="0" y="84"/>
                    <a:pt x="32" y="147"/>
                  </a:cubicBezTo>
                  <a:cubicBezTo>
                    <a:pt x="46" y="186"/>
                    <a:pt x="91" y="214"/>
                    <a:pt x="133" y="214"/>
                  </a:cubicBezTo>
                  <a:cubicBezTo>
                    <a:pt x="142" y="214"/>
                    <a:pt x="151" y="213"/>
                    <a:pt x="159" y="210"/>
                  </a:cubicBezTo>
                  <a:cubicBezTo>
                    <a:pt x="222" y="194"/>
                    <a:pt x="254" y="131"/>
                    <a:pt x="222" y="84"/>
                  </a:cubicBezTo>
                  <a:cubicBezTo>
                    <a:pt x="209" y="31"/>
                    <a:pt x="163" y="0"/>
                    <a:pt x="1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5"/>
            <p:cNvSpPr/>
            <p:nvPr/>
          </p:nvSpPr>
          <p:spPr>
            <a:xfrm>
              <a:off x="7251242" y="1154614"/>
              <a:ext cx="37287" cy="18500"/>
            </a:xfrm>
            <a:custGeom>
              <a:avLst/>
              <a:gdLst/>
              <a:ahLst/>
              <a:cxnLst/>
              <a:rect l="l" t="t" r="r" b="b"/>
              <a:pathLst>
                <a:path w="649" h="322" extrusionOk="0">
                  <a:moveTo>
                    <a:pt x="399" y="0"/>
                  </a:moveTo>
                  <a:cubicBezTo>
                    <a:pt x="358" y="0"/>
                    <a:pt x="314" y="7"/>
                    <a:pt x="269" y="22"/>
                  </a:cubicBezTo>
                  <a:cubicBezTo>
                    <a:pt x="64" y="85"/>
                    <a:pt x="0" y="275"/>
                    <a:pt x="0" y="307"/>
                  </a:cubicBezTo>
                  <a:lnTo>
                    <a:pt x="47" y="322"/>
                  </a:lnTo>
                  <a:cubicBezTo>
                    <a:pt x="47" y="290"/>
                    <a:pt x="111" y="132"/>
                    <a:pt x="285" y="69"/>
                  </a:cubicBezTo>
                  <a:cubicBezTo>
                    <a:pt x="319" y="59"/>
                    <a:pt x="352" y="56"/>
                    <a:pt x="382" y="56"/>
                  </a:cubicBezTo>
                  <a:cubicBezTo>
                    <a:pt x="510" y="56"/>
                    <a:pt x="605" y="120"/>
                    <a:pt x="617" y="132"/>
                  </a:cubicBezTo>
                  <a:lnTo>
                    <a:pt x="649" y="85"/>
                  </a:lnTo>
                  <a:cubicBezTo>
                    <a:pt x="625" y="61"/>
                    <a:pt x="528" y="0"/>
                    <a:pt x="3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5"/>
            <p:cNvSpPr/>
            <p:nvPr/>
          </p:nvSpPr>
          <p:spPr>
            <a:xfrm>
              <a:off x="7261181" y="1156509"/>
              <a:ext cx="13731" cy="12410"/>
            </a:xfrm>
            <a:custGeom>
              <a:avLst/>
              <a:gdLst/>
              <a:ahLst/>
              <a:cxnLst/>
              <a:rect l="l" t="t" r="r" b="b"/>
              <a:pathLst>
                <a:path w="239" h="216" extrusionOk="0">
                  <a:moveTo>
                    <a:pt x="121" y="0"/>
                  </a:moveTo>
                  <a:cubicBezTo>
                    <a:pt x="112" y="0"/>
                    <a:pt x="104" y="1"/>
                    <a:pt x="96" y="4"/>
                  </a:cubicBezTo>
                  <a:cubicBezTo>
                    <a:pt x="32" y="36"/>
                    <a:pt x="1" y="84"/>
                    <a:pt x="17" y="147"/>
                  </a:cubicBezTo>
                  <a:cubicBezTo>
                    <a:pt x="29" y="196"/>
                    <a:pt x="69" y="216"/>
                    <a:pt x="115" y="216"/>
                  </a:cubicBezTo>
                  <a:cubicBezTo>
                    <a:pt x="129" y="216"/>
                    <a:pt x="144" y="214"/>
                    <a:pt x="159" y="210"/>
                  </a:cubicBezTo>
                  <a:cubicBezTo>
                    <a:pt x="207" y="194"/>
                    <a:pt x="239" y="131"/>
                    <a:pt x="222" y="84"/>
                  </a:cubicBezTo>
                  <a:cubicBezTo>
                    <a:pt x="210" y="31"/>
                    <a:pt x="164" y="0"/>
                    <a:pt x="1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5"/>
            <p:cNvSpPr/>
            <p:nvPr/>
          </p:nvSpPr>
          <p:spPr>
            <a:xfrm>
              <a:off x="7227571" y="1162140"/>
              <a:ext cx="33667" cy="69173"/>
            </a:xfrm>
            <a:custGeom>
              <a:avLst/>
              <a:gdLst/>
              <a:ahLst/>
              <a:cxnLst/>
              <a:rect l="l" t="t" r="r" b="b"/>
              <a:pathLst>
                <a:path w="586" h="1204" extrusionOk="0">
                  <a:moveTo>
                    <a:pt x="1" y="1"/>
                  </a:moveTo>
                  <a:lnTo>
                    <a:pt x="96" y="1204"/>
                  </a:lnTo>
                  <a:lnTo>
                    <a:pt x="586" y="1062"/>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5"/>
            <p:cNvSpPr/>
            <p:nvPr/>
          </p:nvSpPr>
          <p:spPr>
            <a:xfrm>
              <a:off x="7121171" y="1146053"/>
              <a:ext cx="64634" cy="28267"/>
            </a:xfrm>
            <a:custGeom>
              <a:avLst/>
              <a:gdLst/>
              <a:ahLst/>
              <a:cxnLst/>
              <a:rect l="l" t="t" r="r" b="b"/>
              <a:pathLst>
                <a:path w="1125" h="492" extrusionOk="0">
                  <a:moveTo>
                    <a:pt x="1007" y="0"/>
                  </a:moveTo>
                  <a:cubicBezTo>
                    <a:pt x="993" y="0"/>
                    <a:pt x="979" y="4"/>
                    <a:pt x="967" y="12"/>
                  </a:cubicBezTo>
                  <a:lnTo>
                    <a:pt x="95" y="266"/>
                  </a:lnTo>
                  <a:cubicBezTo>
                    <a:pt x="32" y="297"/>
                    <a:pt x="0" y="361"/>
                    <a:pt x="17" y="408"/>
                  </a:cubicBezTo>
                  <a:cubicBezTo>
                    <a:pt x="30" y="460"/>
                    <a:pt x="76" y="491"/>
                    <a:pt x="127" y="491"/>
                  </a:cubicBezTo>
                  <a:cubicBezTo>
                    <a:pt x="138" y="491"/>
                    <a:pt x="148" y="490"/>
                    <a:pt x="159" y="487"/>
                  </a:cubicBezTo>
                  <a:lnTo>
                    <a:pt x="1030" y="218"/>
                  </a:lnTo>
                  <a:cubicBezTo>
                    <a:pt x="1093" y="202"/>
                    <a:pt x="1125" y="139"/>
                    <a:pt x="1108" y="76"/>
                  </a:cubicBezTo>
                  <a:cubicBezTo>
                    <a:pt x="1085" y="29"/>
                    <a:pt x="1045" y="0"/>
                    <a:pt x="1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5"/>
            <p:cNvSpPr/>
            <p:nvPr/>
          </p:nvSpPr>
          <p:spPr>
            <a:xfrm>
              <a:off x="7223952" y="1115202"/>
              <a:ext cx="64577" cy="28152"/>
            </a:xfrm>
            <a:custGeom>
              <a:avLst/>
              <a:gdLst/>
              <a:ahLst/>
              <a:cxnLst/>
              <a:rect l="l" t="t" r="r" b="b"/>
              <a:pathLst>
                <a:path w="1124" h="490" extrusionOk="0">
                  <a:moveTo>
                    <a:pt x="1000" y="1"/>
                  </a:moveTo>
                  <a:cubicBezTo>
                    <a:pt x="988" y="1"/>
                    <a:pt x="976" y="4"/>
                    <a:pt x="965" y="11"/>
                  </a:cubicBezTo>
                  <a:lnTo>
                    <a:pt x="96" y="280"/>
                  </a:lnTo>
                  <a:cubicBezTo>
                    <a:pt x="32" y="296"/>
                    <a:pt x="1" y="360"/>
                    <a:pt x="16" y="423"/>
                  </a:cubicBezTo>
                  <a:cubicBezTo>
                    <a:pt x="29" y="462"/>
                    <a:pt x="75" y="490"/>
                    <a:pt x="126" y="490"/>
                  </a:cubicBezTo>
                  <a:cubicBezTo>
                    <a:pt x="137" y="490"/>
                    <a:pt x="148" y="489"/>
                    <a:pt x="159" y="486"/>
                  </a:cubicBezTo>
                  <a:lnTo>
                    <a:pt x="1029" y="216"/>
                  </a:lnTo>
                  <a:cubicBezTo>
                    <a:pt x="1092" y="201"/>
                    <a:pt x="1124" y="138"/>
                    <a:pt x="1108" y="75"/>
                  </a:cubicBezTo>
                  <a:cubicBezTo>
                    <a:pt x="1084" y="37"/>
                    <a:pt x="1041" y="1"/>
                    <a:pt x="10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5"/>
            <p:cNvSpPr/>
            <p:nvPr/>
          </p:nvSpPr>
          <p:spPr>
            <a:xfrm>
              <a:off x="7141164" y="1212640"/>
              <a:ext cx="57395" cy="48260"/>
            </a:xfrm>
            <a:custGeom>
              <a:avLst/>
              <a:gdLst/>
              <a:ahLst/>
              <a:cxnLst/>
              <a:rect l="l" t="t" r="r" b="b"/>
              <a:pathLst>
                <a:path w="999" h="840" extrusionOk="0">
                  <a:moveTo>
                    <a:pt x="527" y="1"/>
                  </a:moveTo>
                  <a:cubicBezTo>
                    <a:pt x="478" y="1"/>
                    <a:pt x="429" y="8"/>
                    <a:pt x="380" y="25"/>
                  </a:cubicBezTo>
                  <a:cubicBezTo>
                    <a:pt x="144" y="88"/>
                    <a:pt x="1" y="325"/>
                    <a:pt x="64" y="546"/>
                  </a:cubicBezTo>
                  <a:cubicBezTo>
                    <a:pt x="114" y="723"/>
                    <a:pt x="286" y="839"/>
                    <a:pt x="474" y="839"/>
                  </a:cubicBezTo>
                  <a:cubicBezTo>
                    <a:pt x="522" y="839"/>
                    <a:pt x="570" y="832"/>
                    <a:pt x="619" y="816"/>
                  </a:cubicBezTo>
                  <a:cubicBezTo>
                    <a:pt x="855" y="753"/>
                    <a:pt x="998" y="515"/>
                    <a:pt x="935" y="293"/>
                  </a:cubicBezTo>
                  <a:cubicBezTo>
                    <a:pt x="885" y="117"/>
                    <a:pt x="714" y="1"/>
                    <a:pt x="5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5"/>
            <p:cNvSpPr/>
            <p:nvPr/>
          </p:nvSpPr>
          <p:spPr>
            <a:xfrm>
              <a:off x="7274854" y="1181731"/>
              <a:ext cx="57338" cy="48260"/>
            </a:xfrm>
            <a:custGeom>
              <a:avLst/>
              <a:gdLst/>
              <a:ahLst/>
              <a:cxnLst/>
              <a:rect l="l" t="t" r="r" b="b"/>
              <a:pathLst>
                <a:path w="998" h="840" extrusionOk="0">
                  <a:moveTo>
                    <a:pt x="526" y="1"/>
                  </a:moveTo>
                  <a:cubicBezTo>
                    <a:pt x="478" y="1"/>
                    <a:pt x="429" y="8"/>
                    <a:pt x="381" y="25"/>
                  </a:cubicBezTo>
                  <a:cubicBezTo>
                    <a:pt x="143" y="88"/>
                    <a:pt x="1" y="325"/>
                    <a:pt x="64" y="546"/>
                  </a:cubicBezTo>
                  <a:cubicBezTo>
                    <a:pt x="115" y="723"/>
                    <a:pt x="286" y="839"/>
                    <a:pt x="473" y="839"/>
                  </a:cubicBezTo>
                  <a:cubicBezTo>
                    <a:pt x="521" y="839"/>
                    <a:pt x="570" y="832"/>
                    <a:pt x="618" y="816"/>
                  </a:cubicBezTo>
                  <a:cubicBezTo>
                    <a:pt x="856" y="753"/>
                    <a:pt x="997" y="515"/>
                    <a:pt x="934" y="293"/>
                  </a:cubicBezTo>
                  <a:cubicBezTo>
                    <a:pt x="884" y="117"/>
                    <a:pt x="713" y="1"/>
                    <a:pt x="5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5"/>
            <p:cNvSpPr/>
            <p:nvPr/>
          </p:nvSpPr>
          <p:spPr>
            <a:xfrm>
              <a:off x="7142141" y="1013052"/>
              <a:ext cx="100082" cy="81870"/>
            </a:xfrm>
            <a:custGeom>
              <a:avLst/>
              <a:gdLst/>
              <a:ahLst/>
              <a:cxnLst/>
              <a:rect l="l" t="t" r="r" b="b"/>
              <a:pathLst>
                <a:path w="1742" h="1425" extrusionOk="0">
                  <a:moveTo>
                    <a:pt x="870" y="0"/>
                  </a:moveTo>
                  <a:cubicBezTo>
                    <a:pt x="395" y="0"/>
                    <a:pt x="0" y="317"/>
                    <a:pt x="0" y="713"/>
                  </a:cubicBezTo>
                  <a:cubicBezTo>
                    <a:pt x="0" y="1108"/>
                    <a:pt x="395" y="1425"/>
                    <a:pt x="870" y="1425"/>
                  </a:cubicBezTo>
                  <a:cubicBezTo>
                    <a:pt x="1345" y="1425"/>
                    <a:pt x="1741" y="1108"/>
                    <a:pt x="1741" y="713"/>
                  </a:cubicBezTo>
                  <a:cubicBezTo>
                    <a:pt x="1741" y="317"/>
                    <a:pt x="1345" y="0"/>
                    <a:pt x="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5"/>
            <p:cNvSpPr/>
            <p:nvPr/>
          </p:nvSpPr>
          <p:spPr>
            <a:xfrm>
              <a:off x="7012989" y="917625"/>
              <a:ext cx="271061" cy="200969"/>
            </a:xfrm>
            <a:custGeom>
              <a:avLst/>
              <a:gdLst/>
              <a:ahLst/>
              <a:cxnLst/>
              <a:rect l="l" t="t" r="r" b="b"/>
              <a:pathLst>
                <a:path w="4718" h="3498" extrusionOk="0">
                  <a:moveTo>
                    <a:pt x="2438" y="1"/>
                  </a:moveTo>
                  <a:cubicBezTo>
                    <a:pt x="2229" y="1"/>
                    <a:pt x="2016" y="31"/>
                    <a:pt x="1805" y="95"/>
                  </a:cubicBezTo>
                  <a:cubicBezTo>
                    <a:pt x="649" y="443"/>
                    <a:pt x="1" y="1646"/>
                    <a:pt x="349" y="2801"/>
                  </a:cubicBezTo>
                  <a:lnTo>
                    <a:pt x="554" y="3497"/>
                  </a:lnTo>
                  <a:lnTo>
                    <a:pt x="4717" y="2247"/>
                  </a:lnTo>
                  <a:lnTo>
                    <a:pt x="4511" y="1551"/>
                  </a:lnTo>
                  <a:cubicBezTo>
                    <a:pt x="4226" y="606"/>
                    <a:pt x="3371" y="1"/>
                    <a:pt x="24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5"/>
            <p:cNvSpPr/>
            <p:nvPr/>
          </p:nvSpPr>
          <p:spPr>
            <a:xfrm>
              <a:off x="7016608" y="1002137"/>
              <a:ext cx="282839" cy="116514"/>
            </a:xfrm>
            <a:custGeom>
              <a:avLst/>
              <a:gdLst/>
              <a:ahLst/>
              <a:cxnLst/>
              <a:rect l="l" t="t" r="r" b="b"/>
              <a:pathLst>
                <a:path w="4923" h="2028" extrusionOk="0">
                  <a:moveTo>
                    <a:pt x="4462" y="0"/>
                  </a:moveTo>
                  <a:cubicBezTo>
                    <a:pt x="4426" y="0"/>
                    <a:pt x="4389" y="6"/>
                    <a:pt x="4353" y="17"/>
                  </a:cubicBezTo>
                  <a:lnTo>
                    <a:pt x="333" y="1235"/>
                  </a:lnTo>
                  <a:cubicBezTo>
                    <a:pt x="127" y="1298"/>
                    <a:pt x="1" y="1520"/>
                    <a:pt x="64" y="1726"/>
                  </a:cubicBezTo>
                  <a:cubicBezTo>
                    <a:pt x="116" y="1909"/>
                    <a:pt x="277" y="2027"/>
                    <a:pt x="456" y="2027"/>
                  </a:cubicBezTo>
                  <a:cubicBezTo>
                    <a:pt x="493" y="2027"/>
                    <a:pt x="532" y="2022"/>
                    <a:pt x="571" y="2011"/>
                  </a:cubicBezTo>
                  <a:lnTo>
                    <a:pt x="4574" y="792"/>
                  </a:lnTo>
                  <a:cubicBezTo>
                    <a:pt x="4796" y="728"/>
                    <a:pt x="4923" y="507"/>
                    <a:pt x="4859" y="285"/>
                  </a:cubicBezTo>
                  <a:cubicBezTo>
                    <a:pt x="4795" y="116"/>
                    <a:pt x="4633" y="0"/>
                    <a:pt x="4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5"/>
            <p:cNvSpPr/>
            <p:nvPr/>
          </p:nvSpPr>
          <p:spPr>
            <a:xfrm>
              <a:off x="6591924" y="2237924"/>
              <a:ext cx="1252235" cy="2247944"/>
            </a:xfrm>
            <a:custGeom>
              <a:avLst/>
              <a:gdLst/>
              <a:ahLst/>
              <a:cxnLst/>
              <a:rect l="l" t="t" r="r" b="b"/>
              <a:pathLst>
                <a:path w="21796" h="39127" extrusionOk="0">
                  <a:moveTo>
                    <a:pt x="6222" y="1"/>
                  </a:moveTo>
                  <a:lnTo>
                    <a:pt x="1" y="38192"/>
                  </a:lnTo>
                  <a:lnTo>
                    <a:pt x="5730" y="39126"/>
                  </a:lnTo>
                  <a:lnTo>
                    <a:pt x="10907" y="7408"/>
                  </a:lnTo>
                  <a:lnTo>
                    <a:pt x="16066" y="39126"/>
                  </a:lnTo>
                  <a:lnTo>
                    <a:pt x="21796" y="38192"/>
                  </a:lnTo>
                  <a:lnTo>
                    <a:pt x="15575" y="1"/>
                  </a:lnTo>
                  <a:lnTo>
                    <a:pt x="10907" y="760"/>
                  </a:lnTo>
                  <a:lnTo>
                    <a:pt x="62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5"/>
            <p:cNvSpPr/>
            <p:nvPr/>
          </p:nvSpPr>
          <p:spPr>
            <a:xfrm>
              <a:off x="6941116" y="2143358"/>
              <a:ext cx="543845" cy="493804"/>
            </a:xfrm>
            <a:custGeom>
              <a:avLst/>
              <a:gdLst/>
              <a:ahLst/>
              <a:cxnLst/>
              <a:rect l="l" t="t" r="r" b="b"/>
              <a:pathLst>
                <a:path w="9466" h="8595" extrusionOk="0">
                  <a:moveTo>
                    <a:pt x="1" y="1"/>
                  </a:moveTo>
                  <a:lnTo>
                    <a:pt x="1" y="8136"/>
                  </a:lnTo>
                  <a:cubicBezTo>
                    <a:pt x="1" y="8389"/>
                    <a:pt x="207" y="8594"/>
                    <a:pt x="460" y="8594"/>
                  </a:cubicBezTo>
                  <a:lnTo>
                    <a:pt x="8991" y="8594"/>
                  </a:lnTo>
                  <a:cubicBezTo>
                    <a:pt x="9260" y="8594"/>
                    <a:pt x="9465" y="8389"/>
                    <a:pt x="9465" y="8136"/>
                  </a:cubicBezTo>
                  <a:lnTo>
                    <a:pt x="94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5"/>
            <p:cNvSpPr/>
            <p:nvPr/>
          </p:nvSpPr>
          <p:spPr>
            <a:xfrm>
              <a:off x="6321900" y="3605563"/>
              <a:ext cx="760269" cy="986632"/>
            </a:xfrm>
            <a:custGeom>
              <a:avLst/>
              <a:gdLst/>
              <a:ahLst/>
              <a:cxnLst/>
              <a:rect l="l" t="t" r="r" b="b"/>
              <a:pathLst>
                <a:path w="13233" h="17173" extrusionOk="0">
                  <a:moveTo>
                    <a:pt x="5840" y="0"/>
                  </a:moveTo>
                  <a:lnTo>
                    <a:pt x="3863" y="15527"/>
                  </a:lnTo>
                  <a:lnTo>
                    <a:pt x="1" y="17173"/>
                  </a:lnTo>
                  <a:lnTo>
                    <a:pt x="10289" y="17094"/>
                  </a:lnTo>
                  <a:lnTo>
                    <a:pt x="10289" y="16050"/>
                  </a:lnTo>
                  <a:lnTo>
                    <a:pt x="13232" y="1377"/>
                  </a:lnTo>
                  <a:lnTo>
                    <a:pt x="58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5"/>
            <p:cNvSpPr/>
            <p:nvPr/>
          </p:nvSpPr>
          <p:spPr>
            <a:xfrm>
              <a:off x="7326676" y="3617341"/>
              <a:ext cx="760269" cy="986747"/>
            </a:xfrm>
            <a:custGeom>
              <a:avLst/>
              <a:gdLst/>
              <a:ahLst/>
              <a:cxnLst/>
              <a:rect l="l" t="t" r="r" b="b"/>
              <a:pathLst>
                <a:path w="13233" h="17175" extrusionOk="0">
                  <a:moveTo>
                    <a:pt x="7393" y="0"/>
                  </a:moveTo>
                  <a:lnTo>
                    <a:pt x="0" y="1378"/>
                  </a:lnTo>
                  <a:lnTo>
                    <a:pt x="2944" y="16050"/>
                  </a:lnTo>
                  <a:lnTo>
                    <a:pt x="2944" y="17111"/>
                  </a:lnTo>
                  <a:lnTo>
                    <a:pt x="13232" y="17174"/>
                  </a:lnTo>
                  <a:lnTo>
                    <a:pt x="9370" y="15528"/>
                  </a:lnTo>
                  <a:lnTo>
                    <a:pt x="73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5"/>
            <p:cNvSpPr/>
            <p:nvPr/>
          </p:nvSpPr>
          <p:spPr>
            <a:xfrm>
              <a:off x="6910207" y="1432278"/>
              <a:ext cx="575674" cy="781124"/>
            </a:xfrm>
            <a:custGeom>
              <a:avLst/>
              <a:gdLst/>
              <a:ahLst/>
              <a:cxnLst/>
              <a:rect l="l" t="t" r="r" b="b"/>
              <a:pathLst>
                <a:path w="10020" h="13596" extrusionOk="0">
                  <a:moveTo>
                    <a:pt x="0" y="0"/>
                  </a:moveTo>
                  <a:lnTo>
                    <a:pt x="0" y="13596"/>
                  </a:lnTo>
                  <a:lnTo>
                    <a:pt x="10020" y="13596"/>
                  </a:lnTo>
                  <a:lnTo>
                    <a:pt x="100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5"/>
            <p:cNvSpPr/>
            <p:nvPr/>
          </p:nvSpPr>
          <p:spPr>
            <a:xfrm>
              <a:off x="7293067" y="1414066"/>
              <a:ext cx="326445" cy="968477"/>
            </a:xfrm>
            <a:custGeom>
              <a:avLst/>
              <a:gdLst/>
              <a:ahLst/>
              <a:cxnLst/>
              <a:rect l="l" t="t" r="r" b="b"/>
              <a:pathLst>
                <a:path w="5682" h="16857" extrusionOk="0">
                  <a:moveTo>
                    <a:pt x="5682" y="1"/>
                  </a:moveTo>
                  <a:lnTo>
                    <a:pt x="5682" y="1"/>
                  </a:lnTo>
                  <a:cubicBezTo>
                    <a:pt x="3783" y="64"/>
                    <a:pt x="1900" y="143"/>
                    <a:pt x="0" y="206"/>
                  </a:cubicBezTo>
                  <a:lnTo>
                    <a:pt x="0" y="16857"/>
                  </a:lnTo>
                  <a:lnTo>
                    <a:pt x="4637" y="16857"/>
                  </a:lnTo>
                  <a:cubicBezTo>
                    <a:pt x="4749" y="14957"/>
                    <a:pt x="4875" y="13058"/>
                    <a:pt x="4985" y="11175"/>
                  </a:cubicBezTo>
                  <a:cubicBezTo>
                    <a:pt x="5034" y="10542"/>
                    <a:pt x="5065" y="9909"/>
                    <a:pt x="5112" y="9276"/>
                  </a:cubicBezTo>
                  <a:cubicBezTo>
                    <a:pt x="5144" y="8563"/>
                    <a:pt x="5192" y="7866"/>
                    <a:pt x="5239" y="7170"/>
                  </a:cubicBezTo>
                  <a:cubicBezTo>
                    <a:pt x="5270" y="6537"/>
                    <a:pt x="5319" y="5904"/>
                    <a:pt x="5350" y="5271"/>
                  </a:cubicBezTo>
                  <a:lnTo>
                    <a:pt x="56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5"/>
            <p:cNvSpPr/>
            <p:nvPr/>
          </p:nvSpPr>
          <p:spPr>
            <a:xfrm>
              <a:off x="7293067" y="1716837"/>
              <a:ext cx="307428" cy="109217"/>
            </a:xfrm>
            <a:custGeom>
              <a:avLst/>
              <a:gdLst/>
              <a:ahLst/>
              <a:cxnLst/>
              <a:rect l="l" t="t" r="r" b="b"/>
              <a:pathLst>
                <a:path w="5351" h="1901" extrusionOk="0">
                  <a:moveTo>
                    <a:pt x="0" y="1"/>
                  </a:moveTo>
                  <a:lnTo>
                    <a:pt x="0" y="1900"/>
                  </a:lnTo>
                  <a:lnTo>
                    <a:pt x="5239" y="1900"/>
                  </a:lnTo>
                  <a:cubicBezTo>
                    <a:pt x="5270" y="1267"/>
                    <a:pt x="5319" y="634"/>
                    <a:pt x="53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5"/>
            <p:cNvSpPr/>
            <p:nvPr/>
          </p:nvSpPr>
          <p:spPr>
            <a:xfrm>
              <a:off x="7293067" y="1946931"/>
              <a:ext cx="293755" cy="109217"/>
            </a:xfrm>
            <a:custGeom>
              <a:avLst/>
              <a:gdLst/>
              <a:ahLst/>
              <a:cxnLst/>
              <a:rect l="l" t="t" r="r" b="b"/>
              <a:pathLst>
                <a:path w="5113" h="1901" extrusionOk="0">
                  <a:moveTo>
                    <a:pt x="0" y="1"/>
                  </a:moveTo>
                  <a:lnTo>
                    <a:pt x="0" y="1900"/>
                  </a:lnTo>
                  <a:lnTo>
                    <a:pt x="4985" y="1900"/>
                  </a:lnTo>
                  <a:cubicBezTo>
                    <a:pt x="5034" y="1267"/>
                    <a:pt x="5065" y="634"/>
                    <a:pt x="51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5"/>
            <p:cNvSpPr/>
            <p:nvPr/>
          </p:nvSpPr>
          <p:spPr>
            <a:xfrm>
              <a:off x="6832934" y="1414066"/>
              <a:ext cx="326503" cy="968477"/>
            </a:xfrm>
            <a:custGeom>
              <a:avLst/>
              <a:gdLst/>
              <a:ahLst/>
              <a:cxnLst/>
              <a:rect l="l" t="t" r="r" b="b"/>
              <a:pathLst>
                <a:path w="5683" h="16857" extrusionOk="0">
                  <a:moveTo>
                    <a:pt x="1" y="1"/>
                  </a:moveTo>
                  <a:lnTo>
                    <a:pt x="332" y="5271"/>
                  </a:lnTo>
                  <a:cubicBezTo>
                    <a:pt x="364" y="5904"/>
                    <a:pt x="412" y="6537"/>
                    <a:pt x="444" y="7170"/>
                  </a:cubicBezTo>
                  <a:cubicBezTo>
                    <a:pt x="491" y="7866"/>
                    <a:pt x="539" y="8563"/>
                    <a:pt x="570" y="9276"/>
                  </a:cubicBezTo>
                  <a:cubicBezTo>
                    <a:pt x="617" y="9909"/>
                    <a:pt x="649" y="10542"/>
                    <a:pt x="697" y="11175"/>
                  </a:cubicBezTo>
                  <a:cubicBezTo>
                    <a:pt x="807" y="13058"/>
                    <a:pt x="934" y="14957"/>
                    <a:pt x="1045" y="16857"/>
                  </a:cubicBezTo>
                  <a:lnTo>
                    <a:pt x="5682" y="16857"/>
                  </a:lnTo>
                  <a:lnTo>
                    <a:pt x="5682" y="206"/>
                  </a:lnTo>
                  <a:cubicBezTo>
                    <a:pt x="3783" y="143"/>
                    <a:pt x="1900" y="6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5"/>
            <p:cNvSpPr/>
            <p:nvPr/>
          </p:nvSpPr>
          <p:spPr>
            <a:xfrm>
              <a:off x="6852009" y="1716837"/>
              <a:ext cx="307428" cy="109217"/>
            </a:xfrm>
            <a:custGeom>
              <a:avLst/>
              <a:gdLst/>
              <a:ahLst/>
              <a:cxnLst/>
              <a:rect l="l" t="t" r="r" b="b"/>
              <a:pathLst>
                <a:path w="5351" h="1901" extrusionOk="0">
                  <a:moveTo>
                    <a:pt x="0" y="1"/>
                  </a:moveTo>
                  <a:cubicBezTo>
                    <a:pt x="32" y="634"/>
                    <a:pt x="80" y="1267"/>
                    <a:pt x="112" y="1900"/>
                  </a:cubicBezTo>
                  <a:lnTo>
                    <a:pt x="5350" y="1900"/>
                  </a:lnTo>
                  <a:lnTo>
                    <a:pt x="5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5"/>
            <p:cNvSpPr/>
            <p:nvPr/>
          </p:nvSpPr>
          <p:spPr>
            <a:xfrm>
              <a:off x="6865682" y="1946931"/>
              <a:ext cx="293755" cy="109217"/>
            </a:xfrm>
            <a:custGeom>
              <a:avLst/>
              <a:gdLst/>
              <a:ahLst/>
              <a:cxnLst/>
              <a:rect l="l" t="t" r="r" b="b"/>
              <a:pathLst>
                <a:path w="5113" h="1901" extrusionOk="0">
                  <a:moveTo>
                    <a:pt x="0" y="1"/>
                  </a:moveTo>
                  <a:cubicBezTo>
                    <a:pt x="47" y="634"/>
                    <a:pt x="79" y="1267"/>
                    <a:pt x="127" y="1900"/>
                  </a:cubicBezTo>
                  <a:lnTo>
                    <a:pt x="5112" y="1900"/>
                  </a:lnTo>
                  <a:lnTo>
                    <a:pt x="51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5"/>
            <p:cNvSpPr/>
            <p:nvPr/>
          </p:nvSpPr>
          <p:spPr>
            <a:xfrm>
              <a:off x="8187822" y="1528567"/>
              <a:ext cx="130992" cy="172128"/>
            </a:xfrm>
            <a:custGeom>
              <a:avLst/>
              <a:gdLst/>
              <a:ahLst/>
              <a:cxnLst/>
              <a:rect l="l" t="t" r="r" b="b"/>
              <a:pathLst>
                <a:path w="2280" h="2996" extrusionOk="0">
                  <a:moveTo>
                    <a:pt x="1899" y="0"/>
                  </a:moveTo>
                  <a:cubicBezTo>
                    <a:pt x="1787" y="0"/>
                    <a:pt x="1677" y="57"/>
                    <a:pt x="1615" y="160"/>
                  </a:cubicBezTo>
                  <a:lnTo>
                    <a:pt x="96" y="2471"/>
                  </a:lnTo>
                  <a:cubicBezTo>
                    <a:pt x="1" y="2629"/>
                    <a:pt x="48" y="2835"/>
                    <a:pt x="206" y="2946"/>
                  </a:cubicBezTo>
                  <a:cubicBezTo>
                    <a:pt x="256" y="2980"/>
                    <a:pt x="317" y="2995"/>
                    <a:pt x="378" y="2995"/>
                  </a:cubicBezTo>
                  <a:cubicBezTo>
                    <a:pt x="490" y="2995"/>
                    <a:pt x="604" y="2943"/>
                    <a:pt x="666" y="2851"/>
                  </a:cubicBezTo>
                  <a:lnTo>
                    <a:pt x="2169" y="524"/>
                  </a:lnTo>
                  <a:cubicBezTo>
                    <a:pt x="2280" y="365"/>
                    <a:pt x="2232" y="160"/>
                    <a:pt x="2074" y="49"/>
                  </a:cubicBezTo>
                  <a:cubicBezTo>
                    <a:pt x="2019" y="16"/>
                    <a:pt x="1959" y="0"/>
                    <a:pt x="18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5"/>
            <p:cNvSpPr/>
            <p:nvPr/>
          </p:nvSpPr>
          <p:spPr>
            <a:xfrm>
              <a:off x="8152317" y="1488810"/>
              <a:ext cx="108298" cy="195741"/>
            </a:xfrm>
            <a:custGeom>
              <a:avLst/>
              <a:gdLst/>
              <a:ahLst/>
              <a:cxnLst/>
              <a:rect l="l" t="t" r="r" b="b"/>
              <a:pathLst>
                <a:path w="1885" h="3407" extrusionOk="0">
                  <a:moveTo>
                    <a:pt x="1501" y="0"/>
                  </a:moveTo>
                  <a:cubicBezTo>
                    <a:pt x="1370" y="0"/>
                    <a:pt x="1248" y="84"/>
                    <a:pt x="1189" y="203"/>
                  </a:cubicBezTo>
                  <a:lnTo>
                    <a:pt x="64" y="2942"/>
                  </a:lnTo>
                  <a:cubicBezTo>
                    <a:pt x="1" y="3115"/>
                    <a:pt x="81" y="3305"/>
                    <a:pt x="254" y="3385"/>
                  </a:cubicBezTo>
                  <a:cubicBezTo>
                    <a:pt x="294" y="3399"/>
                    <a:pt x="335" y="3406"/>
                    <a:pt x="376" y="3406"/>
                  </a:cubicBezTo>
                  <a:cubicBezTo>
                    <a:pt x="510" y="3406"/>
                    <a:pt x="637" y="3328"/>
                    <a:pt x="697" y="3195"/>
                  </a:cubicBezTo>
                  <a:lnTo>
                    <a:pt x="1822" y="472"/>
                  </a:lnTo>
                  <a:cubicBezTo>
                    <a:pt x="1885" y="298"/>
                    <a:pt x="1805" y="93"/>
                    <a:pt x="1632" y="29"/>
                  </a:cubicBezTo>
                  <a:cubicBezTo>
                    <a:pt x="1588" y="10"/>
                    <a:pt x="1544"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5"/>
            <p:cNvSpPr/>
            <p:nvPr/>
          </p:nvSpPr>
          <p:spPr>
            <a:xfrm>
              <a:off x="8116927" y="1481629"/>
              <a:ext cx="77274" cy="189536"/>
            </a:xfrm>
            <a:custGeom>
              <a:avLst/>
              <a:gdLst/>
              <a:ahLst/>
              <a:cxnLst/>
              <a:rect l="l" t="t" r="r" b="b"/>
              <a:pathLst>
                <a:path w="1345" h="3299" extrusionOk="0">
                  <a:moveTo>
                    <a:pt x="958" y="0"/>
                  </a:moveTo>
                  <a:cubicBezTo>
                    <a:pt x="804" y="0"/>
                    <a:pt x="673" y="104"/>
                    <a:pt x="633" y="264"/>
                  </a:cubicBezTo>
                  <a:lnTo>
                    <a:pt x="32" y="2892"/>
                  </a:lnTo>
                  <a:cubicBezTo>
                    <a:pt x="0" y="3067"/>
                    <a:pt x="110" y="3257"/>
                    <a:pt x="285" y="3288"/>
                  </a:cubicBezTo>
                  <a:cubicBezTo>
                    <a:pt x="315" y="3295"/>
                    <a:pt x="344" y="3299"/>
                    <a:pt x="372" y="3299"/>
                  </a:cubicBezTo>
                  <a:cubicBezTo>
                    <a:pt x="526" y="3299"/>
                    <a:pt x="656" y="3195"/>
                    <a:pt x="697" y="3035"/>
                  </a:cubicBezTo>
                  <a:lnTo>
                    <a:pt x="1298" y="408"/>
                  </a:lnTo>
                  <a:cubicBezTo>
                    <a:pt x="1345" y="233"/>
                    <a:pt x="1218" y="59"/>
                    <a:pt x="1045" y="11"/>
                  </a:cubicBezTo>
                  <a:cubicBezTo>
                    <a:pt x="1015" y="4"/>
                    <a:pt x="986" y="0"/>
                    <a:pt x="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5"/>
            <p:cNvSpPr/>
            <p:nvPr/>
          </p:nvSpPr>
          <p:spPr>
            <a:xfrm>
              <a:off x="8098714" y="1612044"/>
              <a:ext cx="180114" cy="179539"/>
            </a:xfrm>
            <a:custGeom>
              <a:avLst/>
              <a:gdLst/>
              <a:ahLst/>
              <a:cxnLst/>
              <a:rect l="l" t="t" r="r" b="b"/>
              <a:pathLst>
                <a:path w="3135" h="3125" extrusionOk="0">
                  <a:moveTo>
                    <a:pt x="646" y="1"/>
                  </a:moveTo>
                  <a:cubicBezTo>
                    <a:pt x="617" y="1"/>
                    <a:pt x="583" y="26"/>
                    <a:pt x="570" y="52"/>
                  </a:cubicBezTo>
                  <a:lnTo>
                    <a:pt x="174" y="1065"/>
                  </a:lnTo>
                  <a:cubicBezTo>
                    <a:pt x="32" y="1413"/>
                    <a:pt x="1" y="1761"/>
                    <a:pt x="64" y="2078"/>
                  </a:cubicBezTo>
                  <a:cubicBezTo>
                    <a:pt x="159" y="2490"/>
                    <a:pt x="396" y="2823"/>
                    <a:pt x="760" y="2964"/>
                  </a:cubicBezTo>
                  <a:lnTo>
                    <a:pt x="966" y="3044"/>
                  </a:lnTo>
                  <a:cubicBezTo>
                    <a:pt x="1097" y="3099"/>
                    <a:pt x="1234" y="3124"/>
                    <a:pt x="1372" y="3124"/>
                  </a:cubicBezTo>
                  <a:cubicBezTo>
                    <a:pt x="1911" y="3124"/>
                    <a:pt x="2458" y="2725"/>
                    <a:pt x="2723" y="2094"/>
                  </a:cubicBezTo>
                  <a:lnTo>
                    <a:pt x="3118" y="1081"/>
                  </a:lnTo>
                  <a:cubicBezTo>
                    <a:pt x="3135" y="1050"/>
                    <a:pt x="3135" y="1018"/>
                    <a:pt x="3103" y="1002"/>
                  </a:cubicBezTo>
                  <a:lnTo>
                    <a:pt x="665" y="5"/>
                  </a:lnTo>
                  <a:cubicBezTo>
                    <a:pt x="659" y="2"/>
                    <a:pt x="653" y="1"/>
                    <a:pt x="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5"/>
            <p:cNvSpPr/>
            <p:nvPr/>
          </p:nvSpPr>
          <p:spPr>
            <a:xfrm>
              <a:off x="8220570" y="1597739"/>
              <a:ext cx="119156" cy="117490"/>
            </a:xfrm>
            <a:custGeom>
              <a:avLst/>
              <a:gdLst/>
              <a:ahLst/>
              <a:cxnLst/>
              <a:rect l="l" t="t" r="r" b="b"/>
              <a:pathLst>
                <a:path w="2074" h="2045" extrusionOk="0">
                  <a:moveTo>
                    <a:pt x="1740" y="1"/>
                  </a:moveTo>
                  <a:cubicBezTo>
                    <a:pt x="1662" y="1"/>
                    <a:pt x="1583" y="33"/>
                    <a:pt x="1520" y="96"/>
                  </a:cubicBezTo>
                  <a:lnTo>
                    <a:pt x="111" y="1536"/>
                  </a:lnTo>
                  <a:cubicBezTo>
                    <a:pt x="1" y="1647"/>
                    <a:pt x="1" y="1837"/>
                    <a:pt x="111" y="1964"/>
                  </a:cubicBezTo>
                  <a:cubicBezTo>
                    <a:pt x="172" y="2017"/>
                    <a:pt x="244" y="2044"/>
                    <a:pt x="317" y="2044"/>
                  </a:cubicBezTo>
                  <a:cubicBezTo>
                    <a:pt x="395" y="2044"/>
                    <a:pt x="473" y="2013"/>
                    <a:pt x="539" y="1947"/>
                  </a:cubicBezTo>
                  <a:lnTo>
                    <a:pt x="1947" y="507"/>
                  </a:lnTo>
                  <a:cubicBezTo>
                    <a:pt x="2073" y="396"/>
                    <a:pt x="2073" y="206"/>
                    <a:pt x="1947" y="96"/>
                  </a:cubicBezTo>
                  <a:cubicBezTo>
                    <a:pt x="1892" y="33"/>
                    <a:pt x="1817" y="1"/>
                    <a:pt x="17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5"/>
            <p:cNvSpPr/>
            <p:nvPr/>
          </p:nvSpPr>
          <p:spPr>
            <a:xfrm>
              <a:off x="8070505" y="1583721"/>
              <a:ext cx="55557" cy="131796"/>
            </a:xfrm>
            <a:custGeom>
              <a:avLst/>
              <a:gdLst/>
              <a:ahLst/>
              <a:cxnLst/>
              <a:rect l="l" t="t" r="r" b="b"/>
              <a:pathLst>
                <a:path w="967" h="2294" extrusionOk="0">
                  <a:moveTo>
                    <a:pt x="285" y="0"/>
                  </a:moveTo>
                  <a:cubicBezTo>
                    <a:pt x="264" y="0"/>
                    <a:pt x="243" y="2"/>
                    <a:pt x="222" y="7"/>
                  </a:cubicBezTo>
                  <a:cubicBezTo>
                    <a:pt x="95" y="39"/>
                    <a:pt x="0" y="165"/>
                    <a:pt x="32" y="308"/>
                  </a:cubicBezTo>
                  <a:lnTo>
                    <a:pt x="428" y="2096"/>
                  </a:lnTo>
                  <a:cubicBezTo>
                    <a:pt x="455" y="2218"/>
                    <a:pt x="551" y="2293"/>
                    <a:pt x="667" y="2293"/>
                  </a:cubicBezTo>
                  <a:cubicBezTo>
                    <a:pt x="687" y="2293"/>
                    <a:pt x="707" y="2291"/>
                    <a:pt x="728" y="2286"/>
                  </a:cubicBezTo>
                  <a:cubicBezTo>
                    <a:pt x="872" y="2254"/>
                    <a:pt x="967" y="2128"/>
                    <a:pt x="935" y="1986"/>
                  </a:cubicBezTo>
                  <a:lnTo>
                    <a:pt x="539" y="197"/>
                  </a:lnTo>
                  <a:cubicBezTo>
                    <a:pt x="512" y="76"/>
                    <a:pt x="404"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5"/>
            <p:cNvSpPr/>
            <p:nvPr/>
          </p:nvSpPr>
          <p:spPr>
            <a:xfrm>
              <a:off x="7147598" y="1704140"/>
              <a:ext cx="471915" cy="605664"/>
            </a:xfrm>
            <a:custGeom>
              <a:avLst/>
              <a:gdLst/>
              <a:ahLst/>
              <a:cxnLst/>
              <a:rect l="l" t="t" r="r" b="b"/>
              <a:pathLst>
                <a:path w="8214" h="10542" extrusionOk="0">
                  <a:moveTo>
                    <a:pt x="0" y="0"/>
                  </a:moveTo>
                  <a:lnTo>
                    <a:pt x="0" y="10541"/>
                  </a:lnTo>
                  <a:lnTo>
                    <a:pt x="8214" y="10541"/>
                  </a:lnTo>
                  <a:lnTo>
                    <a:pt x="82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5"/>
            <p:cNvSpPr/>
            <p:nvPr/>
          </p:nvSpPr>
          <p:spPr>
            <a:xfrm>
              <a:off x="6479203" y="1938026"/>
              <a:ext cx="743895" cy="328858"/>
            </a:xfrm>
            <a:custGeom>
              <a:avLst/>
              <a:gdLst/>
              <a:ahLst/>
              <a:cxnLst/>
              <a:rect l="l" t="t" r="r" b="b"/>
              <a:pathLst>
                <a:path w="12948" h="5724" extrusionOk="0">
                  <a:moveTo>
                    <a:pt x="11416" y="1"/>
                  </a:moveTo>
                  <a:cubicBezTo>
                    <a:pt x="11284" y="1"/>
                    <a:pt x="11150" y="20"/>
                    <a:pt x="11016" y="61"/>
                  </a:cubicBezTo>
                  <a:lnTo>
                    <a:pt x="1140" y="3036"/>
                  </a:lnTo>
                  <a:cubicBezTo>
                    <a:pt x="412" y="3258"/>
                    <a:pt x="0" y="4018"/>
                    <a:pt x="207" y="4746"/>
                  </a:cubicBezTo>
                  <a:cubicBezTo>
                    <a:pt x="387" y="5340"/>
                    <a:pt x="937" y="5724"/>
                    <a:pt x="1529" y="5724"/>
                  </a:cubicBezTo>
                  <a:cubicBezTo>
                    <a:pt x="1662" y="5724"/>
                    <a:pt x="1798" y="5704"/>
                    <a:pt x="1931" y="5664"/>
                  </a:cubicBezTo>
                  <a:lnTo>
                    <a:pt x="11807" y="2703"/>
                  </a:lnTo>
                  <a:cubicBezTo>
                    <a:pt x="12536" y="2482"/>
                    <a:pt x="12947" y="1707"/>
                    <a:pt x="12725" y="979"/>
                  </a:cubicBezTo>
                  <a:cubicBezTo>
                    <a:pt x="12545" y="384"/>
                    <a:pt x="12005" y="1"/>
                    <a:pt x="114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5"/>
            <p:cNvSpPr/>
            <p:nvPr/>
          </p:nvSpPr>
          <p:spPr>
            <a:xfrm>
              <a:off x="7181208" y="1996052"/>
              <a:ext cx="198269" cy="41940"/>
            </a:xfrm>
            <a:custGeom>
              <a:avLst/>
              <a:gdLst/>
              <a:ahLst/>
              <a:cxnLst/>
              <a:rect l="l" t="t" r="r" b="b"/>
              <a:pathLst>
                <a:path w="3451" h="730" extrusionOk="0">
                  <a:moveTo>
                    <a:pt x="348" y="0"/>
                  </a:moveTo>
                  <a:cubicBezTo>
                    <a:pt x="158" y="0"/>
                    <a:pt x="16" y="142"/>
                    <a:pt x="0" y="332"/>
                  </a:cubicBezTo>
                  <a:cubicBezTo>
                    <a:pt x="0" y="522"/>
                    <a:pt x="143" y="665"/>
                    <a:pt x="333" y="680"/>
                  </a:cubicBezTo>
                  <a:lnTo>
                    <a:pt x="3102" y="729"/>
                  </a:lnTo>
                  <a:cubicBezTo>
                    <a:pt x="3111" y="729"/>
                    <a:pt x="3119" y="730"/>
                    <a:pt x="3127" y="730"/>
                  </a:cubicBezTo>
                  <a:cubicBezTo>
                    <a:pt x="3306" y="730"/>
                    <a:pt x="3450" y="578"/>
                    <a:pt x="3450" y="412"/>
                  </a:cubicBezTo>
                  <a:cubicBezTo>
                    <a:pt x="3450" y="222"/>
                    <a:pt x="3309" y="64"/>
                    <a:pt x="3119" y="64"/>
                  </a:cubicBezTo>
                  <a:lnTo>
                    <a:pt x="3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5"/>
            <p:cNvSpPr/>
            <p:nvPr/>
          </p:nvSpPr>
          <p:spPr>
            <a:xfrm>
              <a:off x="7174831" y="1929351"/>
              <a:ext cx="209242" cy="67047"/>
            </a:xfrm>
            <a:custGeom>
              <a:avLst/>
              <a:gdLst/>
              <a:ahLst/>
              <a:cxnLst/>
              <a:rect l="l" t="t" r="r" b="b"/>
              <a:pathLst>
                <a:path w="3642" h="1167" extrusionOk="0">
                  <a:moveTo>
                    <a:pt x="3283" y="1"/>
                  </a:moveTo>
                  <a:cubicBezTo>
                    <a:pt x="3265" y="1"/>
                    <a:pt x="3248" y="2"/>
                    <a:pt x="3230" y="5"/>
                  </a:cubicBezTo>
                  <a:lnTo>
                    <a:pt x="317" y="497"/>
                  </a:lnTo>
                  <a:cubicBezTo>
                    <a:pt x="127" y="528"/>
                    <a:pt x="1" y="702"/>
                    <a:pt x="33" y="877"/>
                  </a:cubicBezTo>
                  <a:cubicBezTo>
                    <a:pt x="61" y="1047"/>
                    <a:pt x="203" y="1166"/>
                    <a:pt x="369" y="1166"/>
                  </a:cubicBezTo>
                  <a:cubicBezTo>
                    <a:pt x="389" y="1166"/>
                    <a:pt x="408" y="1165"/>
                    <a:pt x="428" y="1161"/>
                  </a:cubicBezTo>
                  <a:lnTo>
                    <a:pt x="3340" y="670"/>
                  </a:lnTo>
                  <a:cubicBezTo>
                    <a:pt x="3515" y="639"/>
                    <a:pt x="3641" y="465"/>
                    <a:pt x="3610" y="290"/>
                  </a:cubicBezTo>
                  <a:cubicBezTo>
                    <a:pt x="3581" y="120"/>
                    <a:pt x="3438" y="1"/>
                    <a:pt x="32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5"/>
            <p:cNvSpPr/>
            <p:nvPr/>
          </p:nvSpPr>
          <p:spPr>
            <a:xfrm>
              <a:off x="7166615" y="1869428"/>
              <a:ext cx="190168" cy="88649"/>
            </a:xfrm>
            <a:custGeom>
              <a:avLst/>
              <a:gdLst/>
              <a:ahLst/>
              <a:cxnLst/>
              <a:rect l="l" t="t" r="r" b="b"/>
              <a:pathLst>
                <a:path w="3310" h="1543" extrusionOk="0">
                  <a:moveTo>
                    <a:pt x="2930" y="1"/>
                  </a:moveTo>
                  <a:cubicBezTo>
                    <a:pt x="2893" y="1"/>
                    <a:pt x="2855" y="7"/>
                    <a:pt x="2818" y="20"/>
                  </a:cubicBezTo>
                  <a:lnTo>
                    <a:pt x="270" y="890"/>
                  </a:lnTo>
                  <a:cubicBezTo>
                    <a:pt x="81" y="953"/>
                    <a:pt x="1" y="1143"/>
                    <a:pt x="49" y="1318"/>
                  </a:cubicBezTo>
                  <a:cubicBezTo>
                    <a:pt x="99" y="1455"/>
                    <a:pt x="228" y="1543"/>
                    <a:pt x="365" y="1543"/>
                  </a:cubicBezTo>
                  <a:cubicBezTo>
                    <a:pt x="402" y="1543"/>
                    <a:pt x="439" y="1537"/>
                    <a:pt x="476" y="1523"/>
                  </a:cubicBezTo>
                  <a:lnTo>
                    <a:pt x="3024" y="653"/>
                  </a:lnTo>
                  <a:cubicBezTo>
                    <a:pt x="3214" y="605"/>
                    <a:pt x="3309" y="400"/>
                    <a:pt x="3246" y="225"/>
                  </a:cubicBezTo>
                  <a:cubicBezTo>
                    <a:pt x="3196" y="89"/>
                    <a:pt x="3067" y="1"/>
                    <a:pt x="29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5"/>
            <p:cNvSpPr/>
            <p:nvPr/>
          </p:nvSpPr>
          <p:spPr>
            <a:xfrm>
              <a:off x="7075726" y="1914183"/>
              <a:ext cx="170979" cy="167991"/>
            </a:xfrm>
            <a:custGeom>
              <a:avLst/>
              <a:gdLst/>
              <a:ahLst/>
              <a:cxnLst/>
              <a:rect l="l" t="t" r="r" b="b"/>
              <a:pathLst>
                <a:path w="2976" h="2924" extrusionOk="0">
                  <a:moveTo>
                    <a:pt x="2454" y="1"/>
                  </a:moveTo>
                  <a:lnTo>
                    <a:pt x="1378" y="191"/>
                  </a:lnTo>
                  <a:cubicBezTo>
                    <a:pt x="998" y="254"/>
                    <a:pt x="681" y="412"/>
                    <a:pt x="443" y="634"/>
                  </a:cubicBezTo>
                  <a:cubicBezTo>
                    <a:pt x="158" y="919"/>
                    <a:pt x="0" y="1299"/>
                    <a:pt x="63" y="1679"/>
                  </a:cubicBezTo>
                  <a:lnTo>
                    <a:pt x="111" y="1915"/>
                  </a:lnTo>
                  <a:cubicBezTo>
                    <a:pt x="208" y="2510"/>
                    <a:pt x="812" y="2924"/>
                    <a:pt x="1521" y="2924"/>
                  </a:cubicBezTo>
                  <a:cubicBezTo>
                    <a:pt x="1624" y="2924"/>
                    <a:pt x="1730" y="2915"/>
                    <a:pt x="1836" y="2897"/>
                  </a:cubicBezTo>
                  <a:lnTo>
                    <a:pt x="2912" y="2723"/>
                  </a:lnTo>
                  <a:cubicBezTo>
                    <a:pt x="2944" y="2707"/>
                    <a:pt x="2976" y="2675"/>
                    <a:pt x="2976" y="2644"/>
                  </a:cubicBezTo>
                  <a:lnTo>
                    <a:pt x="2532" y="48"/>
                  </a:lnTo>
                  <a:cubicBezTo>
                    <a:pt x="2517" y="16"/>
                    <a:pt x="2486" y="1"/>
                    <a:pt x="2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5"/>
            <p:cNvSpPr/>
            <p:nvPr/>
          </p:nvSpPr>
          <p:spPr>
            <a:xfrm>
              <a:off x="7182989" y="2032074"/>
              <a:ext cx="151043" cy="59808"/>
            </a:xfrm>
            <a:custGeom>
              <a:avLst/>
              <a:gdLst/>
              <a:ahLst/>
              <a:cxnLst/>
              <a:rect l="l" t="t" r="r" b="b"/>
              <a:pathLst>
                <a:path w="2629" h="1041" extrusionOk="0">
                  <a:moveTo>
                    <a:pt x="336" y="0"/>
                  </a:moveTo>
                  <a:cubicBezTo>
                    <a:pt x="200" y="0"/>
                    <a:pt x="76" y="90"/>
                    <a:pt x="49" y="228"/>
                  </a:cubicBezTo>
                  <a:cubicBezTo>
                    <a:pt x="1" y="386"/>
                    <a:pt x="112" y="545"/>
                    <a:pt x="270" y="592"/>
                  </a:cubicBezTo>
                  <a:lnTo>
                    <a:pt x="2248" y="1035"/>
                  </a:lnTo>
                  <a:cubicBezTo>
                    <a:pt x="2269" y="1039"/>
                    <a:pt x="2289" y="1041"/>
                    <a:pt x="2309" y="1041"/>
                  </a:cubicBezTo>
                  <a:cubicBezTo>
                    <a:pt x="2445" y="1041"/>
                    <a:pt x="2569" y="951"/>
                    <a:pt x="2596" y="813"/>
                  </a:cubicBezTo>
                  <a:cubicBezTo>
                    <a:pt x="2628" y="640"/>
                    <a:pt x="2533" y="481"/>
                    <a:pt x="2375" y="450"/>
                  </a:cubicBezTo>
                  <a:lnTo>
                    <a:pt x="397" y="7"/>
                  </a:lnTo>
                  <a:cubicBezTo>
                    <a:pt x="377" y="2"/>
                    <a:pt x="356" y="0"/>
                    <a:pt x="3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5"/>
            <p:cNvSpPr/>
            <p:nvPr/>
          </p:nvSpPr>
          <p:spPr>
            <a:xfrm rot="1550292">
              <a:off x="7494968" y="2557114"/>
              <a:ext cx="1321158" cy="1321158"/>
            </a:xfrm>
            <a:prstGeom prst="lightningBol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FB2F88-C696-B3AF-088A-65CCCA7CF703}"/>
              </a:ext>
            </a:extLst>
          </p:cNvPr>
          <p:cNvSpPr txBox="1"/>
          <p:nvPr/>
        </p:nvSpPr>
        <p:spPr>
          <a:xfrm>
            <a:off x="3733800" y="285750"/>
            <a:ext cx="4656667" cy="646331"/>
          </a:xfrm>
          <a:prstGeom prst="rect">
            <a:avLst/>
          </a:prstGeom>
          <a:noFill/>
        </p:spPr>
        <p:txBody>
          <a:bodyPr wrap="square" rtlCol="0">
            <a:spAutoFit/>
          </a:bodyPr>
          <a:lstStyle/>
          <a:p>
            <a:pPr algn="ctr"/>
            <a:r>
              <a:rPr lang="en-US" sz="3600" b="1" u="sng" dirty="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Arduino Logic</a:t>
            </a:r>
          </a:p>
        </p:txBody>
      </p:sp>
      <p:sp>
        <p:nvSpPr>
          <p:cNvPr id="5" name="TextBox 4">
            <a:extLst>
              <a:ext uri="{FF2B5EF4-FFF2-40B4-BE49-F238E27FC236}">
                <a16:creationId xmlns:a16="http://schemas.microsoft.com/office/drawing/2014/main" id="{313496B8-6397-E6C0-82F5-F5AA80DA2FF4}"/>
              </a:ext>
            </a:extLst>
          </p:cNvPr>
          <p:cNvSpPr txBox="1"/>
          <p:nvPr/>
        </p:nvSpPr>
        <p:spPr>
          <a:xfrm>
            <a:off x="4038600" y="1962150"/>
            <a:ext cx="5029200" cy="1996957"/>
          </a:xfrm>
          <a:prstGeom prst="rect">
            <a:avLst/>
          </a:prstGeom>
          <a:noFill/>
        </p:spPr>
        <p:txBody>
          <a:bodyPr wrap="square" rtlCol="0">
            <a:spAutoFit/>
          </a:bodyPr>
          <a:lstStyle/>
          <a:p>
            <a:pPr marL="0" marR="0">
              <a:lnSpc>
                <a:spcPct val="115000"/>
              </a:lnSpc>
              <a:spcBef>
                <a:spcPts val="0"/>
              </a:spcBef>
              <a:spcAft>
                <a:spcPts val="1000"/>
              </a:spcAft>
            </a:pPr>
            <a:r>
              <a:rPr lang="en-US" sz="1600" dirty="0">
                <a:solidFill>
                  <a:schemeClr val="accent6">
                    <a:lumMod val="95000"/>
                  </a:schemeClr>
                </a:solidFill>
                <a:effectLst/>
                <a:highlight>
                  <a:srgbClr val="000000"/>
                </a:highlight>
                <a:latin typeface="Times New Roman" panose="02020603050405020304" pitchFamily="18" charset="0"/>
                <a:ea typeface="Times New Roman" panose="02020603050405020304" pitchFamily="18" charset="0"/>
              </a:rPr>
              <a:t>if( (</a:t>
            </a:r>
            <a:r>
              <a:rPr lang="en-US" sz="1600" dirty="0" err="1">
                <a:solidFill>
                  <a:schemeClr val="accent6">
                    <a:lumMod val="95000"/>
                  </a:schemeClr>
                </a:solidFill>
                <a:effectLst/>
                <a:highlight>
                  <a:srgbClr val="000000"/>
                </a:highlight>
                <a:latin typeface="Times New Roman" panose="02020603050405020304" pitchFamily="18" charset="0"/>
                <a:ea typeface="Times New Roman" panose="02020603050405020304" pitchFamily="18" charset="0"/>
              </a:rPr>
              <a:t>soil_moisture</a:t>
            </a:r>
            <a:r>
              <a:rPr lang="en-US" sz="1600" dirty="0">
                <a:solidFill>
                  <a:schemeClr val="accent6">
                    <a:lumMod val="95000"/>
                  </a:schemeClr>
                </a:solidFill>
                <a:effectLst/>
                <a:highlight>
                  <a:srgbClr val="000000"/>
                </a:highlight>
                <a:latin typeface="Times New Roman" panose="02020603050405020304" pitchFamily="18" charset="0"/>
                <a:ea typeface="Times New Roman" panose="02020603050405020304" pitchFamily="18" charset="0"/>
              </a:rPr>
              <a:t>&gt;500) &amp;&amp; (</a:t>
            </a:r>
            <a:r>
              <a:rPr lang="en-US" sz="1600" dirty="0" err="1">
                <a:solidFill>
                  <a:schemeClr val="accent6">
                    <a:lumMod val="95000"/>
                  </a:schemeClr>
                </a:solidFill>
                <a:effectLst/>
                <a:highlight>
                  <a:srgbClr val="000000"/>
                </a:highlight>
                <a:latin typeface="Times New Roman" panose="02020603050405020304" pitchFamily="18" charset="0"/>
                <a:ea typeface="Times New Roman" panose="02020603050405020304" pitchFamily="18" charset="0"/>
              </a:rPr>
              <a:t>soil_moisture</a:t>
            </a:r>
            <a:r>
              <a:rPr lang="en-US" sz="1600" dirty="0">
                <a:solidFill>
                  <a:schemeClr val="accent6">
                    <a:lumMod val="95000"/>
                  </a:schemeClr>
                </a:solidFill>
                <a:effectLst/>
                <a:highlight>
                  <a:srgbClr val="000000"/>
                </a:highlight>
                <a:latin typeface="Times New Roman" panose="02020603050405020304" pitchFamily="18" charset="0"/>
                <a:ea typeface="Times New Roman" panose="02020603050405020304" pitchFamily="18" charset="0"/>
              </a:rPr>
              <a:t>&lt;1025) ){</a:t>
            </a:r>
            <a:endParaRPr lang="en-US" sz="1600" dirty="0">
              <a:solidFill>
                <a:schemeClr val="accent6">
                  <a:lumMod val="95000"/>
                </a:schemeClr>
              </a:solidFill>
              <a:effectLst/>
              <a:highlight>
                <a:srgbClr val="000000"/>
              </a:highlight>
              <a:latin typeface="Calibri" panose="020F0502020204030204" pitchFamily="34" charset="0"/>
              <a:ea typeface="Calibri" panose="020F0502020204030204" pitchFamily="34" charset="0"/>
            </a:endParaRPr>
          </a:p>
          <a:p>
            <a:pPr marL="0" marR="0">
              <a:lnSpc>
                <a:spcPct val="115000"/>
              </a:lnSpc>
              <a:spcBef>
                <a:spcPts val="0"/>
              </a:spcBef>
              <a:spcAft>
                <a:spcPts val="1000"/>
              </a:spcAft>
            </a:pPr>
            <a:r>
              <a:rPr lang="en-US" sz="1600" dirty="0">
                <a:solidFill>
                  <a:schemeClr val="accent6">
                    <a:lumMod val="95000"/>
                  </a:schemeClr>
                </a:solidFill>
                <a:effectLst/>
                <a:highlight>
                  <a:srgbClr val="000000"/>
                </a:highlight>
                <a:latin typeface="Times New Roman" panose="02020603050405020304" pitchFamily="18" charset="0"/>
                <a:ea typeface="Times New Roman" panose="02020603050405020304" pitchFamily="18" charset="0"/>
              </a:rPr>
              <a:t>  	</a:t>
            </a:r>
            <a:r>
              <a:rPr lang="en-US" sz="1600" dirty="0" err="1">
                <a:solidFill>
                  <a:schemeClr val="accent6">
                    <a:lumMod val="95000"/>
                  </a:schemeClr>
                </a:solidFill>
                <a:effectLst/>
                <a:highlight>
                  <a:srgbClr val="000000"/>
                </a:highlight>
                <a:latin typeface="Times New Roman" panose="02020603050405020304" pitchFamily="18" charset="0"/>
                <a:ea typeface="Times New Roman" panose="02020603050405020304" pitchFamily="18" charset="0"/>
              </a:rPr>
              <a:t>Serial.println</a:t>
            </a:r>
            <a:r>
              <a:rPr lang="en-US" sz="1600" dirty="0">
                <a:solidFill>
                  <a:schemeClr val="accent6">
                    <a:lumMod val="95000"/>
                  </a:schemeClr>
                </a:solidFill>
                <a:effectLst/>
                <a:highlight>
                  <a:srgbClr val="000000"/>
                </a:highlight>
                <a:latin typeface="Times New Roman" panose="02020603050405020304" pitchFamily="18" charset="0"/>
                <a:ea typeface="Times New Roman" panose="02020603050405020304" pitchFamily="18" charset="0"/>
              </a:rPr>
              <a:t>("dry soil");</a:t>
            </a:r>
            <a:endParaRPr lang="en-US" sz="1600" dirty="0">
              <a:solidFill>
                <a:schemeClr val="accent6">
                  <a:lumMod val="95000"/>
                </a:schemeClr>
              </a:solidFill>
              <a:effectLst/>
              <a:highlight>
                <a:srgbClr val="000000"/>
              </a:highlight>
              <a:latin typeface="Calibri" panose="020F0502020204030204" pitchFamily="34" charset="0"/>
              <a:ea typeface="Calibri" panose="020F0502020204030204" pitchFamily="34" charset="0"/>
            </a:endParaRPr>
          </a:p>
          <a:p>
            <a:pPr marL="0" marR="0">
              <a:lnSpc>
                <a:spcPct val="115000"/>
              </a:lnSpc>
              <a:spcBef>
                <a:spcPts val="0"/>
              </a:spcBef>
              <a:spcAft>
                <a:spcPts val="1000"/>
              </a:spcAft>
            </a:pPr>
            <a:r>
              <a:rPr lang="en-US" sz="1600" dirty="0">
                <a:solidFill>
                  <a:schemeClr val="accent6">
                    <a:lumMod val="95000"/>
                  </a:schemeClr>
                </a:solidFill>
                <a:effectLst/>
                <a:highlight>
                  <a:srgbClr val="000000"/>
                </a:highlight>
                <a:latin typeface="Times New Roman" panose="02020603050405020304" pitchFamily="18" charset="0"/>
                <a:ea typeface="Times New Roman" panose="02020603050405020304" pitchFamily="18" charset="0"/>
              </a:rPr>
              <a:t>  	</a:t>
            </a:r>
            <a:r>
              <a:rPr lang="en-US" sz="1600" dirty="0" err="1">
                <a:solidFill>
                  <a:schemeClr val="accent6">
                    <a:lumMod val="95000"/>
                  </a:schemeClr>
                </a:solidFill>
                <a:effectLst/>
                <a:highlight>
                  <a:srgbClr val="000000"/>
                </a:highlight>
                <a:latin typeface="Times New Roman" panose="02020603050405020304" pitchFamily="18" charset="0"/>
                <a:ea typeface="Times New Roman" panose="02020603050405020304" pitchFamily="18" charset="0"/>
              </a:rPr>
              <a:t>digitalWrite</a:t>
            </a:r>
            <a:r>
              <a:rPr lang="en-US" sz="1600" dirty="0">
                <a:solidFill>
                  <a:schemeClr val="accent6">
                    <a:lumMod val="95000"/>
                  </a:schemeClr>
                </a:solidFill>
                <a:effectLst/>
                <a:highlight>
                  <a:srgbClr val="000000"/>
                </a:highlight>
                <a:latin typeface="Times New Roman" panose="02020603050405020304" pitchFamily="18" charset="0"/>
                <a:ea typeface="Times New Roman" panose="02020603050405020304" pitchFamily="18" charset="0"/>
              </a:rPr>
              <a:t>(13, LOW);</a:t>
            </a:r>
            <a:endParaRPr lang="en-US" sz="1600" dirty="0">
              <a:solidFill>
                <a:schemeClr val="accent6">
                  <a:lumMod val="95000"/>
                </a:schemeClr>
              </a:solidFill>
              <a:effectLst/>
              <a:highlight>
                <a:srgbClr val="000000"/>
              </a:highlight>
              <a:latin typeface="Calibri" panose="020F0502020204030204" pitchFamily="34" charset="0"/>
              <a:ea typeface="Calibri" panose="020F0502020204030204" pitchFamily="34" charset="0"/>
            </a:endParaRPr>
          </a:p>
          <a:p>
            <a:pPr marL="0" marR="0">
              <a:lnSpc>
                <a:spcPct val="115000"/>
              </a:lnSpc>
              <a:spcBef>
                <a:spcPts val="0"/>
              </a:spcBef>
              <a:spcAft>
                <a:spcPts val="1000"/>
              </a:spcAft>
            </a:pPr>
            <a:r>
              <a:rPr lang="en-US" sz="1600" dirty="0">
                <a:solidFill>
                  <a:schemeClr val="accent6">
                    <a:lumMod val="95000"/>
                  </a:schemeClr>
                </a:solidFill>
                <a:effectLst/>
                <a:highlight>
                  <a:srgbClr val="000000"/>
                </a:highlight>
                <a:latin typeface="Times New Roman" panose="02020603050405020304" pitchFamily="18" charset="0"/>
                <a:ea typeface="Times New Roman" panose="02020603050405020304" pitchFamily="18" charset="0"/>
              </a:rPr>
              <a:t>  }</a:t>
            </a:r>
          </a:p>
          <a:p>
            <a:pPr marL="0" marR="0">
              <a:lnSpc>
                <a:spcPct val="115000"/>
              </a:lnSpc>
              <a:spcBef>
                <a:spcPts val="0"/>
              </a:spcBef>
              <a:spcAft>
                <a:spcPts val="1000"/>
              </a:spcAft>
            </a:pPr>
            <a:endParaRPr lang="en-US" sz="1600" dirty="0">
              <a:solidFill>
                <a:schemeClr val="accent6">
                  <a:lumMod val="95000"/>
                </a:schemeClr>
              </a:solidFill>
              <a:highlight>
                <a:srgbClr val="000000"/>
              </a:highlight>
            </a:endParaRPr>
          </a:p>
        </p:txBody>
      </p:sp>
    </p:spTree>
    <p:extLst>
      <p:ext uri="{BB962C8B-B14F-4D97-AF65-F5344CB8AC3E}">
        <p14:creationId xmlns:p14="http://schemas.microsoft.com/office/powerpoint/2010/main" val="689887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0"/>
        <p:cNvGrpSpPr/>
        <p:nvPr/>
      </p:nvGrpSpPr>
      <p:grpSpPr>
        <a:xfrm>
          <a:off x="0" y="0"/>
          <a:ext cx="0" cy="0"/>
          <a:chOff x="0" y="0"/>
          <a:chExt cx="0" cy="0"/>
        </a:xfrm>
      </p:grpSpPr>
      <p:sp>
        <p:nvSpPr>
          <p:cNvPr id="50" name="Content Placeholder 2">
            <a:extLst>
              <a:ext uri="{FF2B5EF4-FFF2-40B4-BE49-F238E27FC236}">
                <a16:creationId xmlns:a16="http://schemas.microsoft.com/office/drawing/2014/main" id="{FB246C5C-161B-0F7A-5576-578ED1FBB8AE}"/>
              </a:ext>
            </a:extLst>
          </p:cNvPr>
          <p:cNvSpPr txBox="1">
            <a:spLocks/>
          </p:cNvSpPr>
          <p:nvPr/>
        </p:nvSpPr>
        <p:spPr>
          <a:xfrm>
            <a:off x="1063440" y="1428751"/>
            <a:ext cx="6099360" cy="2743200"/>
          </a:xfrm>
          <a:prstGeom prst="rect">
            <a:avLst/>
          </a:prstGeom>
        </p:spPr>
        <p: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Times New Roman" panose="02020603050405020304" pitchFamily="18" charset="0"/>
                <a:ea typeface="Arial"/>
                <a:cs typeface="Times New Roman" panose="02020603050405020304" pitchFamily="18" charset="0"/>
                <a:sym typeface="Arial"/>
              </a:rPr>
              <a:t> </a:t>
            </a:r>
            <a:r>
              <a:rPr kumimoji="0" lang="en-US" sz="1800" b="0" i="0" u="none" strike="noStrike" kern="0" cap="none" spc="0" normalizeH="0" baseline="0" noProof="0" dirty="0">
                <a:ln>
                  <a:noFill/>
                </a:ln>
                <a:solidFill>
                  <a:srgbClr val="000000"/>
                </a:solidFill>
                <a:effectLst/>
                <a:uLnTx/>
                <a:uFillTx/>
                <a:latin typeface="Arial"/>
                <a:ea typeface="Arial"/>
                <a:cs typeface="Arial"/>
                <a:sym typeface="Arial"/>
              </a:rPr>
              <a:t>The Automatic Plant Watering System using </a:t>
            </a:r>
            <a:r>
              <a:rPr kumimoji="0" lang="en-US" sz="1800" b="0" i="0" u="none" strike="noStrike" kern="0" cap="none" spc="0" normalizeH="0" baseline="0" noProof="0" dirty="0" err="1">
                <a:ln>
                  <a:noFill/>
                </a:ln>
                <a:solidFill>
                  <a:srgbClr val="000000"/>
                </a:solidFill>
                <a:effectLst/>
                <a:uLnTx/>
                <a:uFillTx/>
                <a:latin typeface="Arial"/>
                <a:ea typeface="Arial"/>
                <a:cs typeface="Arial"/>
                <a:sym typeface="Arial"/>
              </a:rPr>
              <a:t>Arduino</a:t>
            </a:r>
            <a:r>
              <a:rPr kumimoji="0" lang="en-US" sz="1800" b="0" i="0" u="none" strike="noStrike" kern="0" cap="none" spc="0" normalizeH="0" baseline="0" noProof="0" dirty="0">
                <a:ln>
                  <a:noFill/>
                </a:ln>
                <a:solidFill>
                  <a:srgbClr val="000000"/>
                </a:solidFill>
                <a:effectLst/>
                <a:uLnTx/>
                <a:uFillTx/>
                <a:latin typeface="Arial"/>
                <a:ea typeface="Arial"/>
                <a:cs typeface="Arial"/>
                <a:sym typeface="Arial"/>
              </a:rPr>
              <a:t> offers an efficient and reliable solution for automating plant care. By continuously monitoring soil moisture levels and dispensing water as needed, the system promotes healthy plant growth while reducing the burden of manual watering. With further enhancements and refinements, this system has the potential to revolutionize the way plants are cared for in both residential and agricultural settings.</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Arial"/>
                <a:ea typeface="Arial"/>
                <a:cs typeface="Arial"/>
                <a:sym typeface="Arial"/>
              </a:rPr>
              <a:t> </a:t>
            </a:r>
            <a:endParaRPr kumimoji="0" lang="en-US"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1" name="Title 1">
            <a:extLst>
              <a:ext uri="{FF2B5EF4-FFF2-40B4-BE49-F238E27FC236}">
                <a16:creationId xmlns:a16="http://schemas.microsoft.com/office/drawing/2014/main" id="{D2E668AA-03FF-02D1-9BEA-86BF225A4783}"/>
              </a:ext>
            </a:extLst>
          </p:cNvPr>
          <p:cNvSpPr>
            <a:spLocks noGrp="1"/>
          </p:cNvSpPr>
          <p:nvPr>
            <p:ph type="title"/>
          </p:nvPr>
        </p:nvSpPr>
        <p:spPr>
          <a:xfrm>
            <a:off x="2743200" y="285750"/>
            <a:ext cx="3161229" cy="806245"/>
          </a:xfrm>
        </p:spPr>
        <p:txBody>
          <a:bodyPr>
            <a:normAutofit fontScale="90000"/>
          </a:bodyPr>
          <a:lstStyle/>
          <a:p>
            <a:r>
              <a:rPr lang="en-US" b="1" u="sng"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sp>
        <p:nvSpPr>
          <p:cNvPr id="1302" name="Google Shape;1302;p50"/>
          <p:cNvSpPr txBox="1">
            <a:spLocks noGrp="1"/>
          </p:cNvSpPr>
          <p:nvPr>
            <p:ph type="title"/>
          </p:nvPr>
        </p:nvSpPr>
        <p:spPr>
          <a:xfrm>
            <a:off x="533400" y="2495550"/>
            <a:ext cx="392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Thank You</a:t>
            </a:r>
            <a:endParaRPr dirty="0"/>
          </a:p>
        </p:txBody>
      </p:sp>
      <p:grpSp>
        <p:nvGrpSpPr>
          <p:cNvPr id="1303" name="Google Shape;1303;p50"/>
          <p:cNvGrpSpPr/>
          <p:nvPr/>
        </p:nvGrpSpPr>
        <p:grpSpPr>
          <a:xfrm>
            <a:off x="6276164" y="901510"/>
            <a:ext cx="2032214" cy="3702657"/>
            <a:chOff x="6276075" y="678049"/>
            <a:chExt cx="2154824" cy="3926049"/>
          </a:xfrm>
        </p:grpSpPr>
        <p:sp>
          <p:nvSpPr>
            <p:cNvPr id="1304" name="Google Shape;1304;p50"/>
            <p:cNvSpPr/>
            <p:nvPr/>
          </p:nvSpPr>
          <p:spPr>
            <a:xfrm>
              <a:off x="7650537" y="1350993"/>
              <a:ext cx="417629" cy="575027"/>
            </a:xfrm>
            <a:custGeom>
              <a:avLst/>
              <a:gdLst/>
              <a:ahLst/>
              <a:cxnLst/>
              <a:rect l="l" t="t" r="r" b="b"/>
              <a:pathLst>
                <a:path w="8565" h="11793" extrusionOk="0">
                  <a:moveTo>
                    <a:pt x="3119" y="1"/>
                  </a:moveTo>
                  <a:lnTo>
                    <a:pt x="1" y="1679"/>
                  </a:lnTo>
                  <a:lnTo>
                    <a:pt x="5002" y="10875"/>
                  </a:lnTo>
                  <a:cubicBezTo>
                    <a:pt x="5317" y="11460"/>
                    <a:pt x="5920" y="11793"/>
                    <a:pt x="6543" y="11793"/>
                  </a:cubicBezTo>
                  <a:cubicBezTo>
                    <a:pt x="6831" y="11793"/>
                    <a:pt x="7123" y="11722"/>
                    <a:pt x="7393" y="11572"/>
                  </a:cubicBezTo>
                  <a:cubicBezTo>
                    <a:pt x="8248" y="11112"/>
                    <a:pt x="8564" y="10036"/>
                    <a:pt x="8105" y="9181"/>
                  </a:cubicBezTo>
                  <a:lnTo>
                    <a:pt x="3119" y="1"/>
                  </a:lnTo>
                  <a:close/>
                </a:path>
              </a:pathLst>
            </a:custGeom>
            <a:solidFill>
              <a:srgbClr val="E7A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0"/>
            <p:cNvSpPr/>
            <p:nvPr/>
          </p:nvSpPr>
          <p:spPr>
            <a:xfrm>
              <a:off x="7881320" y="1449050"/>
              <a:ext cx="544113" cy="477848"/>
            </a:xfrm>
            <a:custGeom>
              <a:avLst/>
              <a:gdLst/>
              <a:ahLst/>
              <a:cxnLst/>
              <a:rect l="l" t="t" r="r" b="b"/>
              <a:pathLst>
                <a:path w="11159" h="9800" extrusionOk="0">
                  <a:moveTo>
                    <a:pt x="8911" y="1"/>
                  </a:moveTo>
                  <a:lnTo>
                    <a:pt x="856" y="6680"/>
                  </a:lnTo>
                  <a:cubicBezTo>
                    <a:pt x="111" y="7297"/>
                    <a:pt x="1" y="8405"/>
                    <a:pt x="618" y="9164"/>
                  </a:cubicBezTo>
                  <a:cubicBezTo>
                    <a:pt x="972" y="9581"/>
                    <a:pt x="1475" y="9799"/>
                    <a:pt x="1980" y="9799"/>
                  </a:cubicBezTo>
                  <a:cubicBezTo>
                    <a:pt x="2377" y="9799"/>
                    <a:pt x="2775" y="9664"/>
                    <a:pt x="3103" y="9386"/>
                  </a:cubicBezTo>
                  <a:lnTo>
                    <a:pt x="11159" y="2723"/>
                  </a:lnTo>
                  <a:lnTo>
                    <a:pt x="8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0"/>
            <p:cNvSpPr/>
            <p:nvPr/>
          </p:nvSpPr>
          <p:spPr>
            <a:xfrm>
              <a:off x="7518591" y="1214951"/>
              <a:ext cx="372039" cy="400856"/>
            </a:xfrm>
            <a:custGeom>
              <a:avLst/>
              <a:gdLst/>
              <a:ahLst/>
              <a:cxnLst/>
              <a:rect l="l" t="t" r="r" b="b"/>
              <a:pathLst>
                <a:path w="7630" h="8221" extrusionOk="0">
                  <a:moveTo>
                    <a:pt x="3148" y="0"/>
                  </a:moveTo>
                  <a:cubicBezTo>
                    <a:pt x="2761" y="0"/>
                    <a:pt x="2368" y="83"/>
                    <a:pt x="1995" y="259"/>
                  </a:cubicBezTo>
                  <a:cubicBezTo>
                    <a:pt x="602" y="892"/>
                    <a:pt x="1" y="2523"/>
                    <a:pt x="634" y="3915"/>
                  </a:cubicBezTo>
                  <a:lnTo>
                    <a:pt x="2612" y="8221"/>
                  </a:lnTo>
                  <a:lnTo>
                    <a:pt x="7630" y="5925"/>
                  </a:lnTo>
                  <a:lnTo>
                    <a:pt x="5651" y="1605"/>
                  </a:lnTo>
                  <a:cubicBezTo>
                    <a:pt x="5189" y="600"/>
                    <a:pt x="4189" y="0"/>
                    <a:pt x="31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0"/>
            <p:cNvSpPr/>
            <p:nvPr/>
          </p:nvSpPr>
          <p:spPr>
            <a:xfrm>
              <a:off x="6635733" y="1350993"/>
              <a:ext cx="417532" cy="575027"/>
            </a:xfrm>
            <a:custGeom>
              <a:avLst/>
              <a:gdLst/>
              <a:ahLst/>
              <a:cxnLst/>
              <a:rect l="l" t="t" r="r" b="b"/>
              <a:pathLst>
                <a:path w="8563" h="11793" extrusionOk="0">
                  <a:moveTo>
                    <a:pt x="5460" y="1"/>
                  </a:moveTo>
                  <a:lnTo>
                    <a:pt x="459" y="9181"/>
                  </a:lnTo>
                  <a:cubicBezTo>
                    <a:pt x="0" y="10036"/>
                    <a:pt x="317" y="11112"/>
                    <a:pt x="1171" y="11572"/>
                  </a:cubicBezTo>
                  <a:cubicBezTo>
                    <a:pt x="1441" y="11722"/>
                    <a:pt x="1734" y="11793"/>
                    <a:pt x="2021" y="11793"/>
                  </a:cubicBezTo>
                  <a:cubicBezTo>
                    <a:pt x="2645" y="11793"/>
                    <a:pt x="3247" y="11460"/>
                    <a:pt x="3561" y="10875"/>
                  </a:cubicBezTo>
                  <a:lnTo>
                    <a:pt x="8562" y="1679"/>
                  </a:lnTo>
                  <a:lnTo>
                    <a:pt x="5460" y="1"/>
                  </a:lnTo>
                  <a:close/>
                </a:path>
              </a:pathLst>
            </a:custGeom>
            <a:solidFill>
              <a:srgbClr val="E7A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0"/>
            <p:cNvSpPr/>
            <p:nvPr/>
          </p:nvSpPr>
          <p:spPr>
            <a:xfrm>
              <a:off x="6278367" y="1449050"/>
              <a:ext cx="544162" cy="477848"/>
            </a:xfrm>
            <a:custGeom>
              <a:avLst/>
              <a:gdLst/>
              <a:ahLst/>
              <a:cxnLst/>
              <a:rect l="l" t="t" r="r" b="b"/>
              <a:pathLst>
                <a:path w="11160" h="9800" extrusionOk="0">
                  <a:moveTo>
                    <a:pt x="2248" y="1"/>
                  </a:moveTo>
                  <a:lnTo>
                    <a:pt x="0" y="2723"/>
                  </a:lnTo>
                  <a:lnTo>
                    <a:pt x="8057" y="9386"/>
                  </a:lnTo>
                  <a:cubicBezTo>
                    <a:pt x="8384" y="9664"/>
                    <a:pt x="8782" y="9799"/>
                    <a:pt x="9179" y="9799"/>
                  </a:cubicBezTo>
                  <a:cubicBezTo>
                    <a:pt x="9684" y="9799"/>
                    <a:pt x="10187" y="9581"/>
                    <a:pt x="10542" y="9164"/>
                  </a:cubicBezTo>
                  <a:cubicBezTo>
                    <a:pt x="11159" y="8405"/>
                    <a:pt x="11048" y="7297"/>
                    <a:pt x="10305" y="6680"/>
                  </a:cubicBezTo>
                  <a:lnTo>
                    <a:pt x="2248" y="1"/>
                  </a:lnTo>
                  <a:close/>
                </a:path>
              </a:pathLst>
            </a:custGeom>
            <a:solidFill>
              <a:srgbClr val="E7A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0"/>
            <p:cNvSpPr/>
            <p:nvPr/>
          </p:nvSpPr>
          <p:spPr>
            <a:xfrm>
              <a:off x="6813221" y="1214951"/>
              <a:ext cx="372039" cy="400856"/>
            </a:xfrm>
            <a:custGeom>
              <a:avLst/>
              <a:gdLst/>
              <a:ahLst/>
              <a:cxnLst/>
              <a:rect l="l" t="t" r="r" b="b"/>
              <a:pathLst>
                <a:path w="7630" h="8221" extrusionOk="0">
                  <a:moveTo>
                    <a:pt x="4488" y="0"/>
                  </a:moveTo>
                  <a:cubicBezTo>
                    <a:pt x="3440" y="0"/>
                    <a:pt x="2440" y="600"/>
                    <a:pt x="1978" y="1605"/>
                  </a:cubicBezTo>
                  <a:lnTo>
                    <a:pt x="1" y="5925"/>
                  </a:lnTo>
                  <a:lnTo>
                    <a:pt x="5017" y="8221"/>
                  </a:lnTo>
                  <a:lnTo>
                    <a:pt x="6996" y="3915"/>
                  </a:lnTo>
                  <a:cubicBezTo>
                    <a:pt x="7629" y="2523"/>
                    <a:pt x="7028" y="892"/>
                    <a:pt x="5650" y="259"/>
                  </a:cubicBezTo>
                  <a:cubicBezTo>
                    <a:pt x="5273" y="83"/>
                    <a:pt x="4877" y="0"/>
                    <a:pt x="4488" y="0"/>
                  </a:cubicBezTo>
                  <a:close/>
                </a:path>
              </a:pathLst>
            </a:custGeom>
            <a:solidFill>
              <a:srgbClr val="E8A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0"/>
            <p:cNvSpPr/>
            <p:nvPr/>
          </p:nvSpPr>
          <p:spPr>
            <a:xfrm>
              <a:off x="7187507" y="752116"/>
              <a:ext cx="267887" cy="308017"/>
            </a:xfrm>
            <a:custGeom>
              <a:avLst/>
              <a:gdLst/>
              <a:ahLst/>
              <a:cxnLst/>
              <a:rect l="l" t="t" r="r" b="b"/>
              <a:pathLst>
                <a:path w="5494" h="6317" extrusionOk="0">
                  <a:moveTo>
                    <a:pt x="2754" y="1"/>
                  </a:moveTo>
                  <a:cubicBezTo>
                    <a:pt x="1235" y="1"/>
                    <a:pt x="0" y="1425"/>
                    <a:pt x="0" y="3166"/>
                  </a:cubicBezTo>
                  <a:cubicBezTo>
                    <a:pt x="0" y="4907"/>
                    <a:pt x="1235" y="6317"/>
                    <a:pt x="2754" y="6317"/>
                  </a:cubicBezTo>
                  <a:cubicBezTo>
                    <a:pt x="4274" y="6317"/>
                    <a:pt x="5493" y="4907"/>
                    <a:pt x="5493" y="3166"/>
                  </a:cubicBezTo>
                  <a:cubicBezTo>
                    <a:pt x="5493" y="1425"/>
                    <a:pt x="4274" y="1"/>
                    <a:pt x="2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0"/>
            <p:cNvSpPr/>
            <p:nvPr/>
          </p:nvSpPr>
          <p:spPr>
            <a:xfrm>
              <a:off x="7270107" y="1045411"/>
              <a:ext cx="144330" cy="220737"/>
            </a:xfrm>
            <a:custGeom>
              <a:avLst/>
              <a:gdLst/>
              <a:ahLst/>
              <a:cxnLst/>
              <a:rect l="l" t="t" r="r" b="b"/>
              <a:pathLst>
                <a:path w="2960" h="4527" extrusionOk="0">
                  <a:moveTo>
                    <a:pt x="0" y="0"/>
                  </a:moveTo>
                  <a:lnTo>
                    <a:pt x="0" y="4527"/>
                  </a:lnTo>
                  <a:lnTo>
                    <a:pt x="2960" y="4527"/>
                  </a:lnTo>
                  <a:lnTo>
                    <a:pt x="29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0"/>
            <p:cNvSpPr/>
            <p:nvPr/>
          </p:nvSpPr>
          <p:spPr>
            <a:xfrm>
              <a:off x="7270107" y="1016886"/>
              <a:ext cx="144330" cy="123119"/>
            </a:xfrm>
            <a:custGeom>
              <a:avLst/>
              <a:gdLst/>
              <a:ahLst/>
              <a:cxnLst/>
              <a:rect l="l" t="t" r="r" b="b"/>
              <a:pathLst>
                <a:path w="2960" h="2525" extrusionOk="0">
                  <a:moveTo>
                    <a:pt x="0" y="0"/>
                  </a:moveTo>
                  <a:lnTo>
                    <a:pt x="0" y="807"/>
                  </a:lnTo>
                  <a:cubicBezTo>
                    <a:pt x="79" y="1013"/>
                    <a:pt x="475" y="1868"/>
                    <a:pt x="1440" y="2295"/>
                  </a:cubicBezTo>
                  <a:cubicBezTo>
                    <a:pt x="1863" y="2480"/>
                    <a:pt x="2265" y="2525"/>
                    <a:pt x="2569" y="2525"/>
                  </a:cubicBezTo>
                  <a:cubicBezTo>
                    <a:pt x="2732" y="2525"/>
                    <a:pt x="2866" y="2512"/>
                    <a:pt x="2960" y="2501"/>
                  </a:cubicBezTo>
                  <a:lnTo>
                    <a:pt x="29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0"/>
            <p:cNvSpPr/>
            <p:nvPr/>
          </p:nvSpPr>
          <p:spPr>
            <a:xfrm>
              <a:off x="7216080" y="804095"/>
              <a:ext cx="245458" cy="305189"/>
            </a:xfrm>
            <a:custGeom>
              <a:avLst/>
              <a:gdLst/>
              <a:ahLst/>
              <a:cxnLst/>
              <a:rect l="l" t="t" r="r" b="b"/>
              <a:pathLst>
                <a:path w="5034" h="6259" extrusionOk="0">
                  <a:moveTo>
                    <a:pt x="2379" y="0"/>
                  </a:moveTo>
                  <a:cubicBezTo>
                    <a:pt x="2314" y="0"/>
                    <a:pt x="2250" y="4"/>
                    <a:pt x="2185" y="11"/>
                  </a:cubicBezTo>
                  <a:cubicBezTo>
                    <a:pt x="902" y="138"/>
                    <a:pt x="1" y="1657"/>
                    <a:pt x="190" y="3383"/>
                  </a:cubicBezTo>
                  <a:cubicBezTo>
                    <a:pt x="371" y="5019"/>
                    <a:pt x="1448" y="6258"/>
                    <a:pt x="2654" y="6258"/>
                  </a:cubicBezTo>
                  <a:cubicBezTo>
                    <a:pt x="2719" y="6258"/>
                    <a:pt x="2784" y="6254"/>
                    <a:pt x="2849" y="6247"/>
                  </a:cubicBezTo>
                  <a:cubicBezTo>
                    <a:pt x="4147" y="6121"/>
                    <a:pt x="5034" y="4601"/>
                    <a:pt x="4844" y="2876"/>
                  </a:cubicBezTo>
                  <a:cubicBezTo>
                    <a:pt x="4663" y="1238"/>
                    <a:pt x="3584" y="0"/>
                    <a:pt x="2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0"/>
            <p:cNvSpPr/>
            <p:nvPr/>
          </p:nvSpPr>
          <p:spPr>
            <a:xfrm>
              <a:off x="7156641" y="918000"/>
              <a:ext cx="106541" cy="103761"/>
            </a:xfrm>
            <a:custGeom>
              <a:avLst/>
              <a:gdLst/>
              <a:ahLst/>
              <a:cxnLst/>
              <a:rect l="l" t="t" r="r" b="b"/>
              <a:pathLst>
                <a:path w="2185" h="2128" extrusionOk="0">
                  <a:moveTo>
                    <a:pt x="795" y="1"/>
                  </a:moveTo>
                  <a:cubicBezTo>
                    <a:pt x="637" y="1"/>
                    <a:pt x="488" y="47"/>
                    <a:pt x="365" y="144"/>
                  </a:cubicBezTo>
                  <a:cubicBezTo>
                    <a:pt x="0" y="429"/>
                    <a:pt x="17" y="1079"/>
                    <a:pt x="412" y="1585"/>
                  </a:cubicBezTo>
                  <a:cubicBezTo>
                    <a:pt x="677" y="1934"/>
                    <a:pt x="1048" y="2128"/>
                    <a:pt x="1373" y="2128"/>
                  </a:cubicBezTo>
                  <a:cubicBezTo>
                    <a:pt x="1534" y="2128"/>
                    <a:pt x="1684" y="2080"/>
                    <a:pt x="1805" y="1980"/>
                  </a:cubicBezTo>
                  <a:cubicBezTo>
                    <a:pt x="2184" y="1695"/>
                    <a:pt x="2169" y="1047"/>
                    <a:pt x="1773" y="540"/>
                  </a:cubicBezTo>
                  <a:cubicBezTo>
                    <a:pt x="1495" y="199"/>
                    <a:pt x="1124" y="1"/>
                    <a:pt x="7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0"/>
            <p:cNvSpPr/>
            <p:nvPr/>
          </p:nvSpPr>
          <p:spPr>
            <a:xfrm>
              <a:off x="7402833" y="918000"/>
              <a:ext cx="106541" cy="103761"/>
            </a:xfrm>
            <a:custGeom>
              <a:avLst/>
              <a:gdLst/>
              <a:ahLst/>
              <a:cxnLst/>
              <a:rect l="l" t="t" r="r" b="b"/>
              <a:pathLst>
                <a:path w="2185" h="2128" extrusionOk="0">
                  <a:moveTo>
                    <a:pt x="1391" y="1"/>
                  </a:moveTo>
                  <a:cubicBezTo>
                    <a:pt x="1063" y="1"/>
                    <a:pt x="695" y="199"/>
                    <a:pt x="428" y="540"/>
                  </a:cubicBezTo>
                  <a:cubicBezTo>
                    <a:pt x="32" y="1047"/>
                    <a:pt x="1" y="1695"/>
                    <a:pt x="381" y="1980"/>
                  </a:cubicBezTo>
                  <a:cubicBezTo>
                    <a:pt x="501" y="2080"/>
                    <a:pt x="651" y="2128"/>
                    <a:pt x="812" y="2128"/>
                  </a:cubicBezTo>
                  <a:cubicBezTo>
                    <a:pt x="1138" y="2128"/>
                    <a:pt x="1508" y="1934"/>
                    <a:pt x="1773" y="1585"/>
                  </a:cubicBezTo>
                  <a:cubicBezTo>
                    <a:pt x="2169" y="1079"/>
                    <a:pt x="2185" y="429"/>
                    <a:pt x="1820" y="144"/>
                  </a:cubicBezTo>
                  <a:cubicBezTo>
                    <a:pt x="1697" y="47"/>
                    <a:pt x="1549" y="1"/>
                    <a:pt x="1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0"/>
            <p:cNvSpPr/>
            <p:nvPr/>
          </p:nvSpPr>
          <p:spPr>
            <a:xfrm>
              <a:off x="7277811" y="939649"/>
              <a:ext cx="41739" cy="13994"/>
            </a:xfrm>
            <a:custGeom>
              <a:avLst/>
              <a:gdLst/>
              <a:ahLst/>
              <a:cxnLst/>
              <a:rect l="l" t="t" r="r" b="b"/>
              <a:pathLst>
                <a:path w="856" h="287" extrusionOk="0">
                  <a:moveTo>
                    <a:pt x="445" y="1"/>
                  </a:moveTo>
                  <a:cubicBezTo>
                    <a:pt x="434" y="1"/>
                    <a:pt x="423" y="1"/>
                    <a:pt x="412" y="2"/>
                  </a:cubicBezTo>
                  <a:cubicBezTo>
                    <a:pt x="143" y="17"/>
                    <a:pt x="16" y="223"/>
                    <a:pt x="1" y="238"/>
                  </a:cubicBezTo>
                  <a:lnTo>
                    <a:pt x="48" y="286"/>
                  </a:lnTo>
                  <a:cubicBezTo>
                    <a:pt x="64" y="255"/>
                    <a:pt x="191" y="80"/>
                    <a:pt x="412" y="65"/>
                  </a:cubicBezTo>
                  <a:cubicBezTo>
                    <a:pt x="423" y="64"/>
                    <a:pt x="433" y="64"/>
                    <a:pt x="444" y="64"/>
                  </a:cubicBezTo>
                  <a:cubicBezTo>
                    <a:pt x="662" y="64"/>
                    <a:pt x="793" y="224"/>
                    <a:pt x="807" y="238"/>
                  </a:cubicBezTo>
                  <a:lnTo>
                    <a:pt x="855" y="191"/>
                  </a:lnTo>
                  <a:cubicBezTo>
                    <a:pt x="840" y="176"/>
                    <a:pt x="694" y="1"/>
                    <a:pt x="4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0"/>
            <p:cNvSpPr/>
            <p:nvPr/>
          </p:nvSpPr>
          <p:spPr>
            <a:xfrm>
              <a:off x="7290928" y="940429"/>
              <a:ext cx="13945" cy="13311"/>
            </a:xfrm>
            <a:custGeom>
              <a:avLst/>
              <a:gdLst/>
              <a:ahLst/>
              <a:cxnLst/>
              <a:rect l="l" t="t" r="r" b="b"/>
              <a:pathLst>
                <a:path w="286" h="273" extrusionOk="0">
                  <a:moveTo>
                    <a:pt x="143" y="1"/>
                  </a:moveTo>
                  <a:cubicBezTo>
                    <a:pt x="63" y="17"/>
                    <a:pt x="0" y="80"/>
                    <a:pt x="17" y="144"/>
                  </a:cubicBezTo>
                  <a:cubicBezTo>
                    <a:pt x="17" y="214"/>
                    <a:pt x="68" y="273"/>
                    <a:pt x="135" y="273"/>
                  </a:cubicBezTo>
                  <a:cubicBezTo>
                    <a:pt x="143" y="273"/>
                    <a:pt x="151" y="272"/>
                    <a:pt x="158" y="270"/>
                  </a:cubicBezTo>
                  <a:cubicBezTo>
                    <a:pt x="222" y="270"/>
                    <a:pt x="285" y="207"/>
                    <a:pt x="285" y="127"/>
                  </a:cubicBezTo>
                  <a:cubicBezTo>
                    <a:pt x="270" y="64"/>
                    <a:pt x="207" y="1"/>
                    <a:pt x="1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0"/>
            <p:cNvSpPr/>
            <p:nvPr/>
          </p:nvSpPr>
          <p:spPr>
            <a:xfrm>
              <a:off x="7368896" y="933505"/>
              <a:ext cx="42470" cy="13165"/>
            </a:xfrm>
            <a:custGeom>
              <a:avLst/>
              <a:gdLst/>
              <a:ahLst/>
              <a:cxnLst/>
              <a:rect l="l" t="t" r="r" b="b"/>
              <a:pathLst>
                <a:path w="871" h="270" extrusionOk="0">
                  <a:moveTo>
                    <a:pt x="427" y="1"/>
                  </a:moveTo>
                  <a:cubicBezTo>
                    <a:pt x="159" y="16"/>
                    <a:pt x="16" y="222"/>
                    <a:pt x="0" y="238"/>
                  </a:cubicBezTo>
                  <a:lnTo>
                    <a:pt x="64" y="269"/>
                  </a:lnTo>
                  <a:cubicBezTo>
                    <a:pt x="64" y="254"/>
                    <a:pt x="190" y="79"/>
                    <a:pt x="427" y="64"/>
                  </a:cubicBezTo>
                  <a:cubicBezTo>
                    <a:pt x="438" y="63"/>
                    <a:pt x="449" y="63"/>
                    <a:pt x="459" y="63"/>
                  </a:cubicBezTo>
                  <a:cubicBezTo>
                    <a:pt x="662" y="63"/>
                    <a:pt x="793" y="208"/>
                    <a:pt x="807" y="238"/>
                  </a:cubicBezTo>
                  <a:lnTo>
                    <a:pt x="870" y="191"/>
                  </a:lnTo>
                  <a:cubicBezTo>
                    <a:pt x="839" y="159"/>
                    <a:pt x="697" y="1"/>
                    <a:pt x="4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0"/>
            <p:cNvSpPr/>
            <p:nvPr/>
          </p:nvSpPr>
          <p:spPr>
            <a:xfrm>
              <a:off x="7382793" y="934286"/>
              <a:ext cx="13116" cy="13165"/>
            </a:xfrm>
            <a:custGeom>
              <a:avLst/>
              <a:gdLst/>
              <a:ahLst/>
              <a:cxnLst/>
              <a:rect l="l" t="t" r="r" b="b"/>
              <a:pathLst>
                <a:path w="269" h="270" extrusionOk="0">
                  <a:moveTo>
                    <a:pt x="127" y="0"/>
                  </a:moveTo>
                  <a:cubicBezTo>
                    <a:pt x="47" y="0"/>
                    <a:pt x="0" y="63"/>
                    <a:pt x="0" y="143"/>
                  </a:cubicBezTo>
                  <a:cubicBezTo>
                    <a:pt x="0" y="222"/>
                    <a:pt x="64" y="270"/>
                    <a:pt x="142" y="270"/>
                  </a:cubicBezTo>
                  <a:cubicBezTo>
                    <a:pt x="222" y="270"/>
                    <a:pt x="269" y="206"/>
                    <a:pt x="269" y="127"/>
                  </a:cubicBezTo>
                  <a:cubicBezTo>
                    <a:pt x="269" y="48"/>
                    <a:pt x="205" y="0"/>
                    <a:pt x="1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0"/>
            <p:cNvSpPr/>
            <p:nvPr/>
          </p:nvSpPr>
          <p:spPr>
            <a:xfrm>
              <a:off x="7334130" y="941990"/>
              <a:ext cx="31743" cy="73384"/>
            </a:xfrm>
            <a:custGeom>
              <a:avLst/>
              <a:gdLst/>
              <a:ahLst/>
              <a:cxnLst/>
              <a:rect l="l" t="t" r="r" b="b"/>
              <a:pathLst>
                <a:path w="651" h="1505" extrusionOk="0">
                  <a:moveTo>
                    <a:pt x="285" y="0"/>
                  </a:moveTo>
                  <a:lnTo>
                    <a:pt x="1" y="1505"/>
                  </a:lnTo>
                  <a:lnTo>
                    <a:pt x="1" y="1505"/>
                  </a:lnTo>
                  <a:lnTo>
                    <a:pt x="650" y="1488"/>
                  </a:lnTo>
                  <a:lnTo>
                    <a:pt x="2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0"/>
            <p:cNvSpPr/>
            <p:nvPr/>
          </p:nvSpPr>
          <p:spPr>
            <a:xfrm>
              <a:off x="7249238" y="898008"/>
              <a:ext cx="70312" cy="16237"/>
            </a:xfrm>
            <a:custGeom>
              <a:avLst/>
              <a:gdLst/>
              <a:ahLst/>
              <a:cxnLst/>
              <a:rect l="l" t="t" r="r" b="b"/>
              <a:pathLst>
                <a:path w="1442" h="333" extrusionOk="0">
                  <a:moveTo>
                    <a:pt x="1283" y="1"/>
                  </a:moveTo>
                  <a:lnTo>
                    <a:pt x="144" y="48"/>
                  </a:lnTo>
                  <a:cubicBezTo>
                    <a:pt x="64" y="48"/>
                    <a:pt x="0" y="111"/>
                    <a:pt x="0" y="191"/>
                  </a:cubicBezTo>
                  <a:cubicBezTo>
                    <a:pt x="0" y="269"/>
                    <a:pt x="64" y="333"/>
                    <a:pt x="144" y="333"/>
                  </a:cubicBezTo>
                  <a:lnTo>
                    <a:pt x="1298" y="286"/>
                  </a:lnTo>
                  <a:cubicBezTo>
                    <a:pt x="1378" y="286"/>
                    <a:pt x="1441" y="222"/>
                    <a:pt x="1425" y="143"/>
                  </a:cubicBezTo>
                  <a:cubicBezTo>
                    <a:pt x="1425" y="64"/>
                    <a:pt x="1362" y="1"/>
                    <a:pt x="1283" y="1"/>
                  </a:cubicBezTo>
                  <a:close/>
                </a:path>
              </a:pathLst>
            </a:custGeom>
            <a:solidFill>
              <a:srgbClr val="E29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0"/>
            <p:cNvSpPr/>
            <p:nvPr/>
          </p:nvSpPr>
          <p:spPr>
            <a:xfrm>
              <a:off x="7364264" y="894936"/>
              <a:ext cx="70263" cy="16237"/>
            </a:xfrm>
            <a:custGeom>
              <a:avLst/>
              <a:gdLst/>
              <a:ahLst/>
              <a:cxnLst/>
              <a:rect l="l" t="t" r="r" b="b"/>
              <a:pathLst>
                <a:path w="1441" h="333" extrusionOk="0">
                  <a:moveTo>
                    <a:pt x="1282" y="1"/>
                  </a:moveTo>
                  <a:lnTo>
                    <a:pt x="142" y="47"/>
                  </a:lnTo>
                  <a:cubicBezTo>
                    <a:pt x="64" y="47"/>
                    <a:pt x="0" y="111"/>
                    <a:pt x="0" y="190"/>
                  </a:cubicBezTo>
                  <a:cubicBezTo>
                    <a:pt x="0" y="269"/>
                    <a:pt x="64" y="332"/>
                    <a:pt x="142" y="332"/>
                  </a:cubicBezTo>
                  <a:lnTo>
                    <a:pt x="1298" y="285"/>
                  </a:lnTo>
                  <a:cubicBezTo>
                    <a:pt x="1377" y="285"/>
                    <a:pt x="1440" y="222"/>
                    <a:pt x="1425" y="142"/>
                  </a:cubicBezTo>
                  <a:cubicBezTo>
                    <a:pt x="1425" y="64"/>
                    <a:pt x="1362" y="1"/>
                    <a:pt x="1282" y="1"/>
                  </a:cubicBezTo>
                  <a:close/>
                </a:path>
              </a:pathLst>
            </a:custGeom>
            <a:solidFill>
              <a:srgbClr val="E29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0"/>
            <p:cNvSpPr/>
            <p:nvPr/>
          </p:nvSpPr>
          <p:spPr>
            <a:xfrm>
              <a:off x="7238413" y="977439"/>
              <a:ext cx="57195" cy="51052"/>
            </a:xfrm>
            <a:custGeom>
              <a:avLst/>
              <a:gdLst/>
              <a:ahLst/>
              <a:cxnLst/>
              <a:rect l="l" t="t" r="r" b="b"/>
              <a:pathLst>
                <a:path w="1173" h="1047" extrusionOk="0">
                  <a:moveTo>
                    <a:pt x="600" y="1"/>
                  </a:moveTo>
                  <a:cubicBezTo>
                    <a:pt x="590" y="1"/>
                    <a:pt x="580" y="1"/>
                    <a:pt x="571" y="1"/>
                  </a:cubicBezTo>
                  <a:cubicBezTo>
                    <a:pt x="254" y="1"/>
                    <a:pt x="1" y="255"/>
                    <a:pt x="17" y="540"/>
                  </a:cubicBezTo>
                  <a:cubicBezTo>
                    <a:pt x="17" y="830"/>
                    <a:pt x="267" y="1047"/>
                    <a:pt x="569" y="1047"/>
                  </a:cubicBezTo>
                  <a:cubicBezTo>
                    <a:pt x="580" y="1047"/>
                    <a:pt x="591" y="1047"/>
                    <a:pt x="602" y="1046"/>
                  </a:cubicBezTo>
                  <a:cubicBezTo>
                    <a:pt x="919" y="1046"/>
                    <a:pt x="1172" y="793"/>
                    <a:pt x="1157" y="508"/>
                  </a:cubicBezTo>
                  <a:cubicBezTo>
                    <a:pt x="1157" y="232"/>
                    <a:pt x="903" y="1"/>
                    <a:pt x="6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0"/>
            <p:cNvSpPr/>
            <p:nvPr/>
          </p:nvSpPr>
          <p:spPr>
            <a:xfrm>
              <a:off x="7398201" y="969734"/>
              <a:ext cx="57195" cy="51052"/>
            </a:xfrm>
            <a:custGeom>
              <a:avLst/>
              <a:gdLst/>
              <a:ahLst/>
              <a:cxnLst/>
              <a:rect l="l" t="t" r="r" b="b"/>
              <a:pathLst>
                <a:path w="1173" h="1047" extrusionOk="0">
                  <a:moveTo>
                    <a:pt x="601" y="0"/>
                  </a:moveTo>
                  <a:cubicBezTo>
                    <a:pt x="591" y="0"/>
                    <a:pt x="581" y="1"/>
                    <a:pt x="571" y="1"/>
                  </a:cubicBezTo>
                  <a:cubicBezTo>
                    <a:pt x="254" y="1"/>
                    <a:pt x="1" y="254"/>
                    <a:pt x="16" y="539"/>
                  </a:cubicBezTo>
                  <a:cubicBezTo>
                    <a:pt x="16" y="815"/>
                    <a:pt x="268" y="1047"/>
                    <a:pt x="571" y="1047"/>
                  </a:cubicBezTo>
                  <a:cubicBezTo>
                    <a:pt x="582" y="1047"/>
                    <a:pt x="592" y="1046"/>
                    <a:pt x="602" y="1046"/>
                  </a:cubicBezTo>
                  <a:cubicBezTo>
                    <a:pt x="919" y="1046"/>
                    <a:pt x="1172" y="793"/>
                    <a:pt x="1172" y="508"/>
                  </a:cubicBezTo>
                  <a:cubicBezTo>
                    <a:pt x="1156" y="217"/>
                    <a:pt x="904" y="0"/>
                    <a:pt x="6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0"/>
            <p:cNvSpPr/>
            <p:nvPr/>
          </p:nvSpPr>
          <p:spPr>
            <a:xfrm>
              <a:off x="7312529" y="1024590"/>
              <a:ext cx="73384" cy="18578"/>
            </a:xfrm>
            <a:custGeom>
              <a:avLst/>
              <a:gdLst/>
              <a:ahLst/>
              <a:cxnLst/>
              <a:rect l="l" t="t" r="r" b="b"/>
              <a:pathLst>
                <a:path w="1505" h="381" extrusionOk="0">
                  <a:moveTo>
                    <a:pt x="48" y="1"/>
                  </a:moveTo>
                  <a:lnTo>
                    <a:pt x="0" y="47"/>
                  </a:lnTo>
                  <a:cubicBezTo>
                    <a:pt x="80" y="142"/>
                    <a:pt x="317" y="364"/>
                    <a:pt x="682" y="380"/>
                  </a:cubicBezTo>
                  <a:lnTo>
                    <a:pt x="745" y="380"/>
                  </a:lnTo>
                  <a:cubicBezTo>
                    <a:pt x="1172" y="380"/>
                    <a:pt x="1441" y="111"/>
                    <a:pt x="1505" y="47"/>
                  </a:cubicBezTo>
                  <a:lnTo>
                    <a:pt x="1441" y="1"/>
                  </a:lnTo>
                  <a:cubicBezTo>
                    <a:pt x="1396" y="61"/>
                    <a:pt x="1152" y="320"/>
                    <a:pt x="750" y="320"/>
                  </a:cubicBezTo>
                  <a:cubicBezTo>
                    <a:pt x="727" y="320"/>
                    <a:pt x="705" y="319"/>
                    <a:pt x="682" y="317"/>
                  </a:cubicBezTo>
                  <a:cubicBezTo>
                    <a:pt x="349" y="301"/>
                    <a:pt x="127" y="96"/>
                    <a:pt x="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0"/>
            <p:cNvSpPr/>
            <p:nvPr/>
          </p:nvSpPr>
          <p:spPr>
            <a:xfrm>
              <a:off x="7262403" y="767573"/>
              <a:ext cx="107272" cy="88012"/>
            </a:xfrm>
            <a:custGeom>
              <a:avLst/>
              <a:gdLst/>
              <a:ahLst/>
              <a:cxnLst/>
              <a:rect l="l" t="t" r="r" b="b"/>
              <a:pathLst>
                <a:path w="2200" h="1805" extrusionOk="0">
                  <a:moveTo>
                    <a:pt x="1092" y="0"/>
                  </a:moveTo>
                  <a:cubicBezTo>
                    <a:pt x="490" y="0"/>
                    <a:pt x="0" y="412"/>
                    <a:pt x="0" y="903"/>
                  </a:cubicBezTo>
                  <a:cubicBezTo>
                    <a:pt x="0" y="1393"/>
                    <a:pt x="490" y="1805"/>
                    <a:pt x="1092" y="1805"/>
                  </a:cubicBezTo>
                  <a:cubicBezTo>
                    <a:pt x="1710" y="1805"/>
                    <a:pt x="2200" y="1393"/>
                    <a:pt x="2200" y="903"/>
                  </a:cubicBezTo>
                  <a:cubicBezTo>
                    <a:pt x="2200" y="412"/>
                    <a:pt x="1710" y="0"/>
                    <a:pt x="1092" y="0"/>
                  </a:cubicBezTo>
                  <a:close/>
                </a:path>
              </a:pathLst>
            </a:custGeom>
            <a:solidFill>
              <a:srgbClr val="2B3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0"/>
            <p:cNvSpPr/>
            <p:nvPr/>
          </p:nvSpPr>
          <p:spPr>
            <a:xfrm>
              <a:off x="7185946" y="678049"/>
              <a:ext cx="291780" cy="194504"/>
            </a:xfrm>
            <a:custGeom>
              <a:avLst/>
              <a:gdLst/>
              <a:ahLst/>
              <a:cxnLst/>
              <a:rect l="l" t="t" r="r" b="b"/>
              <a:pathLst>
                <a:path w="5984" h="3989" extrusionOk="0">
                  <a:moveTo>
                    <a:pt x="2993" y="0"/>
                  </a:moveTo>
                  <a:cubicBezTo>
                    <a:pt x="1347" y="0"/>
                    <a:pt x="1" y="1346"/>
                    <a:pt x="1" y="2992"/>
                  </a:cubicBezTo>
                  <a:lnTo>
                    <a:pt x="1" y="3989"/>
                  </a:lnTo>
                  <a:lnTo>
                    <a:pt x="5983" y="3989"/>
                  </a:lnTo>
                  <a:lnTo>
                    <a:pt x="5983" y="2992"/>
                  </a:lnTo>
                  <a:cubicBezTo>
                    <a:pt x="5983" y="1346"/>
                    <a:pt x="4654" y="0"/>
                    <a:pt x="29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0"/>
            <p:cNvSpPr/>
            <p:nvPr/>
          </p:nvSpPr>
          <p:spPr>
            <a:xfrm>
              <a:off x="7164345" y="818479"/>
              <a:ext cx="334981" cy="54075"/>
            </a:xfrm>
            <a:custGeom>
              <a:avLst/>
              <a:gdLst/>
              <a:ahLst/>
              <a:cxnLst/>
              <a:rect l="l" t="t" r="r" b="b"/>
              <a:pathLst>
                <a:path w="6870" h="1109" extrusionOk="0">
                  <a:moveTo>
                    <a:pt x="555" y="1"/>
                  </a:moveTo>
                  <a:cubicBezTo>
                    <a:pt x="254" y="1"/>
                    <a:pt x="0" y="254"/>
                    <a:pt x="0" y="556"/>
                  </a:cubicBezTo>
                  <a:cubicBezTo>
                    <a:pt x="0" y="872"/>
                    <a:pt x="254" y="1109"/>
                    <a:pt x="555" y="1109"/>
                  </a:cubicBezTo>
                  <a:lnTo>
                    <a:pt x="6316" y="1109"/>
                  </a:lnTo>
                  <a:cubicBezTo>
                    <a:pt x="6633" y="1109"/>
                    <a:pt x="6870" y="872"/>
                    <a:pt x="6870" y="556"/>
                  </a:cubicBezTo>
                  <a:cubicBezTo>
                    <a:pt x="6870" y="254"/>
                    <a:pt x="6633" y="1"/>
                    <a:pt x="6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0"/>
            <p:cNvSpPr/>
            <p:nvPr/>
          </p:nvSpPr>
          <p:spPr>
            <a:xfrm>
              <a:off x="7670626" y="4448115"/>
              <a:ext cx="633685" cy="155983"/>
            </a:xfrm>
            <a:custGeom>
              <a:avLst/>
              <a:gdLst/>
              <a:ahLst/>
              <a:cxnLst/>
              <a:rect l="l" t="t" r="r" b="b"/>
              <a:pathLst>
                <a:path w="12996" h="3199" extrusionOk="0">
                  <a:moveTo>
                    <a:pt x="0" y="1"/>
                  </a:moveTo>
                  <a:lnTo>
                    <a:pt x="0" y="3118"/>
                  </a:lnTo>
                  <a:lnTo>
                    <a:pt x="12995" y="3198"/>
                  </a:lnTo>
                  <a:lnTo>
                    <a:pt x="54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0"/>
            <p:cNvSpPr/>
            <p:nvPr/>
          </p:nvSpPr>
          <p:spPr>
            <a:xfrm>
              <a:off x="7305605" y="2080353"/>
              <a:ext cx="740908" cy="1284290"/>
            </a:xfrm>
            <a:custGeom>
              <a:avLst/>
              <a:gdLst/>
              <a:ahLst/>
              <a:cxnLst/>
              <a:rect l="l" t="t" r="r" b="b"/>
              <a:pathLst>
                <a:path w="15195" h="26339" extrusionOk="0">
                  <a:moveTo>
                    <a:pt x="6252" y="1"/>
                  </a:moveTo>
                  <a:lnTo>
                    <a:pt x="2833" y="1314"/>
                  </a:lnTo>
                  <a:cubicBezTo>
                    <a:pt x="950" y="2042"/>
                    <a:pt x="1" y="4163"/>
                    <a:pt x="729" y="6047"/>
                  </a:cubicBezTo>
                  <a:lnTo>
                    <a:pt x="7629" y="23979"/>
                  </a:lnTo>
                  <a:cubicBezTo>
                    <a:pt x="8192" y="25447"/>
                    <a:pt x="9587" y="26339"/>
                    <a:pt x="11061" y="26339"/>
                  </a:cubicBezTo>
                  <a:cubicBezTo>
                    <a:pt x="11494" y="26339"/>
                    <a:pt x="11934" y="26262"/>
                    <a:pt x="12361" y="26100"/>
                  </a:cubicBezTo>
                  <a:cubicBezTo>
                    <a:pt x="14261" y="25372"/>
                    <a:pt x="15195" y="23251"/>
                    <a:pt x="14467" y="21352"/>
                  </a:cubicBezTo>
                  <a:lnTo>
                    <a:pt x="62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0"/>
            <p:cNvSpPr/>
            <p:nvPr/>
          </p:nvSpPr>
          <p:spPr>
            <a:xfrm>
              <a:off x="7668334" y="3036547"/>
              <a:ext cx="358142" cy="1431691"/>
            </a:xfrm>
            <a:custGeom>
              <a:avLst/>
              <a:gdLst/>
              <a:ahLst/>
              <a:cxnLst/>
              <a:rect l="l" t="t" r="r" b="b"/>
              <a:pathLst>
                <a:path w="7345" h="29362" extrusionOk="0">
                  <a:moveTo>
                    <a:pt x="301" y="1"/>
                  </a:moveTo>
                  <a:cubicBezTo>
                    <a:pt x="142" y="1"/>
                    <a:pt x="0" y="127"/>
                    <a:pt x="0" y="285"/>
                  </a:cubicBezTo>
                  <a:lnTo>
                    <a:pt x="0" y="29361"/>
                  </a:lnTo>
                  <a:lnTo>
                    <a:pt x="7344" y="29361"/>
                  </a:lnTo>
                  <a:lnTo>
                    <a:pt x="7344" y="2628"/>
                  </a:lnTo>
                  <a:cubicBezTo>
                    <a:pt x="7344" y="2470"/>
                    <a:pt x="7201" y="2328"/>
                    <a:pt x="7043" y="2328"/>
                  </a:cubicBezTo>
                  <a:lnTo>
                    <a:pt x="3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0"/>
            <p:cNvSpPr/>
            <p:nvPr/>
          </p:nvSpPr>
          <p:spPr>
            <a:xfrm>
              <a:off x="6629540" y="4448115"/>
              <a:ext cx="633636" cy="155983"/>
            </a:xfrm>
            <a:custGeom>
              <a:avLst/>
              <a:gdLst/>
              <a:ahLst/>
              <a:cxnLst/>
              <a:rect l="l" t="t" r="r" b="b"/>
              <a:pathLst>
                <a:path w="12995" h="3199" extrusionOk="0">
                  <a:moveTo>
                    <a:pt x="7503" y="1"/>
                  </a:moveTo>
                  <a:lnTo>
                    <a:pt x="1" y="3198"/>
                  </a:lnTo>
                  <a:lnTo>
                    <a:pt x="1" y="3198"/>
                  </a:lnTo>
                  <a:lnTo>
                    <a:pt x="12994" y="3118"/>
                  </a:lnTo>
                  <a:lnTo>
                    <a:pt x="129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0"/>
            <p:cNvSpPr/>
            <p:nvPr/>
          </p:nvSpPr>
          <p:spPr>
            <a:xfrm>
              <a:off x="6938974" y="2087277"/>
              <a:ext cx="462391" cy="2397139"/>
            </a:xfrm>
            <a:custGeom>
              <a:avLst/>
              <a:gdLst/>
              <a:ahLst/>
              <a:cxnLst/>
              <a:rect l="l" t="t" r="r" b="b"/>
              <a:pathLst>
                <a:path w="9483" h="49162" extrusionOk="0">
                  <a:moveTo>
                    <a:pt x="2170" y="1"/>
                  </a:moveTo>
                  <a:lnTo>
                    <a:pt x="1" y="48829"/>
                  </a:lnTo>
                  <a:lnTo>
                    <a:pt x="7330" y="49161"/>
                  </a:lnTo>
                  <a:lnTo>
                    <a:pt x="9482" y="317"/>
                  </a:lnTo>
                  <a:lnTo>
                    <a:pt x="21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0"/>
            <p:cNvSpPr/>
            <p:nvPr/>
          </p:nvSpPr>
          <p:spPr>
            <a:xfrm>
              <a:off x="7047028" y="1978492"/>
              <a:ext cx="582780" cy="530216"/>
            </a:xfrm>
            <a:custGeom>
              <a:avLst/>
              <a:gdLst/>
              <a:ahLst/>
              <a:cxnLst/>
              <a:rect l="l" t="t" r="r" b="b"/>
              <a:pathLst>
                <a:path w="11952" h="10874" extrusionOk="0">
                  <a:moveTo>
                    <a:pt x="1" y="0"/>
                  </a:moveTo>
                  <a:lnTo>
                    <a:pt x="1" y="10399"/>
                  </a:lnTo>
                  <a:cubicBezTo>
                    <a:pt x="1" y="10668"/>
                    <a:pt x="207" y="10873"/>
                    <a:pt x="460" y="10873"/>
                  </a:cubicBezTo>
                  <a:lnTo>
                    <a:pt x="11476" y="10873"/>
                  </a:lnTo>
                  <a:cubicBezTo>
                    <a:pt x="11745" y="10873"/>
                    <a:pt x="11951" y="10668"/>
                    <a:pt x="11951" y="10399"/>
                  </a:cubicBezTo>
                  <a:lnTo>
                    <a:pt x="119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0"/>
            <p:cNvSpPr/>
            <p:nvPr/>
          </p:nvSpPr>
          <p:spPr>
            <a:xfrm>
              <a:off x="7047028" y="1216707"/>
              <a:ext cx="583511" cy="837453"/>
            </a:xfrm>
            <a:custGeom>
              <a:avLst/>
              <a:gdLst/>
              <a:ahLst/>
              <a:cxnLst/>
              <a:rect l="l" t="t" r="r" b="b"/>
              <a:pathLst>
                <a:path w="11967" h="17175" extrusionOk="0">
                  <a:moveTo>
                    <a:pt x="1" y="1"/>
                  </a:moveTo>
                  <a:lnTo>
                    <a:pt x="1" y="17175"/>
                  </a:lnTo>
                  <a:lnTo>
                    <a:pt x="11966" y="17175"/>
                  </a:lnTo>
                  <a:lnTo>
                    <a:pt x="11966" y="1"/>
                  </a:lnTo>
                  <a:close/>
                </a:path>
              </a:pathLst>
            </a:custGeom>
            <a:solidFill>
              <a:srgbClr val="E8A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0"/>
            <p:cNvSpPr/>
            <p:nvPr/>
          </p:nvSpPr>
          <p:spPr>
            <a:xfrm>
              <a:off x="7423654" y="1197446"/>
              <a:ext cx="350438" cy="1038052"/>
            </a:xfrm>
            <a:custGeom>
              <a:avLst/>
              <a:gdLst/>
              <a:ahLst/>
              <a:cxnLst/>
              <a:rect l="l" t="t" r="r" b="b"/>
              <a:pathLst>
                <a:path w="7187" h="21289" extrusionOk="0">
                  <a:moveTo>
                    <a:pt x="7186" y="1"/>
                  </a:moveTo>
                  <a:lnTo>
                    <a:pt x="7186" y="1"/>
                  </a:lnTo>
                  <a:cubicBezTo>
                    <a:pt x="4797" y="79"/>
                    <a:pt x="2406" y="174"/>
                    <a:pt x="1" y="269"/>
                  </a:cubicBezTo>
                  <a:lnTo>
                    <a:pt x="1" y="21288"/>
                  </a:lnTo>
                  <a:lnTo>
                    <a:pt x="5857" y="21288"/>
                  </a:lnTo>
                  <a:cubicBezTo>
                    <a:pt x="6015" y="18899"/>
                    <a:pt x="6158" y="16493"/>
                    <a:pt x="6316" y="14103"/>
                  </a:cubicBezTo>
                  <a:cubicBezTo>
                    <a:pt x="6363" y="13311"/>
                    <a:pt x="6411" y="12505"/>
                    <a:pt x="6458" y="11713"/>
                  </a:cubicBezTo>
                  <a:cubicBezTo>
                    <a:pt x="6506" y="10827"/>
                    <a:pt x="6570" y="9941"/>
                    <a:pt x="6633" y="9054"/>
                  </a:cubicBezTo>
                  <a:cubicBezTo>
                    <a:pt x="6680" y="8246"/>
                    <a:pt x="6728" y="7455"/>
                    <a:pt x="6775" y="6649"/>
                  </a:cubicBezTo>
                  <a:cubicBezTo>
                    <a:pt x="6918" y="4433"/>
                    <a:pt x="7044" y="2217"/>
                    <a:pt x="71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0"/>
            <p:cNvSpPr/>
            <p:nvPr/>
          </p:nvSpPr>
          <p:spPr>
            <a:xfrm>
              <a:off x="7423654" y="1521606"/>
              <a:ext cx="330349" cy="117365"/>
            </a:xfrm>
            <a:custGeom>
              <a:avLst/>
              <a:gdLst/>
              <a:ahLst/>
              <a:cxnLst/>
              <a:rect l="l" t="t" r="r" b="b"/>
              <a:pathLst>
                <a:path w="6775" h="2407" extrusionOk="0">
                  <a:moveTo>
                    <a:pt x="1" y="1"/>
                  </a:moveTo>
                  <a:lnTo>
                    <a:pt x="1" y="2406"/>
                  </a:lnTo>
                  <a:lnTo>
                    <a:pt x="6633" y="2406"/>
                  </a:lnTo>
                  <a:cubicBezTo>
                    <a:pt x="6680" y="1598"/>
                    <a:pt x="6728" y="807"/>
                    <a:pt x="6775" y="1"/>
                  </a:cubicBezTo>
                  <a:close/>
                </a:path>
              </a:pathLst>
            </a:custGeom>
            <a:solidFill>
              <a:srgbClr val="CAD4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0"/>
            <p:cNvSpPr/>
            <p:nvPr/>
          </p:nvSpPr>
          <p:spPr>
            <a:xfrm>
              <a:off x="7423654" y="1768578"/>
              <a:ext cx="314941" cy="116536"/>
            </a:xfrm>
            <a:custGeom>
              <a:avLst/>
              <a:gdLst/>
              <a:ahLst/>
              <a:cxnLst/>
              <a:rect l="l" t="t" r="r" b="b"/>
              <a:pathLst>
                <a:path w="6459" h="2390" extrusionOk="0">
                  <a:moveTo>
                    <a:pt x="1" y="0"/>
                  </a:moveTo>
                  <a:lnTo>
                    <a:pt x="1" y="2390"/>
                  </a:lnTo>
                  <a:lnTo>
                    <a:pt x="6316" y="2390"/>
                  </a:lnTo>
                  <a:cubicBezTo>
                    <a:pt x="6363" y="1598"/>
                    <a:pt x="6411" y="792"/>
                    <a:pt x="6458" y="0"/>
                  </a:cubicBezTo>
                  <a:close/>
                </a:path>
              </a:pathLst>
            </a:custGeom>
            <a:solidFill>
              <a:srgbClr val="CAD4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0"/>
            <p:cNvSpPr/>
            <p:nvPr/>
          </p:nvSpPr>
          <p:spPr>
            <a:xfrm>
              <a:off x="6930539" y="1197446"/>
              <a:ext cx="350438" cy="1038052"/>
            </a:xfrm>
            <a:custGeom>
              <a:avLst/>
              <a:gdLst/>
              <a:ahLst/>
              <a:cxnLst/>
              <a:rect l="l" t="t" r="r" b="b"/>
              <a:pathLst>
                <a:path w="7187" h="21289" extrusionOk="0">
                  <a:moveTo>
                    <a:pt x="0" y="1"/>
                  </a:moveTo>
                  <a:cubicBezTo>
                    <a:pt x="142" y="2217"/>
                    <a:pt x="285" y="4433"/>
                    <a:pt x="412" y="6649"/>
                  </a:cubicBezTo>
                  <a:cubicBezTo>
                    <a:pt x="475" y="7455"/>
                    <a:pt x="522" y="8246"/>
                    <a:pt x="570" y="9054"/>
                  </a:cubicBezTo>
                  <a:cubicBezTo>
                    <a:pt x="617" y="9941"/>
                    <a:pt x="680" y="10827"/>
                    <a:pt x="728" y="11713"/>
                  </a:cubicBezTo>
                  <a:cubicBezTo>
                    <a:pt x="792" y="12505"/>
                    <a:pt x="839" y="13311"/>
                    <a:pt x="887" y="14103"/>
                  </a:cubicBezTo>
                  <a:cubicBezTo>
                    <a:pt x="1028" y="16493"/>
                    <a:pt x="1187" y="18899"/>
                    <a:pt x="1330" y="21288"/>
                  </a:cubicBezTo>
                  <a:lnTo>
                    <a:pt x="7186" y="21288"/>
                  </a:lnTo>
                  <a:lnTo>
                    <a:pt x="7186" y="269"/>
                  </a:lnTo>
                  <a:cubicBezTo>
                    <a:pt x="4795" y="174"/>
                    <a:pt x="2390" y="79"/>
                    <a:pt x="0" y="1"/>
                  </a:cubicBezTo>
                  <a:close/>
                </a:path>
              </a:pathLst>
            </a:custGeom>
            <a:solidFill>
              <a:srgbClr val="CF5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0"/>
            <p:cNvSpPr/>
            <p:nvPr/>
          </p:nvSpPr>
          <p:spPr>
            <a:xfrm>
              <a:off x="6950579" y="1521606"/>
              <a:ext cx="330398" cy="117365"/>
            </a:xfrm>
            <a:custGeom>
              <a:avLst/>
              <a:gdLst/>
              <a:ahLst/>
              <a:cxnLst/>
              <a:rect l="l" t="t" r="r" b="b"/>
              <a:pathLst>
                <a:path w="6776" h="2407" extrusionOk="0">
                  <a:moveTo>
                    <a:pt x="1" y="1"/>
                  </a:moveTo>
                  <a:cubicBezTo>
                    <a:pt x="64" y="807"/>
                    <a:pt x="111" y="1598"/>
                    <a:pt x="159" y="2406"/>
                  </a:cubicBezTo>
                  <a:lnTo>
                    <a:pt x="6775" y="2406"/>
                  </a:lnTo>
                  <a:lnTo>
                    <a:pt x="6775" y="1"/>
                  </a:lnTo>
                  <a:close/>
                </a:path>
              </a:pathLst>
            </a:custGeom>
            <a:solidFill>
              <a:srgbClr val="CAD4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0"/>
            <p:cNvSpPr/>
            <p:nvPr/>
          </p:nvSpPr>
          <p:spPr>
            <a:xfrm>
              <a:off x="6966036" y="1768578"/>
              <a:ext cx="314941" cy="116536"/>
            </a:xfrm>
            <a:custGeom>
              <a:avLst/>
              <a:gdLst/>
              <a:ahLst/>
              <a:cxnLst/>
              <a:rect l="l" t="t" r="r" b="b"/>
              <a:pathLst>
                <a:path w="6459" h="2390" extrusionOk="0">
                  <a:moveTo>
                    <a:pt x="0" y="0"/>
                  </a:moveTo>
                  <a:cubicBezTo>
                    <a:pt x="64" y="792"/>
                    <a:pt x="111" y="1598"/>
                    <a:pt x="159" y="2390"/>
                  </a:cubicBezTo>
                  <a:lnTo>
                    <a:pt x="6458" y="2390"/>
                  </a:lnTo>
                  <a:lnTo>
                    <a:pt x="6458" y="0"/>
                  </a:lnTo>
                  <a:close/>
                </a:path>
              </a:pathLst>
            </a:custGeom>
            <a:solidFill>
              <a:srgbClr val="CAD4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0"/>
            <p:cNvSpPr/>
            <p:nvPr/>
          </p:nvSpPr>
          <p:spPr>
            <a:xfrm>
              <a:off x="6282268" y="1070913"/>
              <a:ext cx="713115" cy="1449391"/>
            </a:xfrm>
            <a:custGeom>
              <a:avLst/>
              <a:gdLst/>
              <a:ahLst/>
              <a:cxnLst/>
              <a:rect l="l" t="t" r="r" b="b"/>
              <a:pathLst>
                <a:path w="14625" h="29725" extrusionOk="0">
                  <a:moveTo>
                    <a:pt x="14625" y="0"/>
                  </a:moveTo>
                  <a:lnTo>
                    <a:pt x="0" y="5223"/>
                  </a:lnTo>
                  <a:lnTo>
                    <a:pt x="0" y="29724"/>
                  </a:lnTo>
                  <a:lnTo>
                    <a:pt x="14625" y="24501"/>
                  </a:lnTo>
                  <a:lnTo>
                    <a:pt x="146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0"/>
            <p:cNvSpPr/>
            <p:nvPr/>
          </p:nvSpPr>
          <p:spPr>
            <a:xfrm>
              <a:off x="7696859" y="1079006"/>
              <a:ext cx="713164" cy="1448611"/>
            </a:xfrm>
            <a:custGeom>
              <a:avLst/>
              <a:gdLst/>
              <a:ahLst/>
              <a:cxnLst/>
              <a:rect l="l" t="t" r="r" b="b"/>
              <a:pathLst>
                <a:path w="14626" h="29709" extrusionOk="0">
                  <a:moveTo>
                    <a:pt x="14625" y="1"/>
                  </a:moveTo>
                  <a:lnTo>
                    <a:pt x="0" y="5224"/>
                  </a:lnTo>
                  <a:lnTo>
                    <a:pt x="0" y="29709"/>
                  </a:lnTo>
                  <a:lnTo>
                    <a:pt x="14625" y="24486"/>
                  </a:lnTo>
                  <a:lnTo>
                    <a:pt x="14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0"/>
            <p:cNvSpPr/>
            <p:nvPr/>
          </p:nvSpPr>
          <p:spPr>
            <a:xfrm>
              <a:off x="6993001" y="1070913"/>
              <a:ext cx="713164" cy="1449391"/>
            </a:xfrm>
            <a:custGeom>
              <a:avLst/>
              <a:gdLst/>
              <a:ahLst/>
              <a:cxnLst/>
              <a:rect l="l" t="t" r="r" b="b"/>
              <a:pathLst>
                <a:path w="14626" h="29725" extrusionOk="0">
                  <a:moveTo>
                    <a:pt x="1" y="0"/>
                  </a:moveTo>
                  <a:lnTo>
                    <a:pt x="1" y="24501"/>
                  </a:lnTo>
                  <a:lnTo>
                    <a:pt x="14625" y="29724"/>
                  </a:lnTo>
                  <a:lnTo>
                    <a:pt x="14625" y="522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0"/>
            <p:cNvSpPr/>
            <p:nvPr/>
          </p:nvSpPr>
          <p:spPr>
            <a:xfrm>
              <a:off x="8326601" y="1641996"/>
              <a:ext cx="104298" cy="47882"/>
            </a:xfrm>
            <a:custGeom>
              <a:avLst/>
              <a:gdLst/>
              <a:ahLst/>
              <a:cxnLst/>
              <a:rect l="l" t="t" r="r" b="b"/>
              <a:pathLst>
                <a:path w="2139" h="982" extrusionOk="0">
                  <a:moveTo>
                    <a:pt x="492" y="1"/>
                  </a:moveTo>
                  <a:cubicBezTo>
                    <a:pt x="222" y="1"/>
                    <a:pt x="1" y="222"/>
                    <a:pt x="1" y="491"/>
                  </a:cubicBezTo>
                  <a:cubicBezTo>
                    <a:pt x="1" y="760"/>
                    <a:pt x="222" y="982"/>
                    <a:pt x="492" y="982"/>
                  </a:cubicBezTo>
                  <a:lnTo>
                    <a:pt x="2138" y="982"/>
                  </a:lnTo>
                  <a:lnTo>
                    <a:pt x="21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0"/>
            <p:cNvSpPr/>
            <p:nvPr/>
          </p:nvSpPr>
          <p:spPr>
            <a:xfrm>
              <a:off x="8326601" y="1590261"/>
              <a:ext cx="104298" cy="47882"/>
            </a:xfrm>
            <a:custGeom>
              <a:avLst/>
              <a:gdLst/>
              <a:ahLst/>
              <a:cxnLst/>
              <a:rect l="l" t="t" r="r" b="b"/>
              <a:pathLst>
                <a:path w="2139" h="982" extrusionOk="0">
                  <a:moveTo>
                    <a:pt x="492" y="1"/>
                  </a:moveTo>
                  <a:cubicBezTo>
                    <a:pt x="222" y="1"/>
                    <a:pt x="1" y="207"/>
                    <a:pt x="1" y="492"/>
                  </a:cubicBezTo>
                  <a:cubicBezTo>
                    <a:pt x="1" y="760"/>
                    <a:pt x="222" y="982"/>
                    <a:pt x="492" y="982"/>
                  </a:cubicBezTo>
                  <a:lnTo>
                    <a:pt x="2138" y="982"/>
                  </a:lnTo>
                  <a:lnTo>
                    <a:pt x="21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0"/>
            <p:cNvSpPr/>
            <p:nvPr/>
          </p:nvSpPr>
          <p:spPr>
            <a:xfrm>
              <a:off x="8326601" y="1697583"/>
              <a:ext cx="104298" cy="47882"/>
            </a:xfrm>
            <a:custGeom>
              <a:avLst/>
              <a:gdLst/>
              <a:ahLst/>
              <a:cxnLst/>
              <a:rect l="l" t="t" r="r" b="b"/>
              <a:pathLst>
                <a:path w="2139" h="982" extrusionOk="0">
                  <a:moveTo>
                    <a:pt x="492" y="0"/>
                  </a:moveTo>
                  <a:cubicBezTo>
                    <a:pt x="222" y="0"/>
                    <a:pt x="1" y="222"/>
                    <a:pt x="1" y="490"/>
                  </a:cubicBezTo>
                  <a:cubicBezTo>
                    <a:pt x="1" y="760"/>
                    <a:pt x="222" y="982"/>
                    <a:pt x="492" y="982"/>
                  </a:cubicBezTo>
                  <a:lnTo>
                    <a:pt x="2138" y="982"/>
                  </a:lnTo>
                  <a:lnTo>
                    <a:pt x="21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0"/>
            <p:cNvSpPr/>
            <p:nvPr/>
          </p:nvSpPr>
          <p:spPr>
            <a:xfrm>
              <a:off x="8326601" y="1753901"/>
              <a:ext cx="104298" cy="47882"/>
            </a:xfrm>
            <a:custGeom>
              <a:avLst/>
              <a:gdLst/>
              <a:ahLst/>
              <a:cxnLst/>
              <a:rect l="l" t="t" r="r" b="b"/>
              <a:pathLst>
                <a:path w="2139" h="982" extrusionOk="0">
                  <a:moveTo>
                    <a:pt x="492" y="0"/>
                  </a:moveTo>
                  <a:cubicBezTo>
                    <a:pt x="222" y="0"/>
                    <a:pt x="1" y="222"/>
                    <a:pt x="1" y="491"/>
                  </a:cubicBezTo>
                  <a:cubicBezTo>
                    <a:pt x="1" y="760"/>
                    <a:pt x="222" y="981"/>
                    <a:pt x="492" y="981"/>
                  </a:cubicBezTo>
                  <a:lnTo>
                    <a:pt x="2138" y="981"/>
                  </a:lnTo>
                  <a:lnTo>
                    <a:pt x="21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0"/>
            <p:cNvSpPr/>
            <p:nvPr/>
          </p:nvSpPr>
          <p:spPr>
            <a:xfrm>
              <a:off x="6276075" y="1667449"/>
              <a:ext cx="104200" cy="48711"/>
            </a:xfrm>
            <a:custGeom>
              <a:avLst/>
              <a:gdLst/>
              <a:ahLst/>
              <a:cxnLst/>
              <a:rect l="l" t="t" r="r" b="b"/>
              <a:pathLst>
                <a:path w="2137" h="999" extrusionOk="0">
                  <a:moveTo>
                    <a:pt x="1" y="0"/>
                  </a:moveTo>
                  <a:lnTo>
                    <a:pt x="1" y="998"/>
                  </a:lnTo>
                  <a:lnTo>
                    <a:pt x="1647" y="998"/>
                  </a:lnTo>
                  <a:cubicBezTo>
                    <a:pt x="1915" y="998"/>
                    <a:pt x="2137" y="777"/>
                    <a:pt x="2137" y="507"/>
                  </a:cubicBezTo>
                  <a:cubicBezTo>
                    <a:pt x="2137" y="222"/>
                    <a:pt x="1915" y="0"/>
                    <a:pt x="1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0"/>
            <p:cNvSpPr/>
            <p:nvPr/>
          </p:nvSpPr>
          <p:spPr>
            <a:xfrm>
              <a:off x="6276075" y="1615763"/>
              <a:ext cx="104200" cy="47882"/>
            </a:xfrm>
            <a:custGeom>
              <a:avLst/>
              <a:gdLst/>
              <a:ahLst/>
              <a:cxnLst/>
              <a:rect l="l" t="t" r="r" b="b"/>
              <a:pathLst>
                <a:path w="2137" h="982" extrusionOk="0">
                  <a:moveTo>
                    <a:pt x="1" y="1"/>
                  </a:moveTo>
                  <a:lnTo>
                    <a:pt x="1" y="982"/>
                  </a:lnTo>
                  <a:lnTo>
                    <a:pt x="1647" y="982"/>
                  </a:lnTo>
                  <a:cubicBezTo>
                    <a:pt x="1915" y="982"/>
                    <a:pt x="2137" y="760"/>
                    <a:pt x="2137" y="491"/>
                  </a:cubicBezTo>
                  <a:cubicBezTo>
                    <a:pt x="2137" y="222"/>
                    <a:pt x="1915" y="1"/>
                    <a:pt x="16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0"/>
            <p:cNvSpPr/>
            <p:nvPr/>
          </p:nvSpPr>
          <p:spPr>
            <a:xfrm>
              <a:off x="6276075" y="1723816"/>
              <a:ext cx="104200" cy="47882"/>
            </a:xfrm>
            <a:custGeom>
              <a:avLst/>
              <a:gdLst/>
              <a:ahLst/>
              <a:cxnLst/>
              <a:rect l="l" t="t" r="r" b="b"/>
              <a:pathLst>
                <a:path w="2137" h="982" extrusionOk="0">
                  <a:moveTo>
                    <a:pt x="1" y="0"/>
                  </a:moveTo>
                  <a:lnTo>
                    <a:pt x="1" y="982"/>
                  </a:lnTo>
                  <a:lnTo>
                    <a:pt x="1647" y="982"/>
                  </a:lnTo>
                  <a:cubicBezTo>
                    <a:pt x="1915" y="982"/>
                    <a:pt x="2137" y="760"/>
                    <a:pt x="2137" y="490"/>
                  </a:cubicBezTo>
                  <a:cubicBezTo>
                    <a:pt x="2137" y="222"/>
                    <a:pt x="1915" y="0"/>
                    <a:pt x="1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0"/>
            <p:cNvSpPr/>
            <p:nvPr/>
          </p:nvSpPr>
          <p:spPr>
            <a:xfrm>
              <a:off x="6276075" y="1779354"/>
              <a:ext cx="104200" cy="47931"/>
            </a:xfrm>
            <a:custGeom>
              <a:avLst/>
              <a:gdLst/>
              <a:ahLst/>
              <a:cxnLst/>
              <a:rect l="l" t="t" r="r" b="b"/>
              <a:pathLst>
                <a:path w="2137" h="983" extrusionOk="0">
                  <a:moveTo>
                    <a:pt x="1" y="1"/>
                  </a:moveTo>
                  <a:lnTo>
                    <a:pt x="1" y="982"/>
                  </a:lnTo>
                  <a:lnTo>
                    <a:pt x="1647" y="982"/>
                  </a:lnTo>
                  <a:cubicBezTo>
                    <a:pt x="1915" y="982"/>
                    <a:pt x="2137" y="776"/>
                    <a:pt x="2137" y="491"/>
                  </a:cubicBezTo>
                  <a:cubicBezTo>
                    <a:pt x="2137" y="223"/>
                    <a:pt x="1915" y="1"/>
                    <a:pt x="16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21" name="Title 1">
            <a:extLst>
              <a:ext uri="{FF2B5EF4-FFF2-40B4-BE49-F238E27FC236}">
                <a16:creationId xmlns:a16="http://schemas.microsoft.com/office/drawing/2014/main" id="{EF345535-11F4-6F71-2AA8-51BBFD7064D9}"/>
              </a:ext>
            </a:extLst>
          </p:cNvPr>
          <p:cNvSpPr>
            <a:spLocks noGrp="1"/>
          </p:cNvSpPr>
          <p:nvPr>
            <p:ph type="title"/>
          </p:nvPr>
        </p:nvSpPr>
        <p:spPr>
          <a:xfrm>
            <a:off x="2209800" y="199429"/>
            <a:ext cx="4495800" cy="952587"/>
          </a:xfrm>
        </p:spPr>
        <p:txBody>
          <a:bodyPr>
            <a:normAutofit/>
          </a:bodyPr>
          <a:lstStyle/>
          <a:p>
            <a:pPr algn="ctr"/>
            <a:r>
              <a:rPr lang="en-US" sz="4000" b="1" dirty="0">
                <a:solidFill>
                  <a:srgbClr val="00B0F0"/>
                </a:solidFill>
                <a:latin typeface="Times New Roman" panose="02020603050405020304" pitchFamily="18" charset="0"/>
                <a:cs typeface="Times New Roman" panose="02020603050405020304" pitchFamily="18" charset="0"/>
              </a:rPr>
              <a:t>Team short-circuits</a:t>
            </a:r>
          </a:p>
        </p:txBody>
      </p:sp>
      <p:graphicFrame>
        <p:nvGraphicFramePr>
          <p:cNvPr id="22" name="Content Placeholder 3">
            <a:extLst>
              <a:ext uri="{FF2B5EF4-FFF2-40B4-BE49-F238E27FC236}">
                <a16:creationId xmlns:a16="http://schemas.microsoft.com/office/drawing/2014/main" id="{6C855AC6-2E68-F571-B983-0E1183E13DA7}"/>
              </a:ext>
            </a:extLst>
          </p:cNvPr>
          <p:cNvGraphicFramePr>
            <a:graphicFrameLocks/>
          </p:cNvGraphicFramePr>
          <p:nvPr>
            <p:extLst>
              <p:ext uri="{D42A27DB-BD31-4B8C-83A1-F6EECF244321}">
                <p14:modId xmlns:p14="http://schemas.microsoft.com/office/powerpoint/2010/main" val="1326845042"/>
              </p:ext>
            </p:extLst>
          </p:nvPr>
        </p:nvGraphicFramePr>
        <p:xfrm>
          <a:off x="990600" y="1123950"/>
          <a:ext cx="6934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07"/>
        <p:cNvGrpSpPr/>
        <p:nvPr/>
      </p:nvGrpSpPr>
      <p:grpSpPr>
        <a:xfrm>
          <a:off x="0" y="0"/>
          <a:ext cx="0" cy="0"/>
          <a:chOff x="0" y="0"/>
          <a:chExt cx="0" cy="0"/>
        </a:xfrm>
      </p:grpSpPr>
      <p:sp>
        <p:nvSpPr>
          <p:cNvPr id="908" name="Google Shape;908;p36"/>
          <p:cNvSpPr txBox="1">
            <a:spLocks noGrp="1"/>
          </p:cNvSpPr>
          <p:nvPr>
            <p:ph type="title"/>
          </p:nvPr>
        </p:nvSpPr>
        <p:spPr>
          <a:xfrm>
            <a:off x="1676400" y="285750"/>
            <a:ext cx="5113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Objective</a:t>
            </a:r>
            <a:endParaRPr u="sng" dirty="0"/>
          </a:p>
        </p:txBody>
      </p:sp>
      <p:sp>
        <p:nvSpPr>
          <p:cNvPr id="909" name="Google Shape;909;p36"/>
          <p:cNvSpPr txBox="1">
            <a:spLocks noGrp="1"/>
          </p:cNvSpPr>
          <p:nvPr>
            <p:ph type="body" idx="1"/>
          </p:nvPr>
        </p:nvSpPr>
        <p:spPr>
          <a:xfrm>
            <a:off x="685800" y="1047750"/>
            <a:ext cx="7704000" cy="3416400"/>
          </a:xfrm>
          <a:prstGeom prst="rect">
            <a:avLst/>
          </a:prstGeom>
        </p:spPr>
        <p:txBody>
          <a:bodyPr spcFirstLastPara="1" wrap="square" lIns="91425" tIns="91425" rIns="91425" bIns="91425" anchor="t" anchorCtr="0">
            <a:noAutofit/>
          </a:bodyPr>
          <a:lstStyle/>
          <a:p>
            <a:pPr marL="0" lvl="0" indent="0">
              <a:buNone/>
            </a:pPr>
            <a:r>
              <a:rPr lang="en-US" sz="1600" dirty="0">
                <a:latin typeface="Times New Roman" panose="02020603050405020304" pitchFamily="18" charset="0"/>
                <a:cs typeface="Times New Roman" panose="02020603050405020304" pitchFamily="18" charset="0"/>
              </a:rPr>
              <a:t>The primary objective of this project is to create a cost-effective and user-friendly system that can autonomously monitor soil moisture levels and dispense water accordingly, thereby simplifying the task of plant care and maintenance.</a:t>
            </a:r>
            <a:endParaRPr sz="1600" dirty="0">
              <a:solidFill>
                <a:schemeClr val="dk2"/>
              </a:solidFill>
            </a:endParaRPr>
          </a:p>
        </p:txBody>
      </p:sp>
      <p:pic>
        <p:nvPicPr>
          <p:cNvPr id="2" name="Picture 1">
            <a:extLst>
              <a:ext uri="{FF2B5EF4-FFF2-40B4-BE49-F238E27FC236}">
                <a16:creationId xmlns:a16="http://schemas.microsoft.com/office/drawing/2014/main" id="{DA454DE5-265D-278D-E6D4-A8FB1E00BCC6}"/>
              </a:ext>
            </a:extLst>
          </p:cNvPr>
          <p:cNvPicPr>
            <a:picLocks noChangeAspect="1"/>
          </p:cNvPicPr>
          <p:nvPr/>
        </p:nvPicPr>
        <p:blipFill>
          <a:blip r:embed="rId3"/>
          <a:stretch>
            <a:fillRect/>
          </a:stretch>
        </p:blipFill>
        <p:spPr>
          <a:xfrm>
            <a:off x="2328000" y="2215908"/>
            <a:ext cx="3810000" cy="2667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38"/>
          <p:cNvSpPr txBox="1">
            <a:spLocks noGrp="1"/>
          </p:cNvSpPr>
          <p:nvPr>
            <p:ph type="title"/>
          </p:nvPr>
        </p:nvSpPr>
        <p:spPr>
          <a:xfrm>
            <a:off x="762000" y="666750"/>
            <a:ext cx="49494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Introduction</a:t>
            </a:r>
            <a:endParaRPr sz="3200" dirty="0"/>
          </a:p>
        </p:txBody>
      </p:sp>
      <p:sp>
        <p:nvSpPr>
          <p:cNvPr id="938" name="Google Shape;938;p38"/>
          <p:cNvSpPr txBox="1">
            <a:spLocks noGrp="1"/>
          </p:cNvSpPr>
          <p:nvPr>
            <p:ph type="subTitle" idx="1"/>
          </p:nvPr>
        </p:nvSpPr>
        <p:spPr>
          <a:xfrm>
            <a:off x="609600" y="1885950"/>
            <a:ext cx="4661100" cy="1981200"/>
          </a:xfrm>
          <a:prstGeom prst="rect">
            <a:avLst/>
          </a:prstGeom>
        </p:spPr>
        <p:txBody>
          <a:bodyPr spcFirstLastPara="1" wrap="square" lIns="91425" tIns="91425" rIns="91425" bIns="91425" anchor="t" anchorCtr="0">
            <a:noAutofit/>
          </a:bodyPr>
          <a:lstStyle/>
          <a:p>
            <a:pPr marL="0" lvl="0" indent="0" algn="just">
              <a:spcAft>
                <a:spcPts val="1600"/>
              </a:spcAft>
            </a:pPr>
            <a:r>
              <a:rPr lang="en-US" dirty="0"/>
              <a:t>The Automatic Plant Watering System utilizing </a:t>
            </a:r>
            <a:r>
              <a:rPr lang="en-US" dirty="0" err="1"/>
              <a:t>Arduino</a:t>
            </a:r>
            <a:r>
              <a:rPr lang="en-US" dirty="0"/>
              <a:t> is a project designed to automate the process of watering plants based on soil moisture levels. This system aims to provide an efficient solution for maintaining optimal soil moisture levels, ensuring the health and vitality of plants without the need for manual intervention</a:t>
            </a:r>
            <a:endParaRPr dirty="0"/>
          </a:p>
        </p:txBody>
      </p:sp>
      <p:grpSp>
        <p:nvGrpSpPr>
          <p:cNvPr id="939" name="Google Shape;939;p38"/>
          <p:cNvGrpSpPr/>
          <p:nvPr/>
        </p:nvGrpSpPr>
        <p:grpSpPr>
          <a:xfrm>
            <a:off x="6447750" y="1371600"/>
            <a:ext cx="2029500" cy="2400300"/>
            <a:chOff x="6447750" y="1371600"/>
            <a:chExt cx="2029500" cy="2400300"/>
          </a:xfrm>
        </p:grpSpPr>
        <p:sp>
          <p:nvSpPr>
            <p:cNvPr id="940" name="Google Shape;940;p38"/>
            <p:cNvSpPr/>
            <p:nvPr/>
          </p:nvSpPr>
          <p:spPr>
            <a:xfrm>
              <a:off x="6447750" y="1371600"/>
              <a:ext cx="2029500" cy="2400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7163576" y="2020169"/>
              <a:ext cx="615336" cy="1011133"/>
            </a:xfrm>
            <a:custGeom>
              <a:avLst/>
              <a:gdLst/>
              <a:ahLst/>
              <a:cxnLst/>
              <a:rect l="l" t="t" r="r" b="b"/>
              <a:pathLst>
                <a:path w="16192" h="26607" extrusionOk="0">
                  <a:moveTo>
                    <a:pt x="1" y="0"/>
                  </a:moveTo>
                  <a:lnTo>
                    <a:pt x="1" y="26607"/>
                  </a:lnTo>
                  <a:lnTo>
                    <a:pt x="16192" y="26607"/>
                  </a:lnTo>
                  <a:lnTo>
                    <a:pt x="161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7247789" y="2486918"/>
              <a:ext cx="457170" cy="457170"/>
            </a:xfrm>
            <a:custGeom>
              <a:avLst/>
              <a:gdLst/>
              <a:ahLst/>
              <a:cxnLst/>
              <a:rect l="l" t="t" r="r" b="b"/>
              <a:pathLst>
                <a:path w="12030" h="12030" extrusionOk="0">
                  <a:moveTo>
                    <a:pt x="1" y="0"/>
                  </a:moveTo>
                  <a:lnTo>
                    <a:pt x="1" y="12029"/>
                  </a:lnTo>
                  <a:lnTo>
                    <a:pt x="12030" y="12029"/>
                  </a:lnTo>
                  <a:lnTo>
                    <a:pt x="120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7247789" y="2097163"/>
              <a:ext cx="457170" cy="457170"/>
            </a:xfrm>
            <a:custGeom>
              <a:avLst/>
              <a:gdLst/>
              <a:ahLst/>
              <a:cxnLst/>
              <a:rect l="l" t="t" r="r" b="b"/>
              <a:pathLst>
                <a:path w="12030" h="12030" extrusionOk="0">
                  <a:moveTo>
                    <a:pt x="1" y="0"/>
                  </a:moveTo>
                  <a:lnTo>
                    <a:pt x="1" y="12029"/>
                  </a:lnTo>
                  <a:lnTo>
                    <a:pt x="12030" y="12029"/>
                  </a:lnTo>
                  <a:lnTo>
                    <a:pt x="120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7305552" y="1632809"/>
              <a:ext cx="144980" cy="238846"/>
            </a:xfrm>
            <a:custGeom>
              <a:avLst/>
              <a:gdLst/>
              <a:ahLst/>
              <a:cxnLst/>
              <a:rect l="l" t="t" r="r" b="b"/>
              <a:pathLst>
                <a:path w="3815" h="6285" extrusionOk="0">
                  <a:moveTo>
                    <a:pt x="1915" y="1076"/>
                  </a:moveTo>
                  <a:cubicBezTo>
                    <a:pt x="2374" y="1076"/>
                    <a:pt x="2406" y="1520"/>
                    <a:pt x="2406" y="1884"/>
                  </a:cubicBezTo>
                  <a:lnTo>
                    <a:pt x="2406" y="4353"/>
                  </a:lnTo>
                  <a:cubicBezTo>
                    <a:pt x="2406" y="4702"/>
                    <a:pt x="2374" y="5208"/>
                    <a:pt x="1931" y="5208"/>
                  </a:cubicBezTo>
                  <a:cubicBezTo>
                    <a:pt x="1472" y="5208"/>
                    <a:pt x="1408" y="4702"/>
                    <a:pt x="1408" y="4353"/>
                  </a:cubicBezTo>
                  <a:lnTo>
                    <a:pt x="1408" y="1884"/>
                  </a:lnTo>
                  <a:cubicBezTo>
                    <a:pt x="1408" y="1520"/>
                    <a:pt x="1472" y="1076"/>
                    <a:pt x="1915" y="1076"/>
                  </a:cubicBezTo>
                  <a:close/>
                  <a:moveTo>
                    <a:pt x="1931" y="0"/>
                  </a:moveTo>
                  <a:cubicBezTo>
                    <a:pt x="697" y="0"/>
                    <a:pt x="0" y="650"/>
                    <a:pt x="0" y="1789"/>
                  </a:cubicBezTo>
                  <a:lnTo>
                    <a:pt x="0" y="4242"/>
                  </a:lnTo>
                  <a:cubicBezTo>
                    <a:pt x="0" y="5588"/>
                    <a:pt x="507" y="6284"/>
                    <a:pt x="1931" y="6284"/>
                  </a:cubicBezTo>
                  <a:cubicBezTo>
                    <a:pt x="3339" y="6284"/>
                    <a:pt x="3814" y="5588"/>
                    <a:pt x="3814" y="4242"/>
                  </a:cubicBezTo>
                  <a:lnTo>
                    <a:pt x="3814" y="1789"/>
                  </a:lnTo>
                  <a:cubicBezTo>
                    <a:pt x="3814" y="650"/>
                    <a:pt x="3149" y="0"/>
                    <a:pt x="19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7475726" y="1638243"/>
              <a:ext cx="142623" cy="227977"/>
            </a:xfrm>
            <a:custGeom>
              <a:avLst/>
              <a:gdLst/>
              <a:ahLst/>
              <a:cxnLst/>
              <a:rect l="l" t="t" r="r" b="b"/>
              <a:pathLst>
                <a:path w="3753" h="5999" extrusionOk="0">
                  <a:moveTo>
                    <a:pt x="1" y="0"/>
                  </a:moveTo>
                  <a:lnTo>
                    <a:pt x="1" y="5998"/>
                  </a:lnTo>
                  <a:lnTo>
                    <a:pt x="1330" y="5998"/>
                  </a:lnTo>
                  <a:lnTo>
                    <a:pt x="1204" y="2659"/>
                  </a:lnTo>
                  <a:lnTo>
                    <a:pt x="1220" y="2643"/>
                  </a:lnTo>
                  <a:lnTo>
                    <a:pt x="2312" y="5998"/>
                  </a:lnTo>
                  <a:lnTo>
                    <a:pt x="3753" y="5998"/>
                  </a:lnTo>
                  <a:lnTo>
                    <a:pt x="3753" y="0"/>
                  </a:lnTo>
                  <a:lnTo>
                    <a:pt x="2423" y="0"/>
                  </a:lnTo>
                  <a:lnTo>
                    <a:pt x="2550" y="3356"/>
                  </a:lnTo>
                  <a:lnTo>
                    <a:pt x="2533" y="3356"/>
                  </a:lnTo>
                  <a:lnTo>
                    <a:pt x="14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7238174" y="3233403"/>
              <a:ext cx="144980" cy="239416"/>
            </a:xfrm>
            <a:custGeom>
              <a:avLst/>
              <a:gdLst/>
              <a:ahLst/>
              <a:cxnLst/>
              <a:rect l="l" t="t" r="r" b="b"/>
              <a:pathLst>
                <a:path w="3815" h="6300" extrusionOk="0">
                  <a:moveTo>
                    <a:pt x="1915" y="1092"/>
                  </a:moveTo>
                  <a:cubicBezTo>
                    <a:pt x="2375" y="1092"/>
                    <a:pt x="2406" y="1519"/>
                    <a:pt x="2406" y="1899"/>
                  </a:cubicBezTo>
                  <a:lnTo>
                    <a:pt x="2406" y="4352"/>
                  </a:lnTo>
                  <a:cubicBezTo>
                    <a:pt x="2406" y="4700"/>
                    <a:pt x="2375" y="5207"/>
                    <a:pt x="1915" y="5207"/>
                  </a:cubicBezTo>
                  <a:cubicBezTo>
                    <a:pt x="1472" y="5207"/>
                    <a:pt x="1409" y="4700"/>
                    <a:pt x="1409" y="4352"/>
                  </a:cubicBezTo>
                  <a:lnTo>
                    <a:pt x="1409" y="1899"/>
                  </a:lnTo>
                  <a:cubicBezTo>
                    <a:pt x="1409" y="1519"/>
                    <a:pt x="1472" y="1092"/>
                    <a:pt x="1915" y="1092"/>
                  </a:cubicBezTo>
                  <a:close/>
                  <a:moveTo>
                    <a:pt x="1915" y="0"/>
                  </a:moveTo>
                  <a:cubicBezTo>
                    <a:pt x="697" y="0"/>
                    <a:pt x="1" y="648"/>
                    <a:pt x="1" y="1804"/>
                  </a:cubicBezTo>
                  <a:lnTo>
                    <a:pt x="1" y="4242"/>
                  </a:lnTo>
                  <a:cubicBezTo>
                    <a:pt x="1" y="5587"/>
                    <a:pt x="491" y="6299"/>
                    <a:pt x="1915" y="6299"/>
                  </a:cubicBezTo>
                  <a:cubicBezTo>
                    <a:pt x="3340" y="6299"/>
                    <a:pt x="3814" y="5587"/>
                    <a:pt x="3814" y="4242"/>
                  </a:cubicBezTo>
                  <a:lnTo>
                    <a:pt x="3814" y="1804"/>
                  </a:lnTo>
                  <a:cubicBezTo>
                    <a:pt x="3814" y="648"/>
                    <a:pt x="3150" y="0"/>
                    <a:pt x="1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7410210" y="3238762"/>
              <a:ext cx="125712" cy="228623"/>
            </a:xfrm>
            <a:custGeom>
              <a:avLst/>
              <a:gdLst/>
              <a:ahLst/>
              <a:cxnLst/>
              <a:rect l="l" t="t" r="r" b="b"/>
              <a:pathLst>
                <a:path w="3308" h="6016" extrusionOk="0">
                  <a:moveTo>
                    <a:pt x="0" y="1"/>
                  </a:moveTo>
                  <a:lnTo>
                    <a:pt x="0" y="6015"/>
                  </a:lnTo>
                  <a:lnTo>
                    <a:pt x="1408" y="6015"/>
                  </a:lnTo>
                  <a:lnTo>
                    <a:pt x="1408" y="3468"/>
                  </a:lnTo>
                  <a:lnTo>
                    <a:pt x="3149" y="3468"/>
                  </a:lnTo>
                  <a:lnTo>
                    <a:pt x="3149" y="2280"/>
                  </a:lnTo>
                  <a:lnTo>
                    <a:pt x="1408" y="2280"/>
                  </a:lnTo>
                  <a:lnTo>
                    <a:pt x="1408" y="1204"/>
                  </a:lnTo>
                  <a:lnTo>
                    <a:pt x="3308" y="1204"/>
                  </a:lnTo>
                  <a:lnTo>
                    <a:pt x="33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7561763" y="3238762"/>
              <a:ext cx="126358" cy="228623"/>
            </a:xfrm>
            <a:custGeom>
              <a:avLst/>
              <a:gdLst/>
              <a:ahLst/>
              <a:cxnLst/>
              <a:rect l="l" t="t" r="r" b="b"/>
              <a:pathLst>
                <a:path w="3325" h="6016" extrusionOk="0">
                  <a:moveTo>
                    <a:pt x="1" y="1"/>
                  </a:moveTo>
                  <a:lnTo>
                    <a:pt x="1" y="6015"/>
                  </a:lnTo>
                  <a:lnTo>
                    <a:pt x="1409" y="6015"/>
                  </a:lnTo>
                  <a:lnTo>
                    <a:pt x="1409" y="3468"/>
                  </a:lnTo>
                  <a:lnTo>
                    <a:pt x="3166" y="3468"/>
                  </a:lnTo>
                  <a:lnTo>
                    <a:pt x="3166" y="2280"/>
                  </a:lnTo>
                  <a:lnTo>
                    <a:pt x="1409" y="2280"/>
                  </a:lnTo>
                  <a:lnTo>
                    <a:pt x="1409" y="1204"/>
                  </a:lnTo>
                  <a:lnTo>
                    <a:pt x="3325" y="1204"/>
                  </a:lnTo>
                  <a:lnTo>
                    <a:pt x="33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40" name="TextBox 39">
            <a:extLst>
              <a:ext uri="{FF2B5EF4-FFF2-40B4-BE49-F238E27FC236}">
                <a16:creationId xmlns:a16="http://schemas.microsoft.com/office/drawing/2014/main" id="{C4838CD2-8B76-57AC-D67A-608D9E2979C8}"/>
              </a:ext>
            </a:extLst>
          </p:cNvPr>
          <p:cNvSpPr txBox="1"/>
          <p:nvPr/>
        </p:nvSpPr>
        <p:spPr>
          <a:xfrm>
            <a:off x="381000" y="2571750"/>
            <a:ext cx="2675201" cy="523220"/>
          </a:xfrm>
          <a:prstGeom prst="rect">
            <a:avLst/>
          </a:prstGeom>
          <a:noFill/>
        </p:spPr>
        <p:txBody>
          <a:bodyPr wrap="square" rtlCol="0">
            <a:spAutoFit/>
          </a:bodyPr>
          <a:lstStyle/>
          <a:p>
            <a:pPr lvl="0"/>
            <a:r>
              <a:rPr lang="en-US" sz="1600" dirty="0" err="1"/>
              <a:t>Arduino</a:t>
            </a:r>
            <a:r>
              <a:rPr lang="en-US" sz="1600" dirty="0"/>
              <a:t> Uno R3</a:t>
            </a:r>
          </a:p>
          <a:p>
            <a:endPar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0BF92CB7-5412-FFA9-544A-843163EADEB1}"/>
              </a:ext>
            </a:extLst>
          </p:cNvPr>
          <p:cNvSpPr txBox="1"/>
          <p:nvPr/>
        </p:nvSpPr>
        <p:spPr>
          <a:xfrm>
            <a:off x="2971800" y="2571750"/>
            <a:ext cx="2057400" cy="338554"/>
          </a:xfrm>
          <a:prstGeom prst="rect">
            <a:avLst/>
          </a:prstGeom>
          <a:noFill/>
        </p:spPr>
        <p:txBody>
          <a:bodyPr wrap="square" rtlCol="0">
            <a:spAutoFit/>
          </a:bodyPr>
          <a:lstStyle/>
          <a:p>
            <a:pPr lvl="0"/>
            <a:r>
              <a:rPr lang="en-US" sz="1600" dirty="0"/>
              <a:t>Soil moisture sensor</a:t>
            </a:r>
          </a:p>
        </p:txBody>
      </p:sp>
      <p:pic>
        <p:nvPicPr>
          <p:cNvPr id="46" name="Content Placeholder 22" descr="61pScDFgHyS._AC_UF1000,1000_QL80_DpWeblab_.jpg"/>
          <p:cNvPicPr>
            <a:picLocks noChangeAspect="1"/>
          </p:cNvPicPr>
          <p:nvPr/>
        </p:nvPicPr>
        <p:blipFill>
          <a:blip r:embed="rId3"/>
          <a:stretch>
            <a:fillRect/>
          </a:stretch>
        </p:blipFill>
        <p:spPr>
          <a:xfrm>
            <a:off x="2971800" y="895350"/>
            <a:ext cx="2286000" cy="1600200"/>
          </a:xfrm>
          <a:prstGeom prst="rect">
            <a:avLst/>
          </a:prstGeom>
          <a:noFill/>
          <a:ln>
            <a:noFill/>
          </a:ln>
        </p:spPr>
      </p:pic>
      <p:pic>
        <p:nvPicPr>
          <p:cNvPr id="47" name="Picture 46" descr="240_F_333905577_NJ7hf7ekOjzPDA5yGDAAvlLyJdEwgFyt.jpg"/>
          <p:cNvPicPr>
            <a:picLocks noChangeAspect="1"/>
          </p:cNvPicPr>
          <p:nvPr/>
        </p:nvPicPr>
        <p:blipFill>
          <a:blip r:embed="rId4"/>
          <a:stretch>
            <a:fillRect/>
          </a:stretch>
        </p:blipFill>
        <p:spPr>
          <a:xfrm>
            <a:off x="228600" y="895350"/>
            <a:ext cx="2209800" cy="1600200"/>
          </a:xfrm>
          <a:prstGeom prst="rect">
            <a:avLst/>
          </a:prstGeom>
        </p:spPr>
      </p:pic>
      <p:sp>
        <p:nvSpPr>
          <p:cNvPr id="54" name="TextBox 53">
            <a:extLst>
              <a:ext uri="{FF2B5EF4-FFF2-40B4-BE49-F238E27FC236}">
                <a16:creationId xmlns:a16="http://schemas.microsoft.com/office/drawing/2014/main" id="{C4838CD2-8B76-57AC-D67A-608D9E2979C8}"/>
              </a:ext>
            </a:extLst>
          </p:cNvPr>
          <p:cNvSpPr txBox="1"/>
          <p:nvPr/>
        </p:nvSpPr>
        <p:spPr>
          <a:xfrm>
            <a:off x="2416055" y="199810"/>
            <a:ext cx="2675201" cy="769441"/>
          </a:xfrm>
          <a:prstGeom prst="rect">
            <a:avLst/>
          </a:prstGeom>
          <a:noFill/>
        </p:spPr>
        <p:txBody>
          <a:bodyPr wrap="square" rtlCol="0">
            <a:spAutoFit/>
          </a:bodyPr>
          <a:lstStyle/>
          <a:p>
            <a:pPr lvl="0"/>
            <a:r>
              <a:rPr lang="en-US" sz="3200" b="1" u="sng" dirty="0"/>
              <a:t>Components</a:t>
            </a:r>
          </a:p>
          <a:p>
            <a:endPar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5" name="Picture 54" descr="5V-Single-Channel-Relay-Module.jpg"/>
          <p:cNvPicPr>
            <a:picLocks noChangeAspect="1"/>
          </p:cNvPicPr>
          <p:nvPr/>
        </p:nvPicPr>
        <p:blipFill>
          <a:blip r:embed="rId5"/>
          <a:stretch>
            <a:fillRect/>
          </a:stretch>
        </p:blipFill>
        <p:spPr>
          <a:xfrm>
            <a:off x="5638800" y="895350"/>
            <a:ext cx="2362200" cy="1600199"/>
          </a:xfrm>
          <a:prstGeom prst="rect">
            <a:avLst/>
          </a:prstGeom>
        </p:spPr>
      </p:pic>
      <p:sp>
        <p:nvSpPr>
          <p:cNvPr id="56" name="TextBox 55">
            <a:extLst>
              <a:ext uri="{FF2B5EF4-FFF2-40B4-BE49-F238E27FC236}">
                <a16:creationId xmlns:a16="http://schemas.microsoft.com/office/drawing/2014/main" id="{2734A666-C27D-3132-CCF3-8094983E3AE3}"/>
              </a:ext>
            </a:extLst>
          </p:cNvPr>
          <p:cNvSpPr txBox="1"/>
          <p:nvPr/>
        </p:nvSpPr>
        <p:spPr>
          <a:xfrm>
            <a:off x="5867400" y="2571751"/>
            <a:ext cx="1981199" cy="338554"/>
          </a:xfrm>
          <a:prstGeom prst="rect">
            <a:avLst/>
          </a:prstGeom>
          <a:noFill/>
        </p:spPr>
        <p:txBody>
          <a:bodyPr wrap="square" rtlCol="0">
            <a:spAutoFit/>
          </a:bodyPr>
          <a:lstStyle/>
          <a:p>
            <a:pPr lvl="0"/>
            <a:r>
              <a:rPr lang="en-US" sz="1600" dirty="0"/>
              <a:t>Relay module</a:t>
            </a:r>
          </a:p>
        </p:txBody>
      </p:sp>
      <p:pic>
        <p:nvPicPr>
          <p:cNvPr id="57" name="Picture 56" descr="images.jpg"/>
          <p:cNvPicPr>
            <a:picLocks noChangeAspect="1"/>
          </p:cNvPicPr>
          <p:nvPr/>
        </p:nvPicPr>
        <p:blipFill>
          <a:blip r:embed="rId6"/>
          <a:stretch>
            <a:fillRect/>
          </a:stretch>
        </p:blipFill>
        <p:spPr>
          <a:xfrm>
            <a:off x="76201" y="3028950"/>
            <a:ext cx="2362200" cy="1600200"/>
          </a:xfrm>
          <a:prstGeom prst="rect">
            <a:avLst/>
          </a:prstGeom>
        </p:spPr>
      </p:pic>
      <p:pic>
        <p:nvPicPr>
          <p:cNvPr id="58" name="Picture 57" descr="11026-Jumper_Wires_Standard_7in._M_M_-_30_AWG__30_Pack_-01.jpg"/>
          <p:cNvPicPr>
            <a:picLocks noChangeAspect="1"/>
          </p:cNvPicPr>
          <p:nvPr/>
        </p:nvPicPr>
        <p:blipFill>
          <a:blip r:embed="rId7"/>
          <a:stretch>
            <a:fillRect/>
          </a:stretch>
        </p:blipFill>
        <p:spPr>
          <a:xfrm>
            <a:off x="2895601" y="3028950"/>
            <a:ext cx="2286000" cy="1600200"/>
          </a:xfrm>
          <a:prstGeom prst="rect">
            <a:avLst/>
          </a:prstGeom>
        </p:spPr>
      </p:pic>
      <p:pic>
        <p:nvPicPr>
          <p:cNvPr id="59" name="Picture 58" descr="computer-power-supply-isolated-over-white-BT5GNK.jpg"/>
          <p:cNvPicPr>
            <a:picLocks noChangeAspect="1"/>
          </p:cNvPicPr>
          <p:nvPr/>
        </p:nvPicPr>
        <p:blipFill>
          <a:blip r:embed="rId8"/>
          <a:stretch>
            <a:fillRect/>
          </a:stretch>
        </p:blipFill>
        <p:spPr>
          <a:xfrm>
            <a:off x="5638800" y="3028950"/>
            <a:ext cx="2514600" cy="1600200"/>
          </a:xfrm>
          <a:prstGeom prst="rect">
            <a:avLst/>
          </a:prstGeom>
        </p:spPr>
      </p:pic>
      <p:sp>
        <p:nvSpPr>
          <p:cNvPr id="60" name="TextBox 59">
            <a:extLst>
              <a:ext uri="{FF2B5EF4-FFF2-40B4-BE49-F238E27FC236}">
                <a16:creationId xmlns:a16="http://schemas.microsoft.com/office/drawing/2014/main" id="{C4838CD2-8B76-57AC-D67A-608D9E2979C8}"/>
              </a:ext>
            </a:extLst>
          </p:cNvPr>
          <p:cNvSpPr txBox="1"/>
          <p:nvPr/>
        </p:nvSpPr>
        <p:spPr>
          <a:xfrm>
            <a:off x="44116" y="4703058"/>
            <a:ext cx="2675201" cy="523220"/>
          </a:xfrm>
          <a:prstGeom prst="rect">
            <a:avLst/>
          </a:prstGeom>
          <a:noFill/>
        </p:spPr>
        <p:txBody>
          <a:bodyPr wrap="square" rtlCol="0">
            <a:spAutoFit/>
          </a:bodyPr>
          <a:lstStyle/>
          <a:p>
            <a:r>
              <a:rPr lang="en-US" sz="1600" b="1" dirty="0"/>
              <a:t>Peristaltic tubing</a:t>
            </a:r>
            <a:endPar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1" name="TextBox 60">
            <a:extLst>
              <a:ext uri="{FF2B5EF4-FFF2-40B4-BE49-F238E27FC236}">
                <a16:creationId xmlns:a16="http://schemas.microsoft.com/office/drawing/2014/main" id="{C4838CD2-8B76-57AC-D67A-608D9E2979C8}"/>
              </a:ext>
            </a:extLst>
          </p:cNvPr>
          <p:cNvSpPr txBox="1"/>
          <p:nvPr/>
        </p:nvSpPr>
        <p:spPr>
          <a:xfrm>
            <a:off x="2938570" y="4675557"/>
            <a:ext cx="2675201" cy="492443"/>
          </a:xfrm>
          <a:prstGeom prst="rect">
            <a:avLst/>
          </a:prstGeom>
          <a:noFill/>
        </p:spPr>
        <p:txBody>
          <a:bodyPr wrap="square" rtlCol="0">
            <a:spAutoFit/>
          </a:bodyPr>
          <a:lstStyle/>
          <a:p>
            <a:pPr lvl="0"/>
            <a:r>
              <a:rPr lang="en-US" dirty="0"/>
              <a:t>Jumper Wires </a:t>
            </a:r>
          </a:p>
          <a:p>
            <a:endPar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2" name="TextBox 61">
            <a:extLst>
              <a:ext uri="{FF2B5EF4-FFF2-40B4-BE49-F238E27FC236}">
                <a16:creationId xmlns:a16="http://schemas.microsoft.com/office/drawing/2014/main" id="{C4838CD2-8B76-57AC-D67A-608D9E2979C8}"/>
              </a:ext>
            </a:extLst>
          </p:cNvPr>
          <p:cNvSpPr txBox="1"/>
          <p:nvPr/>
        </p:nvSpPr>
        <p:spPr>
          <a:xfrm>
            <a:off x="5743647" y="4682433"/>
            <a:ext cx="2675201" cy="523220"/>
          </a:xfrm>
          <a:prstGeom prst="rect">
            <a:avLst/>
          </a:prstGeom>
          <a:noFill/>
        </p:spPr>
        <p:txBody>
          <a:bodyPr wrap="square" rtlCol="0">
            <a:spAutoFit/>
          </a:bodyPr>
          <a:lstStyle/>
          <a:p>
            <a:pPr lvl="0"/>
            <a:r>
              <a:rPr lang="en-US" sz="1600" dirty="0"/>
              <a:t>Power Supply</a:t>
            </a:r>
          </a:p>
          <a:p>
            <a:endPar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C4838CD2-8B76-57AC-D67A-608D9E2979C8}"/>
              </a:ext>
            </a:extLst>
          </p:cNvPr>
          <p:cNvSpPr txBox="1"/>
          <p:nvPr/>
        </p:nvSpPr>
        <p:spPr>
          <a:xfrm>
            <a:off x="2416055" y="199810"/>
            <a:ext cx="2675201" cy="769441"/>
          </a:xfrm>
          <a:prstGeom prst="rect">
            <a:avLst/>
          </a:prstGeom>
          <a:noFill/>
        </p:spPr>
        <p:txBody>
          <a:bodyPr wrap="square" rtlCol="0">
            <a:spAutoFit/>
          </a:bodyPr>
          <a:lstStyle/>
          <a:p>
            <a:pPr lvl="0"/>
            <a:r>
              <a:rPr lang="en-US" sz="3200" b="1" u="sng" dirty="0"/>
              <a:t>Components</a:t>
            </a:r>
          </a:p>
          <a:p>
            <a:endPar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2" name="Picture 21" descr="360_F_296259379_MI9h1ytnUNusE44PJalwlEYP4vsqRgCe.jpg"/>
          <p:cNvPicPr>
            <a:picLocks noChangeAspect="1"/>
          </p:cNvPicPr>
          <p:nvPr/>
        </p:nvPicPr>
        <p:blipFill>
          <a:blip r:embed="rId2"/>
          <a:stretch>
            <a:fillRect/>
          </a:stretch>
        </p:blipFill>
        <p:spPr>
          <a:xfrm>
            <a:off x="381000" y="1200150"/>
            <a:ext cx="2209800" cy="1524000"/>
          </a:xfrm>
          <a:prstGeom prst="rect">
            <a:avLst/>
          </a:prstGeom>
        </p:spPr>
      </p:pic>
      <p:sp>
        <p:nvSpPr>
          <p:cNvPr id="23" name="TextBox 22">
            <a:extLst>
              <a:ext uri="{FF2B5EF4-FFF2-40B4-BE49-F238E27FC236}">
                <a16:creationId xmlns:a16="http://schemas.microsoft.com/office/drawing/2014/main" id="{C4838CD2-8B76-57AC-D67A-608D9E2979C8}"/>
              </a:ext>
            </a:extLst>
          </p:cNvPr>
          <p:cNvSpPr txBox="1"/>
          <p:nvPr/>
        </p:nvSpPr>
        <p:spPr>
          <a:xfrm>
            <a:off x="511629" y="2812381"/>
            <a:ext cx="1469572" cy="523220"/>
          </a:xfrm>
          <a:prstGeom prst="rect">
            <a:avLst/>
          </a:prstGeom>
          <a:noFill/>
        </p:spPr>
        <p:txBody>
          <a:bodyPr wrap="square" rtlCol="0">
            <a:spAutoFit/>
          </a:bodyPr>
          <a:lstStyle/>
          <a:p>
            <a:pPr lvl="0"/>
            <a:r>
              <a:rPr lang="en-US" sz="1600" dirty="0"/>
              <a:t>Breadboard</a:t>
            </a:r>
          </a:p>
          <a:p>
            <a:endPar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4" name="Rectangle 23"/>
          <p:cNvSpPr/>
          <p:nvPr/>
        </p:nvSpPr>
        <p:spPr>
          <a:xfrm>
            <a:off x="3505200" y="2952750"/>
            <a:ext cx="1350050" cy="307777"/>
          </a:xfrm>
          <a:prstGeom prst="rect">
            <a:avLst/>
          </a:prstGeom>
        </p:spPr>
        <p:txBody>
          <a:bodyPr wrap="none">
            <a:spAutoFit/>
          </a:bodyPr>
          <a:lstStyle/>
          <a:p>
            <a:r>
              <a:rPr lang="en-US" dirty="0"/>
              <a:t>LED indicators</a:t>
            </a:r>
          </a:p>
        </p:txBody>
      </p:sp>
      <p:pic>
        <p:nvPicPr>
          <p:cNvPr id="2051" name="Picture 3"/>
          <p:cNvPicPr>
            <a:picLocks noChangeAspect="1" noChangeArrowheads="1"/>
          </p:cNvPicPr>
          <p:nvPr/>
        </p:nvPicPr>
        <p:blipFill>
          <a:blip r:embed="rId3"/>
          <a:srcRect/>
          <a:stretch>
            <a:fillRect/>
          </a:stretch>
        </p:blipFill>
        <p:spPr bwMode="auto">
          <a:xfrm>
            <a:off x="5638800" y="1123950"/>
            <a:ext cx="2444750" cy="1600200"/>
          </a:xfrm>
          <a:prstGeom prst="rect">
            <a:avLst/>
          </a:prstGeom>
          <a:noFill/>
          <a:ln w="9525">
            <a:noFill/>
            <a:miter lim="800000"/>
            <a:headEnd/>
            <a:tailEnd/>
          </a:ln>
        </p:spPr>
      </p:pic>
      <p:sp>
        <p:nvSpPr>
          <p:cNvPr id="28" name="Rectangle 27"/>
          <p:cNvSpPr/>
          <p:nvPr/>
        </p:nvSpPr>
        <p:spPr>
          <a:xfrm>
            <a:off x="6055894" y="2862226"/>
            <a:ext cx="1159292" cy="307777"/>
          </a:xfrm>
          <a:prstGeom prst="rect">
            <a:avLst/>
          </a:prstGeom>
        </p:spPr>
        <p:txBody>
          <a:bodyPr wrap="none">
            <a:spAutoFit/>
          </a:bodyPr>
          <a:lstStyle/>
          <a:p>
            <a:r>
              <a:rPr lang="en-US" dirty="0"/>
              <a:t>Water pump</a:t>
            </a:r>
          </a:p>
        </p:txBody>
      </p:sp>
      <p:pic>
        <p:nvPicPr>
          <p:cNvPr id="2" name="Picture 1">
            <a:extLst>
              <a:ext uri="{FF2B5EF4-FFF2-40B4-BE49-F238E27FC236}">
                <a16:creationId xmlns:a16="http://schemas.microsoft.com/office/drawing/2014/main" id="{37F8EB74-62C5-3A25-D7D4-B8F2D0EE96CB}"/>
              </a:ext>
            </a:extLst>
          </p:cNvPr>
          <p:cNvPicPr>
            <a:picLocks noChangeAspect="1"/>
          </p:cNvPicPr>
          <p:nvPr/>
        </p:nvPicPr>
        <p:blipFill>
          <a:blip r:embed="rId4"/>
          <a:stretch>
            <a:fillRect/>
          </a:stretch>
        </p:blipFill>
        <p:spPr>
          <a:xfrm>
            <a:off x="3318133" y="1096175"/>
            <a:ext cx="1711068" cy="171106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41" name="Rectangle 40"/>
          <p:cNvSpPr/>
          <p:nvPr/>
        </p:nvSpPr>
        <p:spPr>
          <a:xfrm>
            <a:off x="914400" y="1047750"/>
            <a:ext cx="7162800" cy="4001095"/>
          </a:xfrm>
          <a:prstGeom prst="rect">
            <a:avLst/>
          </a:prstGeom>
        </p:spPr>
        <p:txBody>
          <a:bodyPr wrap="square">
            <a:spAutoFit/>
          </a:bodyPr>
          <a:lstStyle/>
          <a:p>
            <a:pPr algn="just">
              <a:buFont typeface="Wingdings" panose="05000000000000000000" pitchFamily="2" charset="2"/>
              <a:buChar char="Ø"/>
            </a:pPr>
            <a:r>
              <a:rPr lang="en-US" dirty="0"/>
              <a:t> </a:t>
            </a:r>
            <a:r>
              <a:rPr lang="en-US" sz="1600" b="1" dirty="0" err="1">
                <a:solidFill>
                  <a:srgbClr val="FF0000"/>
                </a:solidFill>
                <a:latin typeface="Times New Roman" panose="02020603050405020304" pitchFamily="18" charset="0"/>
                <a:cs typeface="Times New Roman" panose="02020603050405020304" pitchFamily="18" charset="0"/>
              </a:rPr>
              <a:t>Arduino</a:t>
            </a:r>
            <a:r>
              <a:rPr lang="en-US" sz="1600" b="1" dirty="0">
                <a:solidFill>
                  <a:srgbClr val="FF0000"/>
                </a:solidFill>
                <a:latin typeface="Times New Roman" panose="02020603050405020304" pitchFamily="18" charset="0"/>
                <a:cs typeface="Times New Roman" panose="02020603050405020304" pitchFamily="18" charset="0"/>
              </a:rPr>
              <a:t> Uno R3</a:t>
            </a:r>
            <a:r>
              <a:rPr lang="en-US" b="1" dirty="0">
                <a:latin typeface="Times New Roman" panose="02020603050405020304" pitchFamily="18" charset="0"/>
                <a:cs typeface="Times New Roman" panose="02020603050405020304" pitchFamily="18" charset="0"/>
              </a:rPr>
              <a:t>: The brain of our system, responsible for controlling the entire operation.</a:t>
            </a:r>
          </a:p>
          <a:p>
            <a:pPr algn="just">
              <a:buFont typeface="Wingdings" panose="05000000000000000000" pitchFamily="2" charset="2"/>
              <a:buChar char="Ø"/>
            </a:pPr>
            <a:r>
              <a:rPr lang="en-US" b="1" dirty="0">
                <a:solidFill>
                  <a:schemeClr val="accent2">
                    <a:lumMod val="75000"/>
                  </a:schemeClr>
                </a:solidFill>
                <a:latin typeface="Times New Roman" panose="02020603050405020304" pitchFamily="18" charset="0"/>
                <a:cs typeface="Times New Roman" panose="02020603050405020304" pitchFamily="18" charset="0"/>
              </a:rPr>
              <a:t>Soil Moisture Sensor: </a:t>
            </a:r>
            <a:r>
              <a:rPr lang="en-US" b="1" dirty="0">
                <a:latin typeface="Times New Roman" panose="02020603050405020304" pitchFamily="18" charset="0"/>
                <a:cs typeface="Times New Roman" panose="02020603050405020304" pitchFamily="18" charset="0"/>
              </a:rPr>
              <a:t>Monitors the moisture level of the soil to determine when watering is needed.</a:t>
            </a:r>
          </a:p>
          <a:p>
            <a:pPr algn="just">
              <a:buFont typeface="Wingdings" panose="05000000000000000000" pitchFamily="2" charset="2"/>
              <a:buChar char="Ø"/>
            </a:pPr>
            <a:r>
              <a:rPr lang="en-US" b="1" dirty="0">
                <a:solidFill>
                  <a:schemeClr val="accent2">
                    <a:lumMod val="75000"/>
                  </a:schemeClr>
                </a:solidFill>
                <a:latin typeface="Times New Roman" panose="02020603050405020304" pitchFamily="18" charset="0"/>
                <a:cs typeface="Times New Roman" panose="02020603050405020304" pitchFamily="18" charset="0"/>
              </a:rPr>
              <a:t>Water Pump: </a:t>
            </a:r>
            <a:r>
              <a:rPr lang="en-US" b="1" dirty="0">
                <a:latin typeface="Times New Roman" panose="02020603050405020304" pitchFamily="18" charset="0"/>
                <a:cs typeface="Times New Roman" panose="02020603050405020304" pitchFamily="18" charset="0"/>
              </a:rPr>
              <a:t>Dispenses water to the plant when required, ensuring optimal hydration.</a:t>
            </a:r>
          </a:p>
          <a:p>
            <a:pPr algn="just">
              <a:buFont typeface="Wingdings" panose="05000000000000000000" pitchFamily="2" charset="2"/>
              <a:buChar char="Ø"/>
            </a:pPr>
            <a:r>
              <a:rPr lang="en-US" b="1" dirty="0">
                <a:solidFill>
                  <a:schemeClr val="accent3"/>
                </a:solidFill>
                <a:latin typeface="Times New Roman" panose="02020603050405020304" pitchFamily="18" charset="0"/>
                <a:cs typeface="Times New Roman" panose="02020603050405020304" pitchFamily="18" charset="0"/>
              </a:rPr>
              <a:t>Relay Module: </a:t>
            </a:r>
            <a:r>
              <a:rPr lang="en-US" b="1" dirty="0">
                <a:latin typeface="Times New Roman" panose="02020603050405020304" pitchFamily="18" charset="0"/>
                <a:cs typeface="Times New Roman" panose="02020603050405020304" pitchFamily="18" charset="0"/>
              </a:rPr>
              <a:t>Acts as a switch, allowing the </a:t>
            </a:r>
            <a:r>
              <a:rPr lang="en-US" b="1" dirty="0" err="1">
                <a:latin typeface="Times New Roman" panose="02020603050405020304" pitchFamily="18" charset="0"/>
                <a:cs typeface="Times New Roman" panose="02020603050405020304" pitchFamily="18" charset="0"/>
              </a:rPr>
              <a:t>Arduino</a:t>
            </a:r>
            <a:r>
              <a:rPr lang="en-US" b="1" dirty="0">
                <a:latin typeface="Times New Roman" panose="02020603050405020304" pitchFamily="18" charset="0"/>
                <a:cs typeface="Times New Roman" panose="02020603050405020304" pitchFamily="18" charset="0"/>
              </a:rPr>
              <a:t> to control the water pump's operation.</a:t>
            </a:r>
          </a:p>
          <a:p>
            <a:pPr algn="just">
              <a:buFont typeface="Wingdings" panose="05000000000000000000" pitchFamily="2" charset="2"/>
              <a:buChar char="Ø"/>
            </a:pPr>
            <a:r>
              <a:rPr lang="en-US" b="1" dirty="0">
                <a:solidFill>
                  <a:schemeClr val="accent2"/>
                </a:solidFill>
                <a:latin typeface="Times New Roman" panose="02020603050405020304" pitchFamily="18" charset="0"/>
                <a:cs typeface="Times New Roman" panose="02020603050405020304" pitchFamily="18" charset="0"/>
              </a:rPr>
              <a:t>Peristaltic Tubing: </a:t>
            </a:r>
            <a:r>
              <a:rPr lang="en-US" b="1" dirty="0">
                <a:latin typeface="Times New Roman" panose="02020603050405020304" pitchFamily="18" charset="0"/>
                <a:cs typeface="Times New Roman" panose="02020603050405020304" pitchFamily="18" charset="0"/>
              </a:rPr>
              <a:t>Delivers water from the reservoir to the plant's soil with precision and efficiency.</a:t>
            </a:r>
          </a:p>
          <a:p>
            <a:pPr algn="just">
              <a:buFont typeface="Wingdings" panose="05000000000000000000" pitchFamily="2" charset="2"/>
              <a:buChar char="Ø"/>
            </a:pPr>
            <a:r>
              <a:rPr lang="en-US" b="1" dirty="0">
                <a:solidFill>
                  <a:schemeClr val="accent3"/>
                </a:solidFill>
                <a:latin typeface="Times New Roman" panose="02020603050405020304" pitchFamily="18" charset="0"/>
                <a:cs typeface="Times New Roman" panose="02020603050405020304" pitchFamily="18" charset="0"/>
              </a:rPr>
              <a:t>Power Supply: </a:t>
            </a:r>
            <a:r>
              <a:rPr lang="en-US" b="1" dirty="0">
                <a:latin typeface="Times New Roman" panose="02020603050405020304" pitchFamily="18" charset="0"/>
                <a:cs typeface="Times New Roman" panose="02020603050405020304" pitchFamily="18" charset="0"/>
              </a:rPr>
              <a:t>Provides electrical power to the system, keeping it operational.</a:t>
            </a:r>
          </a:p>
          <a:p>
            <a:pPr algn="just">
              <a:buFont typeface="Wingdings" panose="05000000000000000000" pitchFamily="2" charset="2"/>
              <a:buChar char="Ø"/>
            </a:pPr>
            <a:r>
              <a:rPr lang="en-US" b="1" dirty="0">
                <a:solidFill>
                  <a:schemeClr val="accent5"/>
                </a:solidFill>
                <a:latin typeface="Times New Roman" panose="02020603050405020304" pitchFamily="18" charset="0"/>
                <a:cs typeface="Times New Roman" panose="02020603050405020304" pitchFamily="18" charset="0"/>
              </a:rPr>
              <a:t>Water Reservoir: </a:t>
            </a:r>
            <a:r>
              <a:rPr lang="en-US" b="1" dirty="0">
                <a:latin typeface="Times New Roman" panose="02020603050405020304" pitchFamily="18" charset="0"/>
                <a:cs typeface="Times New Roman" panose="02020603050405020304" pitchFamily="18" charset="0"/>
              </a:rPr>
              <a:t>Stores the water to be used for watering the plant.</a:t>
            </a:r>
          </a:p>
          <a:p>
            <a:pPr algn="just">
              <a:buFont typeface="Wingdings" panose="05000000000000000000" pitchFamily="2" charset="2"/>
              <a:buChar char="Ø"/>
            </a:pPr>
            <a:r>
              <a:rPr lang="en-US" b="1" dirty="0">
                <a:solidFill>
                  <a:schemeClr val="accent6"/>
                </a:solidFill>
                <a:latin typeface="Times New Roman" panose="02020603050405020304" pitchFamily="18" charset="0"/>
                <a:cs typeface="Times New Roman" panose="02020603050405020304" pitchFamily="18" charset="0"/>
              </a:rPr>
              <a:t>LED Indicators: </a:t>
            </a:r>
            <a:r>
              <a:rPr lang="en-US" b="1" dirty="0">
                <a:latin typeface="Times New Roman" panose="02020603050405020304" pitchFamily="18" charset="0"/>
                <a:cs typeface="Times New Roman" panose="02020603050405020304" pitchFamily="18" charset="0"/>
              </a:rPr>
              <a:t>Provide visual feedback on the system's status, indicating when watering is in progress or when the reservoir needs refilling.</a:t>
            </a:r>
          </a:p>
          <a:p>
            <a:pPr algn="just">
              <a:buFont typeface="Wingdings" panose="05000000000000000000" pitchFamily="2" charset="2"/>
              <a:buChar char="Ø"/>
            </a:pPr>
            <a:r>
              <a:rPr lang="en-US" b="1" dirty="0">
                <a:solidFill>
                  <a:schemeClr val="accent5">
                    <a:lumMod val="75000"/>
                  </a:schemeClr>
                </a:solidFill>
                <a:latin typeface="Times New Roman" panose="02020603050405020304" pitchFamily="18" charset="0"/>
                <a:cs typeface="Times New Roman" panose="02020603050405020304" pitchFamily="18" charset="0"/>
              </a:rPr>
              <a:t>Jumper Wires: </a:t>
            </a:r>
            <a:r>
              <a:rPr lang="en-US" b="1" dirty="0">
                <a:latin typeface="Times New Roman" panose="02020603050405020304" pitchFamily="18" charset="0"/>
                <a:cs typeface="Times New Roman" panose="02020603050405020304" pitchFamily="18" charset="0"/>
              </a:rPr>
              <a:t>Connect various components together on the breadboard, ensuring seamless communication and power distribution.</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Breadboard: Serves as a platform for prototyping and connecting the components securely for testing and development.</a:t>
            </a:r>
          </a:p>
          <a:p>
            <a:pPr>
              <a:buFont typeface="Wingdings" panose="05000000000000000000" pitchFamily="2" charset="2"/>
              <a:buChar char="Ø"/>
            </a:pPr>
            <a:endParaRPr lang="en-US" dirty="0"/>
          </a:p>
        </p:txBody>
      </p:sp>
      <p:sp>
        <p:nvSpPr>
          <p:cNvPr id="42" name="TextBox 41">
            <a:extLst>
              <a:ext uri="{FF2B5EF4-FFF2-40B4-BE49-F238E27FC236}">
                <a16:creationId xmlns:a16="http://schemas.microsoft.com/office/drawing/2014/main" id="{882E496E-E57B-F3BF-69A8-183B71964BE1}"/>
              </a:ext>
            </a:extLst>
          </p:cNvPr>
          <p:cNvSpPr txBox="1"/>
          <p:nvPr/>
        </p:nvSpPr>
        <p:spPr>
          <a:xfrm>
            <a:off x="1600200" y="209550"/>
            <a:ext cx="6375400" cy="646331"/>
          </a:xfrm>
          <a:prstGeom prst="rect">
            <a:avLst/>
          </a:prstGeom>
          <a:noFill/>
        </p:spPr>
        <p:txBody>
          <a:bodyPr wrap="square" rtlCol="0">
            <a:spAutoFit/>
          </a:bodyPr>
          <a:lstStyle/>
          <a:p>
            <a:pPr algn="ctr"/>
            <a:r>
              <a:rPr lang="en-US" sz="3600" b="1" u="sng"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Introduce of Components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6" name="Google Shape;1096;p43"/>
          <p:cNvSpPr txBox="1">
            <a:spLocks noGrp="1"/>
          </p:cNvSpPr>
          <p:nvPr>
            <p:ph type="title"/>
          </p:nvPr>
        </p:nvSpPr>
        <p:spPr>
          <a:xfrm>
            <a:off x="5257800" y="133350"/>
            <a:ext cx="2553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Procedure</a:t>
            </a:r>
            <a:endParaRPr dirty="0"/>
          </a:p>
        </p:txBody>
      </p:sp>
      <p:sp>
        <p:nvSpPr>
          <p:cNvPr id="1098" name="Google Shape;1098;p43"/>
          <p:cNvSpPr/>
          <p:nvPr/>
        </p:nvSpPr>
        <p:spPr>
          <a:xfrm>
            <a:off x="2805675" y="1779766"/>
            <a:ext cx="63343" cy="454822"/>
          </a:xfrm>
          <a:custGeom>
            <a:avLst/>
            <a:gdLst/>
            <a:ahLst/>
            <a:cxnLst/>
            <a:rect l="l" t="t" r="r" b="b"/>
            <a:pathLst>
              <a:path w="871" h="6254" extrusionOk="0">
                <a:moveTo>
                  <a:pt x="427" y="1"/>
                </a:moveTo>
                <a:cubicBezTo>
                  <a:pt x="191" y="1"/>
                  <a:pt x="1" y="191"/>
                  <a:pt x="1" y="429"/>
                </a:cubicBezTo>
                <a:lnTo>
                  <a:pt x="1" y="5825"/>
                </a:lnTo>
                <a:cubicBezTo>
                  <a:pt x="1" y="6063"/>
                  <a:pt x="191" y="6253"/>
                  <a:pt x="427" y="6253"/>
                </a:cubicBezTo>
                <a:cubicBezTo>
                  <a:pt x="665" y="6253"/>
                  <a:pt x="871" y="6063"/>
                  <a:pt x="871" y="5825"/>
                </a:cubicBezTo>
                <a:lnTo>
                  <a:pt x="871" y="429"/>
                </a:lnTo>
                <a:cubicBezTo>
                  <a:pt x="871" y="191"/>
                  <a:pt x="665" y="1"/>
                  <a:pt x="4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9" name="Google Shape;1099;p43"/>
          <p:cNvGrpSpPr/>
          <p:nvPr/>
        </p:nvGrpSpPr>
        <p:grpSpPr>
          <a:xfrm>
            <a:off x="457200" y="895350"/>
            <a:ext cx="2405028" cy="3327933"/>
            <a:chOff x="718300" y="1000475"/>
            <a:chExt cx="2272754" cy="3144900"/>
          </a:xfrm>
        </p:grpSpPr>
        <p:sp>
          <p:nvSpPr>
            <p:cNvPr id="1100" name="Google Shape;1100;p43"/>
            <p:cNvSpPr/>
            <p:nvPr/>
          </p:nvSpPr>
          <p:spPr>
            <a:xfrm>
              <a:off x="718300" y="1000475"/>
              <a:ext cx="1629000" cy="3144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3"/>
            <p:cNvSpPr/>
            <p:nvPr/>
          </p:nvSpPr>
          <p:spPr>
            <a:xfrm>
              <a:off x="2488015" y="1779766"/>
              <a:ext cx="62180" cy="454822"/>
            </a:xfrm>
            <a:custGeom>
              <a:avLst/>
              <a:gdLst/>
              <a:ahLst/>
              <a:cxnLst/>
              <a:rect l="l" t="t" r="r" b="b"/>
              <a:pathLst>
                <a:path w="855" h="6254" extrusionOk="0">
                  <a:moveTo>
                    <a:pt x="427" y="1"/>
                  </a:moveTo>
                  <a:cubicBezTo>
                    <a:pt x="190" y="1"/>
                    <a:pt x="0" y="191"/>
                    <a:pt x="0" y="429"/>
                  </a:cubicBezTo>
                  <a:lnTo>
                    <a:pt x="0" y="5825"/>
                  </a:lnTo>
                  <a:cubicBezTo>
                    <a:pt x="0" y="6063"/>
                    <a:pt x="190" y="6253"/>
                    <a:pt x="427" y="6253"/>
                  </a:cubicBezTo>
                  <a:cubicBezTo>
                    <a:pt x="665" y="6253"/>
                    <a:pt x="855" y="6063"/>
                    <a:pt x="855" y="5825"/>
                  </a:cubicBezTo>
                  <a:lnTo>
                    <a:pt x="855" y="429"/>
                  </a:lnTo>
                  <a:cubicBezTo>
                    <a:pt x="855" y="191"/>
                    <a:pt x="665" y="1"/>
                    <a:pt x="4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3"/>
            <p:cNvSpPr/>
            <p:nvPr/>
          </p:nvSpPr>
          <p:spPr>
            <a:xfrm>
              <a:off x="2292313" y="2644242"/>
              <a:ext cx="398315" cy="1278869"/>
            </a:xfrm>
            <a:custGeom>
              <a:avLst/>
              <a:gdLst/>
              <a:ahLst/>
              <a:cxnLst/>
              <a:rect l="l" t="t" r="r" b="b"/>
              <a:pathLst>
                <a:path w="5477" h="17585" extrusionOk="0">
                  <a:moveTo>
                    <a:pt x="5144" y="1"/>
                  </a:moveTo>
                  <a:cubicBezTo>
                    <a:pt x="5144" y="6315"/>
                    <a:pt x="4827" y="10399"/>
                    <a:pt x="4574" y="12710"/>
                  </a:cubicBezTo>
                  <a:cubicBezTo>
                    <a:pt x="4131" y="16698"/>
                    <a:pt x="3641" y="17190"/>
                    <a:pt x="3578" y="17253"/>
                  </a:cubicBezTo>
                  <a:cubicBezTo>
                    <a:pt x="3529" y="17205"/>
                    <a:pt x="3324" y="16968"/>
                    <a:pt x="3150" y="15527"/>
                  </a:cubicBezTo>
                  <a:cubicBezTo>
                    <a:pt x="3008" y="14341"/>
                    <a:pt x="2944" y="12583"/>
                    <a:pt x="2944" y="10479"/>
                  </a:cubicBezTo>
                  <a:cubicBezTo>
                    <a:pt x="2944" y="4306"/>
                    <a:pt x="2311" y="934"/>
                    <a:pt x="1077" y="459"/>
                  </a:cubicBezTo>
                  <a:cubicBezTo>
                    <a:pt x="969" y="419"/>
                    <a:pt x="866" y="403"/>
                    <a:pt x="769" y="403"/>
                  </a:cubicBezTo>
                  <a:cubicBezTo>
                    <a:pt x="325" y="403"/>
                    <a:pt x="13" y="747"/>
                    <a:pt x="1" y="760"/>
                  </a:cubicBezTo>
                  <a:lnTo>
                    <a:pt x="254" y="997"/>
                  </a:lnTo>
                  <a:cubicBezTo>
                    <a:pt x="266" y="985"/>
                    <a:pt x="487" y="742"/>
                    <a:pt x="771" y="742"/>
                  </a:cubicBezTo>
                  <a:cubicBezTo>
                    <a:pt x="829" y="742"/>
                    <a:pt x="889" y="752"/>
                    <a:pt x="950" y="776"/>
                  </a:cubicBezTo>
                  <a:cubicBezTo>
                    <a:pt x="1250" y="887"/>
                    <a:pt x="1662" y="1330"/>
                    <a:pt x="2010" y="2818"/>
                  </a:cubicBezTo>
                  <a:cubicBezTo>
                    <a:pt x="2406" y="4479"/>
                    <a:pt x="2596" y="7043"/>
                    <a:pt x="2596" y="10479"/>
                  </a:cubicBezTo>
                  <a:cubicBezTo>
                    <a:pt x="2596" y="12695"/>
                    <a:pt x="2675" y="14514"/>
                    <a:pt x="2833" y="15733"/>
                  </a:cubicBezTo>
                  <a:cubicBezTo>
                    <a:pt x="2913" y="16303"/>
                    <a:pt x="2991" y="16746"/>
                    <a:pt x="3103" y="17046"/>
                  </a:cubicBezTo>
                  <a:cubicBezTo>
                    <a:pt x="3181" y="17285"/>
                    <a:pt x="3308" y="17585"/>
                    <a:pt x="3578" y="17585"/>
                  </a:cubicBezTo>
                  <a:cubicBezTo>
                    <a:pt x="3862" y="17585"/>
                    <a:pt x="4084" y="17205"/>
                    <a:pt x="4321" y="16318"/>
                  </a:cubicBezTo>
                  <a:cubicBezTo>
                    <a:pt x="4527" y="15527"/>
                    <a:pt x="4717" y="14356"/>
                    <a:pt x="4891" y="12948"/>
                  </a:cubicBezTo>
                  <a:cubicBezTo>
                    <a:pt x="5160" y="10605"/>
                    <a:pt x="5477" y="6474"/>
                    <a:pt x="5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3"/>
            <p:cNvSpPr/>
            <p:nvPr/>
          </p:nvSpPr>
          <p:spPr>
            <a:xfrm>
              <a:off x="2432744" y="2089427"/>
              <a:ext cx="491548" cy="622744"/>
            </a:xfrm>
            <a:custGeom>
              <a:avLst/>
              <a:gdLst/>
              <a:ahLst/>
              <a:cxnLst/>
              <a:rect l="l" t="t" r="r" b="b"/>
              <a:pathLst>
                <a:path w="6759" h="8563" extrusionOk="0">
                  <a:moveTo>
                    <a:pt x="1" y="1"/>
                  </a:moveTo>
                  <a:lnTo>
                    <a:pt x="1" y="5414"/>
                  </a:lnTo>
                  <a:cubicBezTo>
                    <a:pt x="1" y="5904"/>
                    <a:pt x="396" y="6300"/>
                    <a:pt x="887" y="6300"/>
                  </a:cubicBezTo>
                  <a:lnTo>
                    <a:pt x="1393" y="6300"/>
                  </a:lnTo>
                  <a:lnTo>
                    <a:pt x="1393" y="7677"/>
                  </a:lnTo>
                  <a:cubicBezTo>
                    <a:pt x="1393" y="8168"/>
                    <a:pt x="1788" y="8563"/>
                    <a:pt x="2280" y="8563"/>
                  </a:cubicBezTo>
                  <a:lnTo>
                    <a:pt x="4464" y="8563"/>
                  </a:lnTo>
                  <a:cubicBezTo>
                    <a:pt x="4954" y="8563"/>
                    <a:pt x="5350" y="8168"/>
                    <a:pt x="5350" y="7677"/>
                  </a:cubicBezTo>
                  <a:lnTo>
                    <a:pt x="5350" y="6300"/>
                  </a:lnTo>
                  <a:lnTo>
                    <a:pt x="5872" y="6300"/>
                  </a:lnTo>
                  <a:cubicBezTo>
                    <a:pt x="6363" y="6300"/>
                    <a:pt x="6758" y="5904"/>
                    <a:pt x="6758" y="5414"/>
                  </a:cubicBezTo>
                  <a:lnTo>
                    <a:pt x="67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3"/>
            <p:cNvSpPr/>
            <p:nvPr/>
          </p:nvSpPr>
          <p:spPr>
            <a:xfrm>
              <a:off x="2364819" y="2035320"/>
              <a:ext cx="626235" cy="138178"/>
            </a:xfrm>
            <a:custGeom>
              <a:avLst/>
              <a:gdLst/>
              <a:ahLst/>
              <a:cxnLst/>
              <a:rect l="l" t="t" r="r" b="b"/>
              <a:pathLst>
                <a:path w="8611" h="1900" extrusionOk="0">
                  <a:moveTo>
                    <a:pt x="886" y="0"/>
                  </a:moveTo>
                  <a:cubicBezTo>
                    <a:pt x="396" y="0"/>
                    <a:pt x="0" y="397"/>
                    <a:pt x="0" y="887"/>
                  </a:cubicBezTo>
                  <a:lnTo>
                    <a:pt x="0" y="1013"/>
                  </a:lnTo>
                  <a:cubicBezTo>
                    <a:pt x="0" y="1505"/>
                    <a:pt x="396" y="1900"/>
                    <a:pt x="886" y="1900"/>
                  </a:cubicBezTo>
                  <a:lnTo>
                    <a:pt x="7740" y="1900"/>
                  </a:lnTo>
                  <a:cubicBezTo>
                    <a:pt x="8215" y="1900"/>
                    <a:pt x="8610" y="1505"/>
                    <a:pt x="8610" y="1013"/>
                  </a:cubicBezTo>
                  <a:lnTo>
                    <a:pt x="8610" y="887"/>
                  </a:lnTo>
                  <a:cubicBezTo>
                    <a:pt x="8610" y="397"/>
                    <a:pt x="8215" y="0"/>
                    <a:pt x="77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3"/>
            <p:cNvSpPr/>
            <p:nvPr/>
          </p:nvSpPr>
          <p:spPr>
            <a:xfrm>
              <a:off x="985975" y="1244175"/>
              <a:ext cx="1096800" cy="729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3"/>
            <p:cNvSpPr/>
            <p:nvPr/>
          </p:nvSpPr>
          <p:spPr>
            <a:xfrm rot="-1501604" flipH="1">
              <a:off x="927904" y="2449659"/>
              <a:ext cx="1157760" cy="1157760"/>
            </a:xfrm>
            <a:prstGeom prst="lightningBol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43"/>
          <p:cNvGrpSpPr/>
          <p:nvPr/>
        </p:nvGrpSpPr>
        <p:grpSpPr>
          <a:xfrm rot="5400000">
            <a:off x="3645849" y="-388299"/>
            <a:ext cx="605662" cy="1648960"/>
            <a:chOff x="758850" y="467950"/>
            <a:chExt cx="368475" cy="1003200"/>
          </a:xfrm>
        </p:grpSpPr>
        <p:sp>
          <p:nvSpPr>
            <p:cNvPr id="1108" name="Google Shape;1108;p43"/>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3"/>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3"/>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3"/>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3"/>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3"/>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3"/>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3"/>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3"/>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3"/>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3"/>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3"/>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3"/>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3"/>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3"/>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3"/>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3"/>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3"/>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6" name="Google Shape;1126;p43"/>
          <p:cNvSpPr/>
          <p:nvPr/>
        </p:nvSpPr>
        <p:spPr>
          <a:xfrm>
            <a:off x="4021725" y="3554927"/>
            <a:ext cx="665048" cy="665048"/>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3"/>
          <p:cNvSpPr/>
          <p:nvPr/>
        </p:nvSpPr>
        <p:spPr>
          <a:xfrm>
            <a:off x="-513975" y="2350838"/>
            <a:ext cx="924300" cy="441900"/>
          </a:xfrm>
          <a:prstGeom prst="rightArrow">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Rectangle 36"/>
          <p:cNvSpPr/>
          <p:nvPr/>
        </p:nvSpPr>
        <p:spPr>
          <a:xfrm>
            <a:off x="3962400" y="819150"/>
            <a:ext cx="4953000" cy="3754874"/>
          </a:xfrm>
          <a:prstGeom prst="rect">
            <a:avLst/>
          </a:prstGeom>
        </p:spPr>
        <p:txBody>
          <a:bodyPr wrap="square">
            <a:spAutoFit/>
          </a:bodyPr>
          <a:lstStyle/>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Circuit Diagram:</a:t>
            </a:r>
            <a:r>
              <a:rPr lang="en-US" dirty="0">
                <a:latin typeface="Times New Roman" panose="02020603050405020304" pitchFamily="18" charset="0"/>
                <a:cs typeface="Times New Roman" panose="02020603050405020304" pitchFamily="18" charset="0"/>
              </a:rPr>
              <a:t> Create a circuit diagram based on the design you're following. This diagram will guide you in connecting the components correctly.</a:t>
            </a:r>
          </a:p>
          <a:p>
            <a:pPr marL="0" indent="0" algn="just">
              <a:buNone/>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Connect Power Supply:</a:t>
            </a:r>
            <a:r>
              <a:rPr lang="en-US" dirty="0">
                <a:latin typeface="Times New Roman" panose="02020603050405020304" pitchFamily="18" charset="0"/>
                <a:cs typeface="Times New Roman" panose="02020603050405020304" pitchFamily="18" charset="0"/>
              </a:rPr>
              <a:t> Connect the power supply to the breadboard. Ensure that the voltage levels are suitable for the components you are using.</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Step1: Firstly, </a:t>
            </a:r>
            <a:r>
              <a:rPr lang="en-US" b="1" dirty="0" err="1">
                <a:latin typeface="Times New Roman" panose="02020603050405020304" pitchFamily="18" charset="0"/>
                <a:cs typeface="Times New Roman" panose="02020603050405020304" pitchFamily="18" charset="0"/>
              </a:rPr>
              <a:t>Arduino</a:t>
            </a:r>
            <a:r>
              <a:rPr lang="en-US" b="1" dirty="0">
                <a:latin typeface="Times New Roman" panose="02020603050405020304" pitchFamily="18" charset="0"/>
                <a:cs typeface="Times New Roman" panose="02020603050405020304" pitchFamily="18" charset="0"/>
              </a:rPr>
              <a:t> UNO board, relay module, power supply and moisture sensor are setup on the board. These processes are shown in figure; </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Step2: And then relay and </a:t>
            </a:r>
            <a:r>
              <a:rPr lang="en-US" b="1" dirty="0" err="1">
                <a:latin typeface="Times New Roman" panose="02020603050405020304" pitchFamily="18" charset="0"/>
                <a:cs typeface="Times New Roman" panose="02020603050405020304" pitchFamily="18" charset="0"/>
              </a:rPr>
              <a:t>Arduino</a:t>
            </a:r>
            <a:r>
              <a:rPr lang="en-US" b="1" dirty="0">
                <a:latin typeface="Times New Roman" panose="02020603050405020304" pitchFamily="18" charset="0"/>
                <a:cs typeface="Times New Roman" panose="02020603050405020304" pitchFamily="18" charset="0"/>
              </a:rPr>
              <a:t> UNO board are connected in all pins, </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Step3: Moisture sensor is also connected to the UNO board to sense the water content of the plant. This process is shown in figure; </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Step4: In this step, the motor is connected to the relay. This is as follows;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grpSp>
        <p:nvGrpSpPr>
          <p:cNvPr id="1030" name="Google Shape;1030;p41"/>
          <p:cNvGrpSpPr/>
          <p:nvPr/>
        </p:nvGrpSpPr>
        <p:grpSpPr>
          <a:xfrm>
            <a:off x="544753" y="901464"/>
            <a:ext cx="2172316" cy="3702514"/>
            <a:chOff x="332325" y="539400"/>
            <a:chExt cx="2384802" cy="4064677"/>
          </a:xfrm>
        </p:grpSpPr>
        <p:sp>
          <p:nvSpPr>
            <p:cNvPr id="1031" name="Google Shape;1031;p41"/>
            <p:cNvSpPr/>
            <p:nvPr/>
          </p:nvSpPr>
          <p:spPr>
            <a:xfrm>
              <a:off x="1532729" y="1217425"/>
              <a:ext cx="420472" cy="580579"/>
            </a:xfrm>
            <a:custGeom>
              <a:avLst/>
              <a:gdLst/>
              <a:ahLst/>
              <a:cxnLst/>
              <a:rect l="l" t="t" r="r" b="b"/>
              <a:pathLst>
                <a:path w="7440" h="10273" extrusionOk="0">
                  <a:moveTo>
                    <a:pt x="2691" y="0"/>
                  </a:moveTo>
                  <a:lnTo>
                    <a:pt x="1" y="1473"/>
                  </a:lnTo>
                  <a:lnTo>
                    <a:pt x="4337" y="9465"/>
                  </a:lnTo>
                  <a:cubicBezTo>
                    <a:pt x="4621" y="9977"/>
                    <a:pt x="5143" y="10272"/>
                    <a:pt x="5690" y="10272"/>
                  </a:cubicBezTo>
                  <a:cubicBezTo>
                    <a:pt x="5937" y="10272"/>
                    <a:pt x="6190" y="10212"/>
                    <a:pt x="6427" y="10083"/>
                  </a:cubicBezTo>
                  <a:cubicBezTo>
                    <a:pt x="7170" y="9687"/>
                    <a:pt x="7440" y="8754"/>
                    <a:pt x="7043" y="8009"/>
                  </a:cubicBezTo>
                  <a:lnTo>
                    <a:pt x="26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p:cNvSpPr/>
            <p:nvPr/>
          </p:nvSpPr>
          <p:spPr>
            <a:xfrm>
              <a:off x="1765293" y="1316724"/>
              <a:ext cx="548365" cy="482242"/>
            </a:xfrm>
            <a:custGeom>
              <a:avLst/>
              <a:gdLst/>
              <a:ahLst/>
              <a:cxnLst/>
              <a:rect l="l" t="t" r="r" b="b"/>
              <a:pathLst>
                <a:path w="9703" h="8533" extrusionOk="0">
                  <a:moveTo>
                    <a:pt x="7756" y="1"/>
                  </a:moveTo>
                  <a:lnTo>
                    <a:pt x="744" y="5809"/>
                  </a:lnTo>
                  <a:cubicBezTo>
                    <a:pt x="79" y="6347"/>
                    <a:pt x="1" y="7313"/>
                    <a:pt x="539" y="7978"/>
                  </a:cubicBezTo>
                  <a:cubicBezTo>
                    <a:pt x="842" y="8343"/>
                    <a:pt x="1280" y="8533"/>
                    <a:pt x="1721" y="8533"/>
                  </a:cubicBezTo>
                  <a:cubicBezTo>
                    <a:pt x="2064" y="8533"/>
                    <a:pt x="2408" y="8418"/>
                    <a:pt x="2692" y="8183"/>
                  </a:cubicBezTo>
                  <a:lnTo>
                    <a:pt x="9703" y="2375"/>
                  </a:lnTo>
                  <a:lnTo>
                    <a:pt x="77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1"/>
            <p:cNvSpPr/>
            <p:nvPr/>
          </p:nvSpPr>
          <p:spPr>
            <a:xfrm>
              <a:off x="1398559" y="1080599"/>
              <a:ext cx="375768" cy="404365"/>
            </a:xfrm>
            <a:custGeom>
              <a:avLst/>
              <a:gdLst/>
              <a:ahLst/>
              <a:cxnLst/>
              <a:rect l="l" t="t" r="r" b="b"/>
              <a:pathLst>
                <a:path w="6649" h="7155" extrusionOk="0">
                  <a:moveTo>
                    <a:pt x="2746" y="1"/>
                  </a:moveTo>
                  <a:cubicBezTo>
                    <a:pt x="2409" y="1"/>
                    <a:pt x="2067" y="72"/>
                    <a:pt x="1742" y="222"/>
                  </a:cubicBezTo>
                  <a:cubicBezTo>
                    <a:pt x="539" y="775"/>
                    <a:pt x="1" y="2200"/>
                    <a:pt x="554" y="3403"/>
                  </a:cubicBezTo>
                  <a:lnTo>
                    <a:pt x="2280" y="7154"/>
                  </a:lnTo>
                  <a:lnTo>
                    <a:pt x="6648" y="5160"/>
                  </a:lnTo>
                  <a:lnTo>
                    <a:pt x="4922" y="1393"/>
                  </a:lnTo>
                  <a:cubicBezTo>
                    <a:pt x="4519" y="516"/>
                    <a:pt x="3652" y="1"/>
                    <a:pt x="27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1"/>
            <p:cNvSpPr/>
            <p:nvPr/>
          </p:nvSpPr>
          <p:spPr>
            <a:xfrm>
              <a:off x="508486" y="1217425"/>
              <a:ext cx="420472" cy="580579"/>
            </a:xfrm>
            <a:custGeom>
              <a:avLst/>
              <a:gdLst/>
              <a:ahLst/>
              <a:cxnLst/>
              <a:rect l="l" t="t" r="r" b="b"/>
              <a:pathLst>
                <a:path w="7440" h="10273" extrusionOk="0">
                  <a:moveTo>
                    <a:pt x="4749" y="0"/>
                  </a:moveTo>
                  <a:lnTo>
                    <a:pt x="397" y="8009"/>
                  </a:lnTo>
                  <a:cubicBezTo>
                    <a:pt x="0" y="8754"/>
                    <a:pt x="270" y="9687"/>
                    <a:pt x="1013" y="10083"/>
                  </a:cubicBezTo>
                  <a:cubicBezTo>
                    <a:pt x="1246" y="10212"/>
                    <a:pt x="1496" y="10272"/>
                    <a:pt x="1744" y="10272"/>
                  </a:cubicBezTo>
                  <a:cubicBezTo>
                    <a:pt x="2289" y="10272"/>
                    <a:pt x="2820" y="9977"/>
                    <a:pt x="3103" y="9465"/>
                  </a:cubicBezTo>
                  <a:lnTo>
                    <a:pt x="7439" y="1473"/>
                  </a:lnTo>
                  <a:lnTo>
                    <a:pt x="4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p:cNvSpPr/>
            <p:nvPr/>
          </p:nvSpPr>
          <p:spPr>
            <a:xfrm>
              <a:off x="522785" y="1630840"/>
              <a:ext cx="613696" cy="240528"/>
            </a:xfrm>
            <a:custGeom>
              <a:avLst/>
              <a:gdLst/>
              <a:ahLst/>
              <a:cxnLst/>
              <a:rect l="l" t="t" r="r" b="b"/>
              <a:pathLst>
                <a:path w="10859" h="4256" extrusionOk="0">
                  <a:moveTo>
                    <a:pt x="1632" y="1"/>
                  </a:moveTo>
                  <a:cubicBezTo>
                    <a:pt x="876" y="1"/>
                    <a:pt x="213" y="558"/>
                    <a:pt x="112" y="1327"/>
                  </a:cubicBezTo>
                  <a:cubicBezTo>
                    <a:pt x="1" y="2167"/>
                    <a:pt x="587" y="2942"/>
                    <a:pt x="1442" y="3053"/>
                  </a:cubicBezTo>
                  <a:lnTo>
                    <a:pt x="10463" y="4256"/>
                  </a:lnTo>
                  <a:lnTo>
                    <a:pt x="10858" y="1217"/>
                  </a:lnTo>
                  <a:lnTo>
                    <a:pt x="1837" y="14"/>
                  </a:lnTo>
                  <a:cubicBezTo>
                    <a:pt x="1768" y="5"/>
                    <a:pt x="1700" y="1"/>
                    <a:pt x="16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p:cNvSpPr/>
            <p:nvPr/>
          </p:nvSpPr>
          <p:spPr>
            <a:xfrm>
              <a:off x="687360" y="1080599"/>
              <a:ext cx="375768" cy="404365"/>
            </a:xfrm>
            <a:custGeom>
              <a:avLst/>
              <a:gdLst/>
              <a:ahLst/>
              <a:cxnLst/>
              <a:rect l="l" t="t" r="r" b="b"/>
              <a:pathLst>
                <a:path w="6649" h="7155" extrusionOk="0">
                  <a:moveTo>
                    <a:pt x="3903" y="1"/>
                  </a:moveTo>
                  <a:cubicBezTo>
                    <a:pt x="2997" y="1"/>
                    <a:pt x="2130" y="516"/>
                    <a:pt x="1727" y="1393"/>
                  </a:cubicBezTo>
                  <a:lnTo>
                    <a:pt x="1" y="5160"/>
                  </a:lnTo>
                  <a:lnTo>
                    <a:pt x="4369" y="7154"/>
                  </a:lnTo>
                  <a:lnTo>
                    <a:pt x="6095" y="3403"/>
                  </a:lnTo>
                  <a:cubicBezTo>
                    <a:pt x="6649" y="2200"/>
                    <a:pt x="6110" y="775"/>
                    <a:pt x="4908" y="222"/>
                  </a:cubicBezTo>
                  <a:cubicBezTo>
                    <a:pt x="4582" y="72"/>
                    <a:pt x="4240" y="1"/>
                    <a:pt x="39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p:cNvSpPr/>
            <p:nvPr/>
          </p:nvSpPr>
          <p:spPr>
            <a:xfrm>
              <a:off x="1064888" y="613662"/>
              <a:ext cx="270198" cy="311341"/>
            </a:xfrm>
            <a:custGeom>
              <a:avLst/>
              <a:gdLst/>
              <a:ahLst/>
              <a:cxnLst/>
              <a:rect l="l" t="t" r="r" b="b"/>
              <a:pathLst>
                <a:path w="4781" h="5509" extrusionOk="0">
                  <a:moveTo>
                    <a:pt x="2391" y="0"/>
                  </a:moveTo>
                  <a:cubicBezTo>
                    <a:pt x="1076" y="0"/>
                    <a:pt x="0" y="1235"/>
                    <a:pt x="0" y="2754"/>
                  </a:cubicBezTo>
                  <a:cubicBezTo>
                    <a:pt x="0" y="4274"/>
                    <a:pt x="1076" y="5508"/>
                    <a:pt x="2391" y="5508"/>
                  </a:cubicBezTo>
                  <a:cubicBezTo>
                    <a:pt x="3720" y="5508"/>
                    <a:pt x="4780" y="4274"/>
                    <a:pt x="4780" y="2754"/>
                  </a:cubicBezTo>
                  <a:cubicBezTo>
                    <a:pt x="4780" y="1235"/>
                    <a:pt x="3720" y="0"/>
                    <a:pt x="23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1"/>
            <p:cNvSpPr/>
            <p:nvPr/>
          </p:nvSpPr>
          <p:spPr>
            <a:xfrm>
              <a:off x="1148080" y="909694"/>
              <a:ext cx="145865" cy="222839"/>
            </a:xfrm>
            <a:custGeom>
              <a:avLst/>
              <a:gdLst/>
              <a:ahLst/>
              <a:cxnLst/>
              <a:rect l="l" t="t" r="r" b="b"/>
              <a:pathLst>
                <a:path w="2581" h="3943" extrusionOk="0">
                  <a:moveTo>
                    <a:pt x="1" y="1"/>
                  </a:moveTo>
                  <a:lnTo>
                    <a:pt x="1" y="3942"/>
                  </a:lnTo>
                  <a:lnTo>
                    <a:pt x="2580" y="3942"/>
                  </a:lnTo>
                  <a:lnTo>
                    <a:pt x="25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1"/>
            <p:cNvSpPr/>
            <p:nvPr/>
          </p:nvSpPr>
          <p:spPr>
            <a:xfrm>
              <a:off x="1148080" y="880193"/>
              <a:ext cx="145865" cy="124729"/>
            </a:xfrm>
            <a:custGeom>
              <a:avLst/>
              <a:gdLst/>
              <a:ahLst/>
              <a:cxnLst/>
              <a:rect l="l" t="t" r="r" b="b"/>
              <a:pathLst>
                <a:path w="2581" h="2207" extrusionOk="0">
                  <a:moveTo>
                    <a:pt x="1" y="1"/>
                  </a:moveTo>
                  <a:lnTo>
                    <a:pt x="1" y="713"/>
                  </a:lnTo>
                  <a:cubicBezTo>
                    <a:pt x="79" y="887"/>
                    <a:pt x="412" y="1631"/>
                    <a:pt x="1251" y="1995"/>
                  </a:cubicBezTo>
                  <a:cubicBezTo>
                    <a:pt x="1630" y="2164"/>
                    <a:pt x="1989" y="2206"/>
                    <a:pt x="2257" y="2206"/>
                  </a:cubicBezTo>
                  <a:cubicBezTo>
                    <a:pt x="2390" y="2206"/>
                    <a:pt x="2501" y="2196"/>
                    <a:pt x="2580" y="2185"/>
                  </a:cubicBezTo>
                  <a:lnTo>
                    <a:pt x="25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p:cNvSpPr/>
            <p:nvPr/>
          </p:nvSpPr>
          <p:spPr>
            <a:xfrm>
              <a:off x="1093485" y="665827"/>
              <a:ext cx="247875" cy="308741"/>
            </a:xfrm>
            <a:custGeom>
              <a:avLst/>
              <a:gdLst/>
              <a:ahLst/>
              <a:cxnLst/>
              <a:rect l="l" t="t" r="r" b="b"/>
              <a:pathLst>
                <a:path w="4386" h="5463" extrusionOk="0">
                  <a:moveTo>
                    <a:pt x="2073" y="1"/>
                  </a:moveTo>
                  <a:cubicBezTo>
                    <a:pt x="2016" y="1"/>
                    <a:pt x="1958" y="4"/>
                    <a:pt x="1900" y="11"/>
                  </a:cubicBezTo>
                  <a:cubicBezTo>
                    <a:pt x="777" y="137"/>
                    <a:pt x="1" y="1451"/>
                    <a:pt x="175" y="2939"/>
                  </a:cubicBezTo>
                  <a:cubicBezTo>
                    <a:pt x="326" y="4373"/>
                    <a:pt x="1269" y="5463"/>
                    <a:pt x="2332" y="5463"/>
                  </a:cubicBezTo>
                  <a:cubicBezTo>
                    <a:pt x="2383" y="5463"/>
                    <a:pt x="2435" y="5460"/>
                    <a:pt x="2486" y="5455"/>
                  </a:cubicBezTo>
                  <a:cubicBezTo>
                    <a:pt x="3609" y="5329"/>
                    <a:pt x="4386" y="4016"/>
                    <a:pt x="4227" y="2511"/>
                  </a:cubicBezTo>
                  <a:cubicBezTo>
                    <a:pt x="4062" y="1086"/>
                    <a:pt x="3128" y="1"/>
                    <a:pt x="2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p:cNvSpPr/>
            <p:nvPr/>
          </p:nvSpPr>
          <p:spPr>
            <a:xfrm>
              <a:off x="1033578" y="781233"/>
              <a:ext cx="107435" cy="104270"/>
            </a:xfrm>
            <a:custGeom>
              <a:avLst/>
              <a:gdLst/>
              <a:ahLst/>
              <a:cxnLst/>
              <a:rect l="l" t="t" r="r" b="b"/>
              <a:pathLst>
                <a:path w="1901" h="1845" extrusionOk="0">
                  <a:moveTo>
                    <a:pt x="691" y="0"/>
                  </a:moveTo>
                  <a:cubicBezTo>
                    <a:pt x="554" y="0"/>
                    <a:pt x="425" y="39"/>
                    <a:pt x="317" y="121"/>
                  </a:cubicBezTo>
                  <a:cubicBezTo>
                    <a:pt x="1" y="374"/>
                    <a:pt x="16" y="944"/>
                    <a:pt x="364" y="1387"/>
                  </a:cubicBezTo>
                  <a:cubicBezTo>
                    <a:pt x="597" y="1683"/>
                    <a:pt x="913" y="1845"/>
                    <a:pt x="1197" y="1845"/>
                  </a:cubicBezTo>
                  <a:cubicBezTo>
                    <a:pt x="1339" y="1845"/>
                    <a:pt x="1473" y="1805"/>
                    <a:pt x="1584" y="1720"/>
                  </a:cubicBezTo>
                  <a:cubicBezTo>
                    <a:pt x="1900" y="1467"/>
                    <a:pt x="1884" y="912"/>
                    <a:pt x="1536" y="469"/>
                  </a:cubicBezTo>
                  <a:cubicBezTo>
                    <a:pt x="1300" y="170"/>
                    <a:pt x="978" y="0"/>
                    <a:pt x="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p:cNvSpPr/>
            <p:nvPr/>
          </p:nvSpPr>
          <p:spPr>
            <a:xfrm>
              <a:off x="1282249" y="781233"/>
              <a:ext cx="107435" cy="104270"/>
            </a:xfrm>
            <a:custGeom>
              <a:avLst/>
              <a:gdLst/>
              <a:ahLst/>
              <a:cxnLst/>
              <a:rect l="l" t="t" r="r" b="b"/>
              <a:pathLst>
                <a:path w="1901" h="1845" extrusionOk="0">
                  <a:moveTo>
                    <a:pt x="1209" y="0"/>
                  </a:moveTo>
                  <a:cubicBezTo>
                    <a:pt x="922" y="0"/>
                    <a:pt x="600" y="170"/>
                    <a:pt x="364" y="469"/>
                  </a:cubicBezTo>
                  <a:cubicBezTo>
                    <a:pt x="16" y="912"/>
                    <a:pt x="1" y="1467"/>
                    <a:pt x="333" y="1720"/>
                  </a:cubicBezTo>
                  <a:cubicBezTo>
                    <a:pt x="438" y="1805"/>
                    <a:pt x="568" y="1845"/>
                    <a:pt x="707" y="1845"/>
                  </a:cubicBezTo>
                  <a:cubicBezTo>
                    <a:pt x="987" y="1845"/>
                    <a:pt x="1303" y="1683"/>
                    <a:pt x="1536" y="1387"/>
                  </a:cubicBezTo>
                  <a:cubicBezTo>
                    <a:pt x="1884" y="944"/>
                    <a:pt x="1900" y="374"/>
                    <a:pt x="1584" y="121"/>
                  </a:cubicBezTo>
                  <a:cubicBezTo>
                    <a:pt x="1476" y="39"/>
                    <a:pt x="1347" y="0"/>
                    <a:pt x="1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p:cNvSpPr/>
            <p:nvPr/>
          </p:nvSpPr>
          <p:spPr>
            <a:xfrm>
              <a:off x="1154296" y="802313"/>
              <a:ext cx="44816" cy="15372"/>
            </a:xfrm>
            <a:custGeom>
              <a:avLst/>
              <a:gdLst/>
              <a:ahLst/>
              <a:cxnLst/>
              <a:rect l="l" t="t" r="r" b="b"/>
              <a:pathLst>
                <a:path w="793" h="272" extrusionOk="0">
                  <a:moveTo>
                    <a:pt x="425" y="0"/>
                  </a:moveTo>
                  <a:cubicBezTo>
                    <a:pt x="416" y="0"/>
                    <a:pt x="407" y="1"/>
                    <a:pt x="397" y="1"/>
                  </a:cubicBezTo>
                  <a:cubicBezTo>
                    <a:pt x="159" y="18"/>
                    <a:pt x="33" y="191"/>
                    <a:pt x="17" y="223"/>
                  </a:cubicBezTo>
                  <a:cubicBezTo>
                    <a:pt x="1" y="239"/>
                    <a:pt x="17" y="255"/>
                    <a:pt x="33" y="271"/>
                  </a:cubicBezTo>
                  <a:lnTo>
                    <a:pt x="49" y="271"/>
                  </a:lnTo>
                  <a:cubicBezTo>
                    <a:pt x="64" y="271"/>
                    <a:pt x="64" y="271"/>
                    <a:pt x="81" y="255"/>
                  </a:cubicBezTo>
                  <a:cubicBezTo>
                    <a:pt x="96" y="239"/>
                    <a:pt x="191" y="81"/>
                    <a:pt x="397" y="65"/>
                  </a:cubicBezTo>
                  <a:cubicBezTo>
                    <a:pt x="587" y="65"/>
                    <a:pt x="714" y="208"/>
                    <a:pt x="729" y="223"/>
                  </a:cubicBezTo>
                  <a:cubicBezTo>
                    <a:pt x="737" y="231"/>
                    <a:pt x="745" y="235"/>
                    <a:pt x="753" y="235"/>
                  </a:cubicBezTo>
                  <a:cubicBezTo>
                    <a:pt x="761" y="235"/>
                    <a:pt x="769" y="231"/>
                    <a:pt x="777" y="223"/>
                  </a:cubicBezTo>
                  <a:cubicBezTo>
                    <a:pt x="792" y="208"/>
                    <a:pt x="792" y="191"/>
                    <a:pt x="777" y="176"/>
                  </a:cubicBezTo>
                  <a:cubicBezTo>
                    <a:pt x="761" y="160"/>
                    <a:pt x="631" y="0"/>
                    <a:pt x="4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1"/>
            <p:cNvSpPr/>
            <p:nvPr/>
          </p:nvSpPr>
          <p:spPr>
            <a:xfrm>
              <a:off x="1169556" y="804009"/>
              <a:ext cx="13451" cy="12885"/>
            </a:xfrm>
            <a:custGeom>
              <a:avLst/>
              <a:gdLst/>
              <a:ahLst/>
              <a:cxnLst/>
              <a:rect l="l" t="t" r="r" b="b"/>
              <a:pathLst>
                <a:path w="238" h="228" extrusionOk="0">
                  <a:moveTo>
                    <a:pt x="135" y="0"/>
                  </a:moveTo>
                  <a:cubicBezTo>
                    <a:pt x="127" y="0"/>
                    <a:pt x="119" y="1"/>
                    <a:pt x="111" y="3"/>
                  </a:cubicBezTo>
                  <a:cubicBezTo>
                    <a:pt x="48" y="3"/>
                    <a:pt x="1" y="51"/>
                    <a:pt x="1" y="114"/>
                  </a:cubicBezTo>
                  <a:cubicBezTo>
                    <a:pt x="1" y="183"/>
                    <a:pt x="48" y="228"/>
                    <a:pt x="102" y="228"/>
                  </a:cubicBezTo>
                  <a:cubicBezTo>
                    <a:pt x="111" y="228"/>
                    <a:pt x="119" y="227"/>
                    <a:pt x="127" y="225"/>
                  </a:cubicBezTo>
                  <a:cubicBezTo>
                    <a:pt x="191" y="225"/>
                    <a:pt x="237" y="178"/>
                    <a:pt x="237" y="114"/>
                  </a:cubicBezTo>
                  <a:cubicBezTo>
                    <a:pt x="237" y="45"/>
                    <a:pt x="189" y="0"/>
                    <a:pt x="1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p:cNvSpPr/>
            <p:nvPr/>
          </p:nvSpPr>
          <p:spPr>
            <a:xfrm>
              <a:off x="1246474" y="796040"/>
              <a:ext cx="44816" cy="15316"/>
            </a:xfrm>
            <a:custGeom>
              <a:avLst/>
              <a:gdLst/>
              <a:ahLst/>
              <a:cxnLst/>
              <a:rect l="l" t="t" r="r" b="b"/>
              <a:pathLst>
                <a:path w="793" h="271" extrusionOk="0">
                  <a:moveTo>
                    <a:pt x="428" y="1"/>
                  </a:moveTo>
                  <a:cubicBezTo>
                    <a:pt x="417" y="1"/>
                    <a:pt x="407" y="1"/>
                    <a:pt x="396" y="2"/>
                  </a:cubicBezTo>
                  <a:cubicBezTo>
                    <a:pt x="159" y="17"/>
                    <a:pt x="32" y="192"/>
                    <a:pt x="16" y="224"/>
                  </a:cubicBezTo>
                  <a:cubicBezTo>
                    <a:pt x="1" y="239"/>
                    <a:pt x="16" y="255"/>
                    <a:pt x="32" y="271"/>
                  </a:cubicBezTo>
                  <a:lnTo>
                    <a:pt x="48" y="271"/>
                  </a:lnTo>
                  <a:cubicBezTo>
                    <a:pt x="64" y="271"/>
                    <a:pt x="64" y="271"/>
                    <a:pt x="79" y="255"/>
                  </a:cubicBezTo>
                  <a:cubicBezTo>
                    <a:pt x="96" y="239"/>
                    <a:pt x="191" y="81"/>
                    <a:pt x="396" y="65"/>
                  </a:cubicBezTo>
                  <a:cubicBezTo>
                    <a:pt x="586" y="65"/>
                    <a:pt x="712" y="207"/>
                    <a:pt x="729" y="224"/>
                  </a:cubicBezTo>
                  <a:cubicBezTo>
                    <a:pt x="736" y="231"/>
                    <a:pt x="744" y="235"/>
                    <a:pt x="752" y="235"/>
                  </a:cubicBezTo>
                  <a:cubicBezTo>
                    <a:pt x="760" y="235"/>
                    <a:pt x="768" y="231"/>
                    <a:pt x="776" y="224"/>
                  </a:cubicBezTo>
                  <a:cubicBezTo>
                    <a:pt x="792" y="207"/>
                    <a:pt x="792" y="192"/>
                    <a:pt x="776" y="176"/>
                  </a:cubicBezTo>
                  <a:cubicBezTo>
                    <a:pt x="761" y="146"/>
                    <a:pt x="631" y="1"/>
                    <a:pt x="4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1"/>
            <p:cNvSpPr/>
            <p:nvPr/>
          </p:nvSpPr>
          <p:spPr>
            <a:xfrm>
              <a:off x="1261677" y="797735"/>
              <a:ext cx="13507" cy="12885"/>
            </a:xfrm>
            <a:custGeom>
              <a:avLst/>
              <a:gdLst/>
              <a:ahLst/>
              <a:cxnLst/>
              <a:rect l="l" t="t" r="r" b="b"/>
              <a:pathLst>
                <a:path w="239" h="228" extrusionOk="0">
                  <a:moveTo>
                    <a:pt x="137" y="1"/>
                  </a:moveTo>
                  <a:cubicBezTo>
                    <a:pt x="128" y="1"/>
                    <a:pt x="120" y="2"/>
                    <a:pt x="112" y="4"/>
                  </a:cubicBezTo>
                  <a:cubicBezTo>
                    <a:pt x="48" y="4"/>
                    <a:pt x="0" y="51"/>
                    <a:pt x="0" y="114"/>
                  </a:cubicBezTo>
                  <a:cubicBezTo>
                    <a:pt x="0" y="171"/>
                    <a:pt x="51" y="228"/>
                    <a:pt x="108" y="228"/>
                  </a:cubicBezTo>
                  <a:cubicBezTo>
                    <a:pt x="114" y="228"/>
                    <a:pt x="120" y="227"/>
                    <a:pt x="127" y="225"/>
                  </a:cubicBezTo>
                  <a:cubicBezTo>
                    <a:pt x="190" y="225"/>
                    <a:pt x="238" y="177"/>
                    <a:pt x="238" y="114"/>
                  </a:cubicBezTo>
                  <a:cubicBezTo>
                    <a:pt x="238" y="46"/>
                    <a:pt x="191" y="1"/>
                    <a:pt x="1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1"/>
            <p:cNvSpPr/>
            <p:nvPr/>
          </p:nvSpPr>
          <p:spPr>
            <a:xfrm>
              <a:off x="1213356" y="805083"/>
              <a:ext cx="31422" cy="74261"/>
            </a:xfrm>
            <a:custGeom>
              <a:avLst/>
              <a:gdLst/>
              <a:ahLst/>
              <a:cxnLst/>
              <a:rect l="l" t="t" r="r" b="b"/>
              <a:pathLst>
                <a:path w="556" h="1314" extrusionOk="0">
                  <a:moveTo>
                    <a:pt x="239" y="0"/>
                  </a:moveTo>
                  <a:lnTo>
                    <a:pt x="1" y="1313"/>
                  </a:lnTo>
                  <a:lnTo>
                    <a:pt x="555" y="1298"/>
                  </a:lnTo>
                  <a:lnTo>
                    <a:pt x="2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1"/>
            <p:cNvSpPr/>
            <p:nvPr/>
          </p:nvSpPr>
          <p:spPr>
            <a:xfrm>
              <a:off x="1126603" y="761226"/>
              <a:ext cx="70700" cy="16163"/>
            </a:xfrm>
            <a:custGeom>
              <a:avLst/>
              <a:gdLst/>
              <a:ahLst/>
              <a:cxnLst/>
              <a:rect l="l" t="t" r="r" b="b"/>
              <a:pathLst>
                <a:path w="1251" h="286" extrusionOk="0">
                  <a:moveTo>
                    <a:pt x="1124" y="0"/>
                  </a:moveTo>
                  <a:lnTo>
                    <a:pt x="128" y="32"/>
                  </a:lnTo>
                  <a:cubicBezTo>
                    <a:pt x="64" y="32"/>
                    <a:pt x="1" y="95"/>
                    <a:pt x="16" y="159"/>
                  </a:cubicBezTo>
                  <a:cubicBezTo>
                    <a:pt x="16" y="238"/>
                    <a:pt x="64" y="285"/>
                    <a:pt x="143" y="285"/>
                  </a:cubicBezTo>
                  <a:lnTo>
                    <a:pt x="1141" y="253"/>
                  </a:lnTo>
                  <a:cubicBezTo>
                    <a:pt x="1204" y="238"/>
                    <a:pt x="1251" y="190"/>
                    <a:pt x="1251" y="112"/>
                  </a:cubicBezTo>
                  <a:cubicBezTo>
                    <a:pt x="1251" y="48"/>
                    <a:pt x="1187" y="0"/>
                    <a:pt x="1124" y="0"/>
                  </a:cubicBezTo>
                  <a:close/>
                </a:path>
              </a:pathLst>
            </a:custGeom>
            <a:solidFill>
              <a:srgbClr val="E29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1"/>
            <p:cNvSpPr/>
            <p:nvPr/>
          </p:nvSpPr>
          <p:spPr>
            <a:xfrm>
              <a:off x="1242914" y="757609"/>
              <a:ext cx="70700" cy="16163"/>
            </a:xfrm>
            <a:custGeom>
              <a:avLst/>
              <a:gdLst/>
              <a:ahLst/>
              <a:cxnLst/>
              <a:rect l="l" t="t" r="r" b="b"/>
              <a:pathLst>
                <a:path w="1251" h="286" extrusionOk="0">
                  <a:moveTo>
                    <a:pt x="1124" y="1"/>
                  </a:moveTo>
                  <a:lnTo>
                    <a:pt x="127" y="33"/>
                  </a:lnTo>
                  <a:cubicBezTo>
                    <a:pt x="64" y="49"/>
                    <a:pt x="1" y="96"/>
                    <a:pt x="1" y="176"/>
                  </a:cubicBezTo>
                  <a:cubicBezTo>
                    <a:pt x="1" y="239"/>
                    <a:pt x="64" y="286"/>
                    <a:pt x="127" y="286"/>
                  </a:cubicBezTo>
                  <a:lnTo>
                    <a:pt x="1124" y="254"/>
                  </a:lnTo>
                  <a:cubicBezTo>
                    <a:pt x="1203" y="239"/>
                    <a:pt x="1250" y="191"/>
                    <a:pt x="1250" y="128"/>
                  </a:cubicBezTo>
                  <a:cubicBezTo>
                    <a:pt x="1250" y="49"/>
                    <a:pt x="1187" y="1"/>
                    <a:pt x="1124" y="1"/>
                  </a:cubicBezTo>
                  <a:close/>
                </a:path>
              </a:pathLst>
            </a:custGeom>
            <a:solidFill>
              <a:srgbClr val="E29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1"/>
            <p:cNvSpPr/>
            <p:nvPr/>
          </p:nvSpPr>
          <p:spPr>
            <a:xfrm>
              <a:off x="1116770" y="840857"/>
              <a:ext cx="57306" cy="51937"/>
            </a:xfrm>
            <a:custGeom>
              <a:avLst/>
              <a:gdLst/>
              <a:ahLst/>
              <a:cxnLst/>
              <a:rect l="l" t="t" r="r" b="b"/>
              <a:pathLst>
                <a:path w="1014" h="919" extrusionOk="0">
                  <a:moveTo>
                    <a:pt x="491" y="1"/>
                  </a:moveTo>
                  <a:cubicBezTo>
                    <a:pt x="207" y="16"/>
                    <a:pt x="0" y="222"/>
                    <a:pt x="0" y="475"/>
                  </a:cubicBezTo>
                  <a:cubicBezTo>
                    <a:pt x="17" y="729"/>
                    <a:pt x="238" y="919"/>
                    <a:pt x="523" y="919"/>
                  </a:cubicBezTo>
                  <a:cubicBezTo>
                    <a:pt x="792" y="902"/>
                    <a:pt x="1013" y="697"/>
                    <a:pt x="998" y="444"/>
                  </a:cubicBezTo>
                  <a:cubicBezTo>
                    <a:pt x="998" y="190"/>
                    <a:pt x="760" y="1"/>
                    <a:pt x="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1"/>
            <p:cNvSpPr/>
            <p:nvPr/>
          </p:nvSpPr>
          <p:spPr>
            <a:xfrm>
              <a:off x="1277784" y="832775"/>
              <a:ext cx="57306" cy="51994"/>
            </a:xfrm>
            <a:custGeom>
              <a:avLst/>
              <a:gdLst/>
              <a:ahLst/>
              <a:cxnLst/>
              <a:rect l="l" t="t" r="r" b="b"/>
              <a:pathLst>
                <a:path w="1014" h="920" extrusionOk="0">
                  <a:moveTo>
                    <a:pt x="491" y="0"/>
                  </a:moveTo>
                  <a:cubicBezTo>
                    <a:pt x="222" y="17"/>
                    <a:pt x="0" y="222"/>
                    <a:pt x="0" y="475"/>
                  </a:cubicBezTo>
                  <a:cubicBezTo>
                    <a:pt x="16" y="719"/>
                    <a:pt x="222" y="919"/>
                    <a:pt x="491" y="919"/>
                  </a:cubicBezTo>
                  <a:cubicBezTo>
                    <a:pt x="502" y="919"/>
                    <a:pt x="512" y="919"/>
                    <a:pt x="523" y="918"/>
                  </a:cubicBezTo>
                  <a:cubicBezTo>
                    <a:pt x="792" y="918"/>
                    <a:pt x="1013" y="697"/>
                    <a:pt x="1013" y="444"/>
                  </a:cubicBezTo>
                  <a:cubicBezTo>
                    <a:pt x="998" y="190"/>
                    <a:pt x="776" y="0"/>
                    <a:pt x="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1"/>
            <p:cNvSpPr/>
            <p:nvPr/>
          </p:nvSpPr>
          <p:spPr>
            <a:xfrm>
              <a:off x="1190128" y="887596"/>
              <a:ext cx="75165" cy="20345"/>
            </a:xfrm>
            <a:custGeom>
              <a:avLst/>
              <a:gdLst/>
              <a:ahLst/>
              <a:cxnLst/>
              <a:rect l="l" t="t" r="r" b="b"/>
              <a:pathLst>
                <a:path w="1330" h="360" extrusionOk="0">
                  <a:moveTo>
                    <a:pt x="40" y="0"/>
                  </a:moveTo>
                  <a:cubicBezTo>
                    <a:pt x="32" y="0"/>
                    <a:pt x="24" y="4"/>
                    <a:pt x="17" y="12"/>
                  </a:cubicBezTo>
                  <a:cubicBezTo>
                    <a:pt x="0" y="28"/>
                    <a:pt x="0" y="43"/>
                    <a:pt x="17" y="60"/>
                  </a:cubicBezTo>
                  <a:cubicBezTo>
                    <a:pt x="80" y="138"/>
                    <a:pt x="285" y="328"/>
                    <a:pt x="602" y="360"/>
                  </a:cubicBezTo>
                  <a:lnTo>
                    <a:pt x="665" y="360"/>
                  </a:lnTo>
                  <a:cubicBezTo>
                    <a:pt x="1029" y="360"/>
                    <a:pt x="1283" y="123"/>
                    <a:pt x="1330" y="60"/>
                  </a:cubicBezTo>
                  <a:cubicBezTo>
                    <a:pt x="1330" y="43"/>
                    <a:pt x="1330" y="28"/>
                    <a:pt x="1314" y="12"/>
                  </a:cubicBezTo>
                  <a:cubicBezTo>
                    <a:pt x="1306" y="4"/>
                    <a:pt x="1298" y="0"/>
                    <a:pt x="1290" y="0"/>
                  </a:cubicBezTo>
                  <a:cubicBezTo>
                    <a:pt x="1282" y="0"/>
                    <a:pt x="1274" y="4"/>
                    <a:pt x="1266" y="12"/>
                  </a:cubicBezTo>
                  <a:cubicBezTo>
                    <a:pt x="1222" y="57"/>
                    <a:pt x="1009" y="284"/>
                    <a:pt x="680" y="284"/>
                  </a:cubicBezTo>
                  <a:cubicBezTo>
                    <a:pt x="660" y="284"/>
                    <a:pt x="639" y="283"/>
                    <a:pt x="618" y="281"/>
                  </a:cubicBezTo>
                  <a:cubicBezTo>
                    <a:pt x="317" y="265"/>
                    <a:pt x="127" y="92"/>
                    <a:pt x="63" y="12"/>
                  </a:cubicBezTo>
                  <a:cubicBezTo>
                    <a:pt x="56" y="4"/>
                    <a:pt x="48" y="0"/>
                    <a:pt x="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p:cNvSpPr/>
            <p:nvPr/>
          </p:nvSpPr>
          <p:spPr>
            <a:xfrm>
              <a:off x="1139998" y="629769"/>
              <a:ext cx="108339" cy="88559"/>
            </a:xfrm>
            <a:custGeom>
              <a:avLst/>
              <a:gdLst/>
              <a:ahLst/>
              <a:cxnLst/>
              <a:rect l="l" t="t" r="r" b="b"/>
              <a:pathLst>
                <a:path w="1917" h="1567" extrusionOk="0">
                  <a:moveTo>
                    <a:pt x="967" y="0"/>
                  </a:moveTo>
                  <a:cubicBezTo>
                    <a:pt x="429" y="0"/>
                    <a:pt x="1" y="348"/>
                    <a:pt x="1" y="775"/>
                  </a:cubicBezTo>
                  <a:cubicBezTo>
                    <a:pt x="1" y="1203"/>
                    <a:pt x="429" y="1567"/>
                    <a:pt x="967" y="1567"/>
                  </a:cubicBezTo>
                  <a:cubicBezTo>
                    <a:pt x="1489" y="1567"/>
                    <a:pt x="1916" y="1203"/>
                    <a:pt x="1916" y="775"/>
                  </a:cubicBezTo>
                  <a:cubicBezTo>
                    <a:pt x="1916" y="348"/>
                    <a:pt x="1489" y="0"/>
                    <a:pt x="967" y="0"/>
                  </a:cubicBezTo>
                  <a:close/>
                </a:path>
              </a:pathLst>
            </a:custGeom>
            <a:solidFill>
              <a:srgbClr val="2B3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p:cNvSpPr/>
            <p:nvPr/>
          </p:nvSpPr>
          <p:spPr>
            <a:xfrm>
              <a:off x="1063079" y="539400"/>
              <a:ext cx="294387" cy="195938"/>
            </a:xfrm>
            <a:custGeom>
              <a:avLst/>
              <a:gdLst/>
              <a:ahLst/>
              <a:cxnLst/>
              <a:rect l="l" t="t" r="r" b="b"/>
              <a:pathLst>
                <a:path w="5209" h="3467" extrusionOk="0">
                  <a:moveTo>
                    <a:pt x="2613" y="0"/>
                  </a:moveTo>
                  <a:cubicBezTo>
                    <a:pt x="1172" y="0"/>
                    <a:pt x="1" y="1156"/>
                    <a:pt x="1" y="2596"/>
                  </a:cubicBezTo>
                  <a:lnTo>
                    <a:pt x="1" y="3467"/>
                  </a:lnTo>
                  <a:lnTo>
                    <a:pt x="5208" y="3467"/>
                  </a:lnTo>
                  <a:lnTo>
                    <a:pt x="5208" y="2596"/>
                  </a:lnTo>
                  <a:cubicBezTo>
                    <a:pt x="5208" y="1156"/>
                    <a:pt x="4052" y="0"/>
                    <a:pt x="2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p:cNvSpPr/>
            <p:nvPr/>
          </p:nvSpPr>
          <p:spPr>
            <a:xfrm>
              <a:off x="1041603" y="680690"/>
              <a:ext cx="338186" cy="54650"/>
            </a:xfrm>
            <a:custGeom>
              <a:avLst/>
              <a:gdLst/>
              <a:ahLst/>
              <a:cxnLst/>
              <a:rect l="l" t="t" r="r" b="b"/>
              <a:pathLst>
                <a:path w="5984" h="967" extrusionOk="0">
                  <a:moveTo>
                    <a:pt x="476" y="1"/>
                  </a:moveTo>
                  <a:cubicBezTo>
                    <a:pt x="207" y="1"/>
                    <a:pt x="1" y="222"/>
                    <a:pt x="1" y="492"/>
                  </a:cubicBezTo>
                  <a:cubicBezTo>
                    <a:pt x="1" y="760"/>
                    <a:pt x="207" y="967"/>
                    <a:pt x="476" y="967"/>
                  </a:cubicBezTo>
                  <a:lnTo>
                    <a:pt x="5493" y="967"/>
                  </a:lnTo>
                  <a:cubicBezTo>
                    <a:pt x="5762" y="967"/>
                    <a:pt x="5984" y="760"/>
                    <a:pt x="5984" y="492"/>
                  </a:cubicBezTo>
                  <a:cubicBezTo>
                    <a:pt x="5984" y="222"/>
                    <a:pt x="5762" y="1"/>
                    <a:pt x="54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p:cNvSpPr/>
            <p:nvPr/>
          </p:nvSpPr>
          <p:spPr>
            <a:xfrm>
              <a:off x="1183854" y="1953661"/>
              <a:ext cx="747863" cy="1295663"/>
            </a:xfrm>
            <a:custGeom>
              <a:avLst/>
              <a:gdLst/>
              <a:ahLst/>
              <a:cxnLst/>
              <a:rect l="l" t="t" r="r" b="b"/>
              <a:pathLst>
                <a:path w="13233" h="22926" extrusionOk="0">
                  <a:moveTo>
                    <a:pt x="5446" y="0"/>
                  </a:moveTo>
                  <a:lnTo>
                    <a:pt x="2470" y="1140"/>
                  </a:lnTo>
                  <a:cubicBezTo>
                    <a:pt x="824" y="1773"/>
                    <a:pt x="1" y="3624"/>
                    <a:pt x="634" y="5270"/>
                  </a:cubicBezTo>
                  <a:lnTo>
                    <a:pt x="6632" y="20876"/>
                  </a:lnTo>
                  <a:cubicBezTo>
                    <a:pt x="7120" y="22146"/>
                    <a:pt x="8334" y="22926"/>
                    <a:pt x="9619" y="22926"/>
                  </a:cubicBezTo>
                  <a:cubicBezTo>
                    <a:pt x="10000" y="22926"/>
                    <a:pt x="10387" y="22857"/>
                    <a:pt x="10764" y="22712"/>
                  </a:cubicBezTo>
                  <a:cubicBezTo>
                    <a:pt x="12410" y="22079"/>
                    <a:pt x="13233" y="20228"/>
                    <a:pt x="12600" y="18582"/>
                  </a:cubicBezTo>
                  <a:lnTo>
                    <a:pt x="5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p:cNvSpPr/>
            <p:nvPr/>
          </p:nvSpPr>
          <p:spPr>
            <a:xfrm>
              <a:off x="1560050" y="2917950"/>
              <a:ext cx="351092" cy="1411022"/>
            </a:xfrm>
            <a:custGeom>
              <a:avLst/>
              <a:gdLst/>
              <a:ahLst/>
              <a:cxnLst/>
              <a:rect l="l" t="t" r="r" b="b"/>
              <a:pathLst>
                <a:path w="6396" h="25562" extrusionOk="0">
                  <a:moveTo>
                    <a:pt x="334" y="0"/>
                  </a:moveTo>
                  <a:cubicBezTo>
                    <a:pt x="159" y="0"/>
                    <a:pt x="1" y="142"/>
                    <a:pt x="1" y="332"/>
                  </a:cubicBezTo>
                  <a:lnTo>
                    <a:pt x="1" y="25561"/>
                  </a:lnTo>
                  <a:lnTo>
                    <a:pt x="6395" y="25561"/>
                  </a:lnTo>
                  <a:lnTo>
                    <a:pt x="6395" y="2390"/>
                  </a:lnTo>
                  <a:cubicBezTo>
                    <a:pt x="6395" y="2200"/>
                    <a:pt x="6237" y="2058"/>
                    <a:pt x="6063" y="2058"/>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p:cNvSpPr/>
            <p:nvPr/>
          </p:nvSpPr>
          <p:spPr>
            <a:xfrm>
              <a:off x="814408" y="1960782"/>
              <a:ext cx="466136" cy="2417881"/>
            </a:xfrm>
            <a:custGeom>
              <a:avLst/>
              <a:gdLst/>
              <a:ahLst/>
              <a:cxnLst/>
              <a:rect l="l" t="t" r="r" b="b"/>
              <a:pathLst>
                <a:path w="8248" h="42783" extrusionOk="0">
                  <a:moveTo>
                    <a:pt x="1885" y="1"/>
                  </a:moveTo>
                  <a:lnTo>
                    <a:pt x="1172" y="15780"/>
                  </a:lnTo>
                  <a:lnTo>
                    <a:pt x="792" y="24565"/>
                  </a:lnTo>
                  <a:lnTo>
                    <a:pt x="0" y="42497"/>
                  </a:lnTo>
                  <a:lnTo>
                    <a:pt x="159" y="42514"/>
                  </a:lnTo>
                  <a:lnTo>
                    <a:pt x="5793" y="42750"/>
                  </a:lnTo>
                  <a:lnTo>
                    <a:pt x="6363" y="42782"/>
                  </a:lnTo>
                  <a:lnTo>
                    <a:pt x="7931" y="7471"/>
                  </a:lnTo>
                  <a:lnTo>
                    <a:pt x="7946" y="7155"/>
                  </a:lnTo>
                  <a:lnTo>
                    <a:pt x="8199" y="1472"/>
                  </a:lnTo>
                  <a:lnTo>
                    <a:pt x="8216" y="1250"/>
                  </a:lnTo>
                  <a:lnTo>
                    <a:pt x="8247" y="286"/>
                  </a:lnTo>
                  <a:lnTo>
                    <a:pt x="19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p:cNvSpPr/>
            <p:nvPr/>
          </p:nvSpPr>
          <p:spPr>
            <a:xfrm>
              <a:off x="922693" y="1850745"/>
              <a:ext cx="587699" cy="534971"/>
            </a:xfrm>
            <a:custGeom>
              <a:avLst/>
              <a:gdLst/>
              <a:ahLst/>
              <a:cxnLst/>
              <a:rect l="l" t="t" r="r" b="b"/>
              <a:pathLst>
                <a:path w="10399" h="9466" extrusionOk="0">
                  <a:moveTo>
                    <a:pt x="0" y="0"/>
                  </a:moveTo>
                  <a:lnTo>
                    <a:pt x="0" y="8990"/>
                  </a:lnTo>
                  <a:cubicBezTo>
                    <a:pt x="0" y="9260"/>
                    <a:pt x="205" y="9465"/>
                    <a:pt x="475" y="9465"/>
                  </a:cubicBezTo>
                  <a:lnTo>
                    <a:pt x="9940" y="9465"/>
                  </a:lnTo>
                  <a:cubicBezTo>
                    <a:pt x="10193" y="9465"/>
                    <a:pt x="10398" y="9260"/>
                    <a:pt x="10398" y="8990"/>
                  </a:cubicBezTo>
                  <a:lnTo>
                    <a:pt x="10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p:cNvSpPr/>
            <p:nvPr/>
          </p:nvSpPr>
          <p:spPr>
            <a:xfrm>
              <a:off x="332325" y="3482310"/>
              <a:ext cx="904353" cy="1109276"/>
            </a:xfrm>
            <a:custGeom>
              <a:avLst/>
              <a:gdLst/>
              <a:ahLst/>
              <a:cxnLst/>
              <a:rect l="l" t="t" r="r" b="b"/>
              <a:pathLst>
                <a:path w="16002" h="19628" extrusionOk="0">
                  <a:moveTo>
                    <a:pt x="8530" y="1"/>
                  </a:moveTo>
                  <a:lnTo>
                    <a:pt x="8024" y="16208"/>
                  </a:lnTo>
                  <a:lnTo>
                    <a:pt x="0" y="19627"/>
                  </a:lnTo>
                  <a:lnTo>
                    <a:pt x="14846" y="19532"/>
                  </a:lnTo>
                  <a:lnTo>
                    <a:pt x="14846" y="16778"/>
                  </a:lnTo>
                  <a:lnTo>
                    <a:pt x="160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p:cNvSpPr/>
            <p:nvPr/>
          </p:nvSpPr>
          <p:spPr>
            <a:xfrm>
              <a:off x="1503482" y="3494857"/>
              <a:ext cx="904410" cy="1109220"/>
            </a:xfrm>
            <a:custGeom>
              <a:avLst/>
              <a:gdLst/>
              <a:ahLst/>
              <a:cxnLst/>
              <a:rect l="l" t="t" r="r" b="b"/>
              <a:pathLst>
                <a:path w="16003" h="19627" extrusionOk="0">
                  <a:moveTo>
                    <a:pt x="1" y="0"/>
                  </a:moveTo>
                  <a:lnTo>
                    <a:pt x="1141" y="16778"/>
                  </a:lnTo>
                  <a:lnTo>
                    <a:pt x="1141" y="19532"/>
                  </a:lnTo>
                  <a:lnTo>
                    <a:pt x="16002" y="19627"/>
                  </a:lnTo>
                  <a:lnTo>
                    <a:pt x="7978" y="16224"/>
                  </a:lnTo>
                  <a:lnTo>
                    <a:pt x="74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p:cNvSpPr/>
            <p:nvPr/>
          </p:nvSpPr>
          <p:spPr>
            <a:xfrm>
              <a:off x="923541" y="1082351"/>
              <a:ext cx="587756" cy="844504"/>
            </a:xfrm>
            <a:custGeom>
              <a:avLst/>
              <a:gdLst/>
              <a:ahLst/>
              <a:cxnLst/>
              <a:rect l="l" t="t" r="r" b="b"/>
              <a:pathLst>
                <a:path w="10400" h="14943" extrusionOk="0">
                  <a:moveTo>
                    <a:pt x="0" y="1"/>
                  </a:moveTo>
                  <a:lnTo>
                    <a:pt x="0" y="14942"/>
                  </a:lnTo>
                  <a:lnTo>
                    <a:pt x="10400" y="14942"/>
                  </a:lnTo>
                  <a:lnTo>
                    <a:pt x="104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p:cNvSpPr/>
            <p:nvPr/>
          </p:nvSpPr>
          <p:spPr>
            <a:xfrm>
              <a:off x="923541" y="1390082"/>
              <a:ext cx="589564" cy="641389"/>
            </a:xfrm>
            <a:custGeom>
              <a:avLst/>
              <a:gdLst/>
              <a:ahLst/>
              <a:cxnLst/>
              <a:rect l="l" t="t" r="r" b="b"/>
              <a:pathLst>
                <a:path w="10432" h="11349" extrusionOk="0">
                  <a:moveTo>
                    <a:pt x="0" y="1"/>
                  </a:moveTo>
                  <a:lnTo>
                    <a:pt x="0" y="11348"/>
                  </a:lnTo>
                  <a:lnTo>
                    <a:pt x="10431" y="11348"/>
                  </a:lnTo>
                  <a:lnTo>
                    <a:pt x="104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p:cNvSpPr/>
            <p:nvPr/>
          </p:nvSpPr>
          <p:spPr>
            <a:xfrm>
              <a:off x="922693" y="1084159"/>
              <a:ext cx="170845" cy="406173"/>
            </a:xfrm>
            <a:custGeom>
              <a:avLst/>
              <a:gdLst/>
              <a:ahLst/>
              <a:cxnLst/>
              <a:rect l="l" t="t" r="r" b="b"/>
              <a:pathLst>
                <a:path w="3023" h="7187" extrusionOk="0">
                  <a:moveTo>
                    <a:pt x="0" y="1"/>
                  </a:moveTo>
                  <a:lnTo>
                    <a:pt x="0" y="7186"/>
                  </a:lnTo>
                  <a:lnTo>
                    <a:pt x="3023" y="7186"/>
                  </a:lnTo>
                  <a:lnTo>
                    <a:pt x="3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1"/>
            <p:cNvSpPr/>
            <p:nvPr/>
          </p:nvSpPr>
          <p:spPr>
            <a:xfrm>
              <a:off x="1342156" y="1084159"/>
              <a:ext cx="169997" cy="406173"/>
            </a:xfrm>
            <a:custGeom>
              <a:avLst/>
              <a:gdLst/>
              <a:ahLst/>
              <a:cxnLst/>
              <a:rect l="l" t="t" r="r" b="b"/>
              <a:pathLst>
                <a:path w="3008" h="7187" extrusionOk="0">
                  <a:moveTo>
                    <a:pt x="1" y="1"/>
                  </a:moveTo>
                  <a:lnTo>
                    <a:pt x="1" y="7186"/>
                  </a:lnTo>
                  <a:lnTo>
                    <a:pt x="3008" y="7186"/>
                  </a:lnTo>
                  <a:lnTo>
                    <a:pt x="30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1"/>
            <p:cNvSpPr/>
            <p:nvPr/>
          </p:nvSpPr>
          <p:spPr>
            <a:xfrm>
              <a:off x="987969" y="1502775"/>
              <a:ext cx="445508" cy="471448"/>
            </a:xfrm>
            <a:custGeom>
              <a:avLst/>
              <a:gdLst/>
              <a:ahLst/>
              <a:cxnLst/>
              <a:rect l="l" t="t" r="r" b="b"/>
              <a:pathLst>
                <a:path w="7883" h="8342" extrusionOk="0">
                  <a:moveTo>
                    <a:pt x="0" y="1"/>
                  </a:moveTo>
                  <a:lnTo>
                    <a:pt x="0" y="4401"/>
                  </a:lnTo>
                  <a:cubicBezTo>
                    <a:pt x="0" y="6585"/>
                    <a:pt x="1773" y="8341"/>
                    <a:pt x="3942" y="8341"/>
                  </a:cubicBezTo>
                  <a:cubicBezTo>
                    <a:pt x="6126" y="8341"/>
                    <a:pt x="7882" y="6585"/>
                    <a:pt x="7882" y="4401"/>
                  </a:cubicBezTo>
                  <a:lnTo>
                    <a:pt x="78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p:cNvSpPr/>
            <p:nvPr/>
          </p:nvSpPr>
          <p:spPr>
            <a:xfrm>
              <a:off x="859112" y="2852607"/>
              <a:ext cx="166437" cy="502757"/>
            </a:xfrm>
            <a:custGeom>
              <a:avLst/>
              <a:gdLst/>
              <a:ahLst/>
              <a:cxnLst/>
              <a:rect l="l" t="t" r="r" b="b"/>
              <a:pathLst>
                <a:path w="2945" h="8896" extrusionOk="0">
                  <a:moveTo>
                    <a:pt x="381" y="0"/>
                  </a:moveTo>
                  <a:lnTo>
                    <a:pt x="1" y="8785"/>
                  </a:lnTo>
                  <a:lnTo>
                    <a:pt x="2550" y="8895"/>
                  </a:lnTo>
                  <a:lnTo>
                    <a:pt x="2945" y="112"/>
                  </a:lnTo>
                  <a:lnTo>
                    <a:pt x="3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p:cNvSpPr/>
            <p:nvPr/>
          </p:nvSpPr>
          <p:spPr>
            <a:xfrm>
              <a:off x="2179443" y="1084159"/>
              <a:ext cx="537684" cy="720114"/>
            </a:xfrm>
            <a:custGeom>
              <a:avLst/>
              <a:gdLst/>
              <a:ahLst/>
              <a:cxnLst/>
              <a:rect l="l" t="t" r="r" b="b"/>
              <a:pathLst>
                <a:path w="9514" h="12742" extrusionOk="0">
                  <a:moveTo>
                    <a:pt x="0" y="1"/>
                  </a:moveTo>
                  <a:lnTo>
                    <a:pt x="0" y="12741"/>
                  </a:lnTo>
                  <a:lnTo>
                    <a:pt x="9513" y="12741"/>
                  </a:lnTo>
                  <a:lnTo>
                    <a:pt x="9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p:cNvSpPr/>
            <p:nvPr/>
          </p:nvSpPr>
          <p:spPr>
            <a:xfrm>
              <a:off x="2218778" y="1123551"/>
              <a:ext cx="458958" cy="627995"/>
            </a:xfrm>
            <a:custGeom>
              <a:avLst/>
              <a:gdLst/>
              <a:ahLst/>
              <a:cxnLst/>
              <a:rect l="l" t="t" r="r" b="b"/>
              <a:pathLst>
                <a:path w="8121" h="11112" extrusionOk="0">
                  <a:moveTo>
                    <a:pt x="1" y="0"/>
                  </a:moveTo>
                  <a:lnTo>
                    <a:pt x="1" y="11111"/>
                  </a:lnTo>
                  <a:lnTo>
                    <a:pt x="8121" y="11111"/>
                  </a:lnTo>
                  <a:lnTo>
                    <a:pt x="81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p:cNvSpPr/>
            <p:nvPr/>
          </p:nvSpPr>
          <p:spPr>
            <a:xfrm>
              <a:off x="2153559" y="1384712"/>
              <a:ext cx="144000" cy="52785"/>
            </a:xfrm>
            <a:custGeom>
              <a:avLst/>
              <a:gdLst/>
              <a:ahLst/>
              <a:cxnLst/>
              <a:rect l="l" t="t" r="r" b="b"/>
              <a:pathLst>
                <a:path w="2548" h="934" extrusionOk="0">
                  <a:moveTo>
                    <a:pt x="458" y="1"/>
                  </a:moveTo>
                  <a:cubicBezTo>
                    <a:pt x="205" y="1"/>
                    <a:pt x="0" y="222"/>
                    <a:pt x="0" y="476"/>
                  </a:cubicBezTo>
                  <a:cubicBezTo>
                    <a:pt x="0" y="729"/>
                    <a:pt x="205" y="934"/>
                    <a:pt x="458" y="934"/>
                  </a:cubicBezTo>
                  <a:lnTo>
                    <a:pt x="2089" y="934"/>
                  </a:lnTo>
                  <a:cubicBezTo>
                    <a:pt x="2342" y="934"/>
                    <a:pt x="2548" y="729"/>
                    <a:pt x="2548" y="476"/>
                  </a:cubicBezTo>
                  <a:cubicBezTo>
                    <a:pt x="2548" y="222"/>
                    <a:pt x="2342" y="1"/>
                    <a:pt x="2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p:cNvSpPr/>
            <p:nvPr/>
          </p:nvSpPr>
          <p:spPr>
            <a:xfrm>
              <a:off x="2271621" y="1214768"/>
              <a:ext cx="379329" cy="13451"/>
            </a:xfrm>
            <a:custGeom>
              <a:avLst/>
              <a:gdLst/>
              <a:ahLst/>
              <a:cxnLst/>
              <a:rect l="l" t="t" r="r" b="b"/>
              <a:pathLst>
                <a:path w="6712" h="238" extrusionOk="0">
                  <a:moveTo>
                    <a:pt x="0" y="0"/>
                  </a:moveTo>
                  <a:lnTo>
                    <a:pt x="0" y="237"/>
                  </a:lnTo>
                  <a:lnTo>
                    <a:pt x="6711" y="237"/>
                  </a:lnTo>
                  <a:lnTo>
                    <a:pt x="6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p:cNvSpPr/>
            <p:nvPr/>
          </p:nvSpPr>
          <p:spPr>
            <a:xfrm>
              <a:off x="2271621" y="1267498"/>
              <a:ext cx="379329" cy="12603"/>
            </a:xfrm>
            <a:custGeom>
              <a:avLst/>
              <a:gdLst/>
              <a:ahLst/>
              <a:cxnLst/>
              <a:rect l="l" t="t" r="r" b="b"/>
              <a:pathLst>
                <a:path w="6712" h="223" extrusionOk="0">
                  <a:moveTo>
                    <a:pt x="0" y="1"/>
                  </a:moveTo>
                  <a:lnTo>
                    <a:pt x="0" y="222"/>
                  </a:lnTo>
                  <a:lnTo>
                    <a:pt x="6711" y="222"/>
                  </a:lnTo>
                  <a:lnTo>
                    <a:pt x="6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p:cNvSpPr/>
            <p:nvPr/>
          </p:nvSpPr>
          <p:spPr>
            <a:xfrm>
              <a:off x="2271621" y="1319380"/>
              <a:ext cx="379329" cy="13507"/>
            </a:xfrm>
            <a:custGeom>
              <a:avLst/>
              <a:gdLst/>
              <a:ahLst/>
              <a:cxnLst/>
              <a:rect l="l" t="t" r="r" b="b"/>
              <a:pathLst>
                <a:path w="6712" h="239" extrusionOk="0">
                  <a:moveTo>
                    <a:pt x="0" y="1"/>
                  </a:moveTo>
                  <a:lnTo>
                    <a:pt x="0" y="239"/>
                  </a:lnTo>
                  <a:lnTo>
                    <a:pt x="6711" y="239"/>
                  </a:lnTo>
                  <a:lnTo>
                    <a:pt x="6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TextBox 49">
            <a:extLst>
              <a:ext uri="{FF2B5EF4-FFF2-40B4-BE49-F238E27FC236}">
                <a16:creationId xmlns:a16="http://schemas.microsoft.com/office/drawing/2014/main" id="{23C4D2DA-AF4E-5697-01EE-38FA3C1A4AC1}"/>
              </a:ext>
            </a:extLst>
          </p:cNvPr>
          <p:cNvSpPr txBox="1"/>
          <p:nvPr/>
        </p:nvSpPr>
        <p:spPr>
          <a:xfrm>
            <a:off x="3733800" y="285750"/>
            <a:ext cx="4656667" cy="646331"/>
          </a:xfrm>
          <a:prstGeom prst="rect">
            <a:avLst/>
          </a:prstGeom>
          <a:noFill/>
        </p:spPr>
        <p:txBody>
          <a:bodyPr wrap="square" rtlCol="0">
            <a:spAutoFit/>
          </a:bodyPr>
          <a:lstStyle/>
          <a:p>
            <a:pPr algn="ctr"/>
            <a:r>
              <a:rPr lang="en-US" sz="3600" b="1" u="sng" dirty="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Circuit Diagram</a:t>
            </a:r>
          </a:p>
        </p:txBody>
      </p:sp>
      <p:pic>
        <p:nvPicPr>
          <p:cNvPr id="2" name="Picture 1">
            <a:extLst>
              <a:ext uri="{FF2B5EF4-FFF2-40B4-BE49-F238E27FC236}">
                <a16:creationId xmlns:a16="http://schemas.microsoft.com/office/drawing/2014/main" id="{24B5BAF7-6E97-9692-2B92-F646610105DD}"/>
              </a:ext>
            </a:extLst>
          </p:cNvPr>
          <p:cNvPicPr>
            <a:picLocks noChangeAspect="1"/>
          </p:cNvPicPr>
          <p:nvPr/>
        </p:nvPicPr>
        <p:blipFill>
          <a:blip r:embed="rId3"/>
          <a:stretch>
            <a:fillRect/>
          </a:stretch>
        </p:blipFill>
        <p:spPr>
          <a:xfrm>
            <a:off x="3609923" y="1252709"/>
            <a:ext cx="4780544" cy="3466483"/>
          </a:xfrm>
          <a:prstGeom prst="rect">
            <a:avLst/>
          </a:prstGeom>
        </p:spPr>
      </p:pic>
    </p:spTree>
  </p:cSld>
  <p:clrMapOvr>
    <a:masterClrMapping/>
  </p:clrMapOvr>
</p:sld>
</file>

<file path=ppt/theme/theme1.xml><?xml version="1.0" encoding="utf-8"?>
<a:theme xmlns:a="http://schemas.openxmlformats.org/drawingml/2006/main" name=" Electrical Engineering by Slidesgo">
  <a:themeElements>
    <a:clrScheme name="Simple Light">
      <a:dk1>
        <a:srgbClr val="F3E83C"/>
      </a:dk1>
      <a:lt1>
        <a:srgbClr val="EFC63E"/>
      </a:lt1>
      <a:dk2>
        <a:srgbClr val="434343"/>
      </a:dk2>
      <a:lt2>
        <a:srgbClr val="FFFFFF"/>
      </a:lt2>
      <a:accent1>
        <a:srgbClr val="EFCFC6"/>
      </a:accent1>
      <a:accent2>
        <a:srgbClr val="E06B6B"/>
      </a:accent2>
      <a:accent3>
        <a:srgbClr val="7F9FFB"/>
      </a:accent3>
      <a:accent4>
        <a:srgbClr val="9CC34C"/>
      </a:accent4>
      <a:accent5>
        <a:srgbClr val="999999"/>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583</Words>
  <Application>Microsoft Office PowerPoint</Application>
  <PresentationFormat>On-screen Show (16:9)</PresentationFormat>
  <Paragraphs>51</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Open Sans</vt:lpstr>
      <vt:lpstr>Wingdings</vt:lpstr>
      <vt:lpstr>Roboto Condensed Light</vt:lpstr>
      <vt:lpstr>Lexend Deca</vt:lpstr>
      <vt:lpstr>Times New Roman</vt:lpstr>
      <vt:lpstr>Calibri</vt:lpstr>
      <vt:lpstr>Arial</vt:lpstr>
      <vt:lpstr> Electrical Engineering by Slidesgo</vt:lpstr>
      <vt:lpstr>Automatic Water Irrigation System</vt:lpstr>
      <vt:lpstr>Team short-circuits</vt:lpstr>
      <vt:lpstr>Objective</vt:lpstr>
      <vt:lpstr>Introduction</vt:lpstr>
      <vt:lpstr>PowerPoint Presentation</vt:lpstr>
      <vt:lpstr>PowerPoint Presentation</vt:lpstr>
      <vt:lpstr>PowerPoint Presentation</vt:lpstr>
      <vt:lpstr>Procedure</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Plant Watering System Using Arduino Uno</dc:title>
  <dc:creator>Arafat Hossain</dc:creator>
  <cp:lastModifiedBy>bishwajit chakraborty</cp:lastModifiedBy>
  <cp:revision>4</cp:revision>
  <dcterms:modified xsi:type="dcterms:W3CDTF">2024-05-11T17:18:31Z</dcterms:modified>
</cp:coreProperties>
</file>