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1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1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3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4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0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0" name="Google Shape;11;p2"/>
          <p:cNvGrpSpPr/>
          <p:nvPr/>
        </p:nvGrpSpPr>
        <p:grpSpPr>
          <a:xfrm>
            <a:off x="-587880" y="4091400"/>
            <a:ext cx="3480120" cy="1878120"/>
            <a:chOff x="-587880" y="4091400"/>
            <a:chExt cx="3480120" cy="1878120"/>
          </a:xfrm>
        </p:grpSpPr>
        <p:sp>
          <p:nvSpPr>
            <p:cNvPr id="1" name="Google Shape;12;p2"/>
            <p:cNvSpPr/>
            <p:nvPr/>
          </p:nvSpPr>
          <p:spPr>
            <a:xfrm>
              <a:off x="-587880" y="409140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 name="Google Shape;13;p2"/>
            <p:cNvSpPr/>
            <p:nvPr/>
          </p:nvSpPr>
          <p:spPr>
            <a:xfrm>
              <a:off x="-101880" y="545580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 name="Google Shape;14;p2"/>
            <p:cNvSpPr/>
            <p:nvPr/>
          </p:nvSpPr>
          <p:spPr>
            <a:xfrm>
              <a:off x="-107640" y="540612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 name="Google Shape;15;p2"/>
            <p:cNvSpPr/>
            <p:nvPr/>
          </p:nvSpPr>
          <p:spPr>
            <a:xfrm>
              <a:off x="-137880" y="537624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 name="Google Shape;16;p2"/>
            <p:cNvSpPr/>
            <p:nvPr/>
          </p:nvSpPr>
          <p:spPr>
            <a:xfrm>
              <a:off x="-186480" y="536760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 name="Google Shape;17;p2"/>
            <p:cNvSpPr/>
            <p:nvPr/>
          </p:nvSpPr>
          <p:spPr>
            <a:xfrm>
              <a:off x="-246240" y="535284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 name="Google Shape;18;p2"/>
            <p:cNvSpPr/>
            <p:nvPr/>
          </p:nvSpPr>
          <p:spPr>
            <a:xfrm>
              <a:off x="-311760" y="533988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 name="Google Shape;19;p2"/>
            <p:cNvSpPr/>
            <p:nvPr/>
          </p:nvSpPr>
          <p:spPr>
            <a:xfrm>
              <a:off x="-375840" y="532512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 name="Google Shape;20;p2"/>
            <p:cNvSpPr/>
            <p:nvPr/>
          </p:nvSpPr>
          <p:spPr>
            <a:xfrm>
              <a:off x="-432360" y="530424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 name="Google Shape;21;p2"/>
            <p:cNvSpPr/>
            <p:nvPr/>
          </p:nvSpPr>
          <p:spPr>
            <a:xfrm>
              <a:off x="-474480" y="526860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 name="Google Shape;22;p2"/>
            <p:cNvSpPr/>
            <p:nvPr/>
          </p:nvSpPr>
          <p:spPr>
            <a:xfrm>
              <a:off x="-496080" y="522900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 name="Google Shape;23;p2"/>
            <p:cNvSpPr/>
            <p:nvPr/>
          </p:nvSpPr>
          <p:spPr>
            <a:xfrm>
              <a:off x="-492840" y="517572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 name="Google Shape;24;p2"/>
            <p:cNvSpPr/>
            <p:nvPr/>
          </p:nvSpPr>
          <p:spPr>
            <a:xfrm>
              <a:off x="-469080" y="513360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 name="Google Shape;25;p2"/>
            <p:cNvSpPr/>
            <p:nvPr/>
          </p:nvSpPr>
          <p:spPr>
            <a:xfrm>
              <a:off x="-430200" y="510732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 name="Google Shape;26;p2"/>
            <p:cNvSpPr/>
            <p:nvPr/>
          </p:nvSpPr>
          <p:spPr>
            <a:xfrm>
              <a:off x="-379800" y="509220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 name="Google Shape;27;p2"/>
            <p:cNvSpPr/>
            <p:nvPr/>
          </p:nvSpPr>
          <p:spPr>
            <a:xfrm>
              <a:off x="-322920" y="506196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 name="Google Shape;28;p2"/>
            <p:cNvSpPr/>
            <p:nvPr/>
          </p:nvSpPr>
          <p:spPr>
            <a:xfrm>
              <a:off x="-263880" y="502020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 name="Google Shape;29;p2"/>
            <p:cNvSpPr/>
            <p:nvPr/>
          </p:nvSpPr>
          <p:spPr>
            <a:xfrm>
              <a:off x="-207000" y="497592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 name="Google Shape;30;p2"/>
            <p:cNvSpPr/>
            <p:nvPr/>
          </p:nvSpPr>
          <p:spPr>
            <a:xfrm>
              <a:off x="-156960" y="493020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 name="Google Shape;31;p2"/>
            <p:cNvSpPr/>
            <p:nvPr/>
          </p:nvSpPr>
          <p:spPr>
            <a:xfrm>
              <a:off x="-118080" y="488088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 name="Google Shape;32;p2"/>
            <p:cNvSpPr/>
            <p:nvPr/>
          </p:nvSpPr>
          <p:spPr>
            <a:xfrm>
              <a:off x="-94320" y="482688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 name="Google Shape;33;p2"/>
            <p:cNvSpPr/>
            <p:nvPr/>
          </p:nvSpPr>
          <p:spPr>
            <a:xfrm>
              <a:off x="-90000" y="476820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 name="Google Shape;34;p2"/>
            <p:cNvSpPr/>
            <p:nvPr/>
          </p:nvSpPr>
          <p:spPr>
            <a:xfrm>
              <a:off x="-98280" y="471960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 name="Google Shape;35;p2"/>
            <p:cNvSpPr/>
            <p:nvPr/>
          </p:nvSpPr>
          <p:spPr>
            <a:xfrm>
              <a:off x="-114480" y="468360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 name="Google Shape;36;p2"/>
            <p:cNvSpPr/>
            <p:nvPr/>
          </p:nvSpPr>
          <p:spPr>
            <a:xfrm>
              <a:off x="-136800" y="465696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 name="Google Shape;37;p2"/>
            <p:cNvSpPr/>
            <p:nvPr/>
          </p:nvSpPr>
          <p:spPr>
            <a:xfrm>
              <a:off x="-163080" y="459756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 name="Google Shape;38;p2"/>
            <p:cNvSpPr/>
            <p:nvPr/>
          </p:nvSpPr>
          <p:spPr>
            <a:xfrm>
              <a:off x="-191520" y="450720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 name="Google Shape;39;p2"/>
            <p:cNvSpPr/>
            <p:nvPr/>
          </p:nvSpPr>
          <p:spPr>
            <a:xfrm>
              <a:off x="-219240" y="441720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 name="Google Shape;40;p2"/>
            <p:cNvSpPr/>
            <p:nvPr/>
          </p:nvSpPr>
          <p:spPr>
            <a:xfrm>
              <a:off x="-244440" y="431352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 name="Google Shape;41;p2"/>
            <p:cNvSpPr/>
            <p:nvPr/>
          </p:nvSpPr>
          <p:spPr>
            <a:xfrm>
              <a:off x="-264960" y="424368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 name="Google Shape;42;p2"/>
            <p:cNvSpPr/>
            <p:nvPr/>
          </p:nvSpPr>
          <p:spPr>
            <a:xfrm>
              <a:off x="-279360" y="416448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 name="Google Shape;43;p2"/>
            <p:cNvSpPr/>
            <p:nvPr/>
          </p:nvSpPr>
          <p:spPr>
            <a:xfrm>
              <a:off x="1540080" y="453168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 name="Google Shape;44;p2"/>
            <p:cNvSpPr/>
            <p:nvPr/>
          </p:nvSpPr>
          <p:spPr>
            <a:xfrm>
              <a:off x="1460880" y="451404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 name="Google Shape;45;p2"/>
            <p:cNvSpPr/>
            <p:nvPr/>
          </p:nvSpPr>
          <p:spPr>
            <a:xfrm>
              <a:off x="1387800" y="449064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 name="Google Shape;46;p2"/>
            <p:cNvSpPr/>
            <p:nvPr/>
          </p:nvSpPr>
          <p:spPr>
            <a:xfrm>
              <a:off x="1318320" y="446292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 name="Google Shape;47;p2"/>
            <p:cNvSpPr/>
            <p:nvPr/>
          </p:nvSpPr>
          <p:spPr>
            <a:xfrm>
              <a:off x="1226520" y="443196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 name="Google Shape;48;p2"/>
            <p:cNvSpPr/>
            <p:nvPr/>
          </p:nvSpPr>
          <p:spPr>
            <a:xfrm>
              <a:off x="1147320" y="439812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8" name="Google Shape;49;p2"/>
            <p:cNvSpPr/>
            <p:nvPr/>
          </p:nvSpPr>
          <p:spPr>
            <a:xfrm>
              <a:off x="1069560" y="436212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9" name="Google Shape;50;p2"/>
            <p:cNvSpPr/>
            <p:nvPr/>
          </p:nvSpPr>
          <p:spPr>
            <a:xfrm>
              <a:off x="987480" y="432576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0" name="Google Shape;51;p2"/>
            <p:cNvSpPr/>
            <p:nvPr/>
          </p:nvSpPr>
          <p:spPr>
            <a:xfrm>
              <a:off x="926280" y="428940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1" name="Google Shape;52;p2"/>
            <p:cNvSpPr/>
            <p:nvPr/>
          </p:nvSpPr>
          <p:spPr>
            <a:xfrm>
              <a:off x="851040" y="425412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 name="Google Shape;53;p2"/>
            <p:cNvSpPr/>
            <p:nvPr/>
          </p:nvSpPr>
          <p:spPr>
            <a:xfrm>
              <a:off x="785160" y="422064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 name="Google Shape;54;p2"/>
            <p:cNvSpPr/>
            <p:nvPr/>
          </p:nvSpPr>
          <p:spPr>
            <a:xfrm>
              <a:off x="720720" y="419004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 name="Google Shape;55;p2"/>
            <p:cNvSpPr/>
            <p:nvPr/>
          </p:nvSpPr>
          <p:spPr>
            <a:xfrm>
              <a:off x="655200" y="416304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 name="Google Shape;56;p2"/>
            <p:cNvSpPr/>
            <p:nvPr/>
          </p:nvSpPr>
          <p:spPr>
            <a:xfrm>
              <a:off x="593640" y="414108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 name="Google Shape;57;p2"/>
            <p:cNvSpPr/>
            <p:nvPr/>
          </p:nvSpPr>
          <p:spPr>
            <a:xfrm>
              <a:off x="533520" y="412452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 name="Google Shape;58;p2"/>
            <p:cNvSpPr/>
            <p:nvPr/>
          </p:nvSpPr>
          <p:spPr>
            <a:xfrm>
              <a:off x="474840" y="411444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 name="Google Shape;59;p2"/>
            <p:cNvSpPr/>
            <p:nvPr/>
          </p:nvSpPr>
          <p:spPr>
            <a:xfrm>
              <a:off x="424080" y="411732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 name="Google Shape;60;p2"/>
            <p:cNvSpPr/>
            <p:nvPr/>
          </p:nvSpPr>
          <p:spPr>
            <a:xfrm>
              <a:off x="379800" y="413280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 name="Google Shape;61;p2"/>
            <p:cNvSpPr/>
            <p:nvPr/>
          </p:nvSpPr>
          <p:spPr>
            <a:xfrm>
              <a:off x="342000" y="415800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 name="Google Shape;62;p2"/>
            <p:cNvSpPr/>
            <p:nvPr/>
          </p:nvSpPr>
          <p:spPr>
            <a:xfrm>
              <a:off x="306720" y="419112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 name="Google Shape;63;p2"/>
            <p:cNvSpPr/>
            <p:nvPr/>
          </p:nvSpPr>
          <p:spPr>
            <a:xfrm>
              <a:off x="277200" y="423000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 name="Google Shape;64;p2"/>
            <p:cNvSpPr/>
            <p:nvPr/>
          </p:nvSpPr>
          <p:spPr>
            <a:xfrm>
              <a:off x="234360" y="427248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 name="Google Shape;65;p2"/>
            <p:cNvSpPr/>
            <p:nvPr/>
          </p:nvSpPr>
          <p:spPr>
            <a:xfrm>
              <a:off x="175680" y="431640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 name="Google Shape;66;p2"/>
            <p:cNvSpPr/>
            <p:nvPr/>
          </p:nvSpPr>
          <p:spPr>
            <a:xfrm>
              <a:off x="117720" y="435960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 name="Google Shape;67;p2"/>
            <p:cNvSpPr/>
            <p:nvPr/>
          </p:nvSpPr>
          <p:spPr>
            <a:xfrm>
              <a:off x="37080" y="439956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 name="Google Shape;68;p2"/>
            <p:cNvSpPr/>
            <p:nvPr/>
          </p:nvSpPr>
          <p:spPr>
            <a:xfrm>
              <a:off x="-90720" y="443448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 name="Google Shape;69;p2"/>
            <p:cNvSpPr/>
            <p:nvPr/>
          </p:nvSpPr>
          <p:spPr>
            <a:xfrm>
              <a:off x="-211320" y="446184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 name="Google Shape;70;p2"/>
            <p:cNvSpPr/>
            <p:nvPr/>
          </p:nvSpPr>
          <p:spPr>
            <a:xfrm>
              <a:off x="-324360" y="447984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 name="Google Shape;71;p2"/>
            <p:cNvSpPr/>
            <p:nvPr/>
          </p:nvSpPr>
          <p:spPr>
            <a:xfrm>
              <a:off x="-427680" y="448632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 name="Google Shape;72;p2"/>
            <p:cNvSpPr/>
            <p:nvPr/>
          </p:nvSpPr>
          <p:spPr>
            <a:xfrm>
              <a:off x="-511920" y="447876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 name="Google Shape;73;p2"/>
            <p:cNvSpPr/>
            <p:nvPr/>
          </p:nvSpPr>
          <p:spPr>
            <a:xfrm>
              <a:off x="1625040" y="417960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 name="Google Shape;74;p2"/>
            <p:cNvSpPr/>
            <p:nvPr/>
          </p:nvSpPr>
          <p:spPr>
            <a:xfrm>
              <a:off x="1627560" y="556092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 name="Google Shape;75;p2"/>
            <p:cNvSpPr/>
            <p:nvPr/>
          </p:nvSpPr>
          <p:spPr>
            <a:xfrm>
              <a:off x="1633680" y="553644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 name="Google Shape;76;p2"/>
            <p:cNvSpPr/>
            <p:nvPr/>
          </p:nvSpPr>
          <p:spPr>
            <a:xfrm>
              <a:off x="1642320" y="552168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 name="Google Shape;77;p2"/>
            <p:cNvSpPr/>
            <p:nvPr/>
          </p:nvSpPr>
          <p:spPr>
            <a:xfrm>
              <a:off x="1652760" y="551376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 name="Google Shape;78;p2"/>
            <p:cNvSpPr/>
            <p:nvPr/>
          </p:nvSpPr>
          <p:spPr>
            <a:xfrm>
              <a:off x="1663920" y="550872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 name="Google Shape;79;p2"/>
            <p:cNvSpPr/>
            <p:nvPr/>
          </p:nvSpPr>
          <p:spPr>
            <a:xfrm>
              <a:off x="1675440" y="550008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 name="Google Shape;80;p2"/>
            <p:cNvSpPr/>
            <p:nvPr/>
          </p:nvSpPr>
          <p:spPr>
            <a:xfrm>
              <a:off x="1686240" y="548856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 name="Google Shape;81;p2"/>
            <p:cNvSpPr/>
            <p:nvPr/>
          </p:nvSpPr>
          <p:spPr>
            <a:xfrm>
              <a:off x="1695600" y="546048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1" name="Google Shape;82;p2"/>
            <p:cNvSpPr/>
            <p:nvPr/>
          </p:nvSpPr>
          <p:spPr>
            <a:xfrm>
              <a:off x="1702440" y="543636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2" name="Google Shape;83;p2"/>
            <p:cNvSpPr/>
            <p:nvPr/>
          </p:nvSpPr>
          <p:spPr>
            <a:xfrm>
              <a:off x="1706040" y="540108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3" name="Google Shape;84;p2"/>
            <p:cNvSpPr/>
            <p:nvPr/>
          </p:nvSpPr>
          <p:spPr>
            <a:xfrm>
              <a:off x="1706760" y="534060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4" name="Google Shape;85;p2"/>
            <p:cNvSpPr/>
            <p:nvPr/>
          </p:nvSpPr>
          <p:spPr>
            <a:xfrm>
              <a:off x="1709280" y="527652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 name="Google Shape;86;p2"/>
            <p:cNvSpPr/>
            <p:nvPr/>
          </p:nvSpPr>
          <p:spPr>
            <a:xfrm>
              <a:off x="1713960" y="521712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 name="Google Shape;87;p2"/>
            <p:cNvSpPr/>
            <p:nvPr/>
          </p:nvSpPr>
          <p:spPr>
            <a:xfrm>
              <a:off x="1720800" y="516096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 name="Google Shape;88;p2"/>
            <p:cNvSpPr/>
            <p:nvPr/>
          </p:nvSpPr>
          <p:spPr>
            <a:xfrm>
              <a:off x="1728360" y="510012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 name="Google Shape;89;p2"/>
            <p:cNvSpPr/>
            <p:nvPr/>
          </p:nvSpPr>
          <p:spPr>
            <a:xfrm>
              <a:off x="1736280" y="503928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 name="Google Shape;90;p2"/>
            <p:cNvSpPr/>
            <p:nvPr/>
          </p:nvSpPr>
          <p:spPr>
            <a:xfrm>
              <a:off x="1743840" y="497808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 name="Google Shape;91;p2"/>
            <p:cNvSpPr/>
            <p:nvPr/>
          </p:nvSpPr>
          <p:spPr>
            <a:xfrm>
              <a:off x="1750320" y="491724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 name="Google Shape;92;p2"/>
            <p:cNvSpPr/>
            <p:nvPr/>
          </p:nvSpPr>
          <p:spPr>
            <a:xfrm>
              <a:off x="1755360" y="485604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 name="Google Shape;93;p2"/>
            <p:cNvSpPr/>
            <p:nvPr/>
          </p:nvSpPr>
          <p:spPr>
            <a:xfrm>
              <a:off x="1757880" y="479484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 name="Google Shape;94;p2"/>
            <p:cNvSpPr/>
            <p:nvPr/>
          </p:nvSpPr>
          <p:spPr>
            <a:xfrm>
              <a:off x="1758240" y="473436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 name="Google Shape;95;p2"/>
            <p:cNvSpPr/>
            <p:nvPr/>
          </p:nvSpPr>
          <p:spPr>
            <a:xfrm>
              <a:off x="1753560" y="468108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 name="Google Shape;96;p2"/>
            <p:cNvSpPr/>
            <p:nvPr/>
          </p:nvSpPr>
          <p:spPr>
            <a:xfrm>
              <a:off x="1743120" y="463428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 name="Google Shape;97;p2"/>
            <p:cNvSpPr/>
            <p:nvPr/>
          </p:nvSpPr>
          <p:spPr>
            <a:xfrm>
              <a:off x="1728000" y="459180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 name="Google Shape;98;p2"/>
            <p:cNvSpPr/>
            <p:nvPr/>
          </p:nvSpPr>
          <p:spPr>
            <a:xfrm>
              <a:off x="1710000" y="455040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 name="Google Shape;99;p2"/>
            <p:cNvSpPr/>
            <p:nvPr/>
          </p:nvSpPr>
          <p:spPr>
            <a:xfrm>
              <a:off x="1690920" y="450576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 name="Google Shape;100;p2"/>
            <p:cNvSpPr/>
            <p:nvPr/>
          </p:nvSpPr>
          <p:spPr>
            <a:xfrm>
              <a:off x="1672200" y="446004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 name="Google Shape;101;p2"/>
            <p:cNvSpPr/>
            <p:nvPr/>
          </p:nvSpPr>
          <p:spPr>
            <a:xfrm>
              <a:off x="1654920" y="440604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 name="Google Shape;102;p2"/>
            <p:cNvSpPr/>
            <p:nvPr/>
          </p:nvSpPr>
          <p:spPr>
            <a:xfrm>
              <a:off x="1641240" y="434340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 name="Google Shape;103;p2"/>
            <p:cNvSpPr/>
            <p:nvPr/>
          </p:nvSpPr>
          <p:spPr>
            <a:xfrm>
              <a:off x="1632240" y="426888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 name="Google Shape;104;p2"/>
            <p:cNvSpPr/>
            <p:nvPr/>
          </p:nvSpPr>
          <p:spPr>
            <a:xfrm>
              <a:off x="2168640" y="418212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 name="Google Shape;105;p2"/>
            <p:cNvSpPr/>
            <p:nvPr/>
          </p:nvSpPr>
          <p:spPr>
            <a:xfrm>
              <a:off x="2099520" y="419364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 name="Google Shape;106;p2"/>
            <p:cNvSpPr/>
            <p:nvPr/>
          </p:nvSpPr>
          <p:spPr>
            <a:xfrm>
              <a:off x="2037240" y="421344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 name="Google Shape;107;p2"/>
            <p:cNvSpPr/>
            <p:nvPr/>
          </p:nvSpPr>
          <p:spPr>
            <a:xfrm>
              <a:off x="2001600" y="423972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 name="Google Shape;108;p2"/>
            <p:cNvSpPr/>
            <p:nvPr/>
          </p:nvSpPr>
          <p:spPr>
            <a:xfrm>
              <a:off x="1971720" y="427068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 name="Google Shape;109;p2"/>
            <p:cNvSpPr/>
            <p:nvPr/>
          </p:nvSpPr>
          <p:spPr>
            <a:xfrm>
              <a:off x="1945080" y="430560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 name="Google Shape;110;p2"/>
            <p:cNvSpPr/>
            <p:nvPr/>
          </p:nvSpPr>
          <p:spPr>
            <a:xfrm>
              <a:off x="1924200" y="434268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 name="Google Shape;111;p2"/>
            <p:cNvSpPr/>
            <p:nvPr/>
          </p:nvSpPr>
          <p:spPr>
            <a:xfrm>
              <a:off x="1901880" y="438048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 name="Google Shape;112;p2"/>
            <p:cNvSpPr/>
            <p:nvPr/>
          </p:nvSpPr>
          <p:spPr>
            <a:xfrm>
              <a:off x="1878480" y="441756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 name="Google Shape;113;p2"/>
            <p:cNvSpPr/>
            <p:nvPr/>
          </p:nvSpPr>
          <p:spPr>
            <a:xfrm>
              <a:off x="1856160" y="445284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3" name="Google Shape;114;p2"/>
            <p:cNvSpPr/>
            <p:nvPr/>
          </p:nvSpPr>
          <p:spPr>
            <a:xfrm>
              <a:off x="1833120" y="448452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4" name="Google Shape;115;p2"/>
            <p:cNvSpPr/>
            <p:nvPr/>
          </p:nvSpPr>
          <p:spPr>
            <a:xfrm>
              <a:off x="1806840" y="451116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5" name="Google Shape;116;p2"/>
            <p:cNvSpPr/>
            <p:nvPr/>
          </p:nvSpPr>
          <p:spPr>
            <a:xfrm>
              <a:off x="1775880" y="453168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6" name="Google Shape;117;p2"/>
            <p:cNvSpPr/>
            <p:nvPr/>
          </p:nvSpPr>
          <p:spPr>
            <a:xfrm>
              <a:off x="1731240" y="454500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7" name="Google Shape;118;p2"/>
            <p:cNvSpPr/>
            <p:nvPr/>
          </p:nvSpPr>
          <p:spPr>
            <a:xfrm>
              <a:off x="1692000" y="454860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08" name="Google Shape;119;p2"/>
          <p:cNvSpPr/>
          <p:nvPr/>
        </p:nvSpPr>
        <p:spPr>
          <a:xfrm>
            <a:off x="8704800" y="4795920"/>
            <a:ext cx="164160" cy="164160"/>
          </a:xfrm>
          <a:custGeom>
            <a:avLst/>
            <a:gdLst>
              <a:gd name="textAreaLeft" fmla="*/ 0 w 164160"/>
              <a:gd name="textAreaRight" fmla="*/ 164880 w 164160"/>
              <a:gd name="textAreaTop" fmla="*/ 0 h 164160"/>
              <a:gd name="textAreaBottom" fmla="*/ 164880 h 164160"/>
            </a:gdLst>
            <a:ahLst/>
            <a:rect l="textAreaLeft" t="textAreaTop" r="textAreaRight" b="textAreaBottom"/>
            <a:pathLst>
              <a:path w="6592" h="6595">
                <a:moveTo>
                  <a:pt x="6592" y="3299"/>
                </a:moveTo>
                <a:cubicBezTo>
                  <a:pt x="6592" y="5118"/>
                  <a:pt x="5115" y="6595"/>
                  <a:pt x="3296" y="6595"/>
                </a:cubicBezTo>
                <a:cubicBezTo>
                  <a:pt x="1477" y="6595"/>
                  <a:pt x="0" y="5118"/>
                  <a:pt x="0" y="3299"/>
                </a:cubicBezTo>
                <a:cubicBezTo>
                  <a:pt x="0" y="1477"/>
                  <a:pt x="1477" y="0"/>
                  <a:pt x="3296" y="0"/>
                </a:cubicBezTo>
                <a:cubicBezTo>
                  <a:pt x="5115" y="0"/>
                  <a:pt x="6592" y="1477"/>
                  <a:pt x="6592" y="3299"/>
                </a:cubicBez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82440" bIns="82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nvGrpSpPr>
          <p:cNvPr id="109" name="Google Shape;120;p2"/>
          <p:cNvGrpSpPr/>
          <p:nvPr/>
        </p:nvGrpSpPr>
        <p:grpSpPr>
          <a:xfrm>
            <a:off x="8636040" y="1062720"/>
            <a:ext cx="301320" cy="2311560"/>
            <a:chOff x="8636040" y="1062720"/>
            <a:chExt cx="301320" cy="2311560"/>
          </a:xfrm>
        </p:grpSpPr>
        <p:grpSp>
          <p:nvGrpSpPr>
            <p:cNvPr id="110" name="Google Shape;121;p2"/>
            <p:cNvGrpSpPr/>
            <p:nvPr/>
          </p:nvGrpSpPr>
          <p:grpSpPr>
            <a:xfrm>
              <a:off x="8636040" y="2727360"/>
              <a:ext cx="146160" cy="646920"/>
              <a:chOff x="8636040" y="2727360"/>
              <a:chExt cx="146160" cy="646920"/>
            </a:xfrm>
          </p:grpSpPr>
          <p:sp>
            <p:nvSpPr>
              <p:cNvPr id="111" name="Google Shape;122;p2"/>
              <p:cNvSpPr/>
              <p:nvPr/>
            </p:nvSpPr>
            <p:spPr>
              <a:xfrm>
                <a:off x="8759880" y="2727360"/>
                <a:ext cx="22320" cy="646920"/>
              </a:xfrm>
              <a:custGeom>
                <a:avLst/>
                <a:gdLst>
                  <a:gd name="textAreaLeft" fmla="*/ 0 w 22320"/>
                  <a:gd name="textAreaRight" fmla="*/ 23040 w 22320"/>
                  <a:gd name="textAreaTop" fmla="*/ 0 h 646920"/>
                  <a:gd name="textAreaBottom" fmla="*/ 647640 h 646920"/>
                </a:gdLst>
                <a:ahLst/>
                <a:rect l="textAreaLeft" t="textAreaTop" r="textAreaRight" b="textAreaBottom"/>
                <a:pathLst>
                  <a:path fill="none" w="925" h="25911">
                    <a:moveTo>
                      <a:pt x="461" y="1"/>
                    </a:moveTo>
                    <a:cubicBezTo>
                      <a:pt x="1" y="482"/>
                      <a:pt x="1" y="1243"/>
                      <a:pt x="461" y="1727"/>
                    </a:cubicBezTo>
                    <a:lnTo>
                      <a:pt x="461" y="1727"/>
                    </a:lnTo>
                    <a:cubicBezTo>
                      <a:pt x="924" y="2208"/>
                      <a:pt x="924" y="2972"/>
                      <a:pt x="461" y="3456"/>
                    </a:cubicBezTo>
                    <a:lnTo>
                      <a:pt x="461" y="3456"/>
                    </a:lnTo>
                    <a:cubicBezTo>
                      <a:pt x="1" y="3937"/>
                      <a:pt x="1" y="4698"/>
                      <a:pt x="461" y="5179"/>
                    </a:cubicBezTo>
                    <a:lnTo>
                      <a:pt x="461" y="5179"/>
                    </a:lnTo>
                    <a:cubicBezTo>
                      <a:pt x="924" y="5663"/>
                      <a:pt x="924" y="6424"/>
                      <a:pt x="461" y="6908"/>
                    </a:cubicBezTo>
                    <a:lnTo>
                      <a:pt x="461" y="6908"/>
                    </a:lnTo>
                    <a:cubicBezTo>
                      <a:pt x="1" y="7392"/>
                      <a:pt x="1" y="8153"/>
                      <a:pt x="461" y="8634"/>
                    </a:cubicBezTo>
                    <a:lnTo>
                      <a:pt x="461" y="8634"/>
                    </a:lnTo>
                    <a:cubicBezTo>
                      <a:pt x="924" y="9119"/>
                      <a:pt x="924" y="9879"/>
                      <a:pt x="461" y="10364"/>
                    </a:cubicBezTo>
                    <a:lnTo>
                      <a:pt x="461" y="10364"/>
                    </a:lnTo>
                    <a:cubicBezTo>
                      <a:pt x="1" y="10848"/>
                      <a:pt x="1" y="11609"/>
                      <a:pt x="461" y="12093"/>
                    </a:cubicBezTo>
                    <a:lnTo>
                      <a:pt x="461" y="12093"/>
                    </a:lnTo>
                    <a:cubicBezTo>
                      <a:pt x="924" y="12574"/>
                      <a:pt x="924" y="13335"/>
                      <a:pt x="461" y="13819"/>
                    </a:cubicBezTo>
                    <a:lnTo>
                      <a:pt x="461" y="13819"/>
                    </a:lnTo>
                    <a:cubicBezTo>
                      <a:pt x="1" y="14303"/>
                      <a:pt x="1" y="15064"/>
                      <a:pt x="461" y="15548"/>
                    </a:cubicBezTo>
                    <a:lnTo>
                      <a:pt x="461" y="15548"/>
                    </a:lnTo>
                    <a:cubicBezTo>
                      <a:pt x="924" y="16029"/>
                      <a:pt x="924" y="16790"/>
                      <a:pt x="461" y="17271"/>
                    </a:cubicBezTo>
                    <a:lnTo>
                      <a:pt x="461" y="17271"/>
                    </a:lnTo>
                    <a:cubicBezTo>
                      <a:pt x="1" y="17755"/>
                      <a:pt x="1" y="18519"/>
                      <a:pt x="461" y="19000"/>
                    </a:cubicBezTo>
                    <a:lnTo>
                      <a:pt x="461" y="19000"/>
                    </a:lnTo>
                    <a:cubicBezTo>
                      <a:pt x="924" y="19484"/>
                      <a:pt x="924" y="20245"/>
                      <a:pt x="461" y="20726"/>
                    </a:cubicBezTo>
                    <a:lnTo>
                      <a:pt x="461" y="20726"/>
                    </a:lnTo>
                    <a:cubicBezTo>
                      <a:pt x="1" y="21210"/>
                      <a:pt x="1" y="21971"/>
                      <a:pt x="461" y="22455"/>
                    </a:cubicBezTo>
                    <a:lnTo>
                      <a:pt x="461" y="22455"/>
                    </a:lnTo>
                    <a:cubicBezTo>
                      <a:pt x="924" y="22939"/>
                      <a:pt x="924" y="23700"/>
                      <a:pt x="461" y="24181"/>
                    </a:cubicBezTo>
                    <a:lnTo>
                      <a:pt x="461" y="24181"/>
                    </a:lnTo>
                    <a:cubicBezTo>
                      <a:pt x="1" y="24666"/>
                      <a:pt x="1" y="25426"/>
                      <a:pt x="461" y="25910"/>
                    </a:cubicBezTo>
                  </a:path>
                </a:pathLst>
              </a:custGeom>
              <a:noFill/>
              <a:ln w="9525">
                <a:solidFill>
                  <a:srgbClr val="ff8cc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2" name="Google Shape;123;p2"/>
              <p:cNvSpPr/>
              <p:nvPr/>
            </p:nvSpPr>
            <p:spPr>
              <a:xfrm>
                <a:off x="8697960" y="2727360"/>
                <a:ext cx="22320" cy="646920"/>
              </a:xfrm>
              <a:custGeom>
                <a:avLst/>
                <a:gdLst>
                  <a:gd name="textAreaLeft" fmla="*/ 0 w 22320"/>
                  <a:gd name="textAreaRight" fmla="*/ 23040 w 22320"/>
                  <a:gd name="textAreaTop" fmla="*/ 0 h 646920"/>
                  <a:gd name="textAreaBottom" fmla="*/ 647640 h 646920"/>
                </a:gdLst>
                <a:ahLst/>
                <a:rect l="textAreaLeft" t="textAreaTop" r="textAreaRight" b="textAreaBottom"/>
                <a:pathLst>
                  <a:path fill="none" w="927" h="25911">
                    <a:moveTo>
                      <a:pt x="463" y="1"/>
                    </a:moveTo>
                    <a:cubicBezTo>
                      <a:pt x="6" y="485"/>
                      <a:pt x="6" y="1243"/>
                      <a:pt x="463" y="1727"/>
                    </a:cubicBezTo>
                    <a:lnTo>
                      <a:pt x="463" y="1727"/>
                    </a:lnTo>
                    <a:cubicBezTo>
                      <a:pt x="926" y="2208"/>
                      <a:pt x="926" y="2972"/>
                      <a:pt x="463" y="3456"/>
                    </a:cubicBezTo>
                    <a:lnTo>
                      <a:pt x="463" y="3456"/>
                    </a:lnTo>
                    <a:cubicBezTo>
                      <a:pt x="3" y="3937"/>
                      <a:pt x="3" y="4698"/>
                      <a:pt x="463" y="5179"/>
                    </a:cubicBezTo>
                    <a:lnTo>
                      <a:pt x="463" y="5179"/>
                    </a:lnTo>
                    <a:cubicBezTo>
                      <a:pt x="926" y="5663"/>
                      <a:pt x="926" y="6424"/>
                      <a:pt x="463" y="6908"/>
                    </a:cubicBezTo>
                    <a:lnTo>
                      <a:pt x="463" y="6908"/>
                    </a:lnTo>
                    <a:cubicBezTo>
                      <a:pt x="3" y="7392"/>
                      <a:pt x="3" y="8153"/>
                      <a:pt x="463" y="8634"/>
                    </a:cubicBezTo>
                    <a:lnTo>
                      <a:pt x="463" y="8634"/>
                    </a:lnTo>
                    <a:cubicBezTo>
                      <a:pt x="926" y="9119"/>
                      <a:pt x="926" y="9879"/>
                      <a:pt x="463" y="10364"/>
                    </a:cubicBezTo>
                    <a:lnTo>
                      <a:pt x="463" y="10364"/>
                    </a:lnTo>
                    <a:cubicBezTo>
                      <a:pt x="0" y="10848"/>
                      <a:pt x="0" y="11609"/>
                      <a:pt x="463" y="12093"/>
                    </a:cubicBezTo>
                    <a:lnTo>
                      <a:pt x="463" y="12093"/>
                    </a:lnTo>
                    <a:cubicBezTo>
                      <a:pt x="923" y="12574"/>
                      <a:pt x="923" y="13335"/>
                      <a:pt x="463" y="13819"/>
                    </a:cubicBezTo>
                    <a:lnTo>
                      <a:pt x="463" y="13819"/>
                    </a:lnTo>
                    <a:cubicBezTo>
                      <a:pt x="6" y="14303"/>
                      <a:pt x="6" y="15061"/>
                      <a:pt x="463" y="15548"/>
                    </a:cubicBezTo>
                    <a:lnTo>
                      <a:pt x="463" y="15548"/>
                    </a:lnTo>
                    <a:cubicBezTo>
                      <a:pt x="923" y="16029"/>
                      <a:pt x="923" y="16790"/>
                      <a:pt x="463" y="17271"/>
                    </a:cubicBezTo>
                    <a:lnTo>
                      <a:pt x="463" y="17271"/>
                    </a:lnTo>
                    <a:cubicBezTo>
                      <a:pt x="0" y="17755"/>
                      <a:pt x="0" y="18519"/>
                      <a:pt x="463" y="19000"/>
                    </a:cubicBezTo>
                    <a:lnTo>
                      <a:pt x="463" y="19000"/>
                    </a:lnTo>
                    <a:cubicBezTo>
                      <a:pt x="923" y="19484"/>
                      <a:pt x="923" y="20245"/>
                      <a:pt x="463" y="20726"/>
                    </a:cubicBezTo>
                    <a:lnTo>
                      <a:pt x="463" y="20726"/>
                    </a:lnTo>
                    <a:cubicBezTo>
                      <a:pt x="0" y="21210"/>
                      <a:pt x="0" y="21971"/>
                      <a:pt x="463" y="22455"/>
                    </a:cubicBezTo>
                    <a:lnTo>
                      <a:pt x="463" y="22455"/>
                    </a:lnTo>
                    <a:cubicBezTo>
                      <a:pt x="923" y="22939"/>
                      <a:pt x="923" y="23700"/>
                      <a:pt x="463" y="24181"/>
                    </a:cubicBezTo>
                    <a:lnTo>
                      <a:pt x="463" y="24181"/>
                    </a:lnTo>
                    <a:cubicBezTo>
                      <a:pt x="0" y="24666"/>
                      <a:pt x="0" y="25426"/>
                      <a:pt x="463" y="25910"/>
                    </a:cubicBezTo>
                  </a:path>
                </a:pathLst>
              </a:custGeom>
              <a:noFill/>
              <a:ln w="9525">
                <a:solidFill>
                  <a:srgbClr val="ff8cc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3" name="Google Shape;124;p2"/>
              <p:cNvSpPr/>
              <p:nvPr/>
            </p:nvSpPr>
            <p:spPr>
              <a:xfrm>
                <a:off x="8636040" y="2727360"/>
                <a:ext cx="22320" cy="646920"/>
              </a:xfrm>
              <a:custGeom>
                <a:avLst/>
                <a:gdLst>
                  <a:gd name="textAreaLeft" fmla="*/ 0 w 22320"/>
                  <a:gd name="textAreaRight" fmla="*/ 23040 w 22320"/>
                  <a:gd name="textAreaTop" fmla="*/ 0 h 646920"/>
                  <a:gd name="textAreaBottom" fmla="*/ 647640 h 646920"/>
                </a:gdLst>
                <a:ahLst/>
                <a:rect l="textAreaLeft" t="textAreaTop" r="textAreaRight" b="textAreaBottom"/>
                <a:pathLst>
                  <a:path fill="none" w="921" h="25911">
                    <a:moveTo>
                      <a:pt x="460" y="1"/>
                    </a:moveTo>
                    <a:cubicBezTo>
                      <a:pt x="0" y="485"/>
                      <a:pt x="0" y="1243"/>
                      <a:pt x="460" y="1727"/>
                    </a:cubicBezTo>
                    <a:lnTo>
                      <a:pt x="460" y="1727"/>
                    </a:lnTo>
                    <a:cubicBezTo>
                      <a:pt x="920" y="2208"/>
                      <a:pt x="920" y="2972"/>
                      <a:pt x="460" y="3456"/>
                    </a:cubicBezTo>
                    <a:lnTo>
                      <a:pt x="460" y="3456"/>
                    </a:lnTo>
                    <a:cubicBezTo>
                      <a:pt x="0" y="3937"/>
                      <a:pt x="0" y="4695"/>
                      <a:pt x="460" y="5179"/>
                    </a:cubicBezTo>
                    <a:lnTo>
                      <a:pt x="460" y="5179"/>
                    </a:lnTo>
                    <a:cubicBezTo>
                      <a:pt x="920" y="5663"/>
                      <a:pt x="920" y="6424"/>
                      <a:pt x="460" y="6908"/>
                    </a:cubicBezTo>
                    <a:lnTo>
                      <a:pt x="460" y="6908"/>
                    </a:lnTo>
                    <a:cubicBezTo>
                      <a:pt x="0" y="7392"/>
                      <a:pt x="0" y="8150"/>
                      <a:pt x="460" y="8634"/>
                    </a:cubicBezTo>
                    <a:lnTo>
                      <a:pt x="460" y="8634"/>
                    </a:lnTo>
                    <a:cubicBezTo>
                      <a:pt x="920" y="9119"/>
                      <a:pt x="920" y="9879"/>
                      <a:pt x="460" y="10364"/>
                    </a:cubicBezTo>
                    <a:lnTo>
                      <a:pt x="460" y="10364"/>
                    </a:lnTo>
                    <a:cubicBezTo>
                      <a:pt x="0" y="10848"/>
                      <a:pt x="0" y="11609"/>
                      <a:pt x="460" y="12093"/>
                    </a:cubicBezTo>
                    <a:lnTo>
                      <a:pt x="460" y="12093"/>
                    </a:lnTo>
                    <a:cubicBezTo>
                      <a:pt x="920" y="12574"/>
                      <a:pt x="920" y="13335"/>
                      <a:pt x="460" y="13819"/>
                    </a:cubicBezTo>
                    <a:lnTo>
                      <a:pt x="460" y="13819"/>
                    </a:lnTo>
                    <a:cubicBezTo>
                      <a:pt x="0" y="14303"/>
                      <a:pt x="0" y="15061"/>
                      <a:pt x="460" y="15548"/>
                    </a:cubicBezTo>
                    <a:lnTo>
                      <a:pt x="460" y="15548"/>
                    </a:lnTo>
                    <a:cubicBezTo>
                      <a:pt x="920" y="16029"/>
                      <a:pt x="920" y="16790"/>
                      <a:pt x="460" y="17271"/>
                    </a:cubicBezTo>
                    <a:lnTo>
                      <a:pt x="460" y="17271"/>
                    </a:lnTo>
                    <a:cubicBezTo>
                      <a:pt x="0" y="17758"/>
                      <a:pt x="0" y="18516"/>
                      <a:pt x="460" y="19000"/>
                    </a:cubicBezTo>
                    <a:lnTo>
                      <a:pt x="460" y="19000"/>
                    </a:lnTo>
                    <a:cubicBezTo>
                      <a:pt x="920" y="19484"/>
                      <a:pt x="920" y="20245"/>
                      <a:pt x="460" y="20726"/>
                    </a:cubicBezTo>
                    <a:lnTo>
                      <a:pt x="460" y="20726"/>
                    </a:lnTo>
                    <a:cubicBezTo>
                      <a:pt x="0" y="21213"/>
                      <a:pt x="0" y="21971"/>
                      <a:pt x="460" y="22455"/>
                    </a:cubicBezTo>
                    <a:lnTo>
                      <a:pt x="460" y="22455"/>
                    </a:lnTo>
                    <a:cubicBezTo>
                      <a:pt x="920" y="22939"/>
                      <a:pt x="920" y="23700"/>
                      <a:pt x="460" y="24181"/>
                    </a:cubicBezTo>
                    <a:lnTo>
                      <a:pt x="460" y="24181"/>
                    </a:lnTo>
                    <a:cubicBezTo>
                      <a:pt x="0" y="24666"/>
                      <a:pt x="0" y="25426"/>
                      <a:pt x="460" y="25910"/>
                    </a:cubicBezTo>
                  </a:path>
                </a:pathLst>
              </a:custGeom>
              <a:noFill/>
              <a:ln w="9525">
                <a:solidFill>
                  <a:srgbClr val="ff8cc9"/>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14" name="Google Shape;125;p2"/>
            <p:cNvGrpSpPr/>
            <p:nvPr/>
          </p:nvGrpSpPr>
          <p:grpSpPr>
            <a:xfrm>
              <a:off x="8857800" y="1062720"/>
              <a:ext cx="79560" cy="862200"/>
              <a:chOff x="8857800" y="1062720"/>
              <a:chExt cx="79560" cy="862200"/>
            </a:xfrm>
          </p:grpSpPr>
          <p:sp>
            <p:nvSpPr>
              <p:cNvPr id="115" name="Google Shape;126;p2"/>
              <p:cNvSpPr/>
              <p:nvPr/>
            </p:nvSpPr>
            <p:spPr>
              <a:xfrm>
                <a:off x="8857800" y="1062720"/>
                <a:ext cx="79560" cy="79920"/>
              </a:xfrm>
              <a:custGeom>
                <a:avLst/>
                <a:gdLst>
                  <a:gd name="textAreaLeft" fmla="*/ 0 w 79560"/>
                  <a:gd name="textAreaRight" fmla="*/ 80280 w 79560"/>
                  <a:gd name="textAreaTop" fmla="*/ 0 h 79920"/>
                  <a:gd name="textAreaBottom" fmla="*/ 80640 h 79920"/>
                </a:gdLst>
                <a:ahLst/>
                <a:rect l="textAreaLeft" t="textAreaTop" r="textAreaRight" b="textAreaBottom"/>
                <a:pathLst>
                  <a:path w="3218" h="3219">
                    <a:moveTo>
                      <a:pt x="1363" y="1"/>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1"/>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40320" bIns="40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6" name="Google Shape;127;p2"/>
              <p:cNvSpPr/>
              <p:nvPr/>
            </p:nvSpPr>
            <p:spPr>
              <a:xfrm>
                <a:off x="8857800" y="1258200"/>
                <a:ext cx="79560" cy="79560"/>
              </a:xfrm>
              <a:custGeom>
                <a:avLst/>
                <a:gdLst>
                  <a:gd name="textAreaLeft" fmla="*/ 0 w 79560"/>
                  <a:gd name="textAreaRight" fmla="*/ 80280 w 79560"/>
                  <a:gd name="textAreaTop" fmla="*/ 0 h 79560"/>
                  <a:gd name="textAreaBottom" fmla="*/ 80280 h 79560"/>
                </a:gdLst>
                <a:ahLst/>
                <a:rect l="textAreaLeft" t="textAreaTop" r="textAreaRight" b="textAreaBottom"/>
                <a:pathLst>
                  <a:path w="3218" h="3218">
                    <a:moveTo>
                      <a:pt x="1363" y="0"/>
                    </a:moveTo>
                    <a:lnTo>
                      <a:pt x="1363" y="1363"/>
                    </a:lnTo>
                    <a:lnTo>
                      <a:pt x="0" y="1363"/>
                    </a:lnTo>
                    <a:lnTo>
                      <a:pt x="0" y="1859"/>
                    </a:lnTo>
                    <a:lnTo>
                      <a:pt x="1363" y="1859"/>
                    </a:lnTo>
                    <a:lnTo>
                      <a:pt x="1363" y="3218"/>
                    </a:lnTo>
                    <a:lnTo>
                      <a:pt x="1859" y="3218"/>
                    </a:lnTo>
                    <a:lnTo>
                      <a:pt x="1859" y="1859"/>
                    </a:lnTo>
                    <a:lnTo>
                      <a:pt x="3218" y="1859"/>
                    </a:lnTo>
                    <a:lnTo>
                      <a:pt x="3218" y="1363"/>
                    </a:lnTo>
                    <a:lnTo>
                      <a:pt x="1859" y="1363"/>
                    </a:lnTo>
                    <a:lnTo>
                      <a:pt x="1859"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39960" bIns="399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7" name="Google Shape;128;p2"/>
              <p:cNvSpPr/>
              <p:nvPr/>
            </p:nvSpPr>
            <p:spPr>
              <a:xfrm>
                <a:off x="8857800" y="1454040"/>
                <a:ext cx="79560" cy="79920"/>
              </a:xfrm>
              <a:custGeom>
                <a:avLst/>
                <a:gdLst>
                  <a:gd name="textAreaLeft" fmla="*/ 0 w 79560"/>
                  <a:gd name="textAreaRight" fmla="*/ 80280 w 79560"/>
                  <a:gd name="textAreaTop" fmla="*/ 0 h 79920"/>
                  <a:gd name="textAreaBottom" fmla="*/ 80640 h 79920"/>
                </a:gdLst>
                <a:ahLst/>
                <a:rect l="textAreaLeft" t="textAreaTop" r="textAreaRight" b="textAreaBottom"/>
                <a:pathLst>
                  <a:path w="3218" h="3219">
                    <a:moveTo>
                      <a:pt x="1363" y="1"/>
                    </a:moveTo>
                    <a:lnTo>
                      <a:pt x="1363" y="1360"/>
                    </a:lnTo>
                    <a:lnTo>
                      <a:pt x="0" y="1360"/>
                    </a:lnTo>
                    <a:lnTo>
                      <a:pt x="0" y="1856"/>
                    </a:lnTo>
                    <a:lnTo>
                      <a:pt x="1363" y="1856"/>
                    </a:lnTo>
                    <a:lnTo>
                      <a:pt x="1363" y="3219"/>
                    </a:lnTo>
                    <a:lnTo>
                      <a:pt x="1859" y="3219"/>
                    </a:lnTo>
                    <a:lnTo>
                      <a:pt x="1859" y="1856"/>
                    </a:lnTo>
                    <a:lnTo>
                      <a:pt x="3218" y="1856"/>
                    </a:lnTo>
                    <a:lnTo>
                      <a:pt x="3218" y="1360"/>
                    </a:lnTo>
                    <a:lnTo>
                      <a:pt x="1859" y="1360"/>
                    </a:lnTo>
                    <a:lnTo>
                      <a:pt x="1859" y="1"/>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40320" bIns="40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8" name="Google Shape;129;p2"/>
              <p:cNvSpPr/>
              <p:nvPr/>
            </p:nvSpPr>
            <p:spPr>
              <a:xfrm>
                <a:off x="8857800" y="1649880"/>
                <a:ext cx="79560" cy="79920"/>
              </a:xfrm>
              <a:custGeom>
                <a:avLst/>
                <a:gdLst>
                  <a:gd name="textAreaLeft" fmla="*/ 0 w 79560"/>
                  <a:gd name="textAreaRight" fmla="*/ 80280 w 79560"/>
                  <a:gd name="textAreaTop" fmla="*/ 0 h 79920"/>
                  <a:gd name="textAreaBottom" fmla="*/ 80640 h 79920"/>
                </a:gdLst>
                <a:ahLst/>
                <a:rect l="textAreaLeft" t="textAreaTop" r="textAreaRight" b="textAreaBottom"/>
                <a:pathLst>
                  <a:path w="3218" h="3219">
                    <a:moveTo>
                      <a:pt x="1363" y="0"/>
                    </a:moveTo>
                    <a:lnTo>
                      <a:pt x="1363" y="1357"/>
                    </a:lnTo>
                    <a:lnTo>
                      <a:pt x="0" y="1357"/>
                    </a:lnTo>
                    <a:lnTo>
                      <a:pt x="0" y="1856"/>
                    </a:lnTo>
                    <a:lnTo>
                      <a:pt x="1363" y="1856"/>
                    </a:lnTo>
                    <a:lnTo>
                      <a:pt x="1363" y="3218"/>
                    </a:lnTo>
                    <a:lnTo>
                      <a:pt x="1859" y="3218"/>
                    </a:lnTo>
                    <a:lnTo>
                      <a:pt x="1859" y="1856"/>
                    </a:lnTo>
                    <a:lnTo>
                      <a:pt x="3218" y="1856"/>
                    </a:lnTo>
                    <a:lnTo>
                      <a:pt x="3218" y="1357"/>
                    </a:lnTo>
                    <a:lnTo>
                      <a:pt x="1859" y="1357"/>
                    </a:lnTo>
                    <a:lnTo>
                      <a:pt x="1859"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40320" bIns="40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19" name="Google Shape;130;p2"/>
              <p:cNvSpPr/>
              <p:nvPr/>
            </p:nvSpPr>
            <p:spPr>
              <a:xfrm>
                <a:off x="8857800" y="1845360"/>
                <a:ext cx="79560" cy="79560"/>
              </a:xfrm>
              <a:custGeom>
                <a:avLst/>
                <a:gdLst>
                  <a:gd name="textAreaLeft" fmla="*/ 0 w 79560"/>
                  <a:gd name="textAreaRight" fmla="*/ 80280 w 79560"/>
                  <a:gd name="textAreaTop" fmla="*/ 0 h 79560"/>
                  <a:gd name="textAreaBottom" fmla="*/ 80280 h 79560"/>
                </a:gdLst>
                <a:ahLst/>
                <a:rect l="textAreaLeft" t="textAreaTop" r="textAreaRight" b="textAreaBottom"/>
                <a:pathLst>
                  <a:path w="3218" h="3218">
                    <a:moveTo>
                      <a:pt x="1363" y="0"/>
                    </a:moveTo>
                    <a:lnTo>
                      <a:pt x="1363" y="1362"/>
                    </a:lnTo>
                    <a:lnTo>
                      <a:pt x="0" y="1362"/>
                    </a:lnTo>
                    <a:lnTo>
                      <a:pt x="0" y="1859"/>
                    </a:lnTo>
                    <a:lnTo>
                      <a:pt x="1363" y="1859"/>
                    </a:lnTo>
                    <a:lnTo>
                      <a:pt x="1363" y="3218"/>
                    </a:lnTo>
                    <a:lnTo>
                      <a:pt x="1859" y="3218"/>
                    </a:lnTo>
                    <a:lnTo>
                      <a:pt x="1859" y="1859"/>
                    </a:lnTo>
                    <a:lnTo>
                      <a:pt x="3218" y="1859"/>
                    </a:lnTo>
                    <a:lnTo>
                      <a:pt x="3218" y="1362"/>
                    </a:lnTo>
                    <a:lnTo>
                      <a:pt x="1859" y="1362"/>
                    </a:lnTo>
                    <a:lnTo>
                      <a:pt x="1859"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39960" bIns="399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20" name="Google Shape;131;p2"/>
            <p:cNvSpPr/>
            <p:nvPr/>
          </p:nvSpPr>
          <p:spPr>
            <a:xfrm>
              <a:off x="8898120" y="2122200"/>
              <a:ext cx="360" cy="1252080"/>
            </a:xfrm>
            <a:custGeom>
              <a:avLst/>
              <a:gdLst>
                <a:gd name="textAreaLeft" fmla="*/ 0 w 360"/>
                <a:gd name="textAreaRight" fmla="*/ 1440 w 360"/>
                <a:gd name="textAreaTop" fmla="*/ 0 h 1252080"/>
                <a:gd name="textAreaBottom" fmla="*/ 1252800 h 1252080"/>
              </a:gdLst>
              <a:ahLst/>
              <a:rect l="textAreaLeft" t="textAreaTop" r="textAreaRight" b="textAreaBottom"/>
              <a:pathLst>
                <a:path fill="none" w="1" h="50112">
                  <a:moveTo>
                    <a:pt x="0" y="50111"/>
                  </a:moveTo>
                  <a:lnTo>
                    <a:pt x="0" y="0"/>
                  </a:lnTo>
                </a:path>
              </a:pathLst>
            </a:custGeom>
            <a:no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21" name="Google Shape;132;p2"/>
          <p:cNvSpPr/>
          <p:nvPr/>
        </p:nvSpPr>
        <p:spPr>
          <a:xfrm>
            <a:off x="322560" y="2108520"/>
            <a:ext cx="40680" cy="344880"/>
          </a:xfrm>
          <a:custGeom>
            <a:avLst/>
            <a:gdLst>
              <a:gd name="textAreaLeft" fmla="*/ 0 w 40680"/>
              <a:gd name="textAreaRight" fmla="*/ 41400 w 40680"/>
              <a:gd name="textAreaTop" fmla="*/ 0 h 344880"/>
              <a:gd name="textAreaBottom" fmla="*/ 345600 h 344880"/>
            </a:gdLst>
            <a:ahLst/>
            <a:rect l="textAreaLeft" t="textAreaTop" r="textAreaRight" b="textAreaBottom"/>
            <a:pathLst>
              <a:path w="1649" h="13818">
                <a:moveTo>
                  <a:pt x="1" y="13818"/>
                </a:moveTo>
                <a:lnTo>
                  <a:pt x="1649" y="12089"/>
                </a:lnTo>
                <a:lnTo>
                  <a:pt x="1" y="10363"/>
                </a:lnTo>
                <a:lnTo>
                  <a:pt x="1649" y="8634"/>
                </a:lnTo>
                <a:lnTo>
                  <a:pt x="1" y="6908"/>
                </a:lnTo>
                <a:lnTo>
                  <a:pt x="1649" y="5178"/>
                </a:lnTo>
                <a:lnTo>
                  <a:pt x="1" y="3455"/>
                </a:lnTo>
                <a:lnTo>
                  <a:pt x="1649" y="1726"/>
                </a:lnTo>
                <a:lnTo>
                  <a:pt x="1" y="0"/>
                </a:lnTo>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nvGrpSpPr>
          <p:cNvPr id="122" name="Google Shape;133;p2"/>
          <p:cNvGrpSpPr/>
          <p:nvPr/>
        </p:nvGrpSpPr>
        <p:grpSpPr>
          <a:xfrm>
            <a:off x="267120" y="3048840"/>
            <a:ext cx="178200" cy="588960"/>
            <a:chOff x="267120" y="3048840"/>
            <a:chExt cx="178200" cy="588960"/>
          </a:xfrm>
        </p:grpSpPr>
        <p:sp>
          <p:nvSpPr>
            <p:cNvPr id="123" name="Google Shape;134;p2"/>
            <p:cNvSpPr/>
            <p:nvPr/>
          </p:nvSpPr>
          <p:spPr>
            <a:xfrm>
              <a:off x="272160" y="31888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4" name="Google Shape;135;p2"/>
            <p:cNvSpPr/>
            <p:nvPr/>
          </p:nvSpPr>
          <p:spPr>
            <a:xfrm>
              <a:off x="344520" y="31888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5" name="Google Shape;136;p2"/>
            <p:cNvSpPr/>
            <p:nvPr/>
          </p:nvSpPr>
          <p:spPr>
            <a:xfrm>
              <a:off x="416520" y="31888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6" name="Google Shape;137;p2"/>
            <p:cNvSpPr/>
            <p:nvPr/>
          </p:nvSpPr>
          <p:spPr>
            <a:xfrm>
              <a:off x="272160" y="3259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7" name="Google Shape;138;p2"/>
            <p:cNvSpPr/>
            <p:nvPr/>
          </p:nvSpPr>
          <p:spPr>
            <a:xfrm>
              <a:off x="344520" y="3259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8" name="Google Shape;139;p2"/>
            <p:cNvSpPr/>
            <p:nvPr/>
          </p:nvSpPr>
          <p:spPr>
            <a:xfrm>
              <a:off x="416520" y="3259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29" name="Google Shape;140;p2"/>
            <p:cNvSpPr/>
            <p:nvPr/>
          </p:nvSpPr>
          <p:spPr>
            <a:xfrm>
              <a:off x="272160" y="31190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0" name="Google Shape;141;p2"/>
            <p:cNvSpPr/>
            <p:nvPr/>
          </p:nvSpPr>
          <p:spPr>
            <a:xfrm>
              <a:off x="344520" y="31190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1" name="Google Shape;142;p2"/>
            <p:cNvSpPr/>
            <p:nvPr/>
          </p:nvSpPr>
          <p:spPr>
            <a:xfrm>
              <a:off x="416520" y="31190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2" name="Google Shape;143;p2"/>
            <p:cNvSpPr/>
            <p:nvPr/>
          </p:nvSpPr>
          <p:spPr>
            <a:xfrm>
              <a:off x="272160" y="30488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3" name="Google Shape;144;p2"/>
            <p:cNvSpPr/>
            <p:nvPr/>
          </p:nvSpPr>
          <p:spPr>
            <a:xfrm>
              <a:off x="344520" y="30488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4" name="Google Shape;145;p2"/>
            <p:cNvSpPr/>
            <p:nvPr/>
          </p:nvSpPr>
          <p:spPr>
            <a:xfrm>
              <a:off x="416520" y="304884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5" name="Google Shape;146;p2"/>
            <p:cNvSpPr/>
            <p:nvPr/>
          </p:nvSpPr>
          <p:spPr>
            <a:xfrm>
              <a:off x="272160" y="3329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6" name="Google Shape;147;p2"/>
            <p:cNvSpPr/>
            <p:nvPr/>
          </p:nvSpPr>
          <p:spPr>
            <a:xfrm>
              <a:off x="344520" y="3329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7" name="Google Shape;148;p2"/>
            <p:cNvSpPr/>
            <p:nvPr/>
          </p:nvSpPr>
          <p:spPr>
            <a:xfrm>
              <a:off x="416520" y="3329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8" name="Google Shape;149;p2"/>
            <p:cNvSpPr/>
            <p:nvPr/>
          </p:nvSpPr>
          <p:spPr>
            <a:xfrm>
              <a:off x="272160" y="3399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39" name="Google Shape;150;p2"/>
            <p:cNvSpPr/>
            <p:nvPr/>
          </p:nvSpPr>
          <p:spPr>
            <a:xfrm>
              <a:off x="344520" y="3399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0" name="Google Shape;151;p2"/>
            <p:cNvSpPr/>
            <p:nvPr/>
          </p:nvSpPr>
          <p:spPr>
            <a:xfrm>
              <a:off x="416520" y="3399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1" name="Google Shape;152;p2"/>
            <p:cNvSpPr/>
            <p:nvPr/>
          </p:nvSpPr>
          <p:spPr>
            <a:xfrm>
              <a:off x="272160" y="3469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2" name="Google Shape;153;p2"/>
            <p:cNvSpPr/>
            <p:nvPr/>
          </p:nvSpPr>
          <p:spPr>
            <a:xfrm>
              <a:off x="344520" y="3469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3" name="Google Shape;154;p2"/>
            <p:cNvSpPr/>
            <p:nvPr/>
          </p:nvSpPr>
          <p:spPr>
            <a:xfrm>
              <a:off x="416520" y="3469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4" name="Google Shape;155;p2"/>
            <p:cNvSpPr/>
            <p:nvPr/>
          </p:nvSpPr>
          <p:spPr>
            <a:xfrm>
              <a:off x="272160" y="3539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5" name="Google Shape;156;p2"/>
            <p:cNvSpPr/>
            <p:nvPr/>
          </p:nvSpPr>
          <p:spPr>
            <a:xfrm>
              <a:off x="344520" y="3539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6" name="Google Shape;157;p2"/>
            <p:cNvSpPr/>
            <p:nvPr/>
          </p:nvSpPr>
          <p:spPr>
            <a:xfrm>
              <a:off x="416520" y="3539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7" name="Google Shape;158;p2"/>
            <p:cNvSpPr/>
            <p:nvPr/>
          </p:nvSpPr>
          <p:spPr>
            <a:xfrm>
              <a:off x="267120" y="360936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6" h="1168">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8" name="Google Shape;159;p2"/>
            <p:cNvSpPr/>
            <p:nvPr/>
          </p:nvSpPr>
          <p:spPr>
            <a:xfrm>
              <a:off x="339480" y="360936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5" h="1168">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49" name="Google Shape;160;p2"/>
            <p:cNvSpPr/>
            <p:nvPr/>
          </p:nvSpPr>
          <p:spPr>
            <a:xfrm>
              <a:off x="411840" y="360936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50" name="Google Shape;161;p2"/>
          <p:cNvGrpSpPr/>
          <p:nvPr/>
        </p:nvGrpSpPr>
        <p:grpSpPr>
          <a:xfrm>
            <a:off x="-390960" y="539280"/>
            <a:ext cx="974160" cy="974160"/>
            <a:chOff x="-390960" y="539280"/>
            <a:chExt cx="974160" cy="974160"/>
          </a:xfrm>
        </p:grpSpPr>
        <p:sp>
          <p:nvSpPr>
            <p:cNvPr id="151" name="Google Shape;162;p2"/>
            <p:cNvSpPr/>
            <p:nvPr/>
          </p:nvSpPr>
          <p:spPr>
            <a:xfrm>
              <a:off x="-390960" y="539280"/>
              <a:ext cx="974160" cy="974160"/>
            </a:xfrm>
            <a:custGeom>
              <a:avLst/>
              <a:gdLst>
                <a:gd name="textAreaLeft" fmla="*/ 0 w 974160"/>
                <a:gd name="textAreaRight" fmla="*/ 974880 w 974160"/>
                <a:gd name="textAreaTop" fmla="*/ 0 h 974160"/>
                <a:gd name="textAreaBottom" fmla="*/ 974880 h 974160"/>
              </a:gdLst>
              <a:ahLst/>
              <a:rect l="textAreaLeft" t="textAreaTop" r="textAreaRight" b="textAreaBottom"/>
              <a:pathLst>
                <a:path fill="none" w="29284" h="29284">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2" name="Google Shape;163;p2"/>
            <p:cNvSpPr/>
            <p:nvPr/>
          </p:nvSpPr>
          <p:spPr>
            <a:xfrm>
              <a:off x="-309960" y="620280"/>
              <a:ext cx="811800" cy="811800"/>
            </a:xfrm>
            <a:custGeom>
              <a:avLst/>
              <a:gdLst>
                <a:gd name="textAreaLeft" fmla="*/ 0 w 811800"/>
                <a:gd name="textAreaRight" fmla="*/ 812520 w 811800"/>
                <a:gd name="textAreaTop" fmla="*/ 0 h 811800"/>
                <a:gd name="textAreaBottom" fmla="*/ 812520 h 811800"/>
              </a:gdLst>
              <a:ahLst/>
              <a:rect l="textAreaLeft" t="textAreaTop" r="textAreaRight" b="textAreaBottom"/>
              <a:pathLst>
                <a:path fill="none" w="24413" h="24413">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3" name="Google Shape;164;p2"/>
            <p:cNvSpPr/>
            <p:nvPr/>
          </p:nvSpPr>
          <p:spPr>
            <a:xfrm>
              <a:off x="-228960" y="701280"/>
              <a:ext cx="649800" cy="649800"/>
            </a:xfrm>
            <a:custGeom>
              <a:avLst/>
              <a:gdLst>
                <a:gd name="textAreaLeft" fmla="*/ 0 w 649800"/>
                <a:gd name="textAreaRight" fmla="*/ 650520 w 649800"/>
                <a:gd name="textAreaTop" fmla="*/ 0 h 649800"/>
                <a:gd name="textAreaBottom" fmla="*/ 650520 h 649800"/>
              </a:gdLst>
              <a:ahLst/>
              <a:rect l="textAreaLeft" t="textAreaTop" r="textAreaRight" b="textAreaBottom"/>
              <a:pathLst>
                <a:path fill="none" w="19541" h="19542">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4" name="Google Shape;165;p2"/>
            <p:cNvSpPr/>
            <p:nvPr/>
          </p:nvSpPr>
          <p:spPr>
            <a:xfrm>
              <a:off x="-148320" y="781920"/>
              <a:ext cx="488520" cy="488520"/>
            </a:xfrm>
            <a:custGeom>
              <a:avLst/>
              <a:gdLst>
                <a:gd name="textAreaLeft" fmla="*/ 0 w 488520"/>
                <a:gd name="textAreaRight" fmla="*/ 489240 w 488520"/>
                <a:gd name="textAreaTop" fmla="*/ 0 h 488520"/>
                <a:gd name="textAreaBottom" fmla="*/ 489240 h 488520"/>
              </a:gdLst>
              <a:ahLst/>
              <a:rect l="textAreaLeft" t="textAreaTop" r="textAreaRight" b="textAreaBottom"/>
              <a:pathLst>
                <a:path fill="none" w="14700" h="1470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5" name="Google Shape;166;p2"/>
            <p:cNvSpPr/>
            <p:nvPr/>
          </p:nvSpPr>
          <p:spPr>
            <a:xfrm>
              <a:off x="-68400" y="861840"/>
              <a:ext cx="328680" cy="328680"/>
            </a:xfrm>
            <a:custGeom>
              <a:avLst/>
              <a:gdLst>
                <a:gd name="textAreaLeft" fmla="*/ 0 w 328680"/>
                <a:gd name="textAreaRight" fmla="*/ 329400 w 328680"/>
                <a:gd name="textAreaTop" fmla="*/ 0 h 328680"/>
                <a:gd name="textAreaBottom" fmla="*/ 329400 h 328680"/>
              </a:gdLst>
              <a:ahLst/>
              <a:rect l="textAreaLeft" t="textAreaTop" r="textAreaRight" b="textAreaBottom"/>
              <a:pathLst>
                <a:path fill="none" w="9900" h="990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6" name="Google Shape;167;p2"/>
            <p:cNvSpPr/>
            <p:nvPr/>
          </p:nvSpPr>
          <p:spPr>
            <a:xfrm>
              <a:off x="8280" y="938520"/>
              <a:ext cx="176040" cy="176040"/>
            </a:xfrm>
            <a:custGeom>
              <a:avLst/>
              <a:gdLst>
                <a:gd name="textAreaLeft" fmla="*/ 0 w 176040"/>
                <a:gd name="textAreaRight" fmla="*/ 176760 w 176040"/>
                <a:gd name="textAreaTop" fmla="*/ 0 h 176040"/>
                <a:gd name="textAreaBottom" fmla="*/ 176760 h 176040"/>
              </a:gdLst>
              <a:ahLst/>
              <a:rect l="textAreaLeft" t="textAreaTop" r="textAreaRight" b="textAreaBottom"/>
              <a:pathLst>
                <a:path fill="none" w="5306" h="5309">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solidFill>
              <a:schemeClr val="lt1"/>
            </a:solidFill>
            <a:ln w="9525">
              <a:solidFill>
                <a:srgbClr val="ffffff"/>
              </a:solidFill>
              <a:miter/>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57" name="Google Shape;168;p2"/>
            <p:cNvSpPr/>
            <p:nvPr/>
          </p:nvSpPr>
          <p:spPr>
            <a:xfrm>
              <a:off x="54360" y="984960"/>
              <a:ext cx="83160" cy="82800"/>
            </a:xfrm>
            <a:custGeom>
              <a:avLst/>
              <a:gdLst>
                <a:gd name="textAreaLeft" fmla="*/ 0 w 83160"/>
                <a:gd name="textAreaRight" fmla="*/ 83880 w 83160"/>
                <a:gd name="textAreaTop" fmla="*/ 0 h 82800"/>
                <a:gd name="textAreaBottom" fmla="*/ 83520 h 82800"/>
              </a:gdLst>
              <a:ahLst/>
              <a:rect l="textAreaLeft" t="textAreaTop" r="textAreaRight" b="textAreaBottom"/>
              <a:pathLst>
                <a:path fill="none" w="2515" h="2511">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solidFill>
              <a:schemeClr val="lt1"/>
            </a:solidFill>
            <a:ln w="9525">
              <a:solidFill>
                <a:srgbClr val="ffffff"/>
              </a:solidFill>
              <a:miter/>
            </a:ln>
          </p:spPr>
          <p:style>
            <a:lnRef idx="0"/>
            <a:fillRef idx="0"/>
            <a:effectRef idx="0"/>
            <a:fontRef idx="minor"/>
          </p:style>
          <p:txBody>
            <a:bodyPr lIns="90000" rIns="90000" tIns="41760" bIns="41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58" name="Google Shape;169;p2"/>
          <p:cNvGrpSpPr/>
          <p:nvPr/>
        </p:nvGrpSpPr>
        <p:grpSpPr>
          <a:xfrm>
            <a:off x="182520" y="95760"/>
            <a:ext cx="347400" cy="347400"/>
            <a:chOff x="182520" y="95760"/>
            <a:chExt cx="347400" cy="347400"/>
          </a:xfrm>
        </p:grpSpPr>
        <p:sp>
          <p:nvSpPr>
            <p:cNvPr id="159" name="Google Shape;170;p2"/>
            <p:cNvSpPr/>
            <p:nvPr/>
          </p:nvSpPr>
          <p:spPr>
            <a:xfrm>
              <a:off x="182520" y="9576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w="6941" h="6941">
                  <a:moveTo>
                    <a:pt x="0" y="0"/>
                  </a:moveTo>
                  <a:lnTo>
                    <a:pt x="0" y="6941"/>
                  </a:lnTo>
                  <a:lnTo>
                    <a:pt x="6941" y="6941"/>
                  </a:lnTo>
                  <a:lnTo>
                    <a:pt x="6941"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0" name="Google Shape;171;p2"/>
            <p:cNvSpPr/>
            <p:nvPr/>
          </p:nvSpPr>
          <p:spPr>
            <a:xfrm>
              <a:off x="357120" y="27036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fill="none" w="6942" h="6939">
                  <a:moveTo>
                    <a:pt x="1" y="1"/>
                  </a:moveTo>
                  <a:lnTo>
                    <a:pt x="6941" y="1"/>
                  </a:lnTo>
                  <a:lnTo>
                    <a:pt x="6941" y="6938"/>
                  </a:lnTo>
                  <a:lnTo>
                    <a:pt x="1" y="6938"/>
                  </a:lnTo>
                  <a:close/>
                </a:path>
              </a:pathLst>
            </a:custGeom>
            <a:noFill/>
            <a:ln w="9525">
              <a:solidFill>
                <a:srgbClr val="5557f1"/>
              </a:solidFill>
              <a:miter/>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61" name="Google Shape;172;p2"/>
          <p:cNvGrpSpPr/>
          <p:nvPr/>
        </p:nvGrpSpPr>
        <p:grpSpPr>
          <a:xfrm>
            <a:off x="713160" y="3524760"/>
            <a:ext cx="896040" cy="656640"/>
            <a:chOff x="713160" y="3524760"/>
            <a:chExt cx="896040" cy="656640"/>
          </a:xfrm>
        </p:grpSpPr>
        <p:sp>
          <p:nvSpPr>
            <p:cNvPr id="162" name="Google Shape;173;p2"/>
            <p:cNvSpPr/>
            <p:nvPr/>
          </p:nvSpPr>
          <p:spPr>
            <a:xfrm>
              <a:off x="850320" y="3661560"/>
              <a:ext cx="417960" cy="417960"/>
            </a:xfrm>
            <a:custGeom>
              <a:avLst/>
              <a:gdLst>
                <a:gd name="textAreaLeft" fmla="*/ 0 w 417960"/>
                <a:gd name="textAreaRight" fmla="*/ 418680 w 417960"/>
                <a:gd name="textAreaTop" fmla="*/ 0 h 417960"/>
                <a:gd name="textAreaBottom" fmla="*/ 418680 h 417960"/>
              </a:gdLst>
              <a:ahLst/>
              <a:rect l="textAreaLeft" t="textAreaTop" r="textAreaRight" b="textAreaBottom"/>
              <a:pathLst>
                <a:path w="16745" h="16741">
                  <a:moveTo>
                    <a:pt x="16745" y="8372"/>
                  </a:moveTo>
                  <a:cubicBezTo>
                    <a:pt x="16745" y="12994"/>
                    <a:pt x="12995" y="16741"/>
                    <a:pt x="8373" y="16741"/>
                  </a:cubicBezTo>
                  <a:cubicBezTo>
                    <a:pt x="3751" y="16741"/>
                    <a:pt x="1" y="12994"/>
                    <a:pt x="1" y="8372"/>
                  </a:cubicBezTo>
                  <a:cubicBezTo>
                    <a:pt x="1" y="3747"/>
                    <a:pt x="3751" y="0"/>
                    <a:pt x="8373" y="0"/>
                  </a:cubicBezTo>
                  <a:cubicBezTo>
                    <a:pt x="12995" y="0"/>
                    <a:pt x="16745" y="3747"/>
                    <a:pt x="16745" y="8372"/>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3" name="Google Shape;174;p2"/>
            <p:cNvSpPr/>
            <p:nvPr/>
          </p:nvSpPr>
          <p:spPr>
            <a:xfrm>
              <a:off x="713160" y="3524760"/>
              <a:ext cx="196920" cy="196920"/>
            </a:xfrm>
            <a:custGeom>
              <a:avLst/>
              <a:gdLst>
                <a:gd name="textAreaLeft" fmla="*/ 0 w 196920"/>
                <a:gd name="textAreaRight" fmla="*/ 197640 w 196920"/>
                <a:gd name="textAreaTop" fmla="*/ 0 h 196920"/>
                <a:gd name="textAreaBottom" fmla="*/ 197640 h 196920"/>
              </a:gdLst>
              <a:ahLst/>
              <a:rect l="textAreaLeft" t="textAreaTop" r="textAreaRight" b="textAreaBottom"/>
              <a:pathLst>
                <a:path w="7910" h="7909">
                  <a:moveTo>
                    <a:pt x="7910" y="3955"/>
                  </a:moveTo>
                  <a:cubicBezTo>
                    <a:pt x="7910" y="6141"/>
                    <a:pt x="6138" y="7909"/>
                    <a:pt x="3955" y="7909"/>
                  </a:cubicBezTo>
                  <a:cubicBezTo>
                    <a:pt x="1769" y="7909"/>
                    <a:pt x="1" y="6141"/>
                    <a:pt x="1" y="3955"/>
                  </a:cubicBezTo>
                  <a:cubicBezTo>
                    <a:pt x="1" y="1771"/>
                    <a:pt x="1769" y="0"/>
                    <a:pt x="3955" y="0"/>
                  </a:cubicBezTo>
                  <a:cubicBezTo>
                    <a:pt x="6138" y="0"/>
                    <a:pt x="7910" y="1771"/>
                    <a:pt x="7910" y="3955"/>
                  </a:cubicBez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4" name="Google Shape;175;p2"/>
            <p:cNvSpPr/>
            <p:nvPr/>
          </p:nvSpPr>
          <p:spPr>
            <a:xfrm>
              <a:off x="1266120" y="4077360"/>
              <a:ext cx="104040" cy="104040"/>
            </a:xfrm>
            <a:custGeom>
              <a:avLst/>
              <a:gdLst>
                <a:gd name="textAreaLeft" fmla="*/ 0 w 104040"/>
                <a:gd name="textAreaRight" fmla="*/ 104760 w 104040"/>
                <a:gd name="textAreaTop" fmla="*/ 0 h 104040"/>
                <a:gd name="textAreaBottom" fmla="*/ 104760 h 104040"/>
              </a:gdLst>
              <a:ahLst/>
              <a:rect l="textAreaLeft" t="textAreaTop" r="textAreaRight" b="textAreaBottom"/>
              <a:pathLst>
                <a:path fill="none" w="4187" h="4190">
                  <a:moveTo>
                    <a:pt x="4186" y="2094"/>
                  </a:moveTo>
                  <a:cubicBezTo>
                    <a:pt x="4186" y="3251"/>
                    <a:pt x="3248" y="4190"/>
                    <a:pt x="2093" y="4190"/>
                  </a:cubicBezTo>
                  <a:cubicBezTo>
                    <a:pt x="936" y="4190"/>
                    <a:pt x="0" y="3251"/>
                    <a:pt x="0" y="2094"/>
                  </a:cubicBezTo>
                  <a:cubicBezTo>
                    <a:pt x="0" y="939"/>
                    <a:pt x="936" y="1"/>
                    <a:pt x="2093" y="1"/>
                  </a:cubicBezTo>
                  <a:cubicBezTo>
                    <a:pt x="3248" y="1"/>
                    <a:pt x="4186" y="939"/>
                    <a:pt x="4186" y="2094"/>
                  </a:cubicBezTo>
                  <a:close/>
                </a:path>
              </a:pathLst>
            </a:custGeom>
            <a:solidFill>
              <a:schemeClr val="lt2"/>
            </a:solidFill>
            <a:ln w="9525">
              <a:solidFill>
                <a:srgbClr val="6af3f8"/>
              </a:solidFill>
              <a:miter/>
            </a:ln>
          </p:spPr>
          <p:style>
            <a:lnRef idx="0"/>
            <a:fillRef idx="0"/>
            <a:effectRef idx="0"/>
            <a:fontRef idx="minor"/>
          </p:style>
          <p:txBody>
            <a:bodyPr lIns="90000" rIns="90000" tIns="52200" bIns="52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5" name="Google Shape;176;p2"/>
            <p:cNvSpPr/>
            <p:nvPr/>
          </p:nvSpPr>
          <p:spPr>
            <a:xfrm>
              <a:off x="1546920" y="3838320"/>
              <a:ext cx="62280" cy="62280"/>
            </a:xfrm>
            <a:custGeom>
              <a:avLst/>
              <a:gdLst>
                <a:gd name="textAreaLeft" fmla="*/ 0 w 62280"/>
                <a:gd name="textAreaRight" fmla="*/ 63000 w 62280"/>
                <a:gd name="textAreaTop" fmla="*/ 0 h 62280"/>
                <a:gd name="textAreaBottom" fmla="*/ 63000 h 62280"/>
              </a:gdLst>
              <a:ahLst/>
              <a:rect l="textAreaLeft" t="textAreaTop" r="textAreaRight" b="textAreaBottom"/>
              <a:pathLst>
                <a:path fill="none" w="2518" h="2518">
                  <a:moveTo>
                    <a:pt x="2518" y="1261"/>
                  </a:moveTo>
                  <a:cubicBezTo>
                    <a:pt x="2518" y="1956"/>
                    <a:pt x="1956" y="2518"/>
                    <a:pt x="1258" y="2518"/>
                  </a:cubicBezTo>
                  <a:cubicBezTo>
                    <a:pt x="563" y="2518"/>
                    <a:pt x="1" y="1956"/>
                    <a:pt x="1" y="1261"/>
                  </a:cubicBezTo>
                  <a:cubicBezTo>
                    <a:pt x="1" y="563"/>
                    <a:pt x="563" y="1"/>
                    <a:pt x="1258" y="1"/>
                  </a:cubicBezTo>
                  <a:cubicBezTo>
                    <a:pt x="1956" y="1"/>
                    <a:pt x="2518" y="563"/>
                    <a:pt x="2518" y="1261"/>
                  </a:cubicBezTo>
                  <a:close/>
                </a:path>
              </a:pathLst>
            </a:custGeom>
            <a:solidFill>
              <a:schemeClr val="lt2"/>
            </a:solidFill>
            <a:ln w="9525">
              <a:solidFill>
                <a:srgbClr val="6af3f8"/>
              </a:solidFill>
              <a:miter/>
            </a:ln>
          </p:spPr>
          <p:style>
            <a:lnRef idx="0"/>
            <a:fillRef idx="0"/>
            <a:effectRef idx="0"/>
            <a:fontRef idx="minor"/>
          </p:style>
          <p:txBody>
            <a:bodyPr lIns="90000" rIns="90000" tIns="31320" bIns="31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6" name="Google Shape;177;p2"/>
            <p:cNvSpPr/>
            <p:nvPr/>
          </p:nvSpPr>
          <p:spPr>
            <a:xfrm>
              <a:off x="970560" y="3569040"/>
              <a:ext cx="44640" cy="44640"/>
            </a:xfrm>
            <a:custGeom>
              <a:avLst/>
              <a:gdLst>
                <a:gd name="textAreaLeft" fmla="*/ 0 w 44640"/>
                <a:gd name="textAreaRight" fmla="*/ 45360 w 44640"/>
                <a:gd name="textAreaTop" fmla="*/ 0 h 44640"/>
                <a:gd name="textAreaBottom" fmla="*/ 45360 h 44640"/>
              </a:gdLst>
              <a:ahLst/>
              <a:rect l="textAreaLeft" t="textAreaTop" r="textAreaRight" b="textAreaBottom"/>
              <a:pathLst>
                <a:path w="1814" h="1814">
                  <a:moveTo>
                    <a:pt x="1814" y="905"/>
                  </a:moveTo>
                  <a:cubicBezTo>
                    <a:pt x="1814" y="1408"/>
                    <a:pt x="1408" y="1814"/>
                    <a:pt x="908" y="1814"/>
                  </a:cubicBezTo>
                  <a:cubicBezTo>
                    <a:pt x="406" y="1814"/>
                    <a:pt x="0" y="1408"/>
                    <a:pt x="0" y="905"/>
                  </a:cubicBezTo>
                  <a:cubicBezTo>
                    <a:pt x="0" y="406"/>
                    <a:pt x="406" y="0"/>
                    <a:pt x="908" y="0"/>
                  </a:cubicBezTo>
                  <a:cubicBezTo>
                    <a:pt x="1408" y="0"/>
                    <a:pt x="1814" y="406"/>
                    <a:pt x="1814" y="905"/>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22680" bIns="226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7" name="Google Shape;178;p2"/>
            <p:cNvSpPr/>
            <p:nvPr/>
          </p:nvSpPr>
          <p:spPr>
            <a:xfrm>
              <a:off x="1392840" y="3936600"/>
              <a:ext cx="79560" cy="79560"/>
            </a:xfrm>
            <a:custGeom>
              <a:avLst/>
              <a:gdLst>
                <a:gd name="textAreaLeft" fmla="*/ 0 w 79560"/>
                <a:gd name="textAreaRight" fmla="*/ 80280 w 79560"/>
                <a:gd name="textAreaTop" fmla="*/ 0 h 79560"/>
                <a:gd name="textAreaBottom" fmla="*/ 80280 h 79560"/>
              </a:gdLst>
              <a:ahLst/>
              <a:rect l="textAreaLeft" t="textAreaTop" r="textAreaRight" b="textAreaBottom"/>
              <a:pathLst>
                <a:path w="3215" h="3218">
                  <a:moveTo>
                    <a:pt x="3215" y="1360"/>
                  </a:moveTo>
                  <a:lnTo>
                    <a:pt x="1856" y="1360"/>
                  </a:lnTo>
                  <a:lnTo>
                    <a:pt x="1856" y="0"/>
                  </a:lnTo>
                  <a:lnTo>
                    <a:pt x="1357" y="0"/>
                  </a:lnTo>
                  <a:lnTo>
                    <a:pt x="1357" y="1360"/>
                  </a:lnTo>
                  <a:lnTo>
                    <a:pt x="0" y="1360"/>
                  </a:lnTo>
                  <a:lnTo>
                    <a:pt x="0" y="1856"/>
                  </a:lnTo>
                  <a:lnTo>
                    <a:pt x="1357" y="1856"/>
                  </a:lnTo>
                  <a:lnTo>
                    <a:pt x="1357" y="3218"/>
                  </a:lnTo>
                  <a:lnTo>
                    <a:pt x="1856" y="3218"/>
                  </a:lnTo>
                  <a:lnTo>
                    <a:pt x="1856" y="1856"/>
                  </a:lnTo>
                  <a:lnTo>
                    <a:pt x="3215" y="1856"/>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39960" bIns="399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8" name="Google Shape;179;p2"/>
            <p:cNvSpPr/>
            <p:nvPr/>
          </p:nvSpPr>
          <p:spPr>
            <a:xfrm>
              <a:off x="1532520" y="4051440"/>
              <a:ext cx="360" cy="49320"/>
            </a:xfrm>
            <a:custGeom>
              <a:avLst/>
              <a:gdLst>
                <a:gd name="textAreaLeft" fmla="*/ 0 w 360"/>
                <a:gd name="textAreaRight" fmla="*/ 1440 w 360"/>
                <a:gd name="textAreaTop" fmla="*/ 0 h 49320"/>
                <a:gd name="textAreaBottom" fmla="*/ 50040 h 49320"/>
              </a:gdLst>
              <a:ahLst/>
              <a:rect l="textAreaLeft" t="textAreaTop" r="textAreaRight" b="textAreaBottom"/>
              <a:pathLst>
                <a:path fill="none" w="1" h="2006">
                  <a:moveTo>
                    <a:pt x="1" y="0"/>
                  </a:moveTo>
                  <a:lnTo>
                    <a:pt x="1" y="2006"/>
                  </a:lnTo>
                </a:path>
              </a:pathLst>
            </a:custGeom>
            <a:solidFill>
              <a:schemeClr val="lt2"/>
            </a:solidFill>
            <a:ln w="9525">
              <a:solidFill>
                <a:srgbClr val="6af3f8"/>
              </a:solidFill>
              <a:miter/>
            </a:ln>
          </p:spPr>
          <p:style>
            <a:lnRef idx="0"/>
            <a:fillRef idx="0"/>
            <a:effectRef idx="0"/>
            <a:fontRef idx="minor"/>
          </p:style>
          <p:txBody>
            <a:bodyPr lIns="90000" rIns="90000" tIns="24840" bIns="248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69" name="Google Shape;180;p2"/>
            <p:cNvSpPr/>
            <p:nvPr/>
          </p:nvSpPr>
          <p:spPr>
            <a:xfrm>
              <a:off x="1507680" y="4076640"/>
              <a:ext cx="49680" cy="360"/>
            </a:xfrm>
            <a:custGeom>
              <a:avLst/>
              <a:gdLst>
                <a:gd name="textAreaLeft" fmla="*/ 0 w 49680"/>
                <a:gd name="textAreaRight" fmla="*/ 50400 w 49680"/>
                <a:gd name="textAreaTop" fmla="*/ 0 h 360"/>
                <a:gd name="textAreaBottom" fmla="*/ 1440 h 360"/>
              </a:gdLst>
              <a:ahLst/>
              <a:rect l="textAreaLeft" t="textAreaTop" r="textAreaRight" b="textAreaBottom"/>
              <a:pathLst>
                <a:path fill="none" w="2009" h="1">
                  <a:moveTo>
                    <a:pt x="2009" y="1"/>
                  </a:moveTo>
                  <a:lnTo>
                    <a:pt x="0" y="1"/>
                  </a:lnTo>
                </a:path>
              </a:pathLst>
            </a:custGeom>
            <a:solidFill>
              <a:schemeClr val="lt2"/>
            </a:solidFill>
            <a:ln w="9525">
              <a:solidFill>
                <a:srgbClr val="6af3f8"/>
              </a:solidFill>
              <a:miter/>
            </a:ln>
          </p:spPr>
          <p:style>
            <a:lnRef idx="0"/>
            <a:fillRef idx="0"/>
            <a:effectRef idx="0"/>
            <a:fontRef idx="minor"/>
          </p:style>
          <p:txBody>
            <a:bodyPr lIns="90000" rIns="90000" tIns="360" bIns="3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70" name="Google Shape;181;p2"/>
          <p:cNvGrpSpPr/>
          <p:nvPr/>
        </p:nvGrpSpPr>
        <p:grpSpPr>
          <a:xfrm>
            <a:off x="8560800" y="3629520"/>
            <a:ext cx="974160" cy="974160"/>
            <a:chOff x="8560800" y="3629520"/>
            <a:chExt cx="974160" cy="974160"/>
          </a:xfrm>
        </p:grpSpPr>
        <p:sp>
          <p:nvSpPr>
            <p:cNvPr id="171" name="Google Shape;182;p2"/>
            <p:cNvSpPr/>
            <p:nvPr/>
          </p:nvSpPr>
          <p:spPr>
            <a:xfrm rot="5400000">
              <a:off x="8560800" y="3629520"/>
              <a:ext cx="974160" cy="973800"/>
            </a:xfrm>
            <a:custGeom>
              <a:avLst/>
              <a:gdLst>
                <a:gd name="textAreaLeft" fmla="*/ 0 w 974160"/>
                <a:gd name="textAreaRight" fmla="*/ 974880 w 974160"/>
                <a:gd name="textAreaTop" fmla="*/ 0 h 973800"/>
                <a:gd name="textAreaBottom" fmla="*/ 974520 h 973800"/>
              </a:gdLst>
              <a:ahLst/>
              <a:rect l="textAreaLeft" t="textAreaTop" r="textAreaRight" b="textAreaBottom"/>
              <a:pathLst>
                <a:path fill="none" w="30243" h="30241">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2" name="Google Shape;183;p2"/>
            <p:cNvSpPr/>
            <p:nvPr/>
          </p:nvSpPr>
          <p:spPr>
            <a:xfrm rot="5400000">
              <a:off x="8600760" y="3663360"/>
              <a:ext cx="898920" cy="899280"/>
            </a:xfrm>
            <a:custGeom>
              <a:avLst/>
              <a:gdLst>
                <a:gd name="textAreaLeft" fmla="*/ 0 w 898920"/>
                <a:gd name="textAreaRight" fmla="*/ 899640 w 898920"/>
                <a:gd name="textAreaTop" fmla="*/ 0 h 899280"/>
                <a:gd name="textAreaBottom" fmla="*/ 900000 h 899280"/>
              </a:gdLst>
              <a:ahLst/>
              <a:rect l="textAreaLeft" t="textAreaTop" r="textAreaRight" b="textAreaBottom"/>
              <a:pathLst>
                <a:path fill="none" w="27916" h="27919">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3" name="Google Shape;184;p2"/>
            <p:cNvSpPr/>
            <p:nvPr/>
          </p:nvSpPr>
          <p:spPr>
            <a:xfrm rot="5400000">
              <a:off x="8644320" y="3690360"/>
              <a:ext cx="824040" cy="826560"/>
            </a:xfrm>
            <a:custGeom>
              <a:avLst/>
              <a:gdLst>
                <a:gd name="textAreaLeft" fmla="*/ 0 w 824040"/>
                <a:gd name="textAreaRight" fmla="*/ 824760 w 824040"/>
                <a:gd name="textAreaTop" fmla="*/ 0 h 826560"/>
                <a:gd name="textAreaBottom" fmla="*/ 827280 h 826560"/>
              </a:gdLst>
              <a:ahLst/>
              <a:rect l="textAreaLeft" t="textAreaTop" r="textAreaRight" b="textAreaBottom"/>
              <a:pathLst>
                <a:path fill="none" w="25595" h="25664">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4" name="Google Shape;185;p2"/>
            <p:cNvSpPr/>
            <p:nvPr/>
          </p:nvSpPr>
          <p:spPr>
            <a:xfrm rot="5400000">
              <a:off x="8692200" y="3714480"/>
              <a:ext cx="749160" cy="751320"/>
            </a:xfrm>
            <a:custGeom>
              <a:avLst/>
              <a:gdLst>
                <a:gd name="textAreaLeft" fmla="*/ 0 w 749160"/>
                <a:gd name="textAreaRight" fmla="*/ 749880 w 749160"/>
                <a:gd name="textAreaTop" fmla="*/ 0 h 751320"/>
                <a:gd name="textAreaBottom" fmla="*/ 752040 h 751320"/>
              </a:gdLst>
              <a:ahLst/>
              <a:rect l="textAreaLeft" t="textAreaTop" r="textAreaRight" b="textAreaBottom"/>
              <a:pathLst>
                <a:path fill="none" w="23267" h="23337">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5" name="Google Shape;186;p2"/>
            <p:cNvSpPr/>
            <p:nvPr/>
          </p:nvSpPr>
          <p:spPr>
            <a:xfrm rot="5400000">
              <a:off x="8742240" y="3733560"/>
              <a:ext cx="674280" cy="678240"/>
            </a:xfrm>
            <a:custGeom>
              <a:avLst/>
              <a:gdLst>
                <a:gd name="textAreaLeft" fmla="*/ 0 w 674280"/>
                <a:gd name="textAreaRight" fmla="*/ 675000 w 674280"/>
                <a:gd name="textAreaTop" fmla="*/ 0 h 678240"/>
                <a:gd name="textAreaBottom" fmla="*/ 678960 h 678240"/>
              </a:gdLst>
              <a:ahLst/>
              <a:rect l="textAreaLeft" t="textAreaTop" r="textAreaRight" b="textAreaBottom"/>
              <a:pathLst>
                <a:path fill="none" w="20940" h="21066">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6" name="Google Shape;187;p2"/>
            <p:cNvSpPr/>
            <p:nvPr/>
          </p:nvSpPr>
          <p:spPr>
            <a:xfrm rot="5400000">
              <a:off x="8794080" y="3752280"/>
              <a:ext cx="600840" cy="600840"/>
            </a:xfrm>
            <a:custGeom>
              <a:avLst/>
              <a:gdLst>
                <a:gd name="textAreaLeft" fmla="*/ 0 w 600840"/>
                <a:gd name="textAreaRight" fmla="*/ 601560 w 600840"/>
                <a:gd name="textAreaTop" fmla="*/ 0 h 600840"/>
                <a:gd name="textAreaBottom" fmla="*/ 601560 h 600840"/>
              </a:gdLst>
              <a:ahLst/>
              <a:rect l="textAreaLeft" t="textAreaTop" r="textAreaRight" b="textAreaBottom"/>
              <a:pathLst>
                <a:path fill="none" w="18666" h="18669">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7" name="Google Shape;188;p2"/>
            <p:cNvSpPr/>
            <p:nvPr/>
          </p:nvSpPr>
          <p:spPr>
            <a:xfrm rot="5400000">
              <a:off x="8847720" y="3769560"/>
              <a:ext cx="524160" cy="524160"/>
            </a:xfrm>
            <a:custGeom>
              <a:avLst/>
              <a:gdLst>
                <a:gd name="textAreaLeft" fmla="*/ 0 w 524160"/>
                <a:gd name="textAreaRight" fmla="*/ 524880 w 524160"/>
                <a:gd name="textAreaTop" fmla="*/ 0 h 524160"/>
                <a:gd name="textAreaBottom" fmla="*/ 524880 h 524160"/>
              </a:gdLst>
              <a:ahLst/>
              <a:rect l="textAreaLeft" t="textAreaTop" r="textAreaRight" b="textAreaBottom"/>
              <a:pathLst>
                <a:path fill="none" w="16287" h="16285">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8" name="Google Shape;189;p2"/>
            <p:cNvSpPr/>
            <p:nvPr/>
          </p:nvSpPr>
          <p:spPr>
            <a:xfrm rot="5400000">
              <a:off x="8901000" y="3785040"/>
              <a:ext cx="449280" cy="449280"/>
            </a:xfrm>
            <a:custGeom>
              <a:avLst/>
              <a:gdLst>
                <a:gd name="textAreaLeft" fmla="*/ 0 w 449280"/>
                <a:gd name="textAreaRight" fmla="*/ 450000 w 449280"/>
                <a:gd name="textAreaTop" fmla="*/ 0 h 449280"/>
                <a:gd name="textAreaBottom" fmla="*/ 450000 h 449280"/>
              </a:gdLst>
              <a:ahLst/>
              <a:rect l="textAreaLeft" t="textAreaTop" r="textAreaRight" b="textAreaBottom"/>
              <a:pathLst>
                <a:path fill="none" w="13957" h="1396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79" name="Google Shape;190;p2"/>
            <p:cNvSpPr/>
            <p:nvPr/>
          </p:nvSpPr>
          <p:spPr>
            <a:xfrm rot="5400000">
              <a:off x="8951760" y="3800880"/>
              <a:ext cx="377640" cy="375480"/>
            </a:xfrm>
            <a:custGeom>
              <a:avLst/>
              <a:gdLst>
                <a:gd name="textAreaLeft" fmla="*/ 0 w 377640"/>
                <a:gd name="textAreaRight" fmla="*/ 378360 w 377640"/>
                <a:gd name="textAreaTop" fmla="*/ 0 h 375480"/>
                <a:gd name="textAreaBottom" fmla="*/ 376200 h 375480"/>
              </a:gdLst>
              <a:ahLst/>
              <a:rect l="textAreaLeft" t="textAreaTop" r="textAreaRight" b="textAreaBottom"/>
              <a:pathLst>
                <a:path fill="none" w="11741" h="11668">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0" name="Google Shape;191;p2"/>
            <p:cNvSpPr/>
            <p:nvPr/>
          </p:nvSpPr>
          <p:spPr>
            <a:xfrm rot="5400000">
              <a:off x="9005040" y="3817440"/>
              <a:ext cx="300600" cy="300960"/>
            </a:xfrm>
            <a:custGeom>
              <a:avLst/>
              <a:gdLst>
                <a:gd name="textAreaLeft" fmla="*/ 0 w 300600"/>
                <a:gd name="textAreaRight" fmla="*/ 301320 w 300600"/>
                <a:gd name="textAreaTop" fmla="*/ 0 h 300960"/>
                <a:gd name="textAreaBottom" fmla="*/ 301680 h 300960"/>
              </a:gdLst>
              <a:ahLst/>
              <a:rect l="textAreaLeft" t="textAreaTop" r="textAreaRight" b="textAreaBottom"/>
              <a:pathLst>
                <a:path fill="none" w="9354" h="9363">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1" name="Google Shape;192;p2"/>
            <p:cNvSpPr/>
            <p:nvPr/>
          </p:nvSpPr>
          <p:spPr>
            <a:xfrm rot="5400000">
              <a:off x="9054720" y="3838680"/>
              <a:ext cx="225360" cy="225720"/>
            </a:xfrm>
            <a:custGeom>
              <a:avLst/>
              <a:gdLst>
                <a:gd name="textAreaLeft" fmla="*/ 0 w 225360"/>
                <a:gd name="textAreaRight" fmla="*/ 226080 w 225360"/>
                <a:gd name="textAreaTop" fmla="*/ 0 h 225720"/>
                <a:gd name="textAreaBottom" fmla="*/ 226440 h 225720"/>
              </a:gdLst>
              <a:ahLst/>
              <a:rect l="textAreaLeft" t="textAreaTop" r="textAreaRight" b="textAreaBottom"/>
              <a:pathLst>
                <a:path fill="none" w="7017" h="7026">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2" name="Google Shape;193;p2"/>
            <p:cNvSpPr/>
            <p:nvPr/>
          </p:nvSpPr>
          <p:spPr>
            <a:xfrm rot="5400000">
              <a:off x="9102240" y="3861360"/>
              <a:ext cx="150480" cy="151560"/>
            </a:xfrm>
            <a:custGeom>
              <a:avLst/>
              <a:gdLst>
                <a:gd name="textAreaLeft" fmla="*/ 0 w 150480"/>
                <a:gd name="textAreaRight" fmla="*/ 151200 w 150480"/>
                <a:gd name="textAreaTop" fmla="*/ 0 h 151560"/>
                <a:gd name="textAreaBottom" fmla="*/ 152280 h 151560"/>
              </a:gdLst>
              <a:ahLst/>
              <a:rect l="textAreaLeft" t="textAreaTop" r="textAreaRight" b="textAreaBottom"/>
              <a:pathLst>
                <a:path fill="none" w="4695" h="4722">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solidFill>
              <a:schemeClr val="lt1"/>
            </a:solidFill>
            <a:ln w="9525">
              <a:solidFill>
                <a:srgbClr val="ffffff"/>
              </a:solidFill>
              <a:miter/>
            </a:ln>
          </p:spPr>
          <p:style>
            <a:lnRef idx="0"/>
            <a:fillRef idx="0"/>
            <a:effectRef idx="0"/>
            <a:fontRef idx="minor"/>
          </p:style>
          <p:txBody>
            <a:bodyPr lIns="90000" rIns="90000" tIns="75960" bIns="759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3" name="Google Shape;194;p2"/>
            <p:cNvSpPr/>
            <p:nvPr/>
          </p:nvSpPr>
          <p:spPr>
            <a:xfrm rot="5400000">
              <a:off x="9146880" y="3890880"/>
              <a:ext cx="75600" cy="75240"/>
            </a:xfrm>
            <a:custGeom>
              <a:avLst/>
              <a:gdLst>
                <a:gd name="textAreaLeft" fmla="*/ 0 w 75600"/>
                <a:gd name="textAreaRight" fmla="*/ 76320 w 75600"/>
                <a:gd name="textAreaTop" fmla="*/ 0 h 75240"/>
                <a:gd name="textAreaBottom" fmla="*/ 75960 h 75240"/>
              </a:gdLst>
              <a:ahLst/>
              <a:rect l="textAreaLeft" t="textAreaTop" r="textAreaRight" b="textAreaBottom"/>
              <a:pathLst>
                <a:path fill="none" w="2364" h="2356">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4" name="Google Shape;195;p2"/>
            <p:cNvSpPr/>
            <p:nvPr/>
          </p:nvSpPr>
          <p:spPr>
            <a:xfrm rot="5400000">
              <a:off x="8778240" y="3708000"/>
              <a:ext cx="190440" cy="625680"/>
            </a:xfrm>
            <a:custGeom>
              <a:avLst/>
              <a:gdLst>
                <a:gd name="textAreaLeft" fmla="*/ 0 w 190440"/>
                <a:gd name="textAreaRight" fmla="*/ 191160 w 190440"/>
                <a:gd name="textAreaTop" fmla="*/ 0 h 625680"/>
                <a:gd name="textAreaBottom" fmla="*/ 626400 h 625680"/>
              </a:gdLst>
              <a:ahLst/>
              <a:rect l="textAreaLeft" t="textAreaTop" r="textAreaRight" b="textAreaBottom"/>
              <a:pathLst>
                <a:path fill="none" w="5928" h="19430">
                  <a:moveTo>
                    <a:pt x="4" y="1"/>
                  </a:moveTo>
                  <a:cubicBezTo>
                    <a:pt x="1" y="6845"/>
                    <a:pt x="5714" y="12589"/>
                    <a:pt x="5928" y="1943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5" name="Google Shape;196;p2"/>
            <p:cNvSpPr/>
            <p:nvPr/>
          </p:nvSpPr>
          <p:spPr>
            <a:xfrm rot="5400000">
              <a:off x="8870400" y="3609360"/>
              <a:ext cx="75240" cy="556920"/>
            </a:xfrm>
            <a:custGeom>
              <a:avLst/>
              <a:gdLst>
                <a:gd name="textAreaLeft" fmla="*/ 0 w 75240"/>
                <a:gd name="textAreaRight" fmla="*/ 75960 w 75240"/>
                <a:gd name="textAreaTop" fmla="*/ 0 h 556920"/>
                <a:gd name="textAreaBottom" fmla="*/ 557640 h 556920"/>
              </a:gdLst>
              <a:ahLst/>
              <a:rect l="textAreaLeft" t="textAreaTop" r="textAreaRight" b="textAreaBottom"/>
              <a:pathLst>
                <a:path fill="none" w="2361" h="17298">
                  <a:moveTo>
                    <a:pt x="2346" y="1"/>
                  </a:moveTo>
                  <a:cubicBezTo>
                    <a:pt x="0" y="5341"/>
                    <a:pt x="2361" y="11686"/>
                    <a:pt x="563" y="172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6" name="Google Shape;197;p2"/>
            <p:cNvSpPr/>
            <p:nvPr/>
          </p:nvSpPr>
          <p:spPr>
            <a:xfrm rot="5400000">
              <a:off x="8879760" y="3618360"/>
              <a:ext cx="235080" cy="378360"/>
            </a:xfrm>
            <a:custGeom>
              <a:avLst/>
              <a:gdLst>
                <a:gd name="textAreaLeft" fmla="*/ 0 w 235080"/>
                <a:gd name="textAreaRight" fmla="*/ 235800 w 235080"/>
                <a:gd name="textAreaTop" fmla="*/ 0 h 378360"/>
                <a:gd name="textAreaBottom" fmla="*/ 379080 h 378360"/>
              </a:gdLst>
              <a:ahLst/>
              <a:rect l="textAreaLeft" t="textAreaTop" r="textAreaRight" b="textAreaBottom"/>
              <a:pathLst>
                <a:path fill="none" w="7317" h="11765">
                  <a:moveTo>
                    <a:pt x="7317" y="1"/>
                  </a:moveTo>
                  <a:cubicBezTo>
                    <a:pt x="5245" y="1585"/>
                    <a:pt x="4601" y="3540"/>
                    <a:pt x="3705" y="5916"/>
                  </a:cubicBezTo>
                  <a:cubicBezTo>
                    <a:pt x="2833" y="8225"/>
                    <a:pt x="1817" y="10051"/>
                    <a:pt x="0" y="117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7" name="Google Shape;198;p2"/>
            <p:cNvSpPr/>
            <p:nvPr/>
          </p:nvSpPr>
          <p:spPr>
            <a:xfrm rot="5400000">
              <a:off x="8969400" y="3708000"/>
              <a:ext cx="295560" cy="138240"/>
            </a:xfrm>
            <a:custGeom>
              <a:avLst/>
              <a:gdLst>
                <a:gd name="textAreaLeft" fmla="*/ 0 w 295560"/>
                <a:gd name="textAreaRight" fmla="*/ 296280 w 295560"/>
                <a:gd name="textAreaTop" fmla="*/ 0 h 138240"/>
                <a:gd name="textAreaBottom" fmla="*/ 138960 h 138240"/>
              </a:gdLst>
              <a:ahLst/>
              <a:rect l="textAreaLeft" t="textAreaTop" r="textAreaRight" b="textAreaBottom"/>
              <a:pathLst>
                <a:path fill="none" w="9196" h="4313">
                  <a:moveTo>
                    <a:pt x="9196" y="1"/>
                  </a:moveTo>
                  <a:cubicBezTo>
                    <a:pt x="7154" y="211"/>
                    <a:pt x="6029" y="779"/>
                    <a:pt x="4592" y="2151"/>
                  </a:cubicBezTo>
                  <a:cubicBezTo>
                    <a:pt x="3152" y="3522"/>
                    <a:pt x="2042" y="4096"/>
                    <a:pt x="0" y="4313"/>
                  </a:cubicBezTo>
                </a:path>
              </a:pathLst>
            </a:custGeom>
            <a:solidFill>
              <a:schemeClr val="lt1"/>
            </a:solidFill>
            <a:ln w="9525">
              <a:solidFill>
                <a:srgbClr val="fffff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8" name="Google Shape;199;p2"/>
            <p:cNvSpPr/>
            <p:nvPr/>
          </p:nvSpPr>
          <p:spPr>
            <a:xfrm rot="5400000">
              <a:off x="9123120" y="3753720"/>
              <a:ext cx="235080" cy="107280"/>
            </a:xfrm>
            <a:custGeom>
              <a:avLst/>
              <a:gdLst>
                <a:gd name="textAreaLeft" fmla="*/ 0 w 235080"/>
                <a:gd name="textAreaRight" fmla="*/ 235800 w 235080"/>
                <a:gd name="textAreaTop" fmla="*/ 0 h 107280"/>
                <a:gd name="textAreaBottom" fmla="*/ 108000 h 107280"/>
              </a:gdLst>
              <a:ahLst/>
              <a:rect l="textAreaLeft" t="textAreaTop" r="textAreaRight" b="textAreaBottom"/>
              <a:pathLst>
                <a:path fill="none" w="7317" h="3354">
                  <a:moveTo>
                    <a:pt x="7317" y="3354"/>
                  </a:moveTo>
                  <a:cubicBezTo>
                    <a:pt x="4938" y="2064"/>
                    <a:pt x="2397" y="1258"/>
                    <a:pt x="0" y="1"/>
                  </a:cubicBezTo>
                </a:path>
              </a:pathLst>
            </a:custGeom>
            <a:solidFill>
              <a:schemeClr val="lt1"/>
            </a:solidFill>
            <a:ln w="9525">
              <a:solidFill>
                <a:srgbClr val="fffff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89" name="Google Shape;200;p2"/>
            <p:cNvSpPr/>
            <p:nvPr/>
          </p:nvSpPr>
          <p:spPr>
            <a:xfrm rot="5400000">
              <a:off x="9301680" y="3753720"/>
              <a:ext cx="56880" cy="285840"/>
            </a:xfrm>
            <a:custGeom>
              <a:avLst/>
              <a:gdLst>
                <a:gd name="textAreaLeft" fmla="*/ 0 w 56880"/>
                <a:gd name="textAreaRight" fmla="*/ 57600 w 56880"/>
                <a:gd name="textAreaTop" fmla="*/ 0 h 285840"/>
                <a:gd name="textAreaBottom" fmla="*/ 286560 h 285840"/>
              </a:gdLst>
              <a:ahLst/>
              <a:rect l="textAreaLeft" t="textAreaTop" r="textAreaRight" b="textAreaBottom"/>
              <a:pathLst>
                <a:path fill="none" w="1784" h="8893">
                  <a:moveTo>
                    <a:pt x="1784" y="8893"/>
                  </a:moveTo>
                  <a:cubicBezTo>
                    <a:pt x="434" y="5979"/>
                    <a:pt x="1228" y="3014"/>
                    <a:pt x="1"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0" name="Google Shape;201;p2"/>
            <p:cNvSpPr/>
            <p:nvPr/>
          </p:nvSpPr>
          <p:spPr>
            <a:xfrm rot="5400000">
              <a:off x="9266040" y="3846960"/>
              <a:ext cx="190080" cy="347760"/>
            </a:xfrm>
            <a:custGeom>
              <a:avLst/>
              <a:gdLst>
                <a:gd name="textAreaLeft" fmla="*/ 0 w 190080"/>
                <a:gd name="textAreaRight" fmla="*/ 190800 w 190080"/>
                <a:gd name="textAreaTop" fmla="*/ 0 h 347760"/>
                <a:gd name="textAreaBottom" fmla="*/ 348480 h 347760"/>
              </a:gdLst>
              <a:ahLst/>
              <a:rect l="textAreaLeft" t="textAreaTop" r="textAreaRight" b="textAreaBottom"/>
              <a:pathLst>
                <a:path fill="none" w="5925" h="10809">
                  <a:moveTo>
                    <a:pt x="1" y="10809"/>
                  </a:moveTo>
                  <a:cubicBezTo>
                    <a:pt x="524" y="6214"/>
                    <a:pt x="5384" y="4587"/>
                    <a:pt x="59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1" name="Google Shape;202;p2"/>
            <p:cNvSpPr/>
            <p:nvPr/>
          </p:nvSpPr>
          <p:spPr>
            <a:xfrm rot="5400000">
              <a:off x="9115560" y="3997440"/>
              <a:ext cx="429120" cy="285840"/>
            </a:xfrm>
            <a:custGeom>
              <a:avLst/>
              <a:gdLst>
                <a:gd name="textAreaLeft" fmla="*/ 0 w 429120"/>
                <a:gd name="textAreaRight" fmla="*/ 429840 w 429120"/>
                <a:gd name="textAreaTop" fmla="*/ 0 h 285840"/>
                <a:gd name="textAreaBottom" fmla="*/ 286560 h 285840"/>
              </a:gdLst>
              <a:ahLst/>
              <a:rect l="textAreaLeft" t="textAreaTop" r="textAreaRight" b="textAreaBottom"/>
              <a:pathLst>
                <a:path fill="none" w="13338" h="8893">
                  <a:moveTo>
                    <a:pt x="1" y="8893"/>
                  </a:moveTo>
                  <a:cubicBezTo>
                    <a:pt x="3240" y="4562"/>
                    <a:pt x="9600" y="4012"/>
                    <a:pt x="13337"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2" name="Google Shape;203;p2"/>
            <p:cNvSpPr/>
            <p:nvPr/>
          </p:nvSpPr>
          <p:spPr>
            <a:xfrm rot="5400000">
              <a:off x="8937000" y="4175640"/>
              <a:ext cx="607320" cy="107280"/>
            </a:xfrm>
            <a:custGeom>
              <a:avLst/>
              <a:gdLst>
                <a:gd name="textAreaLeft" fmla="*/ 0 w 607320"/>
                <a:gd name="textAreaRight" fmla="*/ 608040 w 607320"/>
                <a:gd name="textAreaTop" fmla="*/ 0 h 107280"/>
                <a:gd name="textAreaBottom" fmla="*/ 108000 h 107280"/>
              </a:gdLst>
              <a:ahLst/>
              <a:rect l="textAreaLeft" t="textAreaTop" r="textAreaRight" b="textAreaBottom"/>
              <a:pathLst>
                <a:path fill="none" w="18871" h="3354">
                  <a:moveTo>
                    <a:pt x="1" y="3354"/>
                  </a:moveTo>
                  <a:cubicBezTo>
                    <a:pt x="2722" y="1790"/>
                    <a:pt x="6439" y="1955"/>
                    <a:pt x="9485" y="1709"/>
                  </a:cubicBezTo>
                  <a:cubicBezTo>
                    <a:pt x="12658" y="1459"/>
                    <a:pt x="15875" y="1149"/>
                    <a:pt x="18871" y="1"/>
                  </a:cubicBezTo>
                </a:path>
              </a:pathLst>
            </a:custGeom>
            <a:solidFill>
              <a:schemeClr val="lt1"/>
            </a:solidFill>
            <a:ln w="9525">
              <a:solidFill>
                <a:srgbClr val="fffff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3" name="Google Shape;204;p2"/>
            <p:cNvSpPr/>
            <p:nvPr/>
          </p:nvSpPr>
          <p:spPr>
            <a:xfrm rot="5400000">
              <a:off x="8778600" y="4195440"/>
              <a:ext cx="677520" cy="138240"/>
            </a:xfrm>
            <a:custGeom>
              <a:avLst/>
              <a:gdLst>
                <a:gd name="textAreaLeft" fmla="*/ 0 w 677520"/>
                <a:gd name="textAreaRight" fmla="*/ 678240 w 677520"/>
                <a:gd name="textAreaTop" fmla="*/ 0 h 138240"/>
                <a:gd name="textAreaBottom" fmla="*/ 138960 h 138240"/>
              </a:gdLst>
              <a:ahLst/>
              <a:rect l="textAreaLeft" t="textAreaTop" r="textAreaRight" b="textAreaBottom"/>
              <a:pathLst>
                <a:path fill="none" w="21042" h="4313">
                  <a:moveTo>
                    <a:pt x="1" y="1"/>
                  </a:moveTo>
                  <a:cubicBezTo>
                    <a:pt x="7191" y="10"/>
                    <a:pt x="13855" y="4141"/>
                    <a:pt x="21042" y="4313"/>
                  </a:cubicBezTo>
                </a:path>
              </a:pathLst>
            </a:custGeom>
            <a:solidFill>
              <a:schemeClr val="lt1"/>
            </a:solidFill>
            <a:ln w="9525">
              <a:solidFill>
                <a:srgbClr val="fffff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4" name="Google Shape;205;p2"/>
            <p:cNvSpPr/>
            <p:nvPr/>
          </p:nvSpPr>
          <p:spPr>
            <a:xfrm rot="5400000">
              <a:off x="8693640" y="4040280"/>
              <a:ext cx="607320" cy="378360"/>
            </a:xfrm>
            <a:custGeom>
              <a:avLst/>
              <a:gdLst>
                <a:gd name="textAreaLeft" fmla="*/ 0 w 607320"/>
                <a:gd name="textAreaRight" fmla="*/ 608040 w 607320"/>
                <a:gd name="textAreaTop" fmla="*/ 0 h 378360"/>
                <a:gd name="textAreaBottom" fmla="*/ 379080 h 378360"/>
              </a:gdLst>
              <a:ahLst/>
              <a:rect l="textAreaLeft" t="textAreaTop" r="textAreaRight" b="textAreaBottom"/>
              <a:pathLst>
                <a:path fill="none" w="18871" h="11765">
                  <a:moveTo>
                    <a:pt x="1" y="1"/>
                  </a:moveTo>
                  <a:cubicBezTo>
                    <a:pt x="6406" y="3723"/>
                    <a:pt x="12511" y="7961"/>
                    <a:pt x="18871" y="117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5" name="Google Shape;206;p2"/>
            <p:cNvSpPr/>
            <p:nvPr/>
          </p:nvSpPr>
          <p:spPr>
            <a:xfrm rot="5400000">
              <a:off x="8693280" y="3861720"/>
              <a:ext cx="429120" cy="556920"/>
            </a:xfrm>
            <a:custGeom>
              <a:avLst/>
              <a:gdLst>
                <a:gd name="textAreaLeft" fmla="*/ 0 w 429120"/>
                <a:gd name="textAreaRight" fmla="*/ 429840 w 429120"/>
                <a:gd name="textAreaTop" fmla="*/ 0 h 556920"/>
                <a:gd name="textAreaBottom" fmla="*/ 557640 h 556920"/>
              </a:gdLst>
              <a:ahLst/>
              <a:rect l="textAreaLeft" t="textAreaTop" r="textAreaRight" b="textAreaBottom"/>
              <a:pathLst>
                <a:path fill="none" w="13338" h="17298">
                  <a:moveTo>
                    <a:pt x="1" y="1"/>
                  </a:moveTo>
                  <a:cubicBezTo>
                    <a:pt x="3700" y="6246"/>
                    <a:pt x="9335" y="11232"/>
                    <a:pt x="13337" y="172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96" name="Google Shape;207;p2"/>
          <p:cNvGrpSpPr/>
          <p:nvPr/>
        </p:nvGrpSpPr>
        <p:grpSpPr>
          <a:xfrm>
            <a:off x="3012120" y="4608720"/>
            <a:ext cx="466560" cy="594000"/>
            <a:chOff x="3012120" y="4608720"/>
            <a:chExt cx="466560" cy="594000"/>
          </a:xfrm>
        </p:grpSpPr>
        <p:sp>
          <p:nvSpPr>
            <p:cNvPr id="197" name="Google Shape;208;p2"/>
            <p:cNvSpPr/>
            <p:nvPr/>
          </p:nvSpPr>
          <p:spPr>
            <a:xfrm>
              <a:off x="301680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0"/>
                  </a:moveTo>
                  <a:cubicBezTo>
                    <a:pt x="262" y="0"/>
                    <a:pt x="1" y="262"/>
                    <a:pt x="1" y="584"/>
                  </a:cubicBezTo>
                  <a:cubicBezTo>
                    <a:pt x="1" y="906"/>
                    <a:pt x="262" y="1167"/>
                    <a:pt x="584" y="1167"/>
                  </a:cubicBezTo>
                  <a:cubicBezTo>
                    <a:pt x="906" y="1167"/>
                    <a:pt x="1165" y="906"/>
                    <a:pt x="1165" y="584"/>
                  </a:cubicBezTo>
                  <a:cubicBezTo>
                    <a:pt x="1165"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8" name="Google Shape;209;p2"/>
            <p:cNvSpPr/>
            <p:nvPr/>
          </p:nvSpPr>
          <p:spPr>
            <a:xfrm>
              <a:off x="308916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0"/>
                  </a:moveTo>
                  <a:cubicBezTo>
                    <a:pt x="262" y="0"/>
                    <a:pt x="1" y="262"/>
                    <a:pt x="1" y="584"/>
                  </a:cubicBezTo>
                  <a:cubicBezTo>
                    <a:pt x="1" y="906"/>
                    <a:pt x="262" y="1167"/>
                    <a:pt x="584" y="1167"/>
                  </a:cubicBezTo>
                  <a:cubicBezTo>
                    <a:pt x="906" y="1167"/>
                    <a:pt x="1167" y="906"/>
                    <a:pt x="1167" y="584"/>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99" name="Google Shape;210;p2"/>
            <p:cNvSpPr/>
            <p:nvPr/>
          </p:nvSpPr>
          <p:spPr>
            <a:xfrm>
              <a:off x="316116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0"/>
                  </a:moveTo>
                  <a:cubicBezTo>
                    <a:pt x="262" y="0"/>
                    <a:pt x="0" y="262"/>
                    <a:pt x="0" y="584"/>
                  </a:cubicBezTo>
                  <a:cubicBezTo>
                    <a:pt x="0" y="906"/>
                    <a:pt x="262" y="1167"/>
                    <a:pt x="584" y="1167"/>
                  </a:cubicBezTo>
                  <a:cubicBezTo>
                    <a:pt x="906" y="1167"/>
                    <a:pt x="1167" y="906"/>
                    <a:pt x="1167" y="584"/>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0" name="Google Shape;211;p2"/>
            <p:cNvSpPr/>
            <p:nvPr/>
          </p:nvSpPr>
          <p:spPr>
            <a:xfrm>
              <a:off x="323352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0"/>
                  </a:moveTo>
                  <a:cubicBezTo>
                    <a:pt x="262" y="0"/>
                    <a:pt x="0" y="262"/>
                    <a:pt x="0" y="584"/>
                  </a:cubicBezTo>
                  <a:cubicBezTo>
                    <a:pt x="0" y="906"/>
                    <a:pt x="262" y="1167"/>
                    <a:pt x="584" y="1167"/>
                  </a:cubicBezTo>
                  <a:cubicBezTo>
                    <a:pt x="905" y="1167"/>
                    <a:pt x="1167" y="906"/>
                    <a:pt x="1167" y="584"/>
                  </a:cubicBezTo>
                  <a:cubicBezTo>
                    <a:pt x="1167" y="262"/>
                    <a:pt x="905"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1" name="Google Shape;212;p2"/>
            <p:cNvSpPr/>
            <p:nvPr/>
          </p:nvSpPr>
          <p:spPr>
            <a:xfrm>
              <a:off x="330588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1" y="0"/>
                  </a:moveTo>
                  <a:cubicBezTo>
                    <a:pt x="259" y="0"/>
                    <a:pt x="0" y="262"/>
                    <a:pt x="0" y="584"/>
                  </a:cubicBezTo>
                  <a:cubicBezTo>
                    <a:pt x="0" y="906"/>
                    <a:pt x="259" y="1167"/>
                    <a:pt x="581" y="1167"/>
                  </a:cubicBezTo>
                  <a:cubicBezTo>
                    <a:pt x="902" y="1167"/>
                    <a:pt x="1164" y="906"/>
                    <a:pt x="1164" y="584"/>
                  </a:cubicBezTo>
                  <a:cubicBezTo>
                    <a:pt x="1164" y="262"/>
                    <a:pt x="902" y="0"/>
                    <a:pt x="5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2" name="Google Shape;213;p2"/>
            <p:cNvSpPr/>
            <p:nvPr/>
          </p:nvSpPr>
          <p:spPr>
            <a:xfrm>
              <a:off x="337788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1164" y="584"/>
                  </a:moveTo>
                  <a:cubicBezTo>
                    <a:pt x="1164" y="906"/>
                    <a:pt x="905" y="1167"/>
                    <a:pt x="583" y="1167"/>
                  </a:cubicBezTo>
                  <a:cubicBezTo>
                    <a:pt x="259" y="1167"/>
                    <a:pt x="0" y="906"/>
                    <a:pt x="0" y="584"/>
                  </a:cubicBezTo>
                  <a:cubicBezTo>
                    <a:pt x="0" y="262"/>
                    <a:pt x="259" y="0"/>
                    <a:pt x="583" y="0"/>
                  </a:cubicBezTo>
                  <a:cubicBezTo>
                    <a:pt x="905" y="0"/>
                    <a:pt x="1164" y="262"/>
                    <a:pt x="1164" y="584"/>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3" name="Google Shape;214;p2"/>
            <p:cNvSpPr/>
            <p:nvPr/>
          </p:nvSpPr>
          <p:spPr>
            <a:xfrm>
              <a:off x="3450240" y="4748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1165" y="584"/>
                  </a:moveTo>
                  <a:cubicBezTo>
                    <a:pt x="1165" y="906"/>
                    <a:pt x="906" y="1167"/>
                    <a:pt x="581" y="1167"/>
                  </a:cubicBezTo>
                  <a:cubicBezTo>
                    <a:pt x="260" y="1167"/>
                    <a:pt x="1" y="906"/>
                    <a:pt x="1" y="584"/>
                  </a:cubicBezTo>
                  <a:cubicBezTo>
                    <a:pt x="1" y="262"/>
                    <a:pt x="260" y="0"/>
                    <a:pt x="581" y="0"/>
                  </a:cubicBezTo>
                  <a:cubicBezTo>
                    <a:pt x="906" y="0"/>
                    <a:pt x="1165" y="262"/>
                    <a:pt x="1165" y="584"/>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4" name="Google Shape;215;p2"/>
            <p:cNvSpPr/>
            <p:nvPr/>
          </p:nvSpPr>
          <p:spPr>
            <a:xfrm>
              <a:off x="301680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5" name="Google Shape;216;p2"/>
            <p:cNvSpPr/>
            <p:nvPr/>
          </p:nvSpPr>
          <p:spPr>
            <a:xfrm>
              <a:off x="308916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6" name="Google Shape;217;p2"/>
            <p:cNvSpPr/>
            <p:nvPr/>
          </p:nvSpPr>
          <p:spPr>
            <a:xfrm>
              <a:off x="316116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7" name="Google Shape;218;p2"/>
            <p:cNvSpPr/>
            <p:nvPr/>
          </p:nvSpPr>
          <p:spPr>
            <a:xfrm>
              <a:off x="323352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8" name="Google Shape;219;p2"/>
            <p:cNvSpPr/>
            <p:nvPr/>
          </p:nvSpPr>
          <p:spPr>
            <a:xfrm>
              <a:off x="330588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09" name="Google Shape;220;p2"/>
            <p:cNvSpPr/>
            <p:nvPr/>
          </p:nvSpPr>
          <p:spPr>
            <a:xfrm>
              <a:off x="337788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0" name="Google Shape;221;p2"/>
            <p:cNvSpPr/>
            <p:nvPr/>
          </p:nvSpPr>
          <p:spPr>
            <a:xfrm>
              <a:off x="3450240" y="48189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1" name="Google Shape;222;p2"/>
            <p:cNvSpPr/>
            <p:nvPr/>
          </p:nvSpPr>
          <p:spPr>
            <a:xfrm>
              <a:off x="301680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2" name="Google Shape;223;p2"/>
            <p:cNvSpPr/>
            <p:nvPr/>
          </p:nvSpPr>
          <p:spPr>
            <a:xfrm>
              <a:off x="308916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2" y="1"/>
                    <a:pt x="1" y="262"/>
                    <a:pt x="1" y="584"/>
                  </a:cubicBezTo>
                  <a:cubicBezTo>
                    <a:pt x="1" y="906"/>
                    <a:pt x="262" y="1168"/>
                    <a:pt x="584" y="1168"/>
                  </a:cubicBezTo>
                  <a:cubicBezTo>
                    <a:pt x="906" y="1168"/>
                    <a:pt x="1167" y="906"/>
                    <a:pt x="1167" y="584"/>
                  </a:cubicBezTo>
                  <a:cubicBezTo>
                    <a:pt x="1167"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3" name="Google Shape;224;p2"/>
            <p:cNvSpPr/>
            <p:nvPr/>
          </p:nvSpPr>
          <p:spPr>
            <a:xfrm>
              <a:off x="316116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2" y="1"/>
                    <a:pt x="0" y="262"/>
                    <a:pt x="0" y="584"/>
                  </a:cubicBezTo>
                  <a:cubicBezTo>
                    <a:pt x="0" y="906"/>
                    <a:pt x="262" y="1168"/>
                    <a:pt x="584" y="1168"/>
                  </a:cubicBezTo>
                  <a:cubicBezTo>
                    <a:pt x="906" y="1168"/>
                    <a:pt x="1167" y="906"/>
                    <a:pt x="1167" y="584"/>
                  </a:cubicBezTo>
                  <a:cubicBezTo>
                    <a:pt x="1167"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4" name="Google Shape;225;p2"/>
            <p:cNvSpPr/>
            <p:nvPr/>
          </p:nvSpPr>
          <p:spPr>
            <a:xfrm>
              <a:off x="323352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2" y="1"/>
                    <a:pt x="0" y="262"/>
                    <a:pt x="0" y="584"/>
                  </a:cubicBezTo>
                  <a:cubicBezTo>
                    <a:pt x="0" y="906"/>
                    <a:pt x="262" y="1168"/>
                    <a:pt x="584" y="1168"/>
                  </a:cubicBezTo>
                  <a:cubicBezTo>
                    <a:pt x="905" y="1168"/>
                    <a:pt x="1167" y="906"/>
                    <a:pt x="1167" y="584"/>
                  </a:cubicBezTo>
                  <a:cubicBezTo>
                    <a:pt x="1167" y="262"/>
                    <a:pt x="905"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5" name="Google Shape;226;p2"/>
            <p:cNvSpPr/>
            <p:nvPr/>
          </p:nvSpPr>
          <p:spPr>
            <a:xfrm>
              <a:off x="330588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1" y="1"/>
                  </a:moveTo>
                  <a:cubicBezTo>
                    <a:pt x="259" y="1"/>
                    <a:pt x="0" y="262"/>
                    <a:pt x="0" y="584"/>
                  </a:cubicBezTo>
                  <a:cubicBezTo>
                    <a:pt x="0" y="906"/>
                    <a:pt x="259" y="1168"/>
                    <a:pt x="581" y="1168"/>
                  </a:cubicBezTo>
                  <a:cubicBezTo>
                    <a:pt x="902" y="1168"/>
                    <a:pt x="1164" y="906"/>
                    <a:pt x="1164" y="584"/>
                  </a:cubicBezTo>
                  <a:cubicBezTo>
                    <a:pt x="1164" y="262"/>
                    <a:pt x="902" y="1"/>
                    <a:pt x="581"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6" name="Google Shape;227;p2"/>
            <p:cNvSpPr/>
            <p:nvPr/>
          </p:nvSpPr>
          <p:spPr>
            <a:xfrm>
              <a:off x="337788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1164" y="584"/>
                  </a:moveTo>
                  <a:cubicBezTo>
                    <a:pt x="1164" y="906"/>
                    <a:pt x="905" y="1168"/>
                    <a:pt x="583" y="1168"/>
                  </a:cubicBezTo>
                  <a:cubicBezTo>
                    <a:pt x="259" y="1168"/>
                    <a:pt x="0" y="906"/>
                    <a:pt x="0" y="584"/>
                  </a:cubicBezTo>
                  <a:cubicBezTo>
                    <a:pt x="0" y="262"/>
                    <a:pt x="259" y="1"/>
                    <a:pt x="583" y="1"/>
                  </a:cubicBezTo>
                  <a:cubicBezTo>
                    <a:pt x="905" y="1"/>
                    <a:pt x="1164" y="262"/>
                    <a:pt x="1164" y="584"/>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7" name="Google Shape;228;p2"/>
            <p:cNvSpPr/>
            <p:nvPr/>
          </p:nvSpPr>
          <p:spPr>
            <a:xfrm>
              <a:off x="3450240" y="4678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1165" y="584"/>
                  </a:moveTo>
                  <a:cubicBezTo>
                    <a:pt x="1165" y="906"/>
                    <a:pt x="906" y="1168"/>
                    <a:pt x="581" y="1168"/>
                  </a:cubicBezTo>
                  <a:cubicBezTo>
                    <a:pt x="260" y="1168"/>
                    <a:pt x="1" y="906"/>
                    <a:pt x="1" y="584"/>
                  </a:cubicBezTo>
                  <a:cubicBezTo>
                    <a:pt x="1" y="262"/>
                    <a:pt x="260" y="1"/>
                    <a:pt x="581" y="1"/>
                  </a:cubicBezTo>
                  <a:cubicBezTo>
                    <a:pt x="906" y="1"/>
                    <a:pt x="1165" y="262"/>
                    <a:pt x="1165" y="584"/>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8" name="Google Shape;229;p2"/>
            <p:cNvSpPr/>
            <p:nvPr/>
          </p:nvSpPr>
          <p:spPr>
            <a:xfrm>
              <a:off x="301680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19" name="Google Shape;230;p2"/>
            <p:cNvSpPr/>
            <p:nvPr/>
          </p:nvSpPr>
          <p:spPr>
            <a:xfrm>
              <a:off x="308916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0" name="Google Shape;231;p2"/>
            <p:cNvSpPr/>
            <p:nvPr/>
          </p:nvSpPr>
          <p:spPr>
            <a:xfrm>
              <a:off x="316116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1" name="Google Shape;232;p2"/>
            <p:cNvSpPr/>
            <p:nvPr/>
          </p:nvSpPr>
          <p:spPr>
            <a:xfrm>
              <a:off x="323352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2" name="Google Shape;233;p2"/>
            <p:cNvSpPr/>
            <p:nvPr/>
          </p:nvSpPr>
          <p:spPr>
            <a:xfrm>
              <a:off x="330588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3" name="Google Shape;234;p2"/>
            <p:cNvSpPr/>
            <p:nvPr/>
          </p:nvSpPr>
          <p:spPr>
            <a:xfrm>
              <a:off x="337788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4" name="Google Shape;235;p2"/>
            <p:cNvSpPr/>
            <p:nvPr/>
          </p:nvSpPr>
          <p:spPr>
            <a:xfrm>
              <a:off x="3450240" y="46087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5" name="Google Shape;236;p2"/>
            <p:cNvSpPr/>
            <p:nvPr/>
          </p:nvSpPr>
          <p:spPr>
            <a:xfrm>
              <a:off x="301680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59"/>
                    <a:pt x="1" y="581"/>
                  </a:cubicBezTo>
                  <a:cubicBezTo>
                    <a:pt x="1" y="903"/>
                    <a:pt x="262" y="1165"/>
                    <a:pt x="584" y="1165"/>
                  </a:cubicBezTo>
                  <a:cubicBezTo>
                    <a:pt x="906" y="1165"/>
                    <a:pt x="1165" y="903"/>
                    <a:pt x="1165" y="581"/>
                  </a:cubicBezTo>
                  <a:cubicBezTo>
                    <a:pt x="1165"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6" name="Google Shape;237;p2"/>
            <p:cNvSpPr/>
            <p:nvPr/>
          </p:nvSpPr>
          <p:spPr>
            <a:xfrm>
              <a:off x="308916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1" y="259"/>
                    <a:pt x="1" y="581"/>
                  </a:cubicBezTo>
                  <a:cubicBezTo>
                    <a:pt x="1" y="903"/>
                    <a:pt x="262" y="1165"/>
                    <a:pt x="584" y="1165"/>
                  </a:cubicBezTo>
                  <a:cubicBezTo>
                    <a:pt x="906" y="1165"/>
                    <a:pt x="1167" y="903"/>
                    <a:pt x="1167" y="581"/>
                  </a:cubicBezTo>
                  <a:cubicBezTo>
                    <a:pt x="1167"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7" name="Google Shape;238;p2"/>
            <p:cNvSpPr/>
            <p:nvPr/>
          </p:nvSpPr>
          <p:spPr>
            <a:xfrm>
              <a:off x="316116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0" y="259"/>
                    <a:pt x="0" y="581"/>
                  </a:cubicBezTo>
                  <a:cubicBezTo>
                    <a:pt x="0" y="903"/>
                    <a:pt x="262" y="1165"/>
                    <a:pt x="584" y="1165"/>
                  </a:cubicBezTo>
                  <a:cubicBezTo>
                    <a:pt x="906" y="1165"/>
                    <a:pt x="1167" y="903"/>
                    <a:pt x="1167" y="581"/>
                  </a:cubicBezTo>
                  <a:cubicBezTo>
                    <a:pt x="1167"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8" name="Google Shape;239;p2"/>
            <p:cNvSpPr/>
            <p:nvPr/>
          </p:nvSpPr>
          <p:spPr>
            <a:xfrm>
              <a:off x="323352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0" y="259"/>
                    <a:pt x="0" y="581"/>
                  </a:cubicBezTo>
                  <a:cubicBezTo>
                    <a:pt x="0" y="903"/>
                    <a:pt x="262" y="1165"/>
                    <a:pt x="584" y="1165"/>
                  </a:cubicBezTo>
                  <a:cubicBezTo>
                    <a:pt x="905" y="1165"/>
                    <a:pt x="1167" y="903"/>
                    <a:pt x="1167" y="581"/>
                  </a:cubicBezTo>
                  <a:cubicBezTo>
                    <a:pt x="1167" y="259"/>
                    <a:pt x="905"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29" name="Google Shape;240;p2"/>
            <p:cNvSpPr/>
            <p:nvPr/>
          </p:nvSpPr>
          <p:spPr>
            <a:xfrm>
              <a:off x="330588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1" y="1"/>
                  </a:moveTo>
                  <a:cubicBezTo>
                    <a:pt x="259" y="1"/>
                    <a:pt x="0" y="259"/>
                    <a:pt x="0" y="581"/>
                  </a:cubicBezTo>
                  <a:cubicBezTo>
                    <a:pt x="0" y="903"/>
                    <a:pt x="259" y="1165"/>
                    <a:pt x="581" y="1165"/>
                  </a:cubicBezTo>
                  <a:cubicBezTo>
                    <a:pt x="902" y="1165"/>
                    <a:pt x="1164" y="903"/>
                    <a:pt x="1164" y="581"/>
                  </a:cubicBezTo>
                  <a:cubicBezTo>
                    <a:pt x="1164" y="259"/>
                    <a:pt x="902" y="1"/>
                    <a:pt x="581"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0" name="Google Shape;241;p2"/>
            <p:cNvSpPr/>
            <p:nvPr/>
          </p:nvSpPr>
          <p:spPr>
            <a:xfrm>
              <a:off x="337788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1164" y="581"/>
                  </a:moveTo>
                  <a:cubicBezTo>
                    <a:pt x="1164" y="903"/>
                    <a:pt x="905" y="1165"/>
                    <a:pt x="583" y="1165"/>
                  </a:cubicBezTo>
                  <a:cubicBezTo>
                    <a:pt x="259" y="1165"/>
                    <a:pt x="0" y="903"/>
                    <a:pt x="0" y="581"/>
                  </a:cubicBezTo>
                  <a:cubicBezTo>
                    <a:pt x="0" y="259"/>
                    <a:pt x="259" y="1"/>
                    <a:pt x="583" y="1"/>
                  </a:cubicBezTo>
                  <a:cubicBezTo>
                    <a:pt x="905" y="1"/>
                    <a:pt x="1164" y="259"/>
                    <a:pt x="1164" y="58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1" name="Google Shape;242;p2"/>
            <p:cNvSpPr/>
            <p:nvPr/>
          </p:nvSpPr>
          <p:spPr>
            <a:xfrm>
              <a:off x="3450240" y="48891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1165" y="581"/>
                  </a:moveTo>
                  <a:cubicBezTo>
                    <a:pt x="1165" y="903"/>
                    <a:pt x="906" y="1165"/>
                    <a:pt x="581" y="1165"/>
                  </a:cubicBezTo>
                  <a:cubicBezTo>
                    <a:pt x="260" y="1165"/>
                    <a:pt x="1" y="903"/>
                    <a:pt x="1" y="581"/>
                  </a:cubicBezTo>
                  <a:cubicBezTo>
                    <a:pt x="1" y="259"/>
                    <a:pt x="260" y="1"/>
                    <a:pt x="581" y="1"/>
                  </a:cubicBezTo>
                  <a:cubicBezTo>
                    <a:pt x="906" y="1"/>
                    <a:pt x="1165" y="259"/>
                    <a:pt x="1165" y="581"/>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2" name="Google Shape;243;p2"/>
            <p:cNvSpPr/>
            <p:nvPr/>
          </p:nvSpPr>
          <p:spPr>
            <a:xfrm>
              <a:off x="301680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0"/>
                  </a:moveTo>
                  <a:cubicBezTo>
                    <a:pt x="262" y="0"/>
                    <a:pt x="1" y="259"/>
                    <a:pt x="1" y="584"/>
                  </a:cubicBezTo>
                  <a:cubicBezTo>
                    <a:pt x="1" y="906"/>
                    <a:pt x="262" y="1164"/>
                    <a:pt x="584" y="1164"/>
                  </a:cubicBezTo>
                  <a:cubicBezTo>
                    <a:pt x="906" y="1164"/>
                    <a:pt x="1165" y="906"/>
                    <a:pt x="1165" y="584"/>
                  </a:cubicBezTo>
                  <a:cubicBezTo>
                    <a:pt x="1165"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3" name="Google Shape;244;p2"/>
            <p:cNvSpPr/>
            <p:nvPr/>
          </p:nvSpPr>
          <p:spPr>
            <a:xfrm>
              <a:off x="308916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0"/>
                  </a:moveTo>
                  <a:cubicBezTo>
                    <a:pt x="262" y="0"/>
                    <a:pt x="1" y="259"/>
                    <a:pt x="1" y="584"/>
                  </a:cubicBezTo>
                  <a:cubicBezTo>
                    <a:pt x="1" y="906"/>
                    <a:pt x="262" y="1164"/>
                    <a:pt x="584" y="1164"/>
                  </a:cubicBezTo>
                  <a:cubicBezTo>
                    <a:pt x="906" y="1164"/>
                    <a:pt x="1167" y="906"/>
                    <a:pt x="1167" y="584"/>
                  </a:cubicBezTo>
                  <a:cubicBezTo>
                    <a:pt x="1167"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4" name="Google Shape;245;p2"/>
            <p:cNvSpPr/>
            <p:nvPr/>
          </p:nvSpPr>
          <p:spPr>
            <a:xfrm>
              <a:off x="316116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0"/>
                  </a:moveTo>
                  <a:cubicBezTo>
                    <a:pt x="262" y="0"/>
                    <a:pt x="0" y="259"/>
                    <a:pt x="0" y="584"/>
                  </a:cubicBezTo>
                  <a:cubicBezTo>
                    <a:pt x="0" y="906"/>
                    <a:pt x="262" y="1164"/>
                    <a:pt x="584" y="1164"/>
                  </a:cubicBezTo>
                  <a:cubicBezTo>
                    <a:pt x="906" y="1164"/>
                    <a:pt x="1167" y="906"/>
                    <a:pt x="1167" y="584"/>
                  </a:cubicBezTo>
                  <a:cubicBezTo>
                    <a:pt x="1167"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5" name="Google Shape;246;p2"/>
            <p:cNvSpPr/>
            <p:nvPr/>
          </p:nvSpPr>
          <p:spPr>
            <a:xfrm>
              <a:off x="323352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0"/>
                  </a:moveTo>
                  <a:cubicBezTo>
                    <a:pt x="262" y="0"/>
                    <a:pt x="0" y="259"/>
                    <a:pt x="0" y="584"/>
                  </a:cubicBezTo>
                  <a:cubicBezTo>
                    <a:pt x="0" y="906"/>
                    <a:pt x="262" y="1164"/>
                    <a:pt x="584" y="1164"/>
                  </a:cubicBezTo>
                  <a:cubicBezTo>
                    <a:pt x="905" y="1164"/>
                    <a:pt x="1167" y="906"/>
                    <a:pt x="1167" y="584"/>
                  </a:cubicBezTo>
                  <a:cubicBezTo>
                    <a:pt x="1167" y="259"/>
                    <a:pt x="905"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6" name="Google Shape;247;p2"/>
            <p:cNvSpPr/>
            <p:nvPr/>
          </p:nvSpPr>
          <p:spPr>
            <a:xfrm>
              <a:off x="330588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1" y="0"/>
                  </a:moveTo>
                  <a:cubicBezTo>
                    <a:pt x="259" y="0"/>
                    <a:pt x="0" y="259"/>
                    <a:pt x="0" y="584"/>
                  </a:cubicBezTo>
                  <a:cubicBezTo>
                    <a:pt x="0" y="906"/>
                    <a:pt x="259" y="1164"/>
                    <a:pt x="581" y="1164"/>
                  </a:cubicBezTo>
                  <a:cubicBezTo>
                    <a:pt x="902" y="1164"/>
                    <a:pt x="1164" y="906"/>
                    <a:pt x="1164" y="584"/>
                  </a:cubicBezTo>
                  <a:cubicBezTo>
                    <a:pt x="1164" y="259"/>
                    <a:pt x="902" y="0"/>
                    <a:pt x="5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7" name="Google Shape;248;p2"/>
            <p:cNvSpPr/>
            <p:nvPr/>
          </p:nvSpPr>
          <p:spPr>
            <a:xfrm>
              <a:off x="337788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1164" y="584"/>
                  </a:moveTo>
                  <a:cubicBezTo>
                    <a:pt x="1164" y="906"/>
                    <a:pt x="905" y="1164"/>
                    <a:pt x="583" y="1164"/>
                  </a:cubicBezTo>
                  <a:cubicBezTo>
                    <a:pt x="259" y="1164"/>
                    <a:pt x="0" y="906"/>
                    <a:pt x="0" y="584"/>
                  </a:cubicBezTo>
                  <a:cubicBezTo>
                    <a:pt x="0" y="259"/>
                    <a:pt x="259" y="0"/>
                    <a:pt x="583" y="0"/>
                  </a:cubicBezTo>
                  <a:cubicBezTo>
                    <a:pt x="905" y="0"/>
                    <a:pt x="1164" y="259"/>
                    <a:pt x="1164" y="584"/>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8" name="Google Shape;249;p2"/>
            <p:cNvSpPr/>
            <p:nvPr/>
          </p:nvSpPr>
          <p:spPr>
            <a:xfrm>
              <a:off x="3450240" y="49590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1165" y="584"/>
                  </a:moveTo>
                  <a:cubicBezTo>
                    <a:pt x="1165" y="906"/>
                    <a:pt x="906" y="1164"/>
                    <a:pt x="581" y="1164"/>
                  </a:cubicBezTo>
                  <a:cubicBezTo>
                    <a:pt x="260" y="1164"/>
                    <a:pt x="1" y="906"/>
                    <a:pt x="1" y="584"/>
                  </a:cubicBezTo>
                  <a:cubicBezTo>
                    <a:pt x="1" y="259"/>
                    <a:pt x="260" y="0"/>
                    <a:pt x="581" y="0"/>
                  </a:cubicBezTo>
                  <a:cubicBezTo>
                    <a:pt x="906" y="0"/>
                    <a:pt x="1165" y="259"/>
                    <a:pt x="1165" y="584"/>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39" name="Google Shape;250;p2"/>
            <p:cNvSpPr/>
            <p:nvPr/>
          </p:nvSpPr>
          <p:spPr>
            <a:xfrm>
              <a:off x="301680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584" y="0"/>
                  </a:moveTo>
                  <a:cubicBezTo>
                    <a:pt x="262" y="0"/>
                    <a:pt x="1" y="262"/>
                    <a:pt x="1" y="583"/>
                  </a:cubicBezTo>
                  <a:cubicBezTo>
                    <a:pt x="1" y="905"/>
                    <a:pt x="262" y="1167"/>
                    <a:pt x="584" y="1167"/>
                  </a:cubicBezTo>
                  <a:cubicBezTo>
                    <a:pt x="906" y="1167"/>
                    <a:pt x="1165" y="905"/>
                    <a:pt x="1165" y="583"/>
                  </a:cubicBezTo>
                  <a:cubicBezTo>
                    <a:pt x="1165"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0" name="Google Shape;251;p2"/>
            <p:cNvSpPr/>
            <p:nvPr/>
          </p:nvSpPr>
          <p:spPr>
            <a:xfrm>
              <a:off x="308916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1" y="262"/>
                    <a:pt x="1" y="583"/>
                  </a:cubicBezTo>
                  <a:cubicBezTo>
                    <a:pt x="1"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1" name="Google Shape;252;p2"/>
            <p:cNvSpPr/>
            <p:nvPr/>
          </p:nvSpPr>
          <p:spPr>
            <a:xfrm>
              <a:off x="316116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6" y="1167"/>
                    <a:pt x="1167" y="905"/>
                    <a:pt x="1167" y="583"/>
                  </a:cubicBezTo>
                  <a:cubicBezTo>
                    <a:pt x="1167" y="262"/>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2" name="Google Shape;253;p2"/>
            <p:cNvSpPr/>
            <p:nvPr/>
          </p:nvSpPr>
          <p:spPr>
            <a:xfrm>
              <a:off x="323352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7">
                  <a:moveTo>
                    <a:pt x="584" y="0"/>
                  </a:moveTo>
                  <a:cubicBezTo>
                    <a:pt x="262" y="0"/>
                    <a:pt x="0" y="262"/>
                    <a:pt x="0" y="583"/>
                  </a:cubicBezTo>
                  <a:cubicBezTo>
                    <a:pt x="0" y="905"/>
                    <a:pt x="262" y="1167"/>
                    <a:pt x="584" y="1167"/>
                  </a:cubicBezTo>
                  <a:cubicBezTo>
                    <a:pt x="905" y="1167"/>
                    <a:pt x="1167" y="905"/>
                    <a:pt x="1167" y="583"/>
                  </a:cubicBezTo>
                  <a:cubicBezTo>
                    <a:pt x="1167" y="262"/>
                    <a:pt x="905"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3" name="Google Shape;254;p2"/>
            <p:cNvSpPr/>
            <p:nvPr/>
          </p:nvSpPr>
          <p:spPr>
            <a:xfrm>
              <a:off x="330588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581" y="0"/>
                  </a:moveTo>
                  <a:cubicBezTo>
                    <a:pt x="259" y="0"/>
                    <a:pt x="0" y="262"/>
                    <a:pt x="0" y="583"/>
                  </a:cubicBezTo>
                  <a:cubicBezTo>
                    <a:pt x="0" y="905"/>
                    <a:pt x="259" y="1167"/>
                    <a:pt x="581" y="1167"/>
                  </a:cubicBezTo>
                  <a:cubicBezTo>
                    <a:pt x="902" y="1167"/>
                    <a:pt x="1164" y="905"/>
                    <a:pt x="1164" y="583"/>
                  </a:cubicBezTo>
                  <a:cubicBezTo>
                    <a:pt x="1164" y="262"/>
                    <a:pt x="902" y="0"/>
                    <a:pt x="5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4" name="Google Shape;255;p2"/>
            <p:cNvSpPr/>
            <p:nvPr/>
          </p:nvSpPr>
          <p:spPr>
            <a:xfrm>
              <a:off x="337788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7">
                  <a:moveTo>
                    <a:pt x="1164" y="583"/>
                  </a:moveTo>
                  <a:cubicBezTo>
                    <a:pt x="1164" y="905"/>
                    <a:pt x="905" y="1167"/>
                    <a:pt x="583" y="1167"/>
                  </a:cubicBezTo>
                  <a:cubicBezTo>
                    <a:pt x="259" y="1167"/>
                    <a:pt x="0" y="905"/>
                    <a:pt x="0" y="583"/>
                  </a:cubicBezTo>
                  <a:cubicBezTo>
                    <a:pt x="0" y="262"/>
                    <a:pt x="259" y="0"/>
                    <a:pt x="583" y="0"/>
                  </a:cubicBezTo>
                  <a:cubicBezTo>
                    <a:pt x="905" y="0"/>
                    <a:pt x="1164" y="262"/>
                    <a:pt x="1164" y="583"/>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5" name="Google Shape;256;p2"/>
            <p:cNvSpPr/>
            <p:nvPr/>
          </p:nvSpPr>
          <p:spPr>
            <a:xfrm>
              <a:off x="3450240" y="50292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7">
                  <a:moveTo>
                    <a:pt x="1165" y="583"/>
                  </a:moveTo>
                  <a:cubicBezTo>
                    <a:pt x="1165" y="905"/>
                    <a:pt x="906" y="1167"/>
                    <a:pt x="581" y="1167"/>
                  </a:cubicBezTo>
                  <a:cubicBezTo>
                    <a:pt x="260" y="1167"/>
                    <a:pt x="1" y="905"/>
                    <a:pt x="1" y="583"/>
                  </a:cubicBezTo>
                  <a:cubicBezTo>
                    <a:pt x="1" y="262"/>
                    <a:pt x="260" y="0"/>
                    <a:pt x="581" y="0"/>
                  </a:cubicBezTo>
                  <a:cubicBezTo>
                    <a:pt x="906" y="0"/>
                    <a:pt x="1165" y="262"/>
                    <a:pt x="1165" y="583"/>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6" name="Google Shape;257;p2"/>
            <p:cNvSpPr/>
            <p:nvPr/>
          </p:nvSpPr>
          <p:spPr>
            <a:xfrm>
              <a:off x="301680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59"/>
                    <a:pt x="1" y="584"/>
                  </a:cubicBezTo>
                  <a:cubicBezTo>
                    <a:pt x="1" y="906"/>
                    <a:pt x="262" y="1165"/>
                    <a:pt x="584" y="1165"/>
                  </a:cubicBezTo>
                  <a:cubicBezTo>
                    <a:pt x="906" y="1165"/>
                    <a:pt x="1165" y="906"/>
                    <a:pt x="1165" y="584"/>
                  </a:cubicBezTo>
                  <a:cubicBezTo>
                    <a:pt x="1165"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7" name="Google Shape;258;p2"/>
            <p:cNvSpPr/>
            <p:nvPr/>
          </p:nvSpPr>
          <p:spPr>
            <a:xfrm>
              <a:off x="308916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1" y="259"/>
                    <a:pt x="1" y="584"/>
                  </a:cubicBezTo>
                  <a:cubicBezTo>
                    <a:pt x="1" y="906"/>
                    <a:pt x="262" y="1165"/>
                    <a:pt x="584" y="1165"/>
                  </a:cubicBezTo>
                  <a:cubicBezTo>
                    <a:pt x="906" y="1165"/>
                    <a:pt x="1167" y="906"/>
                    <a:pt x="1167" y="584"/>
                  </a:cubicBezTo>
                  <a:cubicBezTo>
                    <a:pt x="1167"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8" name="Google Shape;259;p2"/>
            <p:cNvSpPr/>
            <p:nvPr/>
          </p:nvSpPr>
          <p:spPr>
            <a:xfrm>
              <a:off x="316116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0" y="259"/>
                    <a:pt x="0" y="584"/>
                  </a:cubicBezTo>
                  <a:cubicBezTo>
                    <a:pt x="0" y="906"/>
                    <a:pt x="262" y="1165"/>
                    <a:pt x="584" y="1165"/>
                  </a:cubicBezTo>
                  <a:cubicBezTo>
                    <a:pt x="906" y="1165"/>
                    <a:pt x="1167" y="906"/>
                    <a:pt x="1167" y="584"/>
                  </a:cubicBezTo>
                  <a:cubicBezTo>
                    <a:pt x="1167"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49" name="Google Shape;260;p2"/>
            <p:cNvSpPr/>
            <p:nvPr/>
          </p:nvSpPr>
          <p:spPr>
            <a:xfrm>
              <a:off x="323352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2" y="1"/>
                    <a:pt x="0" y="259"/>
                    <a:pt x="0" y="584"/>
                  </a:cubicBezTo>
                  <a:cubicBezTo>
                    <a:pt x="0" y="906"/>
                    <a:pt x="262" y="1165"/>
                    <a:pt x="584" y="1165"/>
                  </a:cubicBezTo>
                  <a:cubicBezTo>
                    <a:pt x="905" y="1165"/>
                    <a:pt x="1167" y="906"/>
                    <a:pt x="1167" y="584"/>
                  </a:cubicBezTo>
                  <a:cubicBezTo>
                    <a:pt x="1167" y="259"/>
                    <a:pt x="905"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0" name="Google Shape;261;p2"/>
            <p:cNvSpPr/>
            <p:nvPr/>
          </p:nvSpPr>
          <p:spPr>
            <a:xfrm>
              <a:off x="330588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1" y="1"/>
                  </a:moveTo>
                  <a:cubicBezTo>
                    <a:pt x="259" y="1"/>
                    <a:pt x="0" y="259"/>
                    <a:pt x="0" y="584"/>
                  </a:cubicBezTo>
                  <a:cubicBezTo>
                    <a:pt x="0" y="906"/>
                    <a:pt x="259" y="1165"/>
                    <a:pt x="581" y="1165"/>
                  </a:cubicBezTo>
                  <a:cubicBezTo>
                    <a:pt x="902" y="1165"/>
                    <a:pt x="1164" y="906"/>
                    <a:pt x="1164" y="584"/>
                  </a:cubicBezTo>
                  <a:cubicBezTo>
                    <a:pt x="1164" y="259"/>
                    <a:pt x="902" y="1"/>
                    <a:pt x="581"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1" name="Google Shape;262;p2"/>
            <p:cNvSpPr/>
            <p:nvPr/>
          </p:nvSpPr>
          <p:spPr>
            <a:xfrm>
              <a:off x="337788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1164" y="584"/>
                  </a:moveTo>
                  <a:cubicBezTo>
                    <a:pt x="1164" y="906"/>
                    <a:pt x="905" y="1165"/>
                    <a:pt x="583" y="1165"/>
                  </a:cubicBezTo>
                  <a:cubicBezTo>
                    <a:pt x="259" y="1165"/>
                    <a:pt x="0" y="906"/>
                    <a:pt x="0" y="584"/>
                  </a:cubicBezTo>
                  <a:cubicBezTo>
                    <a:pt x="0" y="259"/>
                    <a:pt x="259" y="1"/>
                    <a:pt x="583" y="1"/>
                  </a:cubicBezTo>
                  <a:cubicBezTo>
                    <a:pt x="905" y="1"/>
                    <a:pt x="1164" y="259"/>
                    <a:pt x="1164" y="584"/>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2" name="Google Shape;263;p2"/>
            <p:cNvSpPr/>
            <p:nvPr/>
          </p:nvSpPr>
          <p:spPr>
            <a:xfrm>
              <a:off x="3450240" y="509940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1165" y="584"/>
                  </a:moveTo>
                  <a:cubicBezTo>
                    <a:pt x="1165" y="906"/>
                    <a:pt x="906" y="1165"/>
                    <a:pt x="581" y="1165"/>
                  </a:cubicBezTo>
                  <a:cubicBezTo>
                    <a:pt x="260" y="1165"/>
                    <a:pt x="1" y="906"/>
                    <a:pt x="1" y="584"/>
                  </a:cubicBezTo>
                  <a:cubicBezTo>
                    <a:pt x="1" y="259"/>
                    <a:pt x="260" y="1"/>
                    <a:pt x="581" y="1"/>
                  </a:cubicBezTo>
                  <a:cubicBezTo>
                    <a:pt x="906" y="1"/>
                    <a:pt x="1165" y="259"/>
                    <a:pt x="1165" y="584"/>
                  </a:cubicBezTo>
                  <a:close/>
                </a:path>
              </a:pathLst>
            </a:custGeom>
            <a:solidFill>
              <a:schemeClr val="lt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3" name="Google Shape;264;p2"/>
            <p:cNvSpPr/>
            <p:nvPr/>
          </p:nvSpPr>
          <p:spPr>
            <a:xfrm>
              <a:off x="3012120" y="516924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5"/>
                    <a:pt x="632" y="1168"/>
                    <a:pt x="776" y="1168"/>
                  </a:cubicBezTo>
                  <a:cubicBezTo>
                    <a:pt x="1075" y="1168"/>
                    <a:pt x="1363" y="936"/>
                    <a:pt x="1363" y="584"/>
                  </a:cubicBezTo>
                  <a:cubicBezTo>
                    <a:pt x="1363" y="262"/>
                    <a:pt x="1101" y="0"/>
                    <a:pt x="77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4" name="Google Shape;265;p2"/>
            <p:cNvSpPr/>
            <p:nvPr/>
          </p:nvSpPr>
          <p:spPr>
            <a:xfrm>
              <a:off x="3084120" y="516924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5" name="Google Shape;266;p2"/>
            <p:cNvSpPr/>
            <p:nvPr/>
          </p:nvSpPr>
          <p:spPr>
            <a:xfrm>
              <a:off x="3156480" y="516924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5"/>
                    <a:pt x="632" y="1168"/>
                    <a:pt x="775" y="1168"/>
                  </a:cubicBezTo>
                  <a:cubicBezTo>
                    <a:pt x="1075" y="1168"/>
                    <a:pt x="1362" y="936"/>
                    <a:pt x="1362" y="584"/>
                  </a:cubicBezTo>
                  <a:cubicBezTo>
                    <a:pt x="1362" y="262"/>
                    <a:pt x="1101" y="0"/>
                    <a:pt x="77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6" name="Google Shape;267;p2"/>
            <p:cNvSpPr/>
            <p:nvPr/>
          </p:nvSpPr>
          <p:spPr>
            <a:xfrm>
              <a:off x="3228480" y="516924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8" y="0"/>
                  </a:moveTo>
                  <a:cubicBezTo>
                    <a:pt x="260" y="0"/>
                    <a:pt x="1" y="627"/>
                    <a:pt x="367" y="996"/>
                  </a:cubicBezTo>
                  <a:cubicBezTo>
                    <a:pt x="485" y="1115"/>
                    <a:pt x="630" y="1168"/>
                    <a:pt x="774" y="1168"/>
                  </a:cubicBezTo>
                  <a:cubicBezTo>
                    <a:pt x="1073" y="1168"/>
                    <a:pt x="1362" y="936"/>
                    <a:pt x="1362" y="584"/>
                  </a:cubicBezTo>
                  <a:cubicBezTo>
                    <a:pt x="1362" y="262"/>
                    <a:pt x="1103" y="0"/>
                    <a:pt x="782" y="0"/>
                  </a:cubicBezTo>
                  <a:cubicBezTo>
                    <a:pt x="780" y="0"/>
                    <a:pt x="779" y="0"/>
                    <a:pt x="778"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7" name="Google Shape;268;p2"/>
            <p:cNvSpPr/>
            <p:nvPr/>
          </p:nvSpPr>
          <p:spPr>
            <a:xfrm>
              <a:off x="3300840" y="516924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80" y="0"/>
                  </a:moveTo>
                  <a:cubicBezTo>
                    <a:pt x="262" y="0"/>
                    <a:pt x="1" y="629"/>
                    <a:pt x="368" y="996"/>
                  </a:cubicBezTo>
                  <a:cubicBezTo>
                    <a:pt x="486" y="1115"/>
                    <a:pt x="633" y="1168"/>
                    <a:pt x="776" y="1168"/>
                  </a:cubicBezTo>
                  <a:cubicBezTo>
                    <a:pt x="1076" y="1168"/>
                    <a:pt x="1363" y="936"/>
                    <a:pt x="1363" y="584"/>
                  </a:cubicBezTo>
                  <a:cubicBezTo>
                    <a:pt x="1363" y="262"/>
                    <a:pt x="1101" y="0"/>
                    <a:pt x="780"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8" name="Google Shape;269;p2"/>
            <p:cNvSpPr/>
            <p:nvPr/>
          </p:nvSpPr>
          <p:spPr>
            <a:xfrm>
              <a:off x="3372840" y="5169240"/>
              <a:ext cx="33480" cy="33480"/>
            </a:xfrm>
            <a:custGeom>
              <a:avLst/>
              <a:gdLst>
                <a:gd name="textAreaLeft" fmla="*/ 0 w 33480"/>
                <a:gd name="textAreaRight" fmla="*/ 34200 w 33480"/>
                <a:gd name="textAreaTop" fmla="*/ 0 h 33480"/>
                <a:gd name="textAreaBottom" fmla="*/ 34200 h 33480"/>
              </a:gdLst>
              <a:ahLst/>
              <a:rect l="textAreaLeft" t="textAreaTop" r="textAreaRight" b="textAreaBottom"/>
              <a:pathLst>
                <a:path w="1366" h="1366">
                  <a:moveTo>
                    <a:pt x="785" y="3"/>
                  </a:moveTo>
                  <a:cubicBezTo>
                    <a:pt x="265" y="0"/>
                    <a:pt x="1" y="629"/>
                    <a:pt x="367" y="999"/>
                  </a:cubicBezTo>
                  <a:cubicBezTo>
                    <a:pt x="734" y="1366"/>
                    <a:pt x="1363" y="1107"/>
                    <a:pt x="1363" y="587"/>
                  </a:cubicBezTo>
                  <a:cubicBezTo>
                    <a:pt x="1366" y="265"/>
                    <a:pt x="1104" y="3"/>
                    <a:pt x="785" y="3"/>
                  </a:cubicBezTo>
                  <a:close/>
                </a:path>
              </a:pathLst>
            </a:custGeom>
            <a:solidFill>
              <a:schemeClr val="dk2"/>
            </a:solidFill>
            <a:ln w="0">
              <a:noFill/>
            </a:ln>
          </p:spPr>
          <p:style>
            <a:lnRef idx="0"/>
            <a:fillRef idx="0"/>
            <a:effectRef idx="0"/>
            <a:fontRef idx="minor"/>
          </p:style>
          <p:txBody>
            <a:bodyPr lIns="90000" rIns="90000" tIns="16920" bIns="169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59" name="Google Shape;270;p2"/>
            <p:cNvSpPr/>
            <p:nvPr/>
          </p:nvSpPr>
          <p:spPr>
            <a:xfrm>
              <a:off x="3445200" y="5169240"/>
              <a:ext cx="33480" cy="33480"/>
            </a:xfrm>
            <a:custGeom>
              <a:avLst/>
              <a:gdLst>
                <a:gd name="textAreaLeft" fmla="*/ 0 w 33480"/>
                <a:gd name="textAreaRight" fmla="*/ 34200 w 33480"/>
                <a:gd name="textAreaTop" fmla="*/ 0 h 33480"/>
                <a:gd name="textAreaBottom" fmla="*/ 34200 h 33480"/>
              </a:gdLst>
              <a:ahLst/>
              <a:rect l="textAreaLeft" t="textAreaTop" r="textAreaRight" b="textAreaBottom"/>
              <a:pathLst>
                <a:path w="1363" h="1363">
                  <a:moveTo>
                    <a:pt x="779" y="0"/>
                  </a:moveTo>
                  <a:cubicBezTo>
                    <a:pt x="262" y="0"/>
                    <a:pt x="0" y="629"/>
                    <a:pt x="370" y="996"/>
                  </a:cubicBezTo>
                  <a:cubicBezTo>
                    <a:pt x="737" y="1363"/>
                    <a:pt x="1363" y="1104"/>
                    <a:pt x="1363" y="584"/>
                  </a:cubicBezTo>
                  <a:cubicBezTo>
                    <a:pt x="1363" y="262"/>
                    <a:pt x="1104" y="0"/>
                    <a:pt x="779" y="0"/>
                  </a:cubicBezTo>
                  <a:close/>
                </a:path>
              </a:pathLst>
            </a:custGeom>
            <a:solidFill>
              <a:schemeClr val="lt2"/>
            </a:solidFill>
            <a:ln w="0">
              <a:noFill/>
            </a:ln>
          </p:spPr>
          <p:style>
            <a:lnRef idx="0"/>
            <a:fillRef idx="0"/>
            <a:effectRef idx="0"/>
            <a:fontRef idx="minor"/>
          </p:style>
          <p:txBody>
            <a:bodyPr lIns="90000" rIns="90000" tIns="16920" bIns="169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260" name="Google Shape;271;p2"/>
          <p:cNvSpPr/>
          <p:nvPr/>
        </p:nvSpPr>
        <p:spPr>
          <a:xfrm>
            <a:off x="2235240" y="99144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fill="none" w="27639" h="1649">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a:solidFill>
              <a:srgbClr val="ff8cc9"/>
            </a:solidFill>
            <a:miter/>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1" name="Google Shape;272;p2"/>
          <p:cNvSpPr/>
          <p:nvPr/>
        </p:nvSpPr>
        <p:spPr>
          <a:xfrm>
            <a:off x="6217920" y="411084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w="27636" h="1652">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nvGrpSpPr>
          <p:cNvPr id="262" name="Google Shape;273;p2"/>
          <p:cNvGrpSpPr/>
          <p:nvPr/>
        </p:nvGrpSpPr>
        <p:grpSpPr>
          <a:xfrm>
            <a:off x="713160" y="539640"/>
            <a:ext cx="262440" cy="681120"/>
            <a:chOff x="713160" y="539640"/>
            <a:chExt cx="262440" cy="681120"/>
          </a:xfrm>
        </p:grpSpPr>
        <p:sp>
          <p:nvSpPr>
            <p:cNvPr id="263" name="Google Shape;274;p2"/>
            <p:cNvSpPr/>
            <p:nvPr/>
          </p:nvSpPr>
          <p:spPr>
            <a:xfrm>
              <a:off x="713160" y="705240"/>
              <a:ext cx="262440" cy="262440"/>
            </a:xfrm>
            <a:custGeom>
              <a:avLst/>
              <a:gdLst>
                <a:gd name="textAreaLeft" fmla="*/ 0 w 262440"/>
                <a:gd name="textAreaRight" fmla="*/ 263160 w 262440"/>
                <a:gd name="textAreaTop" fmla="*/ 0 h 262440"/>
                <a:gd name="textAreaBottom" fmla="*/ 263160 h 262440"/>
              </a:gdLst>
              <a:ahLst/>
              <a:rect l="textAreaLeft" t="textAreaTop" r="textAreaRight" b="textAreaBottom"/>
              <a:pathLst>
                <a:path w="12345" h="12345">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4" name="Google Shape;275;p2"/>
            <p:cNvSpPr/>
            <p:nvPr/>
          </p:nvSpPr>
          <p:spPr>
            <a:xfrm>
              <a:off x="757080" y="1045800"/>
              <a:ext cx="174960" cy="174960"/>
            </a:xfrm>
            <a:custGeom>
              <a:avLst/>
              <a:gdLst>
                <a:gd name="textAreaLeft" fmla="*/ 0 w 174960"/>
                <a:gd name="textAreaRight" fmla="*/ 175680 w 174960"/>
                <a:gd name="textAreaTop" fmla="*/ 0 h 174960"/>
                <a:gd name="textAreaBottom" fmla="*/ 175680 h 174960"/>
              </a:gdLst>
              <a:ahLst/>
              <a:rect l="textAreaLeft" t="textAreaTop" r="textAreaRight" b="textAreaBottom"/>
              <a:pathLst>
                <a:path w="8234" h="8238">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87840" bIns="878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5" name="Google Shape;276;p2"/>
            <p:cNvSpPr/>
            <p:nvPr/>
          </p:nvSpPr>
          <p:spPr>
            <a:xfrm>
              <a:off x="747000" y="539640"/>
              <a:ext cx="194760" cy="52200"/>
            </a:xfrm>
            <a:custGeom>
              <a:avLst/>
              <a:gdLst>
                <a:gd name="textAreaLeft" fmla="*/ 0 w 194760"/>
                <a:gd name="textAreaRight" fmla="*/ 195480 w 194760"/>
                <a:gd name="textAreaTop" fmla="*/ 0 h 52200"/>
                <a:gd name="textAreaBottom" fmla="*/ 52920 h 52200"/>
              </a:gdLst>
              <a:ahLst/>
              <a:rect l="textAreaLeft" t="textAreaTop" r="textAreaRight" b="textAreaBottom"/>
              <a:pathLst>
                <a:path w="9163" h="2482">
                  <a:moveTo>
                    <a:pt x="0" y="0"/>
                  </a:moveTo>
                  <a:lnTo>
                    <a:pt x="0" y="2481"/>
                  </a:lnTo>
                  <a:lnTo>
                    <a:pt x="9163" y="2481"/>
                  </a:lnTo>
                  <a:lnTo>
                    <a:pt x="9163"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26280" bIns="2628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266" name="Google Shape;277;p2"/>
          <p:cNvGrpSpPr/>
          <p:nvPr/>
        </p:nvGrpSpPr>
        <p:grpSpPr>
          <a:xfrm>
            <a:off x="8209800" y="3906720"/>
            <a:ext cx="220320" cy="696600"/>
            <a:chOff x="8209800" y="3906720"/>
            <a:chExt cx="220320" cy="696600"/>
          </a:xfrm>
        </p:grpSpPr>
        <p:sp>
          <p:nvSpPr>
            <p:cNvPr id="267" name="Google Shape;278;p2"/>
            <p:cNvSpPr/>
            <p:nvPr/>
          </p:nvSpPr>
          <p:spPr>
            <a:xfrm>
              <a:off x="8238600" y="4189320"/>
              <a:ext cx="162360" cy="162360"/>
            </a:xfrm>
            <a:custGeom>
              <a:avLst/>
              <a:gdLst>
                <a:gd name="textAreaLeft" fmla="*/ 0 w 162360"/>
                <a:gd name="textAreaRight" fmla="*/ 163080 w 162360"/>
                <a:gd name="textAreaTop" fmla="*/ 0 h 162360"/>
                <a:gd name="textAreaBottom" fmla="*/ 163080 h 162360"/>
              </a:gdLst>
              <a:ahLst/>
              <a:rect l="textAreaLeft" t="textAreaTop" r="textAreaRight" b="textAreaBottom"/>
              <a:pathLst>
                <a:path w="12345" h="12345">
                  <a:moveTo>
                    <a:pt x="6171" y="0"/>
                  </a:moveTo>
                  <a:cubicBezTo>
                    <a:pt x="2764" y="0"/>
                    <a:pt x="0" y="2767"/>
                    <a:pt x="0" y="6174"/>
                  </a:cubicBezTo>
                  <a:cubicBezTo>
                    <a:pt x="0" y="9581"/>
                    <a:pt x="2764" y="12345"/>
                    <a:pt x="6171" y="12345"/>
                  </a:cubicBezTo>
                  <a:cubicBezTo>
                    <a:pt x="9581" y="12345"/>
                    <a:pt x="12344" y="9581"/>
                    <a:pt x="12344" y="6174"/>
                  </a:cubicBezTo>
                  <a:cubicBezTo>
                    <a:pt x="12344" y="2767"/>
                    <a:pt x="9581" y="0"/>
                    <a:pt x="6171" y="0"/>
                  </a:cubicBezTo>
                  <a:close/>
                  <a:moveTo>
                    <a:pt x="6171" y="8931"/>
                  </a:moveTo>
                  <a:cubicBezTo>
                    <a:pt x="5055" y="8935"/>
                    <a:pt x="4048" y="8264"/>
                    <a:pt x="3621" y="7232"/>
                  </a:cubicBezTo>
                  <a:cubicBezTo>
                    <a:pt x="3191" y="6201"/>
                    <a:pt x="3428" y="5013"/>
                    <a:pt x="4216" y="4222"/>
                  </a:cubicBezTo>
                  <a:cubicBezTo>
                    <a:pt x="5004" y="3434"/>
                    <a:pt x="6192" y="3197"/>
                    <a:pt x="7223" y="3624"/>
                  </a:cubicBezTo>
                  <a:cubicBezTo>
                    <a:pt x="8255" y="4051"/>
                    <a:pt x="8925" y="5058"/>
                    <a:pt x="8928" y="6174"/>
                  </a:cubicBezTo>
                  <a:cubicBezTo>
                    <a:pt x="8928" y="7696"/>
                    <a:pt x="7692" y="8931"/>
                    <a:pt x="6171" y="8931"/>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1360" bIns="81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8" name="Google Shape;279;p2"/>
            <p:cNvSpPr/>
            <p:nvPr/>
          </p:nvSpPr>
          <p:spPr>
            <a:xfrm>
              <a:off x="8209800" y="3906720"/>
              <a:ext cx="220320" cy="220320"/>
            </a:xfrm>
            <a:custGeom>
              <a:avLst/>
              <a:gdLst>
                <a:gd name="textAreaLeft" fmla="*/ 0 w 220320"/>
                <a:gd name="textAreaRight" fmla="*/ 221040 w 220320"/>
                <a:gd name="textAreaTop" fmla="*/ 0 h 220320"/>
                <a:gd name="textAreaBottom" fmla="*/ 221040 h 220320"/>
              </a:gdLst>
              <a:ahLst/>
              <a:rect l="textAreaLeft" t="textAreaTop" r="textAreaRight" b="textAreaBottom"/>
              <a:pathLst>
                <a:path w="16739" h="16742">
                  <a:moveTo>
                    <a:pt x="12799" y="3946"/>
                  </a:moveTo>
                  <a:lnTo>
                    <a:pt x="12799" y="12802"/>
                  </a:lnTo>
                  <a:lnTo>
                    <a:pt x="3943" y="12802"/>
                  </a:lnTo>
                  <a:lnTo>
                    <a:pt x="3943" y="3946"/>
                  </a:lnTo>
                  <a:close/>
                  <a:moveTo>
                    <a:pt x="1" y="0"/>
                  </a:moveTo>
                  <a:lnTo>
                    <a:pt x="1" y="16741"/>
                  </a:lnTo>
                  <a:lnTo>
                    <a:pt x="16739" y="16741"/>
                  </a:lnTo>
                  <a:lnTo>
                    <a:pt x="16739"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69" name="Google Shape;280;p2"/>
            <p:cNvSpPr/>
            <p:nvPr/>
          </p:nvSpPr>
          <p:spPr>
            <a:xfrm>
              <a:off x="8226360" y="4441320"/>
              <a:ext cx="187200" cy="162000"/>
            </a:xfrm>
            <a:custGeom>
              <a:avLst/>
              <a:gdLst>
                <a:gd name="textAreaLeft" fmla="*/ 0 w 187200"/>
                <a:gd name="textAreaRight" fmla="*/ 187920 w 187200"/>
                <a:gd name="textAreaTop" fmla="*/ 0 h 162000"/>
                <a:gd name="textAreaBottom" fmla="*/ 162720 h 162000"/>
              </a:gdLst>
              <a:ahLst/>
              <a:rect l="textAreaLeft" t="textAreaTop" r="textAreaRight" b="textAreaBottom"/>
              <a:pathLst>
                <a:path w="14237" h="12330">
                  <a:moveTo>
                    <a:pt x="7119" y="1"/>
                  </a:moveTo>
                  <a:lnTo>
                    <a:pt x="1" y="12330"/>
                  </a:lnTo>
                  <a:lnTo>
                    <a:pt x="14237" y="12330"/>
                  </a:lnTo>
                  <a:lnTo>
                    <a:pt x="7119" y="1"/>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1360" bIns="813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270" name="Google Shape;281;p2"/>
          <p:cNvGrpSpPr/>
          <p:nvPr/>
        </p:nvGrpSpPr>
        <p:grpSpPr>
          <a:xfrm>
            <a:off x="6399720" y="-1339560"/>
            <a:ext cx="3480480" cy="1878120"/>
            <a:chOff x="6399720" y="-1339560"/>
            <a:chExt cx="3480480" cy="1878120"/>
          </a:xfrm>
        </p:grpSpPr>
        <p:sp>
          <p:nvSpPr>
            <p:cNvPr id="271" name="Google Shape;282;p2"/>
            <p:cNvSpPr/>
            <p:nvPr/>
          </p:nvSpPr>
          <p:spPr>
            <a:xfrm>
              <a:off x="6399720" y="-133956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2" name="Google Shape;283;p2"/>
            <p:cNvSpPr/>
            <p:nvPr/>
          </p:nvSpPr>
          <p:spPr>
            <a:xfrm>
              <a:off x="6886080" y="2484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3" name="Google Shape;284;p2"/>
            <p:cNvSpPr/>
            <p:nvPr/>
          </p:nvSpPr>
          <p:spPr>
            <a:xfrm>
              <a:off x="6880320" y="-2484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4" name="Google Shape;285;p2"/>
            <p:cNvSpPr/>
            <p:nvPr/>
          </p:nvSpPr>
          <p:spPr>
            <a:xfrm>
              <a:off x="6849720" y="-5436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5" name="Google Shape;286;p2"/>
            <p:cNvSpPr/>
            <p:nvPr/>
          </p:nvSpPr>
          <p:spPr>
            <a:xfrm>
              <a:off x="6801480" y="-6300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6" name="Google Shape;287;p2"/>
            <p:cNvSpPr/>
            <p:nvPr/>
          </p:nvSpPr>
          <p:spPr>
            <a:xfrm>
              <a:off x="6741360" y="-7776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7" name="Google Shape;288;p2"/>
            <p:cNvSpPr/>
            <p:nvPr/>
          </p:nvSpPr>
          <p:spPr>
            <a:xfrm>
              <a:off x="6676200" y="-9108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8" name="Google Shape;289;p2"/>
            <p:cNvSpPr/>
            <p:nvPr/>
          </p:nvSpPr>
          <p:spPr>
            <a:xfrm>
              <a:off x="6612120" y="-10584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79" name="Google Shape;290;p2"/>
            <p:cNvSpPr/>
            <p:nvPr/>
          </p:nvSpPr>
          <p:spPr>
            <a:xfrm>
              <a:off x="6555600" y="-12636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0" name="Google Shape;291;p2"/>
            <p:cNvSpPr/>
            <p:nvPr/>
          </p:nvSpPr>
          <p:spPr>
            <a:xfrm>
              <a:off x="6513120" y="-16200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1" name="Google Shape;292;p2"/>
            <p:cNvSpPr/>
            <p:nvPr/>
          </p:nvSpPr>
          <p:spPr>
            <a:xfrm>
              <a:off x="6491520" y="-20196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2" name="Google Shape;293;p2"/>
            <p:cNvSpPr/>
            <p:nvPr/>
          </p:nvSpPr>
          <p:spPr>
            <a:xfrm>
              <a:off x="6494760" y="-25524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3" name="Google Shape;294;p2"/>
            <p:cNvSpPr/>
            <p:nvPr/>
          </p:nvSpPr>
          <p:spPr>
            <a:xfrm>
              <a:off x="6518520" y="-29736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4" name="Google Shape;295;p2"/>
            <p:cNvSpPr/>
            <p:nvPr/>
          </p:nvSpPr>
          <p:spPr>
            <a:xfrm>
              <a:off x="6557760" y="-32364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5" name="Google Shape;296;p2"/>
            <p:cNvSpPr/>
            <p:nvPr/>
          </p:nvSpPr>
          <p:spPr>
            <a:xfrm>
              <a:off x="6607800" y="-33876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6" name="Google Shape;297;p2"/>
            <p:cNvSpPr/>
            <p:nvPr/>
          </p:nvSpPr>
          <p:spPr>
            <a:xfrm>
              <a:off x="6664680" y="-36864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7" name="Google Shape;298;p2"/>
            <p:cNvSpPr/>
            <p:nvPr/>
          </p:nvSpPr>
          <p:spPr>
            <a:xfrm>
              <a:off x="6723720" y="-41076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8" name="Google Shape;299;p2"/>
            <p:cNvSpPr/>
            <p:nvPr/>
          </p:nvSpPr>
          <p:spPr>
            <a:xfrm>
              <a:off x="6780600" y="-45468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89" name="Google Shape;300;p2"/>
            <p:cNvSpPr/>
            <p:nvPr/>
          </p:nvSpPr>
          <p:spPr>
            <a:xfrm>
              <a:off x="6830640" y="-50076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0" name="Google Shape;301;p2"/>
            <p:cNvSpPr/>
            <p:nvPr/>
          </p:nvSpPr>
          <p:spPr>
            <a:xfrm>
              <a:off x="6869880" y="-55008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1" name="Google Shape;302;p2"/>
            <p:cNvSpPr/>
            <p:nvPr/>
          </p:nvSpPr>
          <p:spPr>
            <a:xfrm>
              <a:off x="6893280" y="-60408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2" name="Google Shape;303;p2"/>
            <p:cNvSpPr/>
            <p:nvPr/>
          </p:nvSpPr>
          <p:spPr>
            <a:xfrm>
              <a:off x="6897960" y="-66276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3" name="Google Shape;304;p2"/>
            <p:cNvSpPr/>
            <p:nvPr/>
          </p:nvSpPr>
          <p:spPr>
            <a:xfrm>
              <a:off x="6889680" y="-71136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4" name="Google Shape;305;p2"/>
            <p:cNvSpPr/>
            <p:nvPr/>
          </p:nvSpPr>
          <p:spPr>
            <a:xfrm>
              <a:off x="6873120" y="-74700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5" name="Google Shape;306;p2"/>
            <p:cNvSpPr/>
            <p:nvPr/>
          </p:nvSpPr>
          <p:spPr>
            <a:xfrm>
              <a:off x="6850800" y="-77400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6" name="Google Shape;307;p2"/>
            <p:cNvSpPr/>
            <p:nvPr/>
          </p:nvSpPr>
          <p:spPr>
            <a:xfrm>
              <a:off x="6824520" y="-83340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7" name="Google Shape;308;p2"/>
            <p:cNvSpPr/>
            <p:nvPr/>
          </p:nvSpPr>
          <p:spPr>
            <a:xfrm>
              <a:off x="6796440" y="-92340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8" name="Google Shape;309;p2"/>
            <p:cNvSpPr/>
            <p:nvPr/>
          </p:nvSpPr>
          <p:spPr>
            <a:xfrm>
              <a:off x="6768720" y="-101376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299" name="Google Shape;310;p2"/>
            <p:cNvSpPr/>
            <p:nvPr/>
          </p:nvSpPr>
          <p:spPr>
            <a:xfrm>
              <a:off x="6743160" y="-111708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0" name="Google Shape;311;p2"/>
            <p:cNvSpPr/>
            <p:nvPr/>
          </p:nvSpPr>
          <p:spPr>
            <a:xfrm>
              <a:off x="6722640" y="-118692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1" name="Google Shape;312;p2"/>
            <p:cNvSpPr/>
            <p:nvPr/>
          </p:nvSpPr>
          <p:spPr>
            <a:xfrm>
              <a:off x="6708600" y="-126648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2" name="Google Shape;313;p2"/>
            <p:cNvSpPr/>
            <p:nvPr/>
          </p:nvSpPr>
          <p:spPr>
            <a:xfrm>
              <a:off x="8527680" y="-89892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3" name="Google Shape;314;p2"/>
            <p:cNvSpPr/>
            <p:nvPr/>
          </p:nvSpPr>
          <p:spPr>
            <a:xfrm>
              <a:off x="8448840" y="-91692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4" name="Google Shape;315;p2"/>
            <p:cNvSpPr/>
            <p:nvPr/>
          </p:nvSpPr>
          <p:spPr>
            <a:xfrm>
              <a:off x="8375400" y="-93996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5" name="Google Shape;316;p2"/>
            <p:cNvSpPr/>
            <p:nvPr/>
          </p:nvSpPr>
          <p:spPr>
            <a:xfrm>
              <a:off x="8305920" y="-96768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6" name="Google Shape;317;p2"/>
            <p:cNvSpPr/>
            <p:nvPr/>
          </p:nvSpPr>
          <p:spPr>
            <a:xfrm>
              <a:off x="8214480" y="-99900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7" name="Google Shape;318;p2"/>
            <p:cNvSpPr/>
            <p:nvPr/>
          </p:nvSpPr>
          <p:spPr>
            <a:xfrm>
              <a:off x="8134920" y="-103284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8" name="Google Shape;319;p2"/>
            <p:cNvSpPr/>
            <p:nvPr/>
          </p:nvSpPr>
          <p:spPr>
            <a:xfrm>
              <a:off x="8057160" y="-106848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09" name="Google Shape;320;p2"/>
            <p:cNvSpPr/>
            <p:nvPr/>
          </p:nvSpPr>
          <p:spPr>
            <a:xfrm>
              <a:off x="7975080" y="-110484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0" name="Google Shape;321;p2"/>
            <p:cNvSpPr/>
            <p:nvPr/>
          </p:nvSpPr>
          <p:spPr>
            <a:xfrm>
              <a:off x="7913880" y="-114120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1" name="Google Shape;322;p2"/>
            <p:cNvSpPr/>
            <p:nvPr/>
          </p:nvSpPr>
          <p:spPr>
            <a:xfrm>
              <a:off x="7839000" y="-117684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2" name="Google Shape;323;p2"/>
            <p:cNvSpPr/>
            <p:nvPr/>
          </p:nvSpPr>
          <p:spPr>
            <a:xfrm>
              <a:off x="7772760" y="-121032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3" name="Google Shape;324;p2"/>
            <p:cNvSpPr/>
            <p:nvPr/>
          </p:nvSpPr>
          <p:spPr>
            <a:xfrm>
              <a:off x="7708320" y="-124092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4" name="Google Shape;325;p2"/>
            <p:cNvSpPr/>
            <p:nvPr/>
          </p:nvSpPr>
          <p:spPr>
            <a:xfrm>
              <a:off x="7642800" y="-126756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5" name="Google Shape;326;p2"/>
            <p:cNvSpPr/>
            <p:nvPr/>
          </p:nvSpPr>
          <p:spPr>
            <a:xfrm>
              <a:off x="7581240" y="-128988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6" name="Google Shape;327;p2"/>
            <p:cNvSpPr/>
            <p:nvPr/>
          </p:nvSpPr>
          <p:spPr>
            <a:xfrm>
              <a:off x="7521120" y="-130608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7" name="Google Shape;328;p2"/>
            <p:cNvSpPr/>
            <p:nvPr/>
          </p:nvSpPr>
          <p:spPr>
            <a:xfrm>
              <a:off x="7462440" y="-131616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8" name="Google Shape;329;p2"/>
            <p:cNvSpPr/>
            <p:nvPr/>
          </p:nvSpPr>
          <p:spPr>
            <a:xfrm>
              <a:off x="7411680" y="-131328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19" name="Google Shape;330;p2"/>
            <p:cNvSpPr/>
            <p:nvPr/>
          </p:nvSpPr>
          <p:spPr>
            <a:xfrm>
              <a:off x="7367400" y="-129780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0" name="Google Shape;331;p2"/>
            <p:cNvSpPr/>
            <p:nvPr/>
          </p:nvSpPr>
          <p:spPr>
            <a:xfrm>
              <a:off x="7329600" y="-127260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1" name="Google Shape;332;p2"/>
            <p:cNvSpPr/>
            <p:nvPr/>
          </p:nvSpPr>
          <p:spPr>
            <a:xfrm>
              <a:off x="7294320" y="-123948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2" name="Google Shape;333;p2"/>
            <p:cNvSpPr/>
            <p:nvPr/>
          </p:nvSpPr>
          <p:spPr>
            <a:xfrm>
              <a:off x="7264800" y="-120060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3" name="Google Shape;334;p2"/>
            <p:cNvSpPr/>
            <p:nvPr/>
          </p:nvSpPr>
          <p:spPr>
            <a:xfrm>
              <a:off x="7221960" y="-115812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4" name="Google Shape;335;p2"/>
            <p:cNvSpPr/>
            <p:nvPr/>
          </p:nvSpPr>
          <p:spPr>
            <a:xfrm>
              <a:off x="7163280" y="-111420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5" name="Google Shape;336;p2"/>
            <p:cNvSpPr/>
            <p:nvPr/>
          </p:nvSpPr>
          <p:spPr>
            <a:xfrm>
              <a:off x="7105680" y="-107136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6" name="Google Shape;337;p2"/>
            <p:cNvSpPr/>
            <p:nvPr/>
          </p:nvSpPr>
          <p:spPr>
            <a:xfrm>
              <a:off x="7025040" y="-103140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7" name="Google Shape;338;p2"/>
            <p:cNvSpPr/>
            <p:nvPr/>
          </p:nvSpPr>
          <p:spPr>
            <a:xfrm>
              <a:off x="6896880" y="-99648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8" name="Google Shape;339;p2"/>
            <p:cNvSpPr/>
            <p:nvPr/>
          </p:nvSpPr>
          <p:spPr>
            <a:xfrm>
              <a:off x="6776640" y="-96876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29" name="Google Shape;340;p2"/>
            <p:cNvSpPr/>
            <p:nvPr/>
          </p:nvSpPr>
          <p:spPr>
            <a:xfrm>
              <a:off x="6663240" y="-95076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0" name="Google Shape;341;p2"/>
            <p:cNvSpPr/>
            <p:nvPr/>
          </p:nvSpPr>
          <p:spPr>
            <a:xfrm>
              <a:off x="6559920" y="-94464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1" name="Google Shape;342;p2"/>
            <p:cNvSpPr/>
            <p:nvPr/>
          </p:nvSpPr>
          <p:spPr>
            <a:xfrm>
              <a:off x="6475680" y="-95184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2" name="Google Shape;343;p2"/>
            <p:cNvSpPr/>
            <p:nvPr/>
          </p:nvSpPr>
          <p:spPr>
            <a:xfrm>
              <a:off x="8613000" y="-125136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3" name="Google Shape;344;p2"/>
            <p:cNvSpPr/>
            <p:nvPr/>
          </p:nvSpPr>
          <p:spPr>
            <a:xfrm>
              <a:off x="8615520" y="13032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4" name="Google Shape;345;p2"/>
            <p:cNvSpPr/>
            <p:nvPr/>
          </p:nvSpPr>
          <p:spPr>
            <a:xfrm>
              <a:off x="8621280" y="10548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5" name="Google Shape;346;p2"/>
            <p:cNvSpPr/>
            <p:nvPr/>
          </p:nvSpPr>
          <p:spPr>
            <a:xfrm>
              <a:off x="8629920" y="9108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6" name="Google Shape;347;p2"/>
            <p:cNvSpPr/>
            <p:nvPr/>
          </p:nvSpPr>
          <p:spPr>
            <a:xfrm>
              <a:off x="8640360" y="8280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7" name="Google Shape;348;p2"/>
            <p:cNvSpPr/>
            <p:nvPr/>
          </p:nvSpPr>
          <p:spPr>
            <a:xfrm>
              <a:off x="8651880" y="7776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8" name="Google Shape;349;p2"/>
            <p:cNvSpPr/>
            <p:nvPr/>
          </p:nvSpPr>
          <p:spPr>
            <a:xfrm>
              <a:off x="8663400" y="6912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39" name="Google Shape;350;p2"/>
            <p:cNvSpPr/>
            <p:nvPr/>
          </p:nvSpPr>
          <p:spPr>
            <a:xfrm>
              <a:off x="8674200" y="5760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0" name="Google Shape;351;p2"/>
            <p:cNvSpPr/>
            <p:nvPr/>
          </p:nvSpPr>
          <p:spPr>
            <a:xfrm>
              <a:off x="8683200" y="2988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1" name="Google Shape;352;p2"/>
            <p:cNvSpPr/>
            <p:nvPr/>
          </p:nvSpPr>
          <p:spPr>
            <a:xfrm>
              <a:off x="8690040" y="576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2" name="Google Shape;353;p2"/>
            <p:cNvSpPr/>
            <p:nvPr/>
          </p:nvSpPr>
          <p:spPr>
            <a:xfrm>
              <a:off x="8694000" y="-2952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3" name="Google Shape;354;p2"/>
            <p:cNvSpPr/>
            <p:nvPr/>
          </p:nvSpPr>
          <p:spPr>
            <a:xfrm>
              <a:off x="8694360" y="-9000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4" name="Google Shape;355;p2"/>
            <p:cNvSpPr/>
            <p:nvPr/>
          </p:nvSpPr>
          <p:spPr>
            <a:xfrm>
              <a:off x="8696880" y="-15444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5" name="Google Shape;356;p2"/>
            <p:cNvSpPr/>
            <p:nvPr/>
          </p:nvSpPr>
          <p:spPr>
            <a:xfrm>
              <a:off x="8701920" y="-21384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6" name="Google Shape;357;p2"/>
            <p:cNvSpPr/>
            <p:nvPr/>
          </p:nvSpPr>
          <p:spPr>
            <a:xfrm>
              <a:off x="8708400" y="-27000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7" name="Google Shape;358;p2"/>
            <p:cNvSpPr/>
            <p:nvPr/>
          </p:nvSpPr>
          <p:spPr>
            <a:xfrm>
              <a:off x="8715960" y="-33084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8" name="Google Shape;359;p2"/>
            <p:cNvSpPr/>
            <p:nvPr/>
          </p:nvSpPr>
          <p:spPr>
            <a:xfrm>
              <a:off x="8723880" y="-39168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49" name="Google Shape;360;p2"/>
            <p:cNvSpPr/>
            <p:nvPr/>
          </p:nvSpPr>
          <p:spPr>
            <a:xfrm>
              <a:off x="8731440" y="-45252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0" name="Google Shape;361;p2"/>
            <p:cNvSpPr/>
            <p:nvPr/>
          </p:nvSpPr>
          <p:spPr>
            <a:xfrm>
              <a:off x="8738280" y="-51372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1" name="Google Shape;362;p2"/>
            <p:cNvSpPr/>
            <p:nvPr/>
          </p:nvSpPr>
          <p:spPr>
            <a:xfrm>
              <a:off x="8742960" y="-57456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2" name="Google Shape;363;p2"/>
            <p:cNvSpPr/>
            <p:nvPr/>
          </p:nvSpPr>
          <p:spPr>
            <a:xfrm>
              <a:off x="8745840" y="-63576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3" name="Google Shape;364;p2"/>
            <p:cNvSpPr/>
            <p:nvPr/>
          </p:nvSpPr>
          <p:spPr>
            <a:xfrm>
              <a:off x="8745840" y="-69624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4" name="Google Shape;365;p2"/>
            <p:cNvSpPr/>
            <p:nvPr/>
          </p:nvSpPr>
          <p:spPr>
            <a:xfrm>
              <a:off x="8741160" y="-74988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5" name="Google Shape;366;p2"/>
            <p:cNvSpPr/>
            <p:nvPr/>
          </p:nvSpPr>
          <p:spPr>
            <a:xfrm>
              <a:off x="8730720" y="-79632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6" name="Google Shape;367;p2"/>
            <p:cNvSpPr/>
            <p:nvPr/>
          </p:nvSpPr>
          <p:spPr>
            <a:xfrm>
              <a:off x="8715600" y="-83880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7" name="Google Shape;368;p2"/>
            <p:cNvSpPr/>
            <p:nvPr/>
          </p:nvSpPr>
          <p:spPr>
            <a:xfrm>
              <a:off x="8697960" y="-88020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8" name="Google Shape;369;p2"/>
            <p:cNvSpPr/>
            <p:nvPr/>
          </p:nvSpPr>
          <p:spPr>
            <a:xfrm>
              <a:off x="8678520" y="-92484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59" name="Google Shape;370;p2"/>
            <p:cNvSpPr/>
            <p:nvPr/>
          </p:nvSpPr>
          <p:spPr>
            <a:xfrm>
              <a:off x="8659800" y="-97092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0" name="Google Shape;371;p2"/>
            <p:cNvSpPr/>
            <p:nvPr/>
          </p:nvSpPr>
          <p:spPr>
            <a:xfrm>
              <a:off x="8642520" y="-102456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1" name="Google Shape;372;p2"/>
            <p:cNvSpPr/>
            <p:nvPr/>
          </p:nvSpPr>
          <p:spPr>
            <a:xfrm>
              <a:off x="8628840" y="-108756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2" name="Google Shape;373;p2"/>
            <p:cNvSpPr/>
            <p:nvPr/>
          </p:nvSpPr>
          <p:spPr>
            <a:xfrm>
              <a:off x="8620200" y="-116208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3" name="Google Shape;374;p2"/>
            <p:cNvSpPr/>
            <p:nvPr/>
          </p:nvSpPr>
          <p:spPr>
            <a:xfrm>
              <a:off x="9156240" y="-124884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4" name="Google Shape;375;p2"/>
            <p:cNvSpPr/>
            <p:nvPr/>
          </p:nvSpPr>
          <p:spPr>
            <a:xfrm>
              <a:off x="9087120" y="-123696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5" name="Google Shape;376;p2"/>
            <p:cNvSpPr/>
            <p:nvPr/>
          </p:nvSpPr>
          <p:spPr>
            <a:xfrm>
              <a:off x="9025200" y="-121752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6" name="Google Shape;377;p2"/>
            <p:cNvSpPr/>
            <p:nvPr/>
          </p:nvSpPr>
          <p:spPr>
            <a:xfrm>
              <a:off x="8989200" y="-119124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7" name="Google Shape;378;p2"/>
            <p:cNvSpPr/>
            <p:nvPr/>
          </p:nvSpPr>
          <p:spPr>
            <a:xfrm>
              <a:off x="8959680" y="-115992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8" name="Google Shape;379;p2"/>
            <p:cNvSpPr/>
            <p:nvPr/>
          </p:nvSpPr>
          <p:spPr>
            <a:xfrm>
              <a:off x="8933040" y="-112536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69" name="Google Shape;380;p2"/>
            <p:cNvSpPr/>
            <p:nvPr/>
          </p:nvSpPr>
          <p:spPr>
            <a:xfrm>
              <a:off x="8911800" y="-108828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0" name="Google Shape;381;p2"/>
            <p:cNvSpPr/>
            <p:nvPr/>
          </p:nvSpPr>
          <p:spPr>
            <a:xfrm>
              <a:off x="8889480" y="-105048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1" name="Google Shape;382;p2"/>
            <p:cNvSpPr/>
            <p:nvPr/>
          </p:nvSpPr>
          <p:spPr>
            <a:xfrm>
              <a:off x="8866440" y="-101304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2" name="Google Shape;383;p2"/>
            <p:cNvSpPr/>
            <p:nvPr/>
          </p:nvSpPr>
          <p:spPr>
            <a:xfrm>
              <a:off x="8844120" y="-97812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3" name="Google Shape;384;p2"/>
            <p:cNvSpPr/>
            <p:nvPr/>
          </p:nvSpPr>
          <p:spPr>
            <a:xfrm>
              <a:off x="8820720" y="-94644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4" name="Google Shape;385;p2"/>
            <p:cNvSpPr/>
            <p:nvPr/>
          </p:nvSpPr>
          <p:spPr>
            <a:xfrm>
              <a:off x="8794800" y="-91944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5" name="Google Shape;386;p2"/>
            <p:cNvSpPr/>
            <p:nvPr/>
          </p:nvSpPr>
          <p:spPr>
            <a:xfrm>
              <a:off x="8763480" y="-89892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6" name="Google Shape;387;p2"/>
            <p:cNvSpPr/>
            <p:nvPr/>
          </p:nvSpPr>
          <p:spPr>
            <a:xfrm>
              <a:off x="8718840" y="-88596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77" name="Google Shape;388;p2"/>
            <p:cNvSpPr/>
            <p:nvPr/>
          </p:nvSpPr>
          <p:spPr>
            <a:xfrm>
              <a:off x="8679600" y="-88200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378" name="Google Shape;389;p2"/>
          <p:cNvGrpSpPr/>
          <p:nvPr/>
        </p:nvGrpSpPr>
        <p:grpSpPr>
          <a:xfrm>
            <a:off x="6474240" y="159840"/>
            <a:ext cx="168480" cy="139320"/>
            <a:chOff x="6474240" y="159840"/>
            <a:chExt cx="168480" cy="139320"/>
          </a:xfrm>
        </p:grpSpPr>
        <p:sp>
          <p:nvSpPr>
            <p:cNvPr id="379" name="Google Shape;390;p2"/>
            <p:cNvSpPr/>
            <p:nvPr/>
          </p:nvSpPr>
          <p:spPr>
            <a:xfrm>
              <a:off x="6474240" y="159840"/>
              <a:ext cx="73080" cy="73080"/>
            </a:xfrm>
            <a:custGeom>
              <a:avLst/>
              <a:gdLst>
                <a:gd name="textAreaLeft" fmla="*/ 0 w 73080"/>
                <a:gd name="textAreaRight" fmla="*/ 73800 w 73080"/>
                <a:gd name="textAreaTop" fmla="*/ 0 h 73080"/>
                <a:gd name="textAreaBottom" fmla="*/ 73800 h 73080"/>
              </a:gdLst>
              <a:ahLst/>
              <a:rect l="textAreaLeft" t="textAreaTop" r="textAreaRight" b="textAreaBottom"/>
              <a:pathLst>
                <a:path w="2957" h="2957">
                  <a:moveTo>
                    <a:pt x="2956" y="1480"/>
                  </a:moveTo>
                  <a:cubicBezTo>
                    <a:pt x="2956" y="2295"/>
                    <a:pt x="2295" y="2956"/>
                    <a:pt x="1480" y="2956"/>
                  </a:cubicBezTo>
                  <a:cubicBezTo>
                    <a:pt x="662" y="2956"/>
                    <a:pt x="0" y="2295"/>
                    <a:pt x="0" y="1480"/>
                  </a:cubicBezTo>
                  <a:cubicBezTo>
                    <a:pt x="0" y="662"/>
                    <a:pt x="662" y="0"/>
                    <a:pt x="1480" y="0"/>
                  </a:cubicBezTo>
                  <a:cubicBezTo>
                    <a:pt x="2295" y="0"/>
                    <a:pt x="2956" y="662"/>
                    <a:pt x="2956" y="1480"/>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36720" bIns="367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80" name="Google Shape;391;p2"/>
            <p:cNvSpPr/>
            <p:nvPr/>
          </p:nvSpPr>
          <p:spPr>
            <a:xfrm>
              <a:off x="6594840" y="251280"/>
              <a:ext cx="47880" cy="47880"/>
            </a:xfrm>
            <a:custGeom>
              <a:avLst/>
              <a:gdLst>
                <a:gd name="textAreaLeft" fmla="*/ 0 w 47880"/>
                <a:gd name="textAreaRight" fmla="*/ 48600 w 47880"/>
                <a:gd name="textAreaTop" fmla="*/ 0 h 47880"/>
                <a:gd name="textAreaBottom" fmla="*/ 48600 h 47880"/>
              </a:gdLst>
              <a:ahLst/>
              <a:rect l="textAreaLeft" t="textAreaTop" r="textAreaRight" b="textAreaBottom"/>
              <a:pathLst>
                <a:path w="1947" h="1950">
                  <a:moveTo>
                    <a:pt x="1946" y="975"/>
                  </a:moveTo>
                  <a:cubicBezTo>
                    <a:pt x="1946" y="1514"/>
                    <a:pt x="1510" y="1950"/>
                    <a:pt x="975" y="1950"/>
                  </a:cubicBezTo>
                  <a:cubicBezTo>
                    <a:pt x="437" y="1950"/>
                    <a:pt x="1" y="1514"/>
                    <a:pt x="1" y="975"/>
                  </a:cubicBezTo>
                  <a:cubicBezTo>
                    <a:pt x="1" y="437"/>
                    <a:pt x="437" y="1"/>
                    <a:pt x="975" y="1"/>
                  </a:cubicBezTo>
                  <a:cubicBezTo>
                    <a:pt x="1510" y="1"/>
                    <a:pt x="1946" y="437"/>
                    <a:pt x="1946" y="975"/>
                  </a:cubicBez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24120" bIns="241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381" name="Google Shape;392;p2"/>
          <p:cNvGrpSpPr/>
          <p:nvPr/>
        </p:nvGrpSpPr>
        <p:grpSpPr>
          <a:xfrm>
            <a:off x="8430840" y="931320"/>
            <a:ext cx="214920" cy="185040"/>
            <a:chOff x="8430840" y="931320"/>
            <a:chExt cx="214920" cy="185040"/>
          </a:xfrm>
        </p:grpSpPr>
        <p:sp>
          <p:nvSpPr>
            <p:cNvPr id="382" name="Google Shape;393;p2"/>
            <p:cNvSpPr/>
            <p:nvPr/>
          </p:nvSpPr>
          <p:spPr>
            <a:xfrm>
              <a:off x="8430840" y="1043280"/>
              <a:ext cx="73080" cy="73080"/>
            </a:xfrm>
            <a:custGeom>
              <a:avLst/>
              <a:gdLst>
                <a:gd name="textAreaLeft" fmla="*/ 0 w 73080"/>
                <a:gd name="textAreaRight" fmla="*/ 73800 w 73080"/>
                <a:gd name="textAreaTop" fmla="*/ 0 h 73080"/>
                <a:gd name="textAreaBottom" fmla="*/ 73800 h 73080"/>
              </a:gdLst>
              <a:ahLst/>
              <a:rect l="textAreaLeft" t="textAreaTop" r="textAreaRight" b="textAreaBottom"/>
              <a:pathLst>
                <a:path w="2954" h="2954">
                  <a:moveTo>
                    <a:pt x="2954" y="1477"/>
                  </a:moveTo>
                  <a:cubicBezTo>
                    <a:pt x="2954" y="2292"/>
                    <a:pt x="2292" y="2953"/>
                    <a:pt x="1477" y="2953"/>
                  </a:cubicBezTo>
                  <a:cubicBezTo>
                    <a:pt x="659" y="2953"/>
                    <a:pt x="1" y="2292"/>
                    <a:pt x="1" y="1477"/>
                  </a:cubicBezTo>
                  <a:cubicBezTo>
                    <a:pt x="1" y="662"/>
                    <a:pt x="659" y="0"/>
                    <a:pt x="1477" y="0"/>
                  </a:cubicBezTo>
                  <a:cubicBezTo>
                    <a:pt x="2292" y="0"/>
                    <a:pt x="2954" y="662"/>
                    <a:pt x="2954" y="1477"/>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36720" bIns="367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83" name="Google Shape;394;p2"/>
            <p:cNvSpPr/>
            <p:nvPr/>
          </p:nvSpPr>
          <p:spPr>
            <a:xfrm>
              <a:off x="8606160" y="1061640"/>
              <a:ext cx="39600" cy="39600"/>
            </a:xfrm>
            <a:custGeom>
              <a:avLst/>
              <a:gdLst>
                <a:gd name="textAreaLeft" fmla="*/ 0 w 39600"/>
                <a:gd name="textAreaRight" fmla="*/ 40320 w 39600"/>
                <a:gd name="textAreaTop" fmla="*/ 0 h 39600"/>
                <a:gd name="textAreaBottom" fmla="*/ 40320 h 39600"/>
              </a:gdLst>
              <a:ahLst/>
              <a:rect l="textAreaLeft" t="textAreaTop" r="textAreaRight" b="textAreaBottom"/>
              <a:pathLst>
                <a:path w="1610" h="1609">
                  <a:moveTo>
                    <a:pt x="1609" y="803"/>
                  </a:moveTo>
                  <a:cubicBezTo>
                    <a:pt x="1609" y="1248"/>
                    <a:pt x="1248" y="1609"/>
                    <a:pt x="803" y="1609"/>
                  </a:cubicBezTo>
                  <a:cubicBezTo>
                    <a:pt x="361" y="1609"/>
                    <a:pt x="0" y="1248"/>
                    <a:pt x="0" y="803"/>
                  </a:cubicBezTo>
                  <a:cubicBezTo>
                    <a:pt x="0" y="361"/>
                    <a:pt x="361" y="0"/>
                    <a:pt x="803" y="0"/>
                  </a:cubicBezTo>
                  <a:cubicBezTo>
                    <a:pt x="1248" y="0"/>
                    <a:pt x="1609" y="361"/>
                    <a:pt x="1609" y="803"/>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20160" bIns="201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384" name="Google Shape;395;p2"/>
            <p:cNvSpPr/>
            <p:nvPr/>
          </p:nvSpPr>
          <p:spPr>
            <a:xfrm>
              <a:off x="8517600" y="931320"/>
              <a:ext cx="50040" cy="50040"/>
            </a:xfrm>
            <a:custGeom>
              <a:avLst/>
              <a:gdLst>
                <a:gd name="textAreaLeft" fmla="*/ 0 w 50040"/>
                <a:gd name="textAreaRight" fmla="*/ 50760 w 50040"/>
                <a:gd name="textAreaTop" fmla="*/ 0 h 50040"/>
                <a:gd name="textAreaBottom" fmla="*/ 50760 h 50040"/>
              </a:gdLst>
              <a:ahLst/>
              <a:rect l="textAreaLeft" t="textAreaTop" r="textAreaRight" b="textAreaBottom"/>
              <a:pathLst>
                <a:path w="2031" h="2031">
                  <a:moveTo>
                    <a:pt x="2031" y="1014"/>
                  </a:moveTo>
                  <a:cubicBezTo>
                    <a:pt x="2031" y="1576"/>
                    <a:pt x="1577" y="2031"/>
                    <a:pt x="1014" y="2031"/>
                  </a:cubicBezTo>
                  <a:cubicBezTo>
                    <a:pt x="455" y="2031"/>
                    <a:pt x="1" y="1576"/>
                    <a:pt x="1" y="1014"/>
                  </a:cubicBezTo>
                  <a:cubicBezTo>
                    <a:pt x="1" y="455"/>
                    <a:pt x="455" y="1"/>
                    <a:pt x="1014" y="1"/>
                  </a:cubicBezTo>
                  <a:cubicBezTo>
                    <a:pt x="1577" y="1"/>
                    <a:pt x="2031" y="455"/>
                    <a:pt x="2031" y="1014"/>
                  </a:cubicBez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385" name="PlaceHolder 1"/>
          <p:cNvSpPr>
            <a:spLocks noGrp="1"/>
          </p:cNvSpPr>
          <p:nvPr>
            <p:ph type="title"/>
          </p:nvPr>
        </p:nvSpPr>
        <p:spPr>
          <a:xfrm>
            <a:off x="713160" y="916920"/>
            <a:ext cx="6543360" cy="58500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23" name="Google Shape;619;p4"/>
          <p:cNvGrpSpPr/>
          <p:nvPr/>
        </p:nvGrpSpPr>
        <p:grpSpPr>
          <a:xfrm>
            <a:off x="6690240" y="4608720"/>
            <a:ext cx="3480480" cy="1878120"/>
            <a:chOff x="6690240" y="4608720"/>
            <a:chExt cx="3480480" cy="1878120"/>
          </a:xfrm>
        </p:grpSpPr>
        <p:sp>
          <p:nvSpPr>
            <p:cNvPr id="424" name="Google Shape;620;p4"/>
            <p:cNvSpPr/>
            <p:nvPr/>
          </p:nvSpPr>
          <p:spPr>
            <a:xfrm>
              <a:off x="6690240" y="460872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5" name="Google Shape;621;p4"/>
            <p:cNvSpPr/>
            <p:nvPr/>
          </p:nvSpPr>
          <p:spPr>
            <a:xfrm>
              <a:off x="7176600" y="597276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6" name="Google Shape;622;p4"/>
            <p:cNvSpPr/>
            <p:nvPr/>
          </p:nvSpPr>
          <p:spPr>
            <a:xfrm>
              <a:off x="7170840" y="592344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7" name="Google Shape;623;p4"/>
            <p:cNvSpPr/>
            <p:nvPr/>
          </p:nvSpPr>
          <p:spPr>
            <a:xfrm>
              <a:off x="7140240" y="589356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8" name="Google Shape;624;p4"/>
            <p:cNvSpPr/>
            <p:nvPr/>
          </p:nvSpPr>
          <p:spPr>
            <a:xfrm>
              <a:off x="7092000" y="588492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29" name="Google Shape;625;p4"/>
            <p:cNvSpPr/>
            <p:nvPr/>
          </p:nvSpPr>
          <p:spPr>
            <a:xfrm>
              <a:off x="7031880" y="587016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0" name="Google Shape;626;p4"/>
            <p:cNvSpPr/>
            <p:nvPr/>
          </p:nvSpPr>
          <p:spPr>
            <a:xfrm>
              <a:off x="6966720" y="585720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1" name="Google Shape;627;p4"/>
            <p:cNvSpPr/>
            <p:nvPr/>
          </p:nvSpPr>
          <p:spPr>
            <a:xfrm>
              <a:off x="6902640" y="584244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2" name="Google Shape;628;p4"/>
            <p:cNvSpPr/>
            <p:nvPr/>
          </p:nvSpPr>
          <p:spPr>
            <a:xfrm>
              <a:off x="6846120" y="582156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3" name="Google Shape;629;p4"/>
            <p:cNvSpPr/>
            <p:nvPr/>
          </p:nvSpPr>
          <p:spPr>
            <a:xfrm>
              <a:off x="6803640" y="578592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4" name="Google Shape;630;p4"/>
            <p:cNvSpPr/>
            <p:nvPr/>
          </p:nvSpPr>
          <p:spPr>
            <a:xfrm>
              <a:off x="6782040" y="574596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5" name="Google Shape;631;p4"/>
            <p:cNvSpPr/>
            <p:nvPr/>
          </p:nvSpPr>
          <p:spPr>
            <a:xfrm>
              <a:off x="6785280" y="569304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6" name="Google Shape;632;p4"/>
            <p:cNvSpPr/>
            <p:nvPr/>
          </p:nvSpPr>
          <p:spPr>
            <a:xfrm>
              <a:off x="6809040" y="565092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7" name="Google Shape;633;p4"/>
            <p:cNvSpPr/>
            <p:nvPr/>
          </p:nvSpPr>
          <p:spPr>
            <a:xfrm>
              <a:off x="6848280" y="562464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8" name="Google Shape;634;p4"/>
            <p:cNvSpPr/>
            <p:nvPr/>
          </p:nvSpPr>
          <p:spPr>
            <a:xfrm>
              <a:off x="6898320" y="560952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39" name="Google Shape;635;p4"/>
            <p:cNvSpPr/>
            <p:nvPr/>
          </p:nvSpPr>
          <p:spPr>
            <a:xfrm>
              <a:off x="6955200" y="557928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0" name="Google Shape;636;p4"/>
            <p:cNvSpPr/>
            <p:nvPr/>
          </p:nvSpPr>
          <p:spPr>
            <a:xfrm>
              <a:off x="7014240" y="553752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1" name="Google Shape;637;p4"/>
            <p:cNvSpPr/>
            <p:nvPr/>
          </p:nvSpPr>
          <p:spPr>
            <a:xfrm>
              <a:off x="7071120" y="549324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2" name="Google Shape;638;p4"/>
            <p:cNvSpPr/>
            <p:nvPr/>
          </p:nvSpPr>
          <p:spPr>
            <a:xfrm>
              <a:off x="7121160" y="544752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3" name="Google Shape;639;p4"/>
            <p:cNvSpPr/>
            <p:nvPr/>
          </p:nvSpPr>
          <p:spPr>
            <a:xfrm>
              <a:off x="7160400" y="539820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4" name="Google Shape;640;p4"/>
            <p:cNvSpPr/>
            <p:nvPr/>
          </p:nvSpPr>
          <p:spPr>
            <a:xfrm>
              <a:off x="7183800" y="534420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5" name="Google Shape;641;p4"/>
            <p:cNvSpPr/>
            <p:nvPr/>
          </p:nvSpPr>
          <p:spPr>
            <a:xfrm>
              <a:off x="7188480" y="528552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6" name="Google Shape;642;p4"/>
            <p:cNvSpPr/>
            <p:nvPr/>
          </p:nvSpPr>
          <p:spPr>
            <a:xfrm>
              <a:off x="7180200" y="523692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7" name="Google Shape;643;p4"/>
            <p:cNvSpPr/>
            <p:nvPr/>
          </p:nvSpPr>
          <p:spPr>
            <a:xfrm>
              <a:off x="7163640" y="520092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8" name="Google Shape;644;p4"/>
            <p:cNvSpPr/>
            <p:nvPr/>
          </p:nvSpPr>
          <p:spPr>
            <a:xfrm>
              <a:off x="7141320" y="517428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49" name="Google Shape;645;p4"/>
            <p:cNvSpPr/>
            <p:nvPr/>
          </p:nvSpPr>
          <p:spPr>
            <a:xfrm>
              <a:off x="7115040" y="511488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0" name="Google Shape;646;p4"/>
            <p:cNvSpPr/>
            <p:nvPr/>
          </p:nvSpPr>
          <p:spPr>
            <a:xfrm>
              <a:off x="7086960" y="502452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1" name="Google Shape;647;p4"/>
            <p:cNvSpPr/>
            <p:nvPr/>
          </p:nvSpPr>
          <p:spPr>
            <a:xfrm>
              <a:off x="7059240" y="493416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2" name="Google Shape;648;p4"/>
            <p:cNvSpPr/>
            <p:nvPr/>
          </p:nvSpPr>
          <p:spPr>
            <a:xfrm>
              <a:off x="7033680" y="483084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3" name="Google Shape;649;p4"/>
            <p:cNvSpPr/>
            <p:nvPr/>
          </p:nvSpPr>
          <p:spPr>
            <a:xfrm>
              <a:off x="7013160" y="476100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4" name="Google Shape;650;p4"/>
            <p:cNvSpPr/>
            <p:nvPr/>
          </p:nvSpPr>
          <p:spPr>
            <a:xfrm>
              <a:off x="6999120" y="468180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5" name="Google Shape;651;p4"/>
            <p:cNvSpPr/>
            <p:nvPr/>
          </p:nvSpPr>
          <p:spPr>
            <a:xfrm>
              <a:off x="8818200" y="504900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6" name="Google Shape;652;p4"/>
            <p:cNvSpPr/>
            <p:nvPr/>
          </p:nvSpPr>
          <p:spPr>
            <a:xfrm>
              <a:off x="8739360" y="503136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7" name="Google Shape;653;p4"/>
            <p:cNvSpPr/>
            <p:nvPr/>
          </p:nvSpPr>
          <p:spPr>
            <a:xfrm>
              <a:off x="8666280" y="500796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8" name="Google Shape;654;p4"/>
            <p:cNvSpPr/>
            <p:nvPr/>
          </p:nvSpPr>
          <p:spPr>
            <a:xfrm>
              <a:off x="8596440" y="498024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59" name="Google Shape;655;p4"/>
            <p:cNvSpPr/>
            <p:nvPr/>
          </p:nvSpPr>
          <p:spPr>
            <a:xfrm>
              <a:off x="8505000" y="494928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0" name="Google Shape;656;p4"/>
            <p:cNvSpPr/>
            <p:nvPr/>
          </p:nvSpPr>
          <p:spPr>
            <a:xfrm>
              <a:off x="8425440" y="491508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1" name="Google Shape;657;p4"/>
            <p:cNvSpPr/>
            <p:nvPr/>
          </p:nvSpPr>
          <p:spPr>
            <a:xfrm>
              <a:off x="8347680" y="487944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2" name="Google Shape;658;p4"/>
            <p:cNvSpPr/>
            <p:nvPr/>
          </p:nvSpPr>
          <p:spPr>
            <a:xfrm>
              <a:off x="8265600" y="484308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3" name="Google Shape;659;p4"/>
            <p:cNvSpPr/>
            <p:nvPr/>
          </p:nvSpPr>
          <p:spPr>
            <a:xfrm>
              <a:off x="8204400" y="480672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4" name="Google Shape;660;p4"/>
            <p:cNvSpPr/>
            <p:nvPr/>
          </p:nvSpPr>
          <p:spPr>
            <a:xfrm>
              <a:off x="8129520" y="477144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5" name="Google Shape;661;p4"/>
            <p:cNvSpPr/>
            <p:nvPr/>
          </p:nvSpPr>
          <p:spPr>
            <a:xfrm>
              <a:off x="8063280" y="473796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6" name="Google Shape;662;p4"/>
            <p:cNvSpPr/>
            <p:nvPr/>
          </p:nvSpPr>
          <p:spPr>
            <a:xfrm>
              <a:off x="7998840" y="470736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7" name="Google Shape;663;p4"/>
            <p:cNvSpPr/>
            <p:nvPr/>
          </p:nvSpPr>
          <p:spPr>
            <a:xfrm>
              <a:off x="7933320" y="468036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8" name="Google Shape;664;p4"/>
            <p:cNvSpPr/>
            <p:nvPr/>
          </p:nvSpPr>
          <p:spPr>
            <a:xfrm>
              <a:off x="7871760" y="465840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69" name="Google Shape;665;p4"/>
            <p:cNvSpPr/>
            <p:nvPr/>
          </p:nvSpPr>
          <p:spPr>
            <a:xfrm>
              <a:off x="7811640" y="464184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0" name="Google Shape;666;p4"/>
            <p:cNvSpPr/>
            <p:nvPr/>
          </p:nvSpPr>
          <p:spPr>
            <a:xfrm>
              <a:off x="7752960" y="463176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1" name="Google Shape;667;p4"/>
            <p:cNvSpPr/>
            <p:nvPr/>
          </p:nvSpPr>
          <p:spPr>
            <a:xfrm>
              <a:off x="7702200" y="463464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2" name="Google Shape;668;p4"/>
            <p:cNvSpPr/>
            <p:nvPr/>
          </p:nvSpPr>
          <p:spPr>
            <a:xfrm>
              <a:off x="7657920" y="465012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3" name="Google Shape;669;p4"/>
            <p:cNvSpPr/>
            <p:nvPr/>
          </p:nvSpPr>
          <p:spPr>
            <a:xfrm>
              <a:off x="7620120" y="467532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4" name="Google Shape;670;p4"/>
            <p:cNvSpPr/>
            <p:nvPr/>
          </p:nvSpPr>
          <p:spPr>
            <a:xfrm>
              <a:off x="7584840" y="470844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5" name="Google Shape;671;p4"/>
            <p:cNvSpPr/>
            <p:nvPr/>
          </p:nvSpPr>
          <p:spPr>
            <a:xfrm>
              <a:off x="7555320" y="474732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6" name="Google Shape;672;p4"/>
            <p:cNvSpPr/>
            <p:nvPr/>
          </p:nvSpPr>
          <p:spPr>
            <a:xfrm>
              <a:off x="7512480" y="478980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7" name="Google Shape;673;p4"/>
            <p:cNvSpPr/>
            <p:nvPr/>
          </p:nvSpPr>
          <p:spPr>
            <a:xfrm>
              <a:off x="7453800" y="483372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8" name="Google Shape;674;p4"/>
            <p:cNvSpPr/>
            <p:nvPr/>
          </p:nvSpPr>
          <p:spPr>
            <a:xfrm>
              <a:off x="7396200" y="487692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79" name="Google Shape;675;p4"/>
            <p:cNvSpPr/>
            <p:nvPr/>
          </p:nvSpPr>
          <p:spPr>
            <a:xfrm>
              <a:off x="7315560" y="491688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0" name="Google Shape;676;p4"/>
            <p:cNvSpPr/>
            <p:nvPr/>
          </p:nvSpPr>
          <p:spPr>
            <a:xfrm>
              <a:off x="7187400" y="495180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1" name="Google Shape;677;p4"/>
            <p:cNvSpPr/>
            <p:nvPr/>
          </p:nvSpPr>
          <p:spPr>
            <a:xfrm>
              <a:off x="7067160" y="497916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2" name="Google Shape;678;p4"/>
            <p:cNvSpPr/>
            <p:nvPr/>
          </p:nvSpPr>
          <p:spPr>
            <a:xfrm>
              <a:off x="6953760" y="499716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3" name="Google Shape;679;p4"/>
            <p:cNvSpPr/>
            <p:nvPr/>
          </p:nvSpPr>
          <p:spPr>
            <a:xfrm>
              <a:off x="6850440" y="500364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4" name="Google Shape;680;p4"/>
            <p:cNvSpPr/>
            <p:nvPr/>
          </p:nvSpPr>
          <p:spPr>
            <a:xfrm>
              <a:off x="6766200" y="499608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5" name="Google Shape;681;p4"/>
            <p:cNvSpPr/>
            <p:nvPr/>
          </p:nvSpPr>
          <p:spPr>
            <a:xfrm>
              <a:off x="8903520" y="469692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6" name="Google Shape;682;p4"/>
            <p:cNvSpPr/>
            <p:nvPr/>
          </p:nvSpPr>
          <p:spPr>
            <a:xfrm>
              <a:off x="8906040" y="607824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7" name="Google Shape;683;p4"/>
            <p:cNvSpPr/>
            <p:nvPr/>
          </p:nvSpPr>
          <p:spPr>
            <a:xfrm>
              <a:off x="8911800" y="605376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8" name="Google Shape;684;p4"/>
            <p:cNvSpPr/>
            <p:nvPr/>
          </p:nvSpPr>
          <p:spPr>
            <a:xfrm>
              <a:off x="8920440" y="603900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89" name="Google Shape;685;p4"/>
            <p:cNvSpPr/>
            <p:nvPr/>
          </p:nvSpPr>
          <p:spPr>
            <a:xfrm>
              <a:off x="8930880" y="603108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0" name="Google Shape;686;p4"/>
            <p:cNvSpPr/>
            <p:nvPr/>
          </p:nvSpPr>
          <p:spPr>
            <a:xfrm>
              <a:off x="8942400" y="602568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1" name="Google Shape;687;p4"/>
            <p:cNvSpPr/>
            <p:nvPr/>
          </p:nvSpPr>
          <p:spPr>
            <a:xfrm>
              <a:off x="8953920" y="601704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2" name="Google Shape;688;p4"/>
            <p:cNvSpPr/>
            <p:nvPr/>
          </p:nvSpPr>
          <p:spPr>
            <a:xfrm>
              <a:off x="8964720" y="600588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3" name="Google Shape;689;p4"/>
            <p:cNvSpPr/>
            <p:nvPr/>
          </p:nvSpPr>
          <p:spPr>
            <a:xfrm>
              <a:off x="8973720" y="597780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4" name="Google Shape;690;p4"/>
            <p:cNvSpPr/>
            <p:nvPr/>
          </p:nvSpPr>
          <p:spPr>
            <a:xfrm>
              <a:off x="8980560" y="595368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5" name="Google Shape;691;p4"/>
            <p:cNvSpPr/>
            <p:nvPr/>
          </p:nvSpPr>
          <p:spPr>
            <a:xfrm>
              <a:off x="8984520" y="591840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6" name="Google Shape;692;p4"/>
            <p:cNvSpPr/>
            <p:nvPr/>
          </p:nvSpPr>
          <p:spPr>
            <a:xfrm>
              <a:off x="8984880" y="585792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7" name="Google Shape;693;p4"/>
            <p:cNvSpPr/>
            <p:nvPr/>
          </p:nvSpPr>
          <p:spPr>
            <a:xfrm>
              <a:off x="8987400" y="579384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8" name="Google Shape;694;p4"/>
            <p:cNvSpPr/>
            <p:nvPr/>
          </p:nvSpPr>
          <p:spPr>
            <a:xfrm>
              <a:off x="8992440" y="573408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499" name="Google Shape;695;p4"/>
            <p:cNvSpPr/>
            <p:nvPr/>
          </p:nvSpPr>
          <p:spPr>
            <a:xfrm>
              <a:off x="8998920" y="567828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0" name="Google Shape;696;p4"/>
            <p:cNvSpPr/>
            <p:nvPr/>
          </p:nvSpPr>
          <p:spPr>
            <a:xfrm>
              <a:off x="9006480" y="561744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1" name="Google Shape;697;p4"/>
            <p:cNvSpPr/>
            <p:nvPr/>
          </p:nvSpPr>
          <p:spPr>
            <a:xfrm>
              <a:off x="9014400" y="555660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2" name="Google Shape;698;p4"/>
            <p:cNvSpPr/>
            <p:nvPr/>
          </p:nvSpPr>
          <p:spPr>
            <a:xfrm>
              <a:off x="9021960" y="549540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3" name="Google Shape;699;p4"/>
            <p:cNvSpPr/>
            <p:nvPr/>
          </p:nvSpPr>
          <p:spPr>
            <a:xfrm>
              <a:off x="9028800" y="543456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4" name="Google Shape;700;p4"/>
            <p:cNvSpPr/>
            <p:nvPr/>
          </p:nvSpPr>
          <p:spPr>
            <a:xfrm>
              <a:off x="9033480" y="537336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5" name="Google Shape;701;p4"/>
            <p:cNvSpPr/>
            <p:nvPr/>
          </p:nvSpPr>
          <p:spPr>
            <a:xfrm>
              <a:off x="9036360" y="531216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6" name="Google Shape;702;p4"/>
            <p:cNvSpPr/>
            <p:nvPr/>
          </p:nvSpPr>
          <p:spPr>
            <a:xfrm>
              <a:off x="9036360" y="525168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7" name="Google Shape;703;p4"/>
            <p:cNvSpPr/>
            <p:nvPr/>
          </p:nvSpPr>
          <p:spPr>
            <a:xfrm>
              <a:off x="9031680" y="519804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8" name="Google Shape;704;p4"/>
            <p:cNvSpPr/>
            <p:nvPr/>
          </p:nvSpPr>
          <p:spPr>
            <a:xfrm>
              <a:off x="9021240" y="515160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09" name="Google Shape;705;p4"/>
            <p:cNvSpPr/>
            <p:nvPr/>
          </p:nvSpPr>
          <p:spPr>
            <a:xfrm>
              <a:off x="9006480" y="510912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0" name="Google Shape;706;p4"/>
            <p:cNvSpPr/>
            <p:nvPr/>
          </p:nvSpPr>
          <p:spPr>
            <a:xfrm>
              <a:off x="8988480" y="506772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1" name="Google Shape;707;p4"/>
            <p:cNvSpPr/>
            <p:nvPr/>
          </p:nvSpPr>
          <p:spPr>
            <a:xfrm>
              <a:off x="8969040" y="502308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2" name="Google Shape;708;p4"/>
            <p:cNvSpPr/>
            <p:nvPr/>
          </p:nvSpPr>
          <p:spPr>
            <a:xfrm>
              <a:off x="8950320" y="497700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3" name="Google Shape;709;p4"/>
            <p:cNvSpPr/>
            <p:nvPr/>
          </p:nvSpPr>
          <p:spPr>
            <a:xfrm>
              <a:off x="8933040" y="492336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4" name="Google Shape;710;p4"/>
            <p:cNvSpPr/>
            <p:nvPr/>
          </p:nvSpPr>
          <p:spPr>
            <a:xfrm>
              <a:off x="8919360" y="486072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5" name="Google Shape;711;p4"/>
            <p:cNvSpPr/>
            <p:nvPr/>
          </p:nvSpPr>
          <p:spPr>
            <a:xfrm>
              <a:off x="8910720" y="478584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6" name="Google Shape;712;p4"/>
            <p:cNvSpPr/>
            <p:nvPr/>
          </p:nvSpPr>
          <p:spPr>
            <a:xfrm>
              <a:off x="9446760" y="469944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7" name="Google Shape;713;p4"/>
            <p:cNvSpPr/>
            <p:nvPr/>
          </p:nvSpPr>
          <p:spPr>
            <a:xfrm>
              <a:off x="9377640" y="471096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8" name="Google Shape;714;p4"/>
            <p:cNvSpPr/>
            <p:nvPr/>
          </p:nvSpPr>
          <p:spPr>
            <a:xfrm>
              <a:off x="9315720" y="473076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19" name="Google Shape;715;p4"/>
            <p:cNvSpPr/>
            <p:nvPr/>
          </p:nvSpPr>
          <p:spPr>
            <a:xfrm>
              <a:off x="9279720" y="475668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0" name="Google Shape;716;p4"/>
            <p:cNvSpPr/>
            <p:nvPr/>
          </p:nvSpPr>
          <p:spPr>
            <a:xfrm>
              <a:off x="9250200" y="478800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1" name="Google Shape;717;p4"/>
            <p:cNvSpPr/>
            <p:nvPr/>
          </p:nvSpPr>
          <p:spPr>
            <a:xfrm>
              <a:off x="9223560" y="482292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2" name="Google Shape;718;p4"/>
            <p:cNvSpPr/>
            <p:nvPr/>
          </p:nvSpPr>
          <p:spPr>
            <a:xfrm>
              <a:off x="9202680" y="486000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3" name="Google Shape;719;p4"/>
            <p:cNvSpPr/>
            <p:nvPr/>
          </p:nvSpPr>
          <p:spPr>
            <a:xfrm>
              <a:off x="9180000" y="489780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4" name="Google Shape;720;p4"/>
            <p:cNvSpPr/>
            <p:nvPr/>
          </p:nvSpPr>
          <p:spPr>
            <a:xfrm>
              <a:off x="9156960" y="493488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5" name="Google Shape;721;p4"/>
            <p:cNvSpPr/>
            <p:nvPr/>
          </p:nvSpPr>
          <p:spPr>
            <a:xfrm>
              <a:off x="9134640" y="497016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6" name="Google Shape;722;p4"/>
            <p:cNvSpPr/>
            <p:nvPr/>
          </p:nvSpPr>
          <p:spPr>
            <a:xfrm>
              <a:off x="9111240" y="500184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7" name="Google Shape;723;p4"/>
            <p:cNvSpPr/>
            <p:nvPr/>
          </p:nvSpPr>
          <p:spPr>
            <a:xfrm>
              <a:off x="9085320" y="502848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8" name="Google Shape;724;p4"/>
            <p:cNvSpPr/>
            <p:nvPr/>
          </p:nvSpPr>
          <p:spPr>
            <a:xfrm>
              <a:off x="9054000" y="504900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29" name="Google Shape;725;p4"/>
            <p:cNvSpPr/>
            <p:nvPr/>
          </p:nvSpPr>
          <p:spPr>
            <a:xfrm>
              <a:off x="9009360" y="506196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0" name="Google Shape;726;p4"/>
            <p:cNvSpPr/>
            <p:nvPr/>
          </p:nvSpPr>
          <p:spPr>
            <a:xfrm>
              <a:off x="8970120" y="506592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531" name="Google Shape;727;p4"/>
          <p:cNvGrpSpPr/>
          <p:nvPr/>
        </p:nvGrpSpPr>
        <p:grpSpPr>
          <a:xfrm>
            <a:off x="-1027080" y="-1339560"/>
            <a:ext cx="3480120" cy="1878120"/>
            <a:chOff x="-1027080" y="-1339560"/>
            <a:chExt cx="3480120" cy="1878120"/>
          </a:xfrm>
        </p:grpSpPr>
        <p:sp>
          <p:nvSpPr>
            <p:cNvPr id="532" name="Google Shape;728;p4"/>
            <p:cNvSpPr/>
            <p:nvPr/>
          </p:nvSpPr>
          <p:spPr>
            <a:xfrm>
              <a:off x="-1027080" y="-133956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3" name="Google Shape;729;p4"/>
            <p:cNvSpPr/>
            <p:nvPr/>
          </p:nvSpPr>
          <p:spPr>
            <a:xfrm>
              <a:off x="-541080" y="2484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4" name="Google Shape;730;p4"/>
            <p:cNvSpPr/>
            <p:nvPr/>
          </p:nvSpPr>
          <p:spPr>
            <a:xfrm>
              <a:off x="-546840" y="-2484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5" name="Google Shape;731;p4"/>
            <p:cNvSpPr/>
            <p:nvPr/>
          </p:nvSpPr>
          <p:spPr>
            <a:xfrm>
              <a:off x="-577080" y="-5436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6" name="Google Shape;732;p4"/>
            <p:cNvSpPr/>
            <p:nvPr/>
          </p:nvSpPr>
          <p:spPr>
            <a:xfrm>
              <a:off x="-625680" y="-6300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7" name="Google Shape;733;p4"/>
            <p:cNvSpPr/>
            <p:nvPr/>
          </p:nvSpPr>
          <p:spPr>
            <a:xfrm>
              <a:off x="-685440" y="-7776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8" name="Google Shape;734;p4"/>
            <p:cNvSpPr/>
            <p:nvPr/>
          </p:nvSpPr>
          <p:spPr>
            <a:xfrm>
              <a:off x="-750960" y="-9108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39" name="Google Shape;735;p4"/>
            <p:cNvSpPr/>
            <p:nvPr/>
          </p:nvSpPr>
          <p:spPr>
            <a:xfrm>
              <a:off x="-815040" y="-10584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0" name="Google Shape;736;p4"/>
            <p:cNvSpPr/>
            <p:nvPr/>
          </p:nvSpPr>
          <p:spPr>
            <a:xfrm>
              <a:off x="-871560" y="-12636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1" name="Google Shape;737;p4"/>
            <p:cNvSpPr/>
            <p:nvPr/>
          </p:nvSpPr>
          <p:spPr>
            <a:xfrm>
              <a:off x="-913680" y="-16200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2" name="Google Shape;738;p4"/>
            <p:cNvSpPr/>
            <p:nvPr/>
          </p:nvSpPr>
          <p:spPr>
            <a:xfrm>
              <a:off x="-935640" y="-20196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3" name="Google Shape;739;p4"/>
            <p:cNvSpPr/>
            <p:nvPr/>
          </p:nvSpPr>
          <p:spPr>
            <a:xfrm>
              <a:off x="-932040" y="-25524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4" name="Google Shape;740;p4"/>
            <p:cNvSpPr/>
            <p:nvPr/>
          </p:nvSpPr>
          <p:spPr>
            <a:xfrm>
              <a:off x="-908280" y="-29736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5" name="Google Shape;741;p4"/>
            <p:cNvSpPr/>
            <p:nvPr/>
          </p:nvSpPr>
          <p:spPr>
            <a:xfrm>
              <a:off x="-869400" y="-32364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6" name="Google Shape;742;p4"/>
            <p:cNvSpPr/>
            <p:nvPr/>
          </p:nvSpPr>
          <p:spPr>
            <a:xfrm>
              <a:off x="-819000" y="-33876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7" name="Google Shape;743;p4"/>
            <p:cNvSpPr/>
            <p:nvPr/>
          </p:nvSpPr>
          <p:spPr>
            <a:xfrm>
              <a:off x="-762120" y="-36864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8" name="Google Shape;744;p4"/>
            <p:cNvSpPr/>
            <p:nvPr/>
          </p:nvSpPr>
          <p:spPr>
            <a:xfrm>
              <a:off x="-703080" y="-41076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49" name="Google Shape;745;p4"/>
            <p:cNvSpPr/>
            <p:nvPr/>
          </p:nvSpPr>
          <p:spPr>
            <a:xfrm>
              <a:off x="-646560" y="-45468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0" name="Google Shape;746;p4"/>
            <p:cNvSpPr/>
            <p:nvPr/>
          </p:nvSpPr>
          <p:spPr>
            <a:xfrm>
              <a:off x="-596160" y="-50076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1" name="Google Shape;747;p4"/>
            <p:cNvSpPr/>
            <p:nvPr/>
          </p:nvSpPr>
          <p:spPr>
            <a:xfrm>
              <a:off x="-557280" y="-55008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2" name="Google Shape;748;p4"/>
            <p:cNvSpPr/>
            <p:nvPr/>
          </p:nvSpPr>
          <p:spPr>
            <a:xfrm>
              <a:off x="-533520" y="-60408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3" name="Google Shape;749;p4"/>
            <p:cNvSpPr/>
            <p:nvPr/>
          </p:nvSpPr>
          <p:spPr>
            <a:xfrm>
              <a:off x="-529200" y="-66276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4" name="Google Shape;750;p4"/>
            <p:cNvSpPr/>
            <p:nvPr/>
          </p:nvSpPr>
          <p:spPr>
            <a:xfrm>
              <a:off x="-537480" y="-71136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5" name="Google Shape;751;p4"/>
            <p:cNvSpPr/>
            <p:nvPr/>
          </p:nvSpPr>
          <p:spPr>
            <a:xfrm>
              <a:off x="-554040" y="-74700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6" name="Google Shape;752;p4"/>
            <p:cNvSpPr/>
            <p:nvPr/>
          </p:nvSpPr>
          <p:spPr>
            <a:xfrm>
              <a:off x="-576360" y="-77400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7" name="Google Shape;753;p4"/>
            <p:cNvSpPr/>
            <p:nvPr/>
          </p:nvSpPr>
          <p:spPr>
            <a:xfrm>
              <a:off x="-602640" y="-83340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8" name="Google Shape;754;p4"/>
            <p:cNvSpPr/>
            <p:nvPr/>
          </p:nvSpPr>
          <p:spPr>
            <a:xfrm>
              <a:off x="-630720" y="-92340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59" name="Google Shape;755;p4"/>
            <p:cNvSpPr/>
            <p:nvPr/>
          </p:nvSpPr>
          <p:spPr>
            <a:xfrm>
              <a:off x="-658440" y="-101376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0" name="Google Shape;756;p4"/>
            <p:cNvSpPr/>
            <p:nvPr/>
          </p:nvSpPr>
          <p:spPr>
            <a:xfrm>
              <a:off x="-683640" y="-111708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1" name="Google Shape;757;p4"/>
            <p:cNvSpPr/>
            <p:nvPr/>
          </p:nvSpPr>
          <p:spPr>
            <a:xfrm>
              <a:off x="-704520" y="-118692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2" name="Google Shape;758;p4"/>
            <p:cNvSpPr/>
            <p:nvPr/>
          </p:nvSpPr>
          <p:spPr>
            <a:xfrm>
              <a:off x="-718560" y="-126648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3" name="Google Shape;759;p4"/>
            <p:cNvSpPr/>
            <p:nvPr/>
          </p:nvSpPr>
          <p:spPr>
            <a:xfrm>
              <a:off x="1100520" y="-89892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4" name="Google Shape;760;p4"/>
            <p:cNvSpPr/>
            <p:nvPr/>
          </p:nvSpPr>
          <p:spPr>
            <a:xfrm>
              <a:off x="1021680" y="-91692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5" name="Google Shape;761;p4"/>
            <p:cNvSpPr/>
            <p:nvPr/>
          </p:nvSpPr>
          <p:spPr>
            <a:xfrm>
              <a:off x="948600" y="-93996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6" name="Google Shape;762;p4"/>
            <p:cNvSpPr/>
            <p:nvPr/>
          </p:nvSpPr>
          <p:spPr>
            <a:xfrm>
              <a:off x="879120" y="-96768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7" name="Google Shape;763;p4"/>
            <p:cNvSpPr/>
            <p:nvPr/>
          </p:nvSpPr>
          <p:spPr>
            <a:xfrm>
              <a:off x="787320" y="-99900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8" name="Google Shape;764;p4"/>
            <p:cNvSpPr/>
            <p:nvPr/>
          </p:nvSpPr>
          <p:spPr>
            <a:xfrm>
              <a:off x="708120" y="-103284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69" name="Google Shape;765;p4"/>
            <p:cNvSpPr/>
            <p:nvPr/>
          </p:nvSpPr>
          <p:spPr>
            <a:xfrm>
              <a:off x="630000" y="-106848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0" name="Google Shape;766;p4"/>
            <p:cNvSpPr/>
            <p:nvPr/>
          </p:nvSpPr>
          <p:spPr>
            <a:xfrm>
              <a:off x="548280" y="-110484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1" name="Google Shape;767;p4"/>
            <p:cNvSpPr/>
            <p:nvPr/>
          </p:nvSpPr>
          <p:spPr>
            <a:xfrm>
              <a:off x="487080" y="-114120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2" name="Google Shape;768;p4"/>
            <p:cNvSpPr/>
            <p:nvPr/>
          </p:nvSpPr>
          <p:spPr>
            <a:xfrm>
              <a:off x="411840" y="-117684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3" name="Google Shape;769;p4"/>
            <p:cNvSpPr/>
            <p:nvPr/>
          </p:nvSpPr>
          <p:spPr>
            <a:xfrm>
              <a:off x="345600" y="-121032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4" name="Google Shape;770;p4"/>
            <p:cNvSpPr/>
            <p:nvPr/>
          </p:nvSpPr>
          <p:spPr>
            <a:xfrm>
              <a:off x="281520" y="-124092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5" name="Google Shape;771;p4"/>
            <p:cNvSpPr/>
            <p:nvPr/>
          </p:nvSpPr>
          <p:spPr>
            <a:xfrm>
              <a:off x="216000" y="-126756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6" name="Google Shape;772;p4"/>
            <p:cNvSpPr/>
            <p:nvPr/>
          </p:nvSpPr>
          <p:spPr>
            <a:xfrm>
              <a:off x="154080" y="-128988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7" name="Google Shape;773;p4"/>
            <p:cNvSpPr/>
            <p:nvPr/>
          </p:nvSpPr>
          <p:spPr>
            <a:xfrm>
              <a:off x="94320" y="-130608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8" name="Google Shape;774;p4"/>
            <p:cNvSpPr/>
            <p:nvPr/>
          </p:nvSpPr>
          <p:spPr>
            <a:xfrm>
              <a:off x="35280" y="-131616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79" name="Google Shape;775;p4"/>
            <p:cNvSpPr/>
            <p:nvPr/>
          </p:nvSpPr>
          <p:spPr>
            <a:xfrm>
              <a:off x="-15480" y="-131328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0" name="Google Shape;776;p4"/>
            <p:cNvSpPr/>
            <p:nvPr/>
          </p:nvSpPr>
          <p:spPr>
            <a:xfrm>
              <a:off x="-59400" y="-129780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1" name="Google Shape;777;p4"/>
            <p:cNvSpPr/>
            <p:nvPr/>
          </p:nvSpPr>
          <p:spPr>
            <a:xfrm>
              <a:off x="-97560" y="-127260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2" name="Google Shape;778;p4"/>
            <p:cNvSpPr/>
            <p:nvPr/>
          </p:nvSpPr>
          <p:spPr>
            <a:xfrm>
              <a:off x="-132840" y="-123948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3" name="Google Shape;779;p4"/>
            <p:cNvSpPr/>
            <p:nvPr/>
          </p:nvSpPr>
          <p:spPr>
            <a:xfrm>
              <a:off x="-162360" y="-120060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4" name="Google Shape;780;p4"/>
            <p:cNvSpPr/>
            <p:nvPr/>
          </p:nvSpPr>
          <p:spPr>
            <a:xfrm>
              <a:off x="-205200" y="-115812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5" name="Google Shape;781;p4"/>
            <p:cNvSpPr/>
            <p:nvPr/>
          </p:nvSpPr>
          <p:spPr>
            <a:xfrm>
              <a:off x="-263880" y="-111420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6" name="Google Shape;782;p4"/>
            <p:cNvSpPr/>
            <p:nvPr/>
          </p:nvSpPr>
          <p:spPr>
            <a:xfrm>
              <a:off x="-321480" y="-107136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7" name="Google Shape;783;p4"/>
            <p:cNvSpPr/>
            <p:nvPr/>
          </p:nvSpPr>
          <p:spPr>
            <a:xfrm>
              <a:off x="-402120" y="-103140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8" name="Google Shape;784;p4"/>
            <p:cNvSpPr/>
            <p:nvPr/>
          </p:nvSpPr>
          <p:spPr>
            <a:xfrm>
              <a:off x="-530280" y="-99648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89" name="Google Shape;785;p4"/>
            <p:cNvSpPr/>
            <p:nvPr/>
          </p:nvSpPr>
          <p:spPr>
            <a:xfrm>
              <a:off x="-650520" y="-96876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0" name="Google Shape;786;p4"/>
            <p:cNvSpPr/>
            <p:nvPr/>
          </p:nvSpPr>
          <p:spPr>
            <a:xfrm>
              <a:off x="-763920" y="-95076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1" name="Google Shape;787;p4"/>
            <p:cNvSpPr/>
            <p:nvPr/>
          </p:nvSpPr>
          <p:spPr>
            <a:xfrm>
              <a:off x="-866880" y="-94464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2" name="Google Shape;788;p4"/>
            <p:cNvSpPr/>
            <p:nvPr/>
          </p:nvSpPr>
          <p:spPr>
            <a:xfrm>
              <a:off x="-951120" y="-95184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3" name="Google Shape;789;p4"/>
            <p:cNvSpPr/>
            <p:nvPr/>
          </p:nvSpPr>
          <p:spPr>
            <a:xfrm>
              <a:off x="1185840" y="-125136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4" name="Google Shape;790;p4"/>
            <p:cNvSpPr/>
            <p:nvPr/>
          </p:nvSpPr>
          <p:spPr>
            <a:xfrm>
              <a:off x="1188360" y="13032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5" name="Google Shape;791;p4"/>
            <p:cNvSpPr/>
            <p:nvPr/>
          </p:nvSpPr>
          <p:spPr>
            <a:xfrm>
              <a:off x="1194480" y="10548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6" name="Google Shape;792;p4"/>
            <p:cNvSpPr/>
            <p:nvPr/>
          </p:nvSpPr>
          <p:spPr>
            <a:xfrm>
              <a:off x="1203120" y="9108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7" name="Google Shape;793;p4"/>
            <p:cNvSpPr/>
            <p:nvPr/>
          </p:nvSpPr>
          <p:spPr>
            <a:xfrm>
              <a:off x="1213560" y="8280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8" name="Google Shape;794;p4"/>
            <p:cNvSpPr/>
            <p:nvPr/>
          </p:nvSpPr>
          <p:spPr>
            <a:xfrm>
              <a:off x="1224720" y="7776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599" name="Google Shape;795;p4"/>
            <p:cNvSpPr/>
            <p:nvPr/>
          </p:nvSpPr>
          <p:spPr>
            <a:xfrm>
              <a:off x="1236240" y="6912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0" name="Google Shape;796;p4"/>
            <p:cNvSpPr/>
            <p:nvPr/>
          </p:nvSpPr>
          <p:spPr>
            <a:xfrm>
              <a:off x="1247040" y="5760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1" name="Google Shape;797;p4"/>
            <p:cNvSpPr/>
            <p:nvPr/>
          </p:nvSpPr>
          <p:spPr>
            <a:xfrm>
              <a:off x="1256400" y="2988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2" name="Google Shape;798;p4"/>
            <p:cNvSpPr/>
            <p:nvPr/>
          </p:nvSpPr>
          <p:spPr>
            <a:xfrm>
              <a:off x="1263240" y="576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3" name="Google Shape;799;p4"/>
            <p:cNvSpPr/>
            <p:nvPr/>
          </p:nvSpPr>
          <p:spPr>
            <a:xfrm>
              <a:off x="1266840" y="-2952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4" name="Google Shape;800;p4"/>
            <p:cNvSpPr/>
            <p:nvPr/>
          </p:nvSpPr>
          <p:spPr>
            <a:xfrm>
              <a:off x="1267200" y="-9000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5" name="Google Shape;801;p4"/>
            <p:cNvSpPr/>
            <p:nvPr/>
          </p:nvSpPr>
          <p:spPr>
            <a:xfrm>
              <a:off x="1269720" y="-15444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6" name="Google Shape;802;p4"/>
            <p:cNvSpPr/>
            <p:nvPr/>
          </p:nvSpPr>
          <p:spPr>
            <a:xfrm>
              <a:off x="1274760" y="-21384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7" name="Google Shape;803;p4"/>
            <p:cNvSpPr/>
            <p:nvPr/>
          </p:nvSpPr>
          <p:spPr>
            <a:xfrm>
              <a:off x="1281600" y="-27000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8" name="Google Shape;804;p4"/>
            <p:cNvSpPr/>
            <p:nvPr/>
          </p:nvSpPr>
          <p:spPr>
            <a:xfrm>
              <a:off x="1289160" y="-33084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09" name="Google Shape;805;p4"/>
            <p:cNvSpPr/>
            <p:nvPr/>
          </p:nvSpPr>
          <p:spPr>
            <a:xfrm>
              <a:off x="1297080" y="-39168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0" name="Google Shape;806;p4"/>
            <p:cNvSpPr/>
            <p:nvPr/>
          </p:nvSpPr>
          <p:spPr>
            <a:xfrm>
              <a:off x="1304640" y="-45252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1" name="Google Shape;807;p4"/>
            <p:cNvSpPr/>
            <p:nvPr/>
          </p:nvSpPr>
          <p:spPr>
            <a:xfrm>
              <a:off x="1311120" y="-51372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2" name="Google Shape;808;p4"/>
            <p:cNvSpPr/>
            <p:nvPr/>
          </p:nvSpPr>
          <p:spPr>
            <a:xfrm>
              <a:off x="1316160" y="-57456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3" name="Google Shape;809;p4"/>
            <p:cNvSpPr/>
            <p:nvPr/>
          </p:nvSpPr>
          <p:spPr>
            <a:xfrm>
              <a:off x="1318680" y="-63576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4" name="Google Shape;810;p4"/>
            <p:cNvSpPr/>
            <p:nvPr/>
          </p:nvSpPr>
          <p:spPr>
            <a:xfrm>
              <a:off x="1318680" y="-69624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5" name="Google Shape;811;p4"/>
            <p:cNvSpPr/>
            <p:nvPr/>
          </p:nvSpPr>
          <p:spPr>
            <a:xfrm>
              <a:off x="1314360" y="-74988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6" name="Google Shape;812;p4"/>
            <p:cNvSpPr/>
            <p:nvPr/>
          </p:nvSpPr>
          <p:spPr>
            <a:xfrm>
              <a:off x="1303560" y="-79632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7" name="Google Shape;813;p4"/>
            <p:cNvSpPr/>
            <p:nvPr/>
          </p:nvSpPr>
          <p:spPr>
            <a:xfrm>
              <a:off x="1288800" y="-83880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8" name="Google Shape;814;p4"/>
            <p:cNvSpPr/>
            <p:nvPr/>
          </p:nvSpPr>
          <p:spPr>
            <a:xfrm>
              <a:off x="1270800" y="-88020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19" name="Google Shape;815;p4"/>
            <p:cNvSpPr/>
            <p:nvPr/>
          </p:nvSpPr>
          <p:spPr>
            <a:xfrm>
              <a:off x="1251720" y="-92484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0" name="Google Shape;816;p4"/>
            <p:cNvSpPr/>
            <p:nvPr/>
          </p:nvSpPr>
          <p:spPr>
            <a:xfrm>
              <a:off x="1232640" y="-97092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1" name="Google Shape;817;p4"/>
            <p:cNvSpPr/>
            <p:nvPr/>
          </p:nvSpPr>
          <p:spPr>
            <a:xfrm>
              <a:off x="1215360" y="-102456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2" name="Google Shape;818;p4"/>
            <p:cNvSpPr/>
            <p:nvPr/>
          </p:nvSpPr>
          <p:spPr>
            <a:xfrm>
              <a:off x="1201680" y="-108756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3" name="Google Shape;819;p4"/>
            <p:cNvSpPr/>
            <p:nvPr/>
          </p:nvSpPr>
          <p:spPr>
            <a:xfrm>
              <a:off x="1193040" y="-116208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4" name="Google Shape;820;p4"/>
            <p:cNvSpPr/>
            <p:nvPr/>
          </p:nvSpPr>
          <p:spPr>
            <a:xfrm>
              <a:off x="1729440" y="-124884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5" name="Google Shape;821;p4"/>
            <p:cNvSpPr/>
            <p:nvPr/>
          </p:nvSpPr>
          <p:spPr>
            <a:xfrm>
              <a:off x="1659960" y="-123696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6" name="Google Shape;822;p4"/>
            <p:cNvSpPr/>
            <p:nvPr/>
          </p:nvSpPr>
          <p:spPr>
            <a:xfrm>
              <a:off x="1598040" y="-121752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7" name="Google Shape;823;p4"/>
            <p:cNvSpPr/>
            <p:nvPr/>
          </p:nvSpPr>
          <p:spPr>
            <a:xfrm>
              <a:off x="1562400" y="-119124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8" name="Google Shape;824;p4"/>
            <p:cNvSpPr/>
            <p:nvPr/>
          </p:nvSpPr>
          <p:spPr>
            <a:xfrm>
              <a:off x="1532520" y="-115992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29" name="Google Shape;825;p4"/>
            <p:cNvSpPr/>
            <p:nvPr/>
          </p:nvSpPr>
          <p:spPr>
            <a:xfrm>
              <a:off x="1505880" y="-112536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0" name="Google Shape;826;p4"/>
            <p:cNvSpPr/>
            <p:nvPr/>
          </p:nvSpPr>
          <p:spPr>
            <a:xfrm>
              <a:off x="1485000" y="-108828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1" name="Google Shape;827;p4"/>
            <p:cNvSpPr/>
            <p:nvPr/>
          </p:nvSpPr>
          <p:spPr>
            <a:xfrm>
              <a:off x="1462680" y="-105048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2" name="Google Shape;828;p4"/>
            <p:cNvSpPr/>
            <p:nvPr/>
          </p:nvSpPr>
          <p:spPr>
            <a:xfrm>
              <a:off x="1439280" y="-101304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3" name="Google Shape;829;p4"/>
            <p:cNvSpPr/>
            <p:nvPr/>
          </p:nvSpPr>
          <p:spPr>
            <a:xfrm>
              <a:off x="1416960" y="-97812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4" name="Google Shape;830;p4"/>
            <p:cNvSpPr/>
            <p:nvPr/>
          </p:nvSpPr>
          <p:spPr>
            <a:xfrm>
              <a:off x="1393560" y="-94644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5" name="Google Shape;831;p4"/>
            <p:cNvSpPr/>
            <p:nvPr/>
          </p:nvSpPr>
          <p:spPr>
            <a:xfrm>
              <a:off x="1367640" y="-91944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6" name="Google Shape;832;p4"/>
            <p:cNvSpPr/>
            <p:nvPr/>
          </p:nvSpPr>
          <p:spPr>
            <a:xfrm>
              <a:off x="1336680" y="-89892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7" name="Google Shape;833;p4"/>
            <p:cNvSpPr/>
            <p:nvPr/>
          </p:nvSpPr>
          <p:spPr>
            <a:xfrm>
              <a:off x="1291680" y="-88596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38" name="Google Shape;834;p4"/>
            <p:cNvSpPr/>
            <p:nvPr/>
          </p:nvSpPr>
          <p:spPr>
            <a:xfrm>
              <a:off x="1252440" y="-88200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639" name="Google Shape;835;p4"/>
          <p:cNvGrpSpPr/>
          <p:nvPr/>
        </p:nvGrpSpPr>
        <p:grpSpPr>
          <a:xfrm>
            <a:off x="-390960" y="539280"/>
            <a:ext cx="974160" cy="974160"/>
            <a:chOff x="-390960" y="539280"/>
            <a:chExt cx="974160" cy="974160"/>
          </a:xfrm>
        </p:grpSpPr>
        <p:sp>
          <p:nvSpPr>
            <p:cNvPr id="640" name="Google Shape;836;p4"/>
            <p:cNvSpPr/>
            <p:nvPr/>
          </p:nvSpPr>
          <p:spPr>
            <a:xfrm>
              <a:off x="-390960" y="539280"/>
              <a:ext cx="974160" cy="974160"/>
            </a:xfrm>
            <a:custGeom>
              <a:avLst/>
              <a:gdLst>
                <a:gd name="textAreaLeft" fmla="*/ 0 w 974160"/>
                <a:gd name="textAreaRight" fmla="*/ 974880 w 974160"/>
                <a:gd name="textAreaTop" fmla="*/ 0 h 974160"/>
                <a:gd name="textAreaBottom" fmla="*/ 974880 h 974160"/>
              </a:gdLst>
              <a:ahLst/>
              <a:rect l="textAreaLeft" t="textAreaTop" r="textAreaRight" b="textAreaBottom"/>
              <a:pathLst>
                <a:path fill="none" w="29284" h="29284">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1" name="Google Shape;837;p4"/>
            <p:cNvSpPr/>
            <p:nvPr/>
          </p:nvSpPr>
          <p:spPr>
            <a:xfrm>
              <a:off x="-309960" y="620280"/>
              <a:ext cx="811800" cy="811800"/>
            </a:xfrm>
            <a:custGeom>
              <a:avLst/>
              <a:gdLst>
                <a:gd name="textAreaLeft" fmla="*/ 0 w 811800"/>
                <a:gd name="textAreaRight" fmla="*/ 812520 w 811800"/>
                <a:gd name="textAreaTop" fmla="*/ 0 h 811800"/>
                <a:gd name="textAreaBottom" fmla="*/ 812520 h 811800"/>
              </a:gdLst>
              <a:ahLst/>
              <a:rect l="textAreaLeft" t="textAreaTop" r="textAreaRight" b="textAreaBottom"/>
              <a:pathLst>
                <a:path fill="none" w="24413" h="24413">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2" name="Google Shape;838;p4"/>
            <p:cNvSpPr/>
            <p:nvPr/>
          </p:nvSpPr>
          <p:spPr>
            <a:xfrm>
              <a:off x="-228960" y="701280"/>
              <a:ext cx="649800" cy="649800"/>
            </a:xfrm>
            <a:custGeom>
              <a:avLst/>
              <a:gdLst>
                <a:gd name="textAreaLeft" fmla="*/ 0 w 649800"/>
                <a:gd name="textAreaRight" fmla="*/ 650520 w 649800"/>
                <a:gd name="textAreaTop" fmla="*/ 0 h 649800"/>
                <a:gd name="textAreaBottom" fmla="*/ 650520 h 649800"/>
              </a:gdLst>
              <a:ahLst/>
              <a:rect l="textAreaLeft" t="textAreaTop" r="textAreaRight" b="textAreaBottom"/>
              <a:pathLst>
                <a:path fill="none" w="19541" h="19542">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3" name="Google Shape;839;p4"/>
            <p:cNvSpPr/>
            <p:nvPr/>
          </p:nvSpPr>
          <p:spPr>
            <a:xfrm>
              <a:off x="-148320" y="781920"/>
              <a:ext cx="488520" cy="488520"/>
            </a:xfrm>
            <a:custGeom>
              <a:avLst/>
              <a:gdLst>
                <a:gd name="textAreaLeft" fmla="*/ 0 w 488520"/>
                <a:gd name="textAreaRight" fmla="*/ 489240 w 488520"/>
                <a:gd name="textAreaTop" fmla="*/ 0 h 488520"/>
                <a:gd name="textAreaBottom" fmla="*/ 489240 h 488520"/>
              </a:gdLst>
              <a:ahLst/>
              <a:rect l="textAreaLeft" t="textAreaTop" r="textAreaRight" b="textAreaBottom"/>
              <a:pathLst>
                <a:path fill="none" w="14700" h="1470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4" name="Google Shape;840;p4"/>
            <p:cNvSpPr/>
            <p:nvPr/>
          </p:nvSpPr>
          <p:spPr>
            <a:xfrm>
              <a:off x="-68400" y="861840"/>
              <a:ext cx="328680" cy="328680"/>
            </a:xfrm>
            <a:custGeom>
              <a:avLst/>
              <a:gdLst>
                <a:gd name="textAreaLeft" fmla="*/ 0 w 328680"/>
                <a:gd name="textAreaRight" fmla="*/ 329400 w 328680"/>
                <a:gd name="textAreaTop" fmla="*/ 0 h 328680"/>
                <a:gd name="textAreaBottom" fmla="*/ 329400 h 328680"/>
              </a:gdLst>
              <a:ahLst/>
              <a:rect l="textAreaLeft" t="textAreaTop" r="textAreaRight" b="textAreaBottom"/>
              <a:pathLst>
                <a:path fill="none" w="9900" h="990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5" name="Google Shape;841;p4"/>
            <p:cNvSpPr/>
            <p:nvPr/>
          </p:nvSpPr>
          <p:spPr>
            <a:xfrm>
              <a:off x="8280" y="938520"/>
              <a:ext cx="176040" cy="176040"/>
            </a:xfrm>
            <a:custGeom>
              <a:avLst/>
              <a:gdLst>
                <a:gd name="textAreaLeft" fmla="*/ 0 w 176040"/>
                <a:gd name="textAreaRight" fmla="*/ 176760 w 176040"/>
                <a:gd name="textAreaTop" fmla="*/ 0 h 176040"/>
                <a:gd name="textAreaBottom" fmla="*/ 176760 h 176040"/>
              </a:gdLst>
              <a:ahLst/>
              <a:rect l="textAreaLeft" t="textAreaTop" r="textAreaRight" b="textAreaBottom"/>
              <a:pathLst>
                <a:path fill="none" w="5306" h="5309">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a:solidFill>
                <a:srgbClr val="5557f1"/>
              </a:solidFill>
              <a:miter/>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6" name="Google Shape;842;p4"/>
            <p:cNvSpPr/>
            <p:nvPr/>
          </p:nvSpPr>
          <p:spPr>
            <a:xfrm>
              <a:off x="54360" y="984960"/>
              <a:ext cx="83160" cy="82800"/>
            </a:xfrm>
            <a:custGeom>
              <a:avLst/>
              <a:gdLst>
                <a:gd name="textAreaLeft" fmla="*/ 0 w 83160"/>
                <a:gd name="textAreaRight" fmla="*/ 83880 w 83160"/>
                <a:gd name="textAreaTop" fmla="*/ 0 h 82800"/>
                <a:gd name="textAreaBottom" fmla="*/ 83520 h 82800"/>
              </a:gdLst>
              <a:ahLst/>
              <a:rect l="textAreaLeft" t="textAreaTop" r="textAreaRight" b="textAreaBottom"/>
              <a:pathLst>
                <a:path fill="none" w="2515" h="2511">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a:solidFill>
                <a:srgbClr val="5557f1"/>
              </a:solidFill>
              <a:miter/>
            </a:ln>
          </p:spPr>
          <p:style>
            <a:lnRef idx="0"/>
            <a:fillRef idx="0"/>
            <a:effectRef idx="0"/>
            <a:fontRef idx="minor"/>
          </p:style>
          <p:txBody>
            <a:bodyPr lIns="90000" rIns="90000" tIns="41760" bIns="41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647" name="Google Shape;843;p4"/>
          <p:cNvGrpSpPr/>
          <p:nvPr/>
        </p:nvGrpSpPr>
        <p:grpSpPr>
          <a:xfrm>
            <a:off x="8560800" y="3629520"/>
            <a:ext cx="974160" cy="974160"/>
            <a:chOff x="8560800" y="3629520"/>
            <a:chExt cx="974160" cy="974160"/>
          </a:xfrm>
        </p:grpSpPr>
        <p:sp>
          <p:nvSpPr>
            <p:cNvPr id="648" name="Google Shape;844;p4"/>
            <p:cNvSpPr/>
            <p:nvPr/>
          </p:nvSpPr>
          <p:spPr>
            <a:xfrm rot="5400000">
              <a:off x="8560800" y="3629520"/>
              <a:ext cx="974160" cy="973800"/>
            </a:xfrm>
            <a:custGeom>
              <a:avLst/>
              <a:gdLst>
                <a:gd name="textAreaLeft" fmla="*/ 0 w 974160"/>
                <a:gd name="textAreaRight" fmla="*/ 974880 w 974160"/>
                <a:gd name="textAreaTop" fmla="*/ 0 h 973800"/>
                <a:gd name="textAreaBottom" fmla="*/ 974520 h 973800"/>
              </a:gdLst>
              <a:ahLst/>
              <a:rect l="textAreaLeft" t="textAreaTop" r="textAreaRight" b="textAreaBottom"/>
              <a:pathLst>
                <a:path fill="none" w="30243" h="30241">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49" name="Google Shape;845;p4"/>
            <p:cNvSpPr/>
            <p:nvPr/>
          </p:nvSpPr>
          <p:spPr>
            <a:xfrm rot="5400000">
              <a:off x="8600760" y="3663360"/>
              <a:ext cx="898920" cy="899280"/>
            </a:xfrm>
            <a:custGeom>
              <a:avLst/>
              <a:gdLst>
                <a:gd name="textAreaLeft" fmla="*/ 0 w 898920"/>
                <a:gd name="textAreaRight" fmla="*/ 899640 w 898920"/>
                <a:gd name="textAreaTop" fmla="*/ 0 h 899280"/>
                <a:gd name="textAreaBottom" fmla="*/ 900000 h 899280"/>
              </a:gdLst>
              <a:ahLst/>
              <a:rect l="textAreaLeft" t="textAreaTop" r="textAreaRight" b="textAreaBottom"/>
              <a:pathLst>
                <a:path fill="none" w="27916" h="27919">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0" name="Google Shape;846;p4"/>
            <p:cNvSpPr/>
            <p:nvPr/>
          </p:nvSpPr>
          <p:spPr>
            <a:xfrm rot="5400000">
              <a:off x="8644320" y="3690360"/>
              <a:ext cx="824040" cy="826560"/>
            </a:xfrm>
            <a:custGeom>
              <a:avLst/>
              <a:gdLst>
                <a:gd name="textAreaLeft" fmla="*/ 0 w 824040"/>
                <a:gd name="textAreaRight" fmla="*/ 824760 w 824040"/>
                <a:gd name="textAreaTop" fmla="*/ 0 h 826560"/>
                <a:gd name="textAreaBottom" fmla="*/ 827280 h 826560"/>
              </a:gdLst>
              <a:ahLst/>
              <a:rect l="textAreaLeft" t="textAreaTop" r="textAreaRight" b="textAreaBottom"/>
              <a:pathLst>
                <a:path fill="none" w="25595" h="25664">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1" name="Google Shape;847;p4"/>
            <p:cNvSpPr/>
            <p:nvPr/>
          </p:nvSpPr>
          <p:spPr>
            <a:xfrm rot="5400000">
              <a:off x="8692200" y="3714480"/>
              <a:ext cx="749160" cy="751320"/>
            </a:xfrm>
            <a:custGeom>
              <a:avLst/>
              <a:gdLst>
                <a:gd name="textAreaLeft" fmla="*/ 0 w 749160"/>
                <a:gd name="textAreaRight" fmla="*/ 749880 w 749160"/>
                <a:gd name="textAreaTop" fmla="*/ 0 h 751320"/>
                <a:gd name="textAreaBottom" fmla="*/ 752040 h 751320"/>
              </a:gdLst>
              <a:ahLst/>
              <a:rect l="textAreaLeft" t="textAreaTop" r="textAreaRight" b="textAreaBottom"/>
              <a:pathLst>
                <a:path fill="none" w="23267" h="23337">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2" name="Google Shape;848;p4"/>
            <p:cNvSpPr/>
            <p:nvPr/>
          </p:nvSpPr>
          <p:spPr>
            <a:xfrm rot="5400000">
              <a:off x="8742240" y="3733560"/>
              <a:ext cx="674280" cy="678240"/>
            </a:xfrm>
            <a:custGeom>
              <a:avLst/>
              <a:gdLst>
                <a:gd name="textAreaLeft" fmla="*/ 0 w 674280"/>
                <a:gd name="textAreaRight" fmla="*/ 675000 w 674280"/>
                <a:gd name="textAreaTop" fmla="*/ 0 h 678240"/>
                <a:gd name="textAreaBottom" fmla="*/ 678960 h 678240"/>
              </a:gdLst>
              <a:ahLst/>
              <a:rect l="textAreaLeft" t="textAreaTop" r="textAreaRight" b="textAreaBottom"/>
              <a:pathLst>
                <a:path fill="none" w="20940" h="21066">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3" name="Google Shape;849;p4"/>
            <p:cNvSpPr/>
            <p:nvPr/>
          </p:nvSpPr>
          <p:spPr>
            <a:xfrm rot="5400000">
              <a:off x="8794080" y="3752280"/>
              <a:ext cx="600840" cy="600840"/>
            </a:xfrm>
            <a:custGeom>
              <a:avLst/>
              <a:gdLst>
                <a:gd name="textAreaLeft" fmla="*/ 0 w 600840"/>
                <a:gd name="textAreaRight" fmla="*/ 601560 w 600840"/>
                <a:gd name="textAreaTop" fmla="*/ 0 h 600840"/>
                <a:gd name="textAreaBottom" fmla="*/ 601560 h 600840"/>
              </a:gdLst>
              <a:ahLst/>
              <a:rect l="textAreaLeft" t="textAreaTop" r="textAreaRight" b="textAreaBottom"/>
              <a:pathLst>
                <a:path fill="none" w="18666" h="18669">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4" name="Google Shape;850;p4"/>
            <p:cNvSpPr/>
            <p:nvPr/>
          </p:nvSpPr>
          <p:spPr>
            <a:xfrm rot="5400000">
              <a:off x="8847720" y="3769560"/>
              <a:ext cx="524160" cy="524160"/>
            </a:xfrm>
            <a:custGeom>
              <a:avLst/>
              <a:gdLst>
                <a:gd name="textAreaLeft" fmla="*/ 0 w 524160"/>
                <a:gd name="textAreaRight" fmla="*/ 524880 w 524160"/>
                <a:gd name="textAreaTop" fmla="*/ 0 h 524160"/>
                <a:gd name="textAreaBottom" fmla="*/ 524880 h 524160"/>
              </a:gdLst>
              <a:ahLst/>
              <a:rect l="textAreaLeft" t="textAreaTop" r="textAreaRight" b="textAreaBottom"/>
              <a:pathLst>
                <a:path fill="none" w="16287" h="16285">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5" name="Google Shape;851;p4"/>
            <p:cNvSpPr/>
            <p:nvPr/>
          </p:nvSpPr>
          <p:spPr>
            <a:xfrm rot="5400000">
              <a:off x="8901000" y="3785040"/>
              <a:ext cx="449280" cy="449280"/>
            </a:xfrm>
            <a:custGeom>
              <a:avLst/>
              <a:gdLst>
                <a:gd name="textAreaLeft" fmla="*/ 0 w 449280"/>
                <a:gd name="textAreaRight" fmla="*/ 450000 w 449280"/>
                <a:gd name="textAreaTop" fmla="*/ 0 h 449280"/>
                <a:gd name="textAreaBottom" fmla="*/ 450000 h 449280"/>
              </a:gdLst>
              <a:ahLst/>
              <a:rect l="textAreaLeft" t="textAreaTop" r="textAreaRight" b="textAreaBottom"/>
              <a:pathLst>
                <a:path fill="none" w="13957" h="1396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6" name="Google Shape;852;p4"/>
            <p:cNvSpPr/>
            <p:nvPr/>
          </p:nvSpPr>
          <p:spPr>
            <a:xfrm rot="5400000">
              <a:off x="8951760" y="3800880"/>
              <a:ext cx="377640" cy="375480"/>
            </a:xfrm>
            <a:custGeom>
              <a:avLst/>
              <a:gdLst>
                <a:gd name="textAreaLeft" fmla="*/ 0 w 377640"/>
                <a:gd name="textAreaRight" fmla="*/ 378360 w 377640"/>
                <a:gd name="textAreaTop" fmla="*/ 0 h 375480"/>
                <a:gd name="textAreaBottom" fmla="*/ 376200 h 375480"/>
              </a:gdLst>
              <a:ahLst/>
              <a:rect l="textAreaLeft" t="textAreaTop" r="textAreaRight" b="textAreaBottom"/>
              <a:pathLst>
                <a:path fill="none" w="11741" h="11668">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7" name="Google Shape;853;p4"/>
            <p:cNvSpPr/>
            <p:nvPr/>
          </p:nvSpPr>
          <p:spPr>
            <a:xfrm rot="5400000">
              <a:off x="9005040" y="3817440"/>
              <a:ext cx="300600" cy="300960"/>
            </a:xfrm>
            <a:custGeom>
              <a:avLst/>
              <a:gdLst>
                <a:gd name="textAreaLeft" fmla="*/ 0 w 300600"/>
                <a:gd name="textAreaRight" fmla="*/ 301320 w 300600"/>
                <a:gd name="textAreaTop" fmla="*/ 0 h 300960"/>
                <a:gd name="textAreaBottom" fmla="*/ 301680 h 300960"/>
              </a:gdLst>
              <a:ahLst/>
              <a:rect l="textAreaLeft" t="textAreaTop" r="textAreaRight" b="textAreaBottom"/>
              <a:pathLst>
                <a:path fill="none" w="9354" h="9363">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8" name="Google Shape;854;p4"/>
            <p:cNvSpPr/>
            <p:nvPr/>
          </p:nvSpPr>
          <p:spPr>
            <a:xfrm rot="5400000">
              <a:off x="9054720" y="3838680"/>
              <a:ext cx="225360" cy="225720"/>
            </a:xfrm>
            <a:custGeom>
              <a:avLst/>
              <a:gdLst>
                <a:gd name="textAreaLeft" fmla="*/ 0 w 225360"/>
                <a:gd name="textAreaRight" fmla="*/ 226080 w 225360"/>
                <a:gd name="textAreaTop" fmla="*/ 0 h 225720"/>
                <a:gd name="textAreaBottom" fmla="*/ 226440 h 225720"/>
              </a:gdLst>
              <a:ahLst/>
              <a:rect l="textAreaLeft" t="textAreaTop" r="textAreaRight" b="textAreaBottom"/>
              <a:pathLst>
                <a:path fill="none" w="7017" h="7026">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59" name="Google Shape;855;p4"/>
            <p:cNvSpPr/>
            <p:nvPr/>
          </p:nvSpPr>
          <p:spPr>
            <a:xfrm rot="5400000">
              <a:off x="9102240" y="3861360"/>
              <a:ext cx="150480" cy="151560"/>
            </a:xfrm>
            <a:custGeom>
              <a:avLst/>
              <a:gdLst>
                <a:gd name="textAreaLeft" fmla="*/ 0 w 150480"/>
                <a:gd name="textAreaRight" fmla="*/ 151200 w 150480"/>
                <a:gd name="textAreaTop" fmla="*/ 0 h 151560"/>
                <a:gd name="textAreaBottom" fmla="*/ 152280 h 151560"/>
              </a:gdLst>
              <a:ahLst/>
              <a:rect l="textAreaLeft" t="textAreaTop" r="textAreaRight" b="textAreaBottom"/>
              <a:pathLst>
                <a:path fill="none" w="4695" h="4722">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a:solidFill>
                <a:srgbClr val="3436df"/>
              </a:solidFill>
              <a:miter/>
            </a:ln>
          </p:spPr>
          <p:style>
            <a:lnRef idx="0"/>
            <a:fillRef idx="0"/>
            <a:effectRef idx="0"/>
            <a:fontRef idx="minor"/>
          </p:style>
          <p:txBody>
            <a:bodyPr lIns="90000" rIns="90000" tIns="75960" bIns="759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0" name="Google Shape;856;p4"/>
            <p:cNvSpPr/>
            <p:nvPr/>
          </p:nvSpPr>
          <p:spPr>
            <a:xfrm rot="5400000">
              <a:off x="9146880" y="3890880"/>
              <a:ext cx="75600" cy="75240"/>
            </a:xfrm>
            <a:custGeom>
              <a:avLst/>
              <a:gdLst>
                <a:gd name="textAreaLeft" fmla="*/ 0 w 75600"/>
                <a:gd name="textAreaRight" fmla="*/ 76320 w 75600"/>
                <a:gd name="textAreaTop" fmla="*/ 0 h 75240"/>
                <a:gd name="textAreaBottom" fmla="*/ 75960 h 75240"/>
              </a:gdLst>
              <a:ahLst/>
              <a:rect l="textAreaLeft" t="textAreaTop" r="textAreaRight" b="textAreaBottom"/>
              <a:pathLst>
                <a:path fill="none" w="2364" h="2356">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a:solidFill>
                <a:srgbClr val="3436d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1" name="Google Shape;857;p4"/>
            <p:cNvSpPr/>
            <p:nvPr/>
          </p:nvSpPr>
          <p:spPr>
            <a:xfrm rot="5400000">
              <a:off x="8778240" y="3708000"/>
              <a:ext cx="190440" cy="625680"/>
            </a:xfrm>
            <a:custGeom>
              <a:avLst/>
              <a:gdLst>
                <a:gd name="textAreaLeft" fmla="*/ 0 w 190440"/>
                <a:gd name="textAreaRight" fmla="*/ 191160 w 190440"/>
                <a:gd name="textAreaTop" fmla="*/ 0 h 625680"/>
                <a:gd name="textAreaBottom" fmla="*/ 626400 h 625680"/>
              </a:gdLst>
              <a:ahLst/>
              <a:rect l="textAreaLeft" t="textAreaTop" r="textAreaRight" b="textAreaBottom"/>
              <a:pathLst>
                <a:path fill="none" w="5928" h="19430">
                  <a:moveTo>
                    <a:pt x="4" y="1"/>
                  </a:moveTo>
                  <a:cubicBezTo>
                    <a:pt x="1" y="6845"/>
                    <a:pt x="5714" y="12589"/>
                    <a:pt x="5928" y="1943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2" name="Google Shape;858;p4"/>
            <p:cNvSpPr/>
            <p:nvPr/>
          </p:nvSpPr>
          <p:spPr>
            <a:xfrm rot="5400000">
              <a:off x="8870400" y="3609360"/>
              <a:ext cx="75240" cy="556920"/>
            </a:xfrm>
            <a:custGeom>
              <a:avLst/>
              <a:gdLst>
                <a:gd name="textAreaLeft" fmla="*/ 0 w 75240"/>
                <a:gd name="textAreaRight" fmla="*/ 75960 w 75240"/>
                <a:gd name="textAreaTop" fmla="*/ 0 h 556920"/>
                <a:gd name="textAreaBottom" fmla="*/ 557640 h 556920"/>
              </a:gdLst>
              <a:ahLst/>
              <a:rect l="textAreaLeft" t="textAreaTop" r="textAreaRight" b="textAreaBottom"/>
              <a:pathLst>
                <a:path fill="none" w="2361" h="17298">
                  <a:moveTo>
                    <a:pt x="2346" y="1"/>
                  </a:moveTo>
                  <a:cubicBezTo>
                    <a:pt x="0" y="5341"/>
                    <a:pt x="2361" y="11686"/>
                    <a:pt x="563" y="17298"/>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3" name="Google Shape;859;p4"/>
            <p:cNvSpPr/>
            <p:nvPr/>
          </p:nvSpPr>
          <p:spPr>
            <a:xfrm rot="5400000">
              <a:off x="8879760" y="3618360"/>
              <a:ext cx="235080" cy="378360"/>
            </a:xfrm>
            <a:custGeom>
              <a:avLst/>
              <a:gdLst>
                <a:gd name="textAreaLeft" fmla="*/ 0 w 235080"/>
                <a:gd name="textAreaRight" fmla="*/ 235800 w 235080"/>
                <a:gd name="textAreaTop" fmla="*/ 0 h 378360"/>
                <a:gd name="textAreaBottom" fmla="*/ 379080 h 378360"/>
              </a:gdLst>
              <a:ahLst/>
              <a:rect l="textAreaLeft" t="textAreaTop" r="textAreaRight" b="textAreaBottom"/>
              <a:pathLst>
                <a:path fill="none" w="7317" h="11765">
                  <a:moveTo>
                    <a:pt x="7317" y="1"/>
                  </a:moveTo>
                  <a:cubicBezTo>
                    <a:pt x="5245" y="1585"/>
                    <a:pt x="4601" y="3540"/>
                    <a:pt x="3705" y="5916"/>
                  </a:cubicBezTo>
                  <a:cubicBezTo>
                    <a:pt x="2833" y="8225"/>
                    <a:pt x="1817" y="10051"/>
                    <a:pt x="0" y="11765"/>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4" name="Google Shape;860;p4"/>
            <p:cNvSpPr/>
            <p:nvPr/>
          </p:nvSpPr>
          <p:spPr>
            <a:xfrm rot="5400000">
              <a:off x="8969400" y="3708000"/>
              <a:ext cx="295560" cy="138240"/>
            </a:xfrm>
            <a:custGeom>
              <a:avLst/>
              <a:gdLst>
                <a:gd name="textAreaLeft" fmla="*/ 0 w 295560"/>
                <a:gd name="textAreaRight" fmla="*/ 296280 w 295560"/>
                <a:gd name="textAreaTop" fmla="*/ 0 h 138240"/>
                <a:gd name="textAreaBottom" fmla="*/ 138960 h 138240"/>
              </a:gdLst>
              <a:ahLst/>
              <a:rect l="textAreaLeft" t="textAreaTop" r="textAreaRight" b="textAreaBottom"/>
              <a:pathLst>
                <a:path fill="none" w="9196" h="4313">
                  <a:moveTo>
                    <a:pt x="9196" y="1"/>
                  </a:moveTo>
                  <a:cubicBezTo>
                    <a:pt x="7154" y="211"/>
                    <a:pt x="6029" y="779"/>
                    <a:pt x="4592" y="2151"/>
                  </a:cubicBezTo>
                  <a:cubicBezTo>
                    <a:pt x="3152" y="3522"/>
                    <a:pt x="2042" y="4096"/>
                    <a:pt x="0" y="4313"/>
                  </a:cubicBezTo>
                </a:path>
              </a:pathLst>
            </a:custGeom>
            <a:noFill/>
            <a:ln w="9525">
              <a:solidFill>
                <a:srgbClr val="3436d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5" name="Google Shape;861;p4"/>
            <p:cNvSpPr/>
            <p:nvPr/>
          </p:nvSpPr>
          <p:spPr>
            <a:xfrm rot="5400000">
              <a:off x="9123120" y="3753720"/>
              <a:ext cx="235080" cy="107280"/>
            </a:xfrm>
            <a:custGeom>
              <a:avLst/>
              <a:gdLst>
                <a:gd name="textAreaLeft" fmla="*/ 0 w 235080"/>
                <a:gd name="textAreaRight" fmla="*/ 235800 w 235080"/>
                <a:gd name="textAreaTop" fmla="*/ 0 h 107280"/>
                <a:gd name="textAreaBottom" fmla="*/ 108000 h 107280"/>
              </a:gdLst>
              <a:ahLst/>
              <a:rect l="textAreaLeft" t="textAreaTop" r="textAreaRight" b="textAreaBottom"/>
              <a:pathLst>
                <a:path fill="none" w="7317" h="3354">
                  <a:moveTo>
                    <a:pt x="7317" y="3354"/>
                  </a:moveTo>
                  <a:cubicBezTo>
                    <a:pt x="4938" y="2064"/>
                    <a:pt x="2397" y="1258"/>
                    <a:pt x="0" y="1"/>
                  </a:cubicBezTo>
                </a:path>
              </a:pathLst>
            </a:custGeom>
            <a:noFill/>
            <a:ln w="9525">
              <a:solidFill>
                <a:srgbClr val="3436d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6" name="Google Shape;862;p4"/>
            <p:cNvSpPr/>
            <p:nvPr/>
          </p:nvSpPr>
          <p:spPr>
            <a:xfrm rot="5400000">
              <a:off x="9301680" y="3753720"/>
              <a:ext cx="56880" cy="285840"/>
            </a:xfrm>
            <a:custGeom>
              <a:avLst/>
              <a:gdLst>
                <a:gd name="textAreaLeft" fmla="*/ 0 w 56880"/>
                <a:gd name="textAreaRight" fmla="*/ 57600 w 56880"/>
                <a:gd name="textAreaTop" fmla="*/ 0 h 285840"/>
                <a:gd name="textAreaBottom" fmla="*/ 286560 h 285840"/>
              </a:gdLst>
              <a:ahLst/>
              <a:rect l="textAreaLeft" t="textAreaTop" r="textAreaRight" b="textAreaBottom"/>
              <a:pathLst>
                <a:path fill="none" w="1784" h="8893">
                  <a:moveTo>
                    <a:pt x="1784" y="8893"/>
                  </a:moveTo>
                  <a:cubicBezTo>
                    <a:pt x="434" y="5979"/>
                    <a:pt x="1228" y="3014"/>
                    <a:pt x="1" y="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7" name="Google Shape;863;p4"/>
            <p:cNvSpPr/>
            <p:nvPr/>
          </p:nvSpPr>
          <p:spPr>
            <a:xfrm rot="5400000">
              <a:off x="9266040" y="3846960"/>
              <a:ext cx="190080" cy="347760"/>
            </a:xfrm>
            <a:custGeom>
              <a:avLst/>
              <a:gdLst>
                <a:gd name="textAreaLeft" fmla="*/ 0 w 190080"/>
                <a:gd name="textAreaRight" fmla="*/ 190800 w 190080"/>
                <a:gd name="textAreaTop" fmla="*/ 0 h 347760"/>
                <a:gd name="textAreaBottom" fmla="*/ 348480 h 347760"/>
              </a:gdLst>
              <a:ahLst/>
              <a:rect l="textAreaLeft" t="textAreaTop" r="textAreaRight" b="textAreaBottom"/>
              <a:pathLst>
                <a:path fill="none" w="5925" h="10809">
                  <a:moveTo>
                    <a:pt x="1" y="10809"/>
                  </a:moveTo>
                  <a:cubicBezTo>
                    <a:pt x="524" y="6214"/>
                    <a:pt x="5384" y="4587"/>
                    <a:pt x="5925" y="1"/>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8" name="Google Shape;864;p4"/>
            <p:cNvSpPr/>
            <p:nvPr/>
          </p:nvSpPr>
          <p:spPr>
            <a:xfrm rot="5400000">
              <a:off x="9115560" y="3997440"/>
              <a:ext cx="429120" cy="285840"/>
            </a:xfrm>
            <a:custGeom>
              <a:avLst/>
              <a:gdLst>
                <a:gd name="textAreaLeft" fmla="*/ 0 w 429120"/>
                <a:gd name="textAreaRight" fmla="*/ 429840 w 429120"/>
                <a:gd name="textAreaTop" fmla="*/ 0 h 285840"/>
                <a:gd name="textAreaBottom" fmla="*/ 286560 h 285840"/>
              </a:gdLst>
              <a:ahLst/>
              <a:rect l="textAreaLeft" t="textAreaTop" r="textAreaRight" b="textAreaBottom"/>
              <a:pathLst>
                <a:path fill="none" w="13338" h="8893">
                  <a:moveTo>
                    <a:pt x="1" y="8893"/>
                  </a:moveTo>
                  <a:cubicBezTo>
                    <a:pt x="3240" y="4562"/>
                    <a:pt x="9600" y="4012"/>
                    <a:pt x="13337" y="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69" name="Google Shape;865;p4"/>
            <p:cNvSpPr/>
            <p:nvPr/>
          </p:nvSpPr>
          <p:spPr>
            <a:xfrm rot="5400000">
              <a:off x="8937000" y="4175640"/>
              <a:ext cx="607320" cy="107280"/>
            </a:xfrm>
            <a:custGeom>
              <a:avLst/>
              <a:gdLst>
                <a:gd name="textAreaLeft" fmla="*/ 0 w 607320"/>
                <a:gd name="textAreaRight" fmla="*/ 608040 w 607320"/>
                <a:gd name="textAreaTop" fmla="*/ 0 h 107280"/>
                <a:gd name="textAreaBottom" fmla="*/ 108000 h 107280"/>
              </a:gdLst>
              <a:ahLst/>
              <a:rect l="textAreaLeft" t="textAreaTop" r="textAreaRight" b="textAreaBottom"/>
              <a:pathLst>
                <a:path fill="none" w="18871" h="3354">
                  <a:moveTo>
                    <a:pt x="1" y="3354"/>
                  </a:moveTo>
                  <a:cubicBezTo>
                    <a:pt x="2722" y="1790"/>
                    <a:pt x="6439" y="1955"/>
                    <a:pt x="9485" y="1709"/>
                  </a:cubicBezTo>
                  <a:cubicBezTo>
                    <a:pt x="12658" y="1459"/>
                    <a:pt x="15875" y="1149"/>
                    <a:pt x="18871" y="1"/>
                  </a:cubicBezTo>
                </a:path>
              </a:pathLst>
            </a:custGeom>
            <a:noFill/>
            <a:ln w="9525">
              <a:solidFill>
                <a:srgbClr val="3436d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0" name="Google Shape;866;p4"/>
            <p:cNvSpPr/>
            <p:nvPr/>
          </p:nvSpPr>
          <p:spPr>
            <a:xfrm rot="5400000">
              <a:off x="8778600" y="4195440"/>
              <a:ext cx="677520" cy="138240"/>
            </a:xfrm>
            <a:custGeom>
              <a:avLst/>
              <a:gdLst>
                <a:gd name="textAreaLeft" fmla="*/ 0 w 677520"/>
                <a:gd name="textAreaRight" fmla="*/ 678240 w 677520"/>
                <a:gd name="textAreaTop" fmla="*/ 0 h 138240"/>
                <a:gd name="textAreaBottom" fmla="*/ 138960 h 138240"/>
              </a:gdLst>
              <a:ahLst/>
              <a:rect l="textAreaLeft" t="textAreaTop" r="textAreaRight" b="textAreaBottom"/>
              <a:pathLst>
                <a:path fill="none" w="21042" h="4313">
                  <a:moveTo>
                    <a:pt x="1" y="1"/>
                  </a:moveTo>
                  <a:cubicBezTo>
                    <a:pt x="7191" y="10"/>
                    <a:pt x="13855" y="4141"/>
                    <a:pt x="21042" y="4313"/>
                  </a:cubicBezTo>
                </a:path>
              </a:pathLst>
            </a:custGeom>
            <a:noFill/>
            <a:ln w="9525">
              <a:solidFill>
                <a:srgbClr val="3436d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1" name="Google Shape;867;p4"/>
            <p:cNvSpPr/>
            <p:nvPr/>
          </p:nvSpPr>
          <p:spPr>
            <a:xfrm rot="5400000">
              <a:off x="8693640" y="4040280"/>
              <a:ext cx="607320" cy="378360"/>
            </a:xfrm>
            <a:custGeom>
              <a:avLst/>
              <a:gdLst>
                <a:gd name="textAreaLeft" fmla="*/ 0 w 607320"/>
                <a:gd name="textAreaRight" fmla="*/ 608040 w 607320"/>
                <a:gd name="textAreaTop" fmla="*/ 0 h 378360"/>
                <a:gd name="textAreaBottom" fmla="*/ 379080 h 378360"/>
              </a:gdLst>
              <a:ahLst/>
              <a:rect l="textAreaLeft" t="textAreaTop" r="textAreaRight" b="textAreaBottom"/>
              <a:pathLst>
                <a:path fill="none" w="18871" h="11765">
                  <a:moveTo>
                    <a:pt x="1" y="1"/>
                  </a:moveTo>
                  <a:cubicBezTo>
                    <a:pt x="6406" y="3723"/>
                    <a:pt x="12511" y="7961"/>
                    <a:pt x="18871" y="11765"/>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2" name="Google Shape;868;p4"/>
            <p:cNvSpPr/>
            <p:nvPr/>
          </p:nvSpPr>
          <p:spPr>
            <a:xfrm rot="5400000">
              <a:off x="8693280" y="3861720"/>
              <a:ext cx="429120" cy="556920"/>
            </a:xfrm>
            <a:custGeom>
              <a:avLst/>
              <a:gdLst>
                <a:gd name="textAreaLeft" fmla="*/ 0 w 429120"/>
                <a:gd name="textAreaRight" fmla="*/ 429840 w 429120"/>
                <a:gd name="textAreaTop" fmla="*/ 0 h 556920"/>
                <a:gd name="textAreaBottom" fmla="*/ 557640 h 556920"/>
              </a:gdLst>
              <a:ahLst/>
              <a:rect l="textAreaLeft" t="textAreaTop" r="textAreaRight" b="textAreaBottom"/>
              <a:pathLst>
                <a:path fill="none" w="13338" h="17298">
                  <a:moveTo>
                    <a:pt x="1" y="1"/>
                  </a:moveTo>
                  <a:cubicBezTo>
                    <a:pt x="3700" y="6246"/>
                    <a:pt x="9335" y="11232"/>
                    <a:pt x="13337" y="17298"/>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673" name="Google Shape;869;p4"/>
          <p:cNvGrpSpPr/>
          <p:nvPr/>
        </p:nvGrpSpPr>
        <p:grpSpPr>
          <a:xfrm>
            <a:off x="8663040" y="1055880"/>
            <a:ext cx="177840" cy="589320"/>
            <a:chOff x="8663040" y="1055880"/>
            <a:chExt cx="177840" cy="589320"/>
          </a:xfrm>
        </p:grpSpPr>
        <p:sp>
          <p:nvSpPr>
            <p:cNvPr id="674" name="Google Shape;870;p4"/>
            <p:cNvSpPr/>
            <p:nvPr/>
          </p:nvSpPr>
          <p:spPr>
            <a:xfrm rot="10800000">
              <a:off x="880740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5" name="Google Shape;871;p4"/>
            <p:cNvSpPr/>
            <p:nvPr/>
          </p:nvSpPr>
          <p:spPr>
            <a:xfrm rot="10800000">
              <a:off x="873540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6" name="Google Shape;872;p4"/>
            <p:cNvSpPr/>
            <p:nvPr/>
          </p:nvSpPr>
          <p:spPr>
            <a:xfrm rot="10800000">
              <a:off x="866304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7" name="Google Shape;873;p4"/>
            <p:cNvSpPr/>
            <p:nvPr/>
          </p:nvSpPr>
          <p:spPr>
            <a:xfrm rot="10800000">
              <a:off x="880740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8" name="Google Shape;874;p4"/>
            <p:cNvSpPr/>
            <p:nvPr/>
          </p:nvSpPr>
          <p:spPr>
            <a:xfrm rot="10800000">
              <a:off x="873540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79" name="Google Shape;875;p4"/>
            <p:cNvSpPr/>
            <p:nvPr/>
          </p:nvSpPr>
          <p:spPr>
            <a:xfrm rot="10800000">
              <a:off x="866304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0" name="Google Shape;876;p4"/>
            <p:cNvSpPr/>
            <p:nvPr/>
          </p:nvSpPr>
          <p:spPr>
            <a:xfrm rot="10800000">
              <a:off x="880740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1" name="Google Shape;877;p4"/>
            <p:cNvSpPr/>
            <p:nvPr/>
          </p:nvSpPr>
          <p:spPr>
            <a:xfrm rot="10800000">
              <a:off x="873540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2" name="Google Shape;878;p4"/>
            <p:cNvSpPr/>
            <p:nvPr/>
          </p:nvSpPr>
          <p:spPr>
            <a:xfrm rot="10800000">
              <a:off x="866304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3" name="Google Shape;879;p4"/>
            <p:cNvSpPr/>
            <p:nvPr/>
          </p:nvSpPr>
          <p:spPr>
            <a:xfrm rot="10800000">
              <a:off x="880740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4" name="Google Shape;880;p4"/>
            <p:cNvSpPr/>
            <p:nvPr/>
          </p:nvSpPr>
          <p:spPr>
            <a:xfrm rot="10800000">
              <a:off x="873540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5" name="Google Shape;881;p4"/>
            <p:cNvSpPr/>
            <p:nvPr/>
          </p:nvSpPr>
          <p:spPr>
            <a:xfrm rot="10800000">
              <a:off x="866304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6" name="Google Shape;882;p4"/>
            <p:cNvSpPr/>
            <p:nvPr/>
          </p:nvSpPr>
          <p:spPr>
            <a:xfrm rot="10800000">
              <a:off x="880740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7" name="Google Shape;883;p4"/>
            <p:cNvSpPr/>
            <p:nvPr/>
          </p:nvSpPr>
          <p:spPr>
            <a:xfrm rot="10800000">
              <a:off x="873540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8" name="Google Shape;884;p4"/>
            <p:cNvSpPr/>
            <p:nvPr/>
          </p:nvSpPr>
          <p:spPr>
            <a:xfrm rot="10800000">
              <a:off x="866304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89" name="Google Shape;885;p4"/>
            <p:cNvSpPr/>
            <p:nvPr/>
          </p:nvSpPr>
          <p:spPr>
            <a:xfrm rot="10800000">
              <a:off x="880740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0" name="Google Shape;886;p4"/>
            <p:cNvSpPr/>
            <p:nvPr/>
          </p:nvSpPr>
          <p:spPr>
            <a:xfrm rot="10800000">
              <a:off x="873540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1" name="Google Shape;887;p4"/>
            <p:cNvSpPr/>
            <p:nvPr/>
          </p:nvSpPr>
          <p:spPr>
            <a:xfrm rot="10800000">
              <a:off x="866304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2" name="Google Shape;888;p4"/>
            <p:cNvSpPr/>
            <p:nvPr/>
          </p:nvSpPr>
          <p:spPr>
            <a:xfrm rot="10800000">
              <a:off x="880740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3" name="Google Shape;889;p4"/>
            <p:cNvSpPr/>
            <p:nvPr/>
          </p:nvSpPr>
          <p:spPr>
            <a:xfrm rot="10800000">
              <a:off x="873540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4" name="Google Shape;890;p4"/>
            <p:cNvSpPr/>
            <p:nvPr/>
          </p:nvSpPr>
          <p:spPr>
            <a:xfrm rot="10800000">
              <a:off x="866304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5" name="Google Shape;891;p4"/>
            <p:cNvSpPr/>
            <p:nvPr/>
          </p:nvSpPr>
          <p:spPr>
            <a:xfrm rot="10800000">
              <a:off x="880740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6" name="Google Shape;892;p4"/>
            <p:cNvSpPr/>
            <p:nvPr/>
          </p:nvSpPr>
          <p:spPr>
            <a:xfrm rot="10800000">
              <a:off x="873540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7" name="Google Shape;893;p4"/>
            <p:cNvSpPr/>
            <p:nvPr/>
          </p:nvSpPr>
          <p:spPr>
            <a:xfrm rot="10800000">
              <a:off x="866304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8" name="Google Shape;894;p4"/>
            <p:cNvSpPr/>
            <p:nvPr/>
          </p:nvSpPr>
          <p:spPr>
            <a:xfrm rot="10800000">
              <a:off x="880740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6" h="1168">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699" name="Google Shape;895;p4"/>
            <p:cNvSpPr/>
            <p:nvPr/>
          </p:nvSpPr>
          <p:spPr>
            <a:xfrm rot="10800000">
              <a:off x="873540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5" h="1168">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0" name="Google Shape;896;p4"/>
            <p:cNvSpPr/>
            <p:nvPr/>
          </p:nvSpPr>
          <p:spPr>
            <a:xfrm rot="10800000">
              <a:off x="866304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dk2"/>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701" name="Google Shape;897;p4"/>
          <p:cNvGrpSpPr/>
          <p:nvPr/>
        </p:nvGrpSpPr>
        <p:grpSpPr>
          <a:xfrm>
            <a:off x="8578440" y="101520"/>
            <a:ext cx="347400" cy="347760"/>
            <a:chOff x="8578440" y="101520"/>
            <a:chExt cx="347400" cy="347760"/>
          </a:xfrm>
        </p:grpSpPr>
        <p:sp>
          <p:nvSpPr>
            <p:cNvPr id="702" name="Google Shape;898;p4"/>
            <p:cNvSpPr/>
            <p:nvPr/>
          </p:nvSpPr>
          <p:spPr>
            <a:xfrm rot="10800000">
              <a:off x="8753040" y="2764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w="6941" h="6941">
                  <a:moveTo>
                    <a:pt x="0" y="0"/>
                  </a:moveTo>
                  <a:lnTo>
                    <a:pt x="0" y="6941"/>
                  </a:lnTo>
                  <a:lnTo>
                    <a:pt x="6941" y="6941"/>
                  </a:lnTo>
                  <a:lnTo>
                    <a:pt x="6941"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3" name="Google Shape;899;p4"/>
            <p:cNvSpPr/>
            <p:nvPr/>
          </p:nvSpPr>
          <p:spPr>
            <a:xfrm rot="10800000">
              <a:off x="8578440" y="10116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fill="none" w="6942" h="6939">
                  <a:moveTo>
                    <a:pt x="1" y="1"/>
                  </a:moveTo>
                  <a:lnTo>
                    <a:pt x="6941" y="1"/>
                  </a:lnTo>
                  <a:lnTo>
                    <a:pt x="6941" y="6938"/>
                  </a:lnTo>
                  <a:lnTo>
                    <a:pt x="1" y="6938"/>
                  </a:lnTo>
                  <a:close/>
                </a:path>
              </a:pathLst>
            </a:custGeom>
            <a:noFill/>
            <a:ln w="9525">
              <a:solidFill>
                <a:srgbClr val="5557f1"/>
              </a:solidFill>
              <a:miter/>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704" name="Google Shape;900;p4"/>
          <p:cNvGrpSpPr/>
          <p:nvPr/>
        </p:nvGrpSpPr>
        <p:grpSpPr>
          <a:xfrm>
            <a:off x="183240" y="3087720"/>
            <a:ext cx="262440" cy="681480"/>
            <a:chOff x="183240" y="3087720"/>
            <a:chExt cx="262440" cy="681480"/>
          </a:xfrm>
        </p:grpSpPr>
        <p:sp>
          <p:nvSpPr>
            <p:cNvPr id="705" name="Google Shape;901;p4"/>
            <p:cNvSpPr/>
            <p:nvPr/>
          </p:nvSpPr>
          <p:spPr>
            <a:xfrm rot="10800000">
              <a:off x="183240" y="3340800"/>
              <a:ext cx="262440" cy="262440"/>
            </a:xfrm>
            <a:custGeom>
              <a:avLst/>
              <a:gdLst>
                <a:gd name="textAreaLeft" fmla="*/ 0 w 262440"/>
                <a:gd name="textAreaRight" fmla="*/ 263160 w 262440"/>
                <a:gd name="textAreaTop" fmla="*/ 0 h 262440"/>
                <a:gd name="textAreaBottom" fmla="*/ 263160 h 262440"/>
              </a:gdLst>
              <a:ahLst/>
              <a:rect l="textAreaLeft" t="textAreaTop" r="textAreaRight" b="textAreaBottom"/>
              <a:pathLst>
                <a:path w="12345" h="12345">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6" name="Google Shape;902;p4"/>
            <p:cNvSpPr/>
            <p:nvPr/>
          </p:nvSpPr>
          <p:spPr>
            <a:xfrm rot="10800000">
              <a:off x="226800" y="3087720"/>
              <a:ext cx="174960" cy="174960"/>
            </a:xfrm>
            <a:custGeom>
              <a:avLst/>
              <a:gdLst>
                <a:gd name="textAreaLeft" fmla="*/ 0 w 174960"/>
                <a:gd name="textAreaRight" fmla="*/ 175680 w 174960"/>
                <a:gd name="textAreaTop" fmla="*/ 0 h 174960"/>
                <a:gd name="textAreaBottom" fmla="*/ 175680 h 174960"/>
              </a:gdLst>
              <a:ahLst/>
              <a:rect l="textAreaLeft" t="textAreaTop" r="textAreaRight" b="textAreaBottom"/>
              <a:pathLst>
                <a:path w="8234" h="8238">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87840" bIns="878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7" name="Google Shape;903;p4"/>
            <p:cNvSpPr/>
            <p:nvPr/>
          </p:nvSpPr>
          <p:spPr>
            <a:xfrm rot="10800000">
              <a:off x="217080" y="3717000"/>
              <a:ext cx="194760" cy="52200"/>
            </a:xfrm>
            <a:custGeom>
              <a:avLst/>
              <a:gdLst>
                <a:gd name="textAreaLeft" fmla="*/ 0 w 194760"/>
                <a:gd name="textAreaRight" fmla="*/ 195480 w 194760"/>
                <a:gd name="textAreaTop" fmla="*/ 0 h 52200"/>
                <a:gd name="textAreaBottom" fmla="*/ 52920 h 52200"/>
              </a:gdLst>
              <a:ahLst/>
              <a:rect l="textAreaLeft" t="textAreaTop" r="textAreaRight" b="textAreaBottom"/>
              <a:pathLst>
                <a:path w="9163" h="2482">
                  <a:moveTo>
                    <a:pt x="0" y="0"/>
                  </a:moveTo>
                  <a:lnTo>
                    <a:pt x="0" y="2481"/>
                  </a:lnTo>
                  <a:lnTo>
                    <a:pt x="9163" y="2481"/>
                  </a:lnTo>
                  <a:lnTo>
                    <a:pt x="9163"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26280" bIns="2628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708" name="Google Shape;904;p4"/>
          <p:cNvSpPr/>
          <p:nvPr/>
        </p:nvSpPr>
        <p:spPr>
          <a:xfrm rot="10800000">
            <a:off x="5196960" y="485316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fill="none" w="27639" h="1649">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a:solidFill>
              <a:srgbClr val="ff8cc9"/>
            </a:solidFill>
            <a:miter/>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09" name="Google Shape;905;p4"/>
          <p:cNvSpPr/>
          <p:nvPr/>
        </p:nvSpPr>
        <p:spPr>
          <a:xfrm rot="10800000">
            <a:off x="3257640" y="25452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w="27636" h="1652">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accent1"/>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nvGrpSpPr>
          <p:cNvPr id="710" name="Google Shape;906;p4"/>
          <p:cNvGrpSpPr/>
          <p:nvPr/>
        </p:nvGrpSpPr>
        <p:grpSpPr>
          <a:xfrm>
            <a:off x="140040" y="4699080"/>
            <a:ext cx="347400" cy="347400"/>
            <a:chOff x="140040" y="4699080"/>
            <a:chExt cx="347400" cy="347400"/>
          </a:xfrm>
        </p:grpSpPr>
        <p:sp>
          <p:nvSpPr>
            <p:cNvPr id="711" name="Google Shape;907;p4"/>
            <p:cNvSpPr/>
            <p:nvPr/>
          </p:nvSpPr>
          <p:spPr>
            <a:xfrm>
              <a:off x="140040" y="46990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w="6941" h="6941">
                  <a:moveTo>
                    <a:pt x="0" y="0"/>
                  </a:moveTo>
                  <a:lnTo>
                    <a:pt x="0" y="6941"/>
                  </a:lnTo>
                  <a:lnTo>
                    <a:pt x="6941" y="6941"/>
                  </a:lnTo>
                  <a:lnTo>
                    <a:pt x="6941"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12" name="Google Shape;908;p4"/>
            <p:cNvSpPr/>
            <p:nvPr/>
          </p:nvSpPr>
          <p:spPr>
            <a:xfrm>
              <a:off x="314640" y="48736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fill="none" w="6942" h="6939">
                  <a:moveTo>
                    <a:pt x="1" y="1"/>
                  </a:moveTo>
                  <a:lnTo>
                    <a:pt x="6941" y="1"/>
                  </a:lnTo>
                  <a:lnTo>
                    <a:pt x="6941" y="6938"/>
                  </a:lnTo>
                  <a:lnTo>
                    <a:pt x="1" y="6938"/>
                  </a:lnTo>
                  <a:close/>
                </a:path>
              </a:pathLst>
            </a:custGeom>
            <a:noFill/>
            <a:ln w="9525">
              <a:solidFill>
                <a:srgbClr val="5557f1"/>
              </a:solidFill>
              <a:miter/>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713" name="PlaceHolder 1"/>
          <p:cNvSpPr>
            <a:spLocks noGrp="1"/>
          </p:cNvSpPr>
          <p:nvPr>
            <p:ph type="title"/>
          </p:nvPr>
        </p:nvSpPr>
        <p:spPr>
          <a:xfrm>
            <a:off x="713160" y="916920"/>
            <a:ext cx="6543360" cy="58500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1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751" name="Google Shape;1504;p7"/>
          <p:cNvGrpSpPr/>
          <p:nvPr/>
        </p:nvGrpSpPr>
        <p:grpSpPr>
          <a:xfrm>
            <a:off x="6690240" y="4608720"/>
            <a:ext cx="3480480" cy="1878120"/>
            <a:chOff x="6690240" y="4608720"/>
            <a:chExt cx="3480480" cy="1878120"/>
          </a:xfrm>
        </p:grpSpPr>
        <p:sp>
          <p:nvSpPr>
            <p:cNvPr id="752" name="Google Shape;1505;p7"/>
            <p:cNvSpPr/>
            <p:nvPr/>
          </p:nvSpPr>
          <p:spPr>
            <a:xfrm>
              <a:off x="6690240" y="460872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3" name="Google Shape;1506;p7"/>
            <p:cNvSpPr/>
            <p:nvPr/>
          </p:nvSpPr>
          <p:spPr>
            <a:xfrm>
              <a:off x="7176600" y="597276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4" name="Google Shape;1507;p7"/>
            <p:cNvSpPr/>
            <p:nvPr/>
          </p:nvSpPr>
          <p:spPr>
            <a:xfrm>
              <a:off x="7170840" y="592344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5" name="Google Shape;1508;p7"/>
            <p:cNvSpPr/>
            <p:nvPr/>
          </p:nvSpPr>
          <p:spPr>
            <a:xfrm>
              <a:off x="7140240" y="589356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6" name="Google Shape;1509;p7"/>
            <p:cNvSpPr/>
            <p:nvPr/>
          </p:nvSpPr>
          <p:spPr>
            <a:xfrm>
              <a:off x="7092000" y="588492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7" name="Google Shape;1510;p7"/>
            <p:cNvSpPr/>
            <p:nvPr/>
          </p:nvSpPr>
          <p:spPr>
            <a:xfrm>
              <a:off x="7031880" y="587016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8" name="Google Shape;1511;p7"/>
            <p:cNvSpPr/>
            <p:nvPr/>
          </p:nvSpPr>
          <p:spPr>
            <a:xfrm>
              <a:off x="6966720" y="585720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59" name="Google Shape;1512;p7"/>
            <p:cNvSpPr/>
            <p:nvPr/>
          </p:nvSpPr>
          <p:spPr>
            <a:xfrm>
              <a:off x="6902640" y="584244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0" name="Google Shape;1513;p7"/>
            <p:cNvSpPr/>
            <p:nvPr/>
          </p:nvSpPr>
          <p:spPr>
            <a:xfrm>
              <a:off x="6846120" y="582156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1" name="Google Shape;1514;p7"/>
            <p:cNvSpPr/>
            <p:nvPr/>
          </p:nvSpPr>
          <p:spPr>
            <a:xfrm>
              <a:off x="6803640" y="578592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2" name="Google Shape;1515;p7"/>
            <p:cNvSpPr/>
            <p:nvPr/>
          </p:nvSpPr>
          <p:spPr>
            <a:xfrm>
              <a:off x="6782040" y="574596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3" name="Google Shape;1516;p7"/>
            <p:cNvSpPr/>
            <p:nvPr/>
          </p:nvSpPr>
          <p:spPr>
            <a:xfrm>
              <a:off x="6785280" y="569304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4" name="Google Shape;1517;p7"/>
            <p:cNvSpPr/>
            <p:nvPr/>
          </p:nvSpPr>
          <p:spPr>
            <a:xfrm>
              <a:off x="6809040" y="565092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5" name="Google Shape;1518;p7"/>
            <p:cNvSpPr/>
            <p:nvPr/>
          </p:nvSpPr>
          <p:spPr>
            <a:xfrm>
              <a:off x="6848280" y="562464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6" name="Google Shape;1519;p7"/>
            <p:cNvSpPr/>
            <p:nvPr/>
          </p:nvSpPr>
          <p:spPr>
            <a:xfrm>
              <a:off x="6898320" y="560952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7" name="Google Shape;1520;p7"/>
            <p:cNvSpPr/>
            <p:nvPr/>
          </p:nvSpPr>
          <p:spPr>
            <a:xfrm>
              <a:off x="6955200" y="557928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8" name="Google Shape;1521;p7"/>
            <p:cNvSpPr/>
            <p:nvPr/>
          </p:nvSpPr>
          <p:spPr>
            <a:xfrm>
              <a:off x="7014240" y="553752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69" name="Google Shape;1522;p7"/>
            <p:cNvSpPr/>
            <p:nvPr/>
          </p:nvSpPr>
          <p:spPr>
            <a:xfrm>
              <a:off x="7071120" y="549324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0" name="Google Shape;1523;p7"/>
            <p:cNvSpPr/>
            <p:nvPr/>
          </p:nvSpPr>
          <p:spPr>
            <a:xfrm>
              <a:off x="7121160" y="544752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1" name="Google Shape;1524;p7"/>
            <p:cNvSpPr/>
            <p:nvPr/>
          </p:nvSpPr>
          <p:spPr>
            <a:xfrm>
              <a:off x="7160400" y="539820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2" name="Google Shape;1525;p7"/>
            <p:cNvSpPr/>
            <p:nvPr/>
          </p:nvSpPr>
          <p:spPr>
            <a:xfrm>
              <a:off x="7183800" y="534420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3" name="Google Shape;1526;p7"/>
            <p:cNvSpPr/>
            <p:nvPr/>
          </p:nvSpPr>
          <p:spPr>
            <a:xfrm>
              <a:off x="7188480" y="528552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4" name="Google Shape;1527;p7"/>
            <p:cNvSpPr/>
            <p:nvPr/>
          </p:nvSpPr>
          <p:spPr>
            <a:xfrm>
              <a:off x="7180200" y="523692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5" name="Google Shape;1528;p7"/>
            <p:cNvSpPr/>
            <p:nvPr/>
          </p:nvSpPr>
          <p:spPr>
            <a:xfrm>
              <a:off x="7163640" y="520092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6" name="Google Shape;1529;p7"/>
            <p:cNvSpPr/>
            <p:nvPr/>
          </p:nvSpPr>
          <p:spPr>
            <a:xfrm>
              <a:off x="7141320" y="517428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7" name="Google Shape;1530;p7"/>
            <p:cNvSpPr/>
            <p:nvPr/>
          </p:nvSpPr>
          <p:spPr>
            <a:xfrm>
              <a:off x="7115040" y="511488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8" name="Google Shape;1531;p7"/>
            <p:cNvSpPr/>
            <p:nvPr/>
          </p:nvSpPr>
          <p:spPr>
            <a:xfrm>
              <a:off x="7086960" y="502452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79" name="Google Shape;1532;p7"/>
            <p:cNvSpPr/>
            <p:nvPr/>
          </p:nvSpPr>
          <p:spPr>
            <a:xfrm>
              <a:off x="7059240" y="493416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0" name="Google Shape;1533;p7"/>
            <p:cNvSpPr/>
            <p:nvPr/>
          </p:nvSpPr>
          <p:spPr>
            <a:xfrm>
              <a:off x="7033680" y="483084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1" name="Google Shape;1534;p7"/>
            <p:cNvSpPr/>
            <p:nvPr/>
          </p:nvSpPr>
          <p:spPr>
            <a:xfrm>
              <a:off x="7013160" y="476100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2" name="Google Shape;1535;p7"/>
            <p:cNvSpPr/>
            <p:nvPr/>
          </p:nvSpPr>
          <p:spPr>
            <a:xfrm>
              <a:off x="6999120" y="468180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3" name="Google Shape;1536;p7"/>
            <p:cNvSpPr/>
            <p:nvPr/>
          </p:nvSpPr>
          <p:spPr>
            <a:xfrm>
              <a:off x="8818200" y="504900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4" name="Google Shape;1537;p7"/>
            <p:cNvSpPr/>
            <p:nvPr/>
          </p:nvSpPr>
          <p:spPr>
            <a:xfrm>
              <a:off x="8739360" y="503136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5" name="Google Shape;1538;p7"/>
            <p:cNvSpPr/>
            <p:nvPr/>
          </p:nvSpPr>
          <p:spPr>
            <a:xfrm>
              <a:off x="8666280" y="500796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6" name="Google Shape;1539;p7"/>
            <p:cNvSpPr/>
            <p:nvPr/>
          </p:nvSpPr>
          <p:spPr>
            <a:xfrm>
              <a:off x="8596440" y="498024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7" name="Google Shape;1540;p7"/>
            <p:cNvSpPr/>
            <p:nvPr/>
          </p:nvSpPr>
          <p:spPr>
            <a:xfrm>
              <a:off x="8505000" y="494928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8" name="Google Shape;1541;p7"/>
            <p:cNvSpPr/>
            <p:nvPr/>
          </p:nvSpPr>
          <p:spPr>
            <a:xfrm>
              <a:off x="8425440" y="491508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89" name="Google Shape;1542;p7"/>
            <p:cNvSpPr/>
            <p:nvPr/>
          </p:nvSpPr>
          <p:spPr>
            <a:xfrm>
              <a:off x="8347680" y="487944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0" name="Google Shape;1543;p7"/>
            <p:cNvSpPr/>
            <p:nvPr/>
          </p:nvSpPr>
          <p:spPr>
            <a:xfrm>
              <a:off x="8265600" y="484308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1" name="Google Shape;1544;p7"/>
            <p:cNvSpPr/>
            <p:nvPr/>
          </p:nvSpPr>
          <p:spPr>
            <a:xfrm>
              <a:off x="8204400" y="480672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2" name="Google Shape;1545;p7"/>
            <p:cNvSpPr/>
            <p:nvPr/>
          </p:nvSpPr>
          <p:spPr>
            <a:xfrm>
              <a:off x="8129520" y="477144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3" name="Google Shape;1546;p7"/>
            <p:cNvSpPr/>
            <p:nvPr/>
          </p:nvSpPr>
          <p:spPr>
            <a:xfrm>
              <a:off x="8063280" y="473796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4" name="Google Shape;1547;p7"/>
            <p:cNvSpPr/>
            <p:nvPr/>
          </p:nvSpPr>
          <p:spPr>
            <a:xfrm>
              <a:off x="7998840" y="470736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5" name="Google Shape;1548;p7"/>
            <p:cNvSpPr/>
            <p:nvPr/>
          </p:nvSpPr>
          <p:spPr>
            <a:xfrm>
              <a:off x="7933320" y="468036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6" name="Google Shape;1549;p7"/>
            <p:cNvSpPr/>
            <p:nvPr/>
          </p:nvSpPr>
          <p:spPr>
            <a:xfrm>
              <a:off x="7871760" y="465840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7" name="Google Shape;1550;p7"/>
            <p:cNvSpPr/>
            <p:nvPr/>
          </p:nvSpPr>
          <p:spPr>
            <a:xfrm>
              <a:off x="7811640" y="464184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8" name="Google Shape;1551;p7"/>
            <p:cNvSpPr/>
            <p:nvPr/>
          </p:nvSpPr>
          <p:spPr>
            <a:xfrm>
              <a:off x="7752960" y="463176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799" name="Google Shape;1552;p7"/>
            <p:cNvSpPr/>
            <p:nvPr/>
          </p:nvSpPr>
          <p:spPr>
            <a:xfrm>
              <a:off x="7702200" y="463464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0" name="Google Shape;1553;p7"/>
            <p:cNvSpPr/>
            <p:nvPr/>
          </p:nvSpPr>
          <p:spPr>
            <a:xfrm>
              <a:off x="7657920" y="465012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1" name="Google Shape;1554;p7"/>
            <p:cNvSpPr/>
            <p:nvPr/>
          </p:nvSpPr>
          <p:spPr>
            <a:xfrm>
              <a:off x="7620120" y="467532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2" name="Google Shape;1555;p7"/>
            <p:cNvSpPr/>
            <p:nvPr/>
          </p:nvSpPr>
          <p:spPr>
            <a:xfrm>
              <a:off x="7584840" y="470844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3" name="Google Shape;1556;p7"/>
            <p:cNvSpPr/>
            <p:nvPr/>
          </p:nvSpPr>
          <p:spPr>
            <a:xfrm>
              <a:off x="7555320" y="474732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4" name="Google Shape;1557;p7"/>
            <p:cNvSpPr/>
            <p:nvPr/>
          </p:nvSpPr>
          <p:spPr>
            <a:xfrm>
              <a:off x="7512480" y="478980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5" name="Google Shape;1558;p7"/>
            <p:cNvSpPr/>
            <p:nvPr/>
          </p:nvSpPr>
          <p:spPr>
            <a:xfrm>
              <a:off x="7453800" y="483372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6" name="Google Shape;1559;p7"/>
            <p:cNvSpPr/>
            <p:nvPr/>
          </p:nvSpPr>
          <p:spPr>
            <a:xfrm>
              <a:off x="7396200" y="487692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7" name="Google Shape;1560;p7"/>
            <p:cNvSpPr/>
            <p:nvPr/>
          </p:nvSpPr>
          <p:spPr>
            <a:xfrm>
              <a:off x="7315560" y="491688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8" name="Google Shape;1561;p7"/>
            <p:cNvSpPr/>
            <p:nvPr/>
          </p:nvSpPr>
          <p:spPr>
            <a:xfrm>
              <a:off x="7187400" y="495180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09" name="Google Shape;1562;p7"/>
            <p:cNvSpPr/>
            <p:nvPr/>
          </p:nvSpPr>
          <p:spPr>
            <a:xfrm>
              <a:off x="7067160" y="497916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0" name="Google Shape;1563;p7"/>
            <p:cNvSpPr/>
            <p:nvPr/>
          </p:nvSpPr>
          <p:spPr>
            <a:xfrm>
              <a:off x="6953760" y="499716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1" name="Google Shape;1564;p7"/>
            <p:cNvSpPr/>
            <p:nvPr/>
          </p:nvSpPr>
          <p:spPr>
            <a:xfrm>
              <a:off x="6850440" y="500364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2" name="Google Shape;1565;p7"/>
            <p:cNvSpPr/>
            <p:nvPr/>
          </p:nvSpPr>
          <p:spPr>
            <a:xfrm>
              <a:off x="6766200" y="499608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3" name="Google Shape;1566;p7"/>
            <p:cNvSpPr/>
            <p:nvPr/>
          </p:nvSpPr>
          <p:spPr>
            <a:xfrm>
              <a:off x="8903520" y="469692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4" name="Google Shape;1567;p7"/>
            <p:cNvSpPr/>
            <p:nvPr/>
          </p:nvSpPr>
          <p:spPr>
            <a:xfrm>
              <a:off x="8906040" y="607824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5" name="Google Shape;1568;p7"/>
            <p:cNvSpPr/>
            <p:nvPr/>
          </p:nvSpPr>
          <p:spPr>
            <a:xfrm>
              <a:off x="8911800" y="605376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6" name="Google Shape;1569;p7"/>
            <p:cNvSpPr/>
            <p:nvPr/>
          </p:nvSpPr>
          <p:spPr>
            <a:xfrm>
              <a:off x="8920440" y="603900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7" name="Google Shape;1570;p7"/>
            <p:cNvSpPr/>
            <p:nvPr/>
          </p:nvSpPr>
          <p:spPr>
            <a:xfrm>
              <a:off x="8930880" y="603108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8" name="Google Shape;1571;p7"/>
            <p:cNvSpPr/>
            <p:nvPr/>
          </p:nvSpPr>
          <p:spPr>
            <a:xfrm>
              <a:off x="8942400" y="602568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19" name="Google Shape;1572;p7"/>
            <p:cNvSpPr/>
            <p:nvPr/>
          </p:nvSpPr>
          <p:spPr>
            <a:xfrm>
              <a:off x="8953920" y="601704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0" name="Google Shape;1573;p7"/>
            <p:cNvSpPr/>
            <p:nvPr/>
          </p:nvSpPr>
          <p:spPr>
            <a:xfrm>
              <a:off x="8964720" y="600588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1" name="Google Shape;1574;p7"/>
            <p:cNvSpPr/>
            <p:nvPr/>
          </p:nvSpPr>
          <p:spPr>
            <a:xfrm>
              <a:off x="8973720" y="597780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2" name="Google Shape;1575;p7"/>
            <p:cNvSpPr/>
            <p:nvPr/>
          </p:nvSpPr>
          <p:spPr>
            <a:xfrm>
              <a:off x="8980560" y="595368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3" name="Google Shape;1576;p7"/>
            <p:cNvSpPr/>
            <p:nvPr/>
          </p:nvSpPr>
          <p:spPr>
            <a:xfrm>
              <a:off x="8984520" y="591840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4" name="Google Shape;1577;p7"/>
            <p:cNvSpPr/>
            <p:nvPr/>
          </p:nvSpPr>
          <p:spPr>
            <a:xfrm>
              <a:off x="8984880" y="585792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5" name="Google Shape;1578;p7"/>
            <p:cNvSpPr/>
            <p:nvPr/>
          </p:nvSpPr>
          <p:spPr>
            <a:xfrm>
              <a:off x="8987400" y="579384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6" name="Google Shape;1579;p7"/>
            <p:cNvSpPr/>
            <p:nvPr/>
          </p:nvSpPr>
          <p:spPr>
            <a:xfrm>
              <a:off x="8992440" y="573408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7" name="Google Shape;1580;p7"/>
            <p:cNvSpPr/>
            <p:nvPr/>
          </p:nvSpPr>
          <p:spPr>
            <a:xfrm>
              <a:off x="8998920" y="567828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8" name="Google Shape;1581;p7"/>
            <p:cNvSpPr/>
            <p:nvPr/>
          </p:nvSpPr>
          <p:spPr>
            <a:xfrm>
              <a:off x="9006480" y="561744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29" name="Google Shape;1582;p7"/>
            <p:cNvSpPr/>
            <p:nvPr/>
          </p:nvSpPr>
          <p:spPr>
            <a:xfrm>
              <a:off x="9014400" y="555660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0" name="Google Shape;1583;p7"/>
            <p:cNvSpPr/>
            <p:nvPr/>
          </p:nvSpPr>
          <p:spPr>
            <a:xfrm>
              <a:off x="9021960" y="549540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1" name="Google Shape;1584;p7"/>
            <p:cNvSpPr/>
            <p:nvPr/>
          </p:nvSpPr>
          <p:spPr>
            <a:xfrm>
              <a:off x="9028800" y="543456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2" name="Google Shape;1585;p7"/>
            <p:cNvSpPr/>
            <p:nvPr/>
          </p:nvSpPr>
          <p:spPr>
            <a:xfrm>
              <a:off x="9033480" y="537336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3" name="Google Shape;1586;p7"/>
            <p:cNvSpPr/>
            <p:nvPr/>
          </p:nvSpPr>
          <p:spPr>
            <a:xfrm>
              <a:off x="9036360" y="531216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4" name="Google Shape;1587;p7"/>
            <p:cNvSpPr/>
            <p:nvPr/>
          </p:nvSpPr>
          <p:spPr>
            <a:xfrm>
              <a:off x="9036360" y="525168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5" name="Google Shape;1588;p7"/>
            <p:cNvSpPr/>
            <p:nvPr/>
          </p:nvSpPr>
          <p:spPr>
            <a:xfrm>
              <a:off x="9031680" y="519804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6" name="Google Shape;1589;p7"/>
            <p:cNvSpPr/>
            <p:nvPr/>
          </p:nvSpPr>
          <p:spPr>
            <a:xfrm>
              <a:off x="9021240" y="515160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7" name="Google Shape;1590;p7"/>
            <p:cNvSpPr/>
            <p:nvPr/>
          </p:nvSpPr>
          <p:spPr>
            <a:xfrm>
              <a:off x="9006480" y="510912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8" name="Google Shape;1591;p7"/>
            <p:cNvSpPr/>
            <p:nvPr/>
          </p:nvSpPr>
          <p:spPr>
            <a:xfrm>
              <a:off x="8988480" y="506772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39" name="Google Shape;1592;p7"/>
            <p:cNvSpPr/>
            <p:nvPr/>
          </p:nvSpPr>
          <p:spPr>
            <a:xfrm>
              <a:off x="8969040" y="502308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0" name="Google Shape;1593;p7"/>
            <p:cNvSpPr/>
            <p:nvPr/>
          </p:nvSpPr>
          <p:spPr>
            <a:xfrm>
              <a:off x="8950320" y="497700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1" name="Google Shape;1594;p7"/>
            <p:cNvSpPr/>
            <p:nvPr/>
          </p:nvSpPr>
          <p:spPr>
            <a:xfrm>
              <a:off x="8933040" y="492336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2" name="Google Shape;1595;p7"/>
            <p:cNvSpPr/>
            <p:nvPr/>
          </p:nvSpPr>
          <p:spPr>
            <a:xfrm>
              <a:off x="8919360" y="486072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3" name="Google Shape;1596;p7"/>
            <p:cNvSpPr/>
            <p:nvPr/>
          </p:nvSpPr>
          <p:spPr>
            <a:xfrm>
              <a:off x="8910720" y="478584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4" name="Google Shape;1597;p7"/>
            <p:cNvSpPr/>
            <p:nvPr/>
          </p:nvSpPr>
          <p:spPr>
            <a:xfrm>
              <a:off x="9446760" y="469944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5" name="Google Shape;1598;p7"/>
            <p:cNvSpPr/>
            <p:nvPr/>
          </p:nvSpPr>
          <p:spPr>
            <a:xfrm>
              <a:off x="9377640" y="471096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6" name="Google Shape;1599;p7"/>
            <p:cNvSpPr/>
            <p:nvPr/>
          </p:nvSpPr>
          <p:spPr>
            <a:xfrm>
              <a:off x="9315720" y="473076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7" name="Google Shape;1600;p7"/>
            <p:cNvSpPr/>
            <p:nvPr/>
          </p:nvSpPr>
          <p:spPr>
            <a:xfrm>
              <a:off x="9279720" y="475668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8" name="Google Shape;1601;p7"/>
            <p:cNvSpPr/>
            <p:nvPr/>
          </p:nvSpPr>
          <p:spPr>
            <a:xfrm>
              <a:off x="9250200" y="478800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49" name="Google Shape;1602;p7"/>
            <p:cNvSpPr/>
            <p:nvPr/>
          </p:nvSpPr>
          <p:spPr>
            <a:xfrm>
              <a:off x="9223560" y="482292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0" name="Google Shape;1603;p7"/>
            <p:cNvSpPr/>
            <p:nvPr/>
          </p:nvSpPr>
          <p:spPr>
            <a:xfrm>
              <a:off x="9202680" y="486000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1" name="Google Shape;1604;p7"/>
            <p:cNvSpPr/>
            <p:nvPr/>
          </p:nvSpPr>
          <p:spPr>
            <a:xfrm>
              <a:off x="9180000" y="489780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2" name="Google Shape;1605;p7"/>
            <p:cNvSpPr/>
            <p:nvPr/>
          </p:nvSpPr>
          <p:spPr>
            <a:xfrm>
              <a:off x="9156960" y="493488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3" name="Google Shape;1606;p7"/>
            <p:cNvSpPr/>
            <p:nvPr/>
          </p:nvSpPr>
          <p:spPr>
            <a:xfrm>
              <a:off x="9134640" y="497016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4" name="Google Shape;1607;p7"/>
            <p:cNvSpPr/>
            <p:nvPr/>
          </p:nvSpPr>
          <p:spPr>
            <a:xfrm>
              <a:off x="9111240" y="500184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5" name="Google Shape;1608;p7"/>
            <p:cNvSpPr/>
            <p:nvPr/>
          </p:nvSpPr>
          <p:spPr>
            <a:xfrm>
              <a:off x="9085320" y="502848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6" name="Google Shape;1609;p7"/>
            <p:cNvSpPr/>
            <p:nvPr/>
          </p:nvSpPr>
          <p:spPr>
            <a:xfrm>
              <a:off x="9054000" y="504900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7" name="Google Shape;1610;p7"/>
            <p:cNvSpPr/>
            <p:nvPr/>
          </p:nvSpPr>
          <p:spPr>
            <a:xfrm>
              <a:off x="9009360" y="506196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58" name="Google Shape;1611;p7"/>
            <p:cNvSpPr/>
            <p:nvPr/>
          </p:nvSpPr>
          <p:spPr>
            <a:xfrm>
              <a:off x="8970120" y="506592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859" name="Google Shape;1612;p7"/>
          <p:cNvGrpSpPr/>
          <p:nvPr/>
        </p:nvGrpSpPr>
        <p:grpSpPr>
          <a:xfrm>
            <a:off x="-1027080" y="-1339560"/>
            <a:ext cx="3480120" cy="1878120"/>
            <a:chOff x="-1027080" y="-1339560"/>
            <a:chExt cx="3480120" cy="1878120"/>
          </a:xfrm>
        </p:grpSpPr>
        <p:sp>
          <p:nvSpPr>
            <p:cNvPr id="860" name="Google Shape;1613;p7"/>
            <p:cNvSpPr/>
            <p:nvPr/>
          </p:nvSpPr>
          <p:spPr>
            <a:xfrm>
              <a:off x="-1027080" y="-1339560"/>
              <a:ext cx="2362320" cy="1878120"/>
            </a:xfrm>
            <a:custGeom>
              <a:avLst/>
              <a:gdLst>
                <a:gd name="textAreaLeft" fmla="*/ 0 w 2362320"/>
                <a:gd name="textAreaRight" fmla="*/ 2363040 w 2362320"/>
                <a:gd name="textAreaTop" fmla="*/ 0 h 1878120"/>
                <a:gd name="textAreaBottom" fmla="*/ 1878840 h 1878120"/>
              </a:gdLst>
              <a:ahLst/>
              <a:rect l="textAreaLeft" t="textAreaTop" r="textAreaRight" b="textAreaBottom"/>
              <a:pathLst>
                <a:path fill="none" w="94521" h="75159">
                  <a:moveTo>
                    <a:pt x="12140" y="14561"/>
                  </a:moveTo>
                  <a:cubicBezTo>
                    <a:pt x="19354" y="17878"/>
                    <a:pt x="25477" y="12802"/>
                    <a:pt x="31055" y="8616"/>
                  </a:cubicBezTo>
                  <a:cubicBezTo>
                    <a:pt x="36522" y="4512"/>
                    <a:pt x="42738" y="1"/>
                    <a:pt x="49970" y="1086"/>
                  </a:cubicBezTo>
                  <a:cubicBezTo>
                    <a:pt x="56294" y="2043"/>
                    <a:pt x="62113" y="5594"/>
                    <a:pt x="67559" y="8737"/>
                  </a:cubicBezTo>
                  <a:cubicBezTo>
                    <a:pt x="74237" y="12592"/>
                    <a:pt x="80985" y="16835"/>
                    <a:pt x="88723" y="18074"/>
                  </a:cubicBezTo>
                  <a:cubicBezTo>
                    <a:pt x="88888" y="25201"/>
                    <a:pt x="92244" y="31483"/>
                    <a:pt x="93459" y="38402"/>
                  </a:cubicBezTo>
                  <a:cubicBezTo>
                    <a:pt x="93991" y="41457"/>
                    <a:pt x="94520" y="45466"/>
                    <a:pt x="92806" y="48181"/>
                  </a:cubicBezTo>
                  <a:cubicBezTo>
                    <a:pt x="90990" y="51059"/>
                    <a:pt x="91928" y="54996"/>
                    <a:pt x="91393" y="58303"/>
                  </a:cubicBezTo>
                  <a:cubicBezTo>
                    <a:pt x="90563" y="63452"/>
                    <a:pt x="88708" y="68119"/>
                    <a:pt x="88521" y="73405"/>
                  </a:cubicBezTo>
                  <a:cubicBezTo>
                    <a:pt x="79479" y="75158"/>
                    <a:pt x="72686" y="71267"/>
                    <a:pt x="66196" y="65355"/>
                  </a:cubicBezTo>
                  <a:cubicBezTo>
                    <a:pt x="62293" y="61792"/>
                    <a:pt x="58242" y="57013"/>
                    <a:pt x="52559" y="56923"/>
                  </a:cubicBezTo>
                  <a:cubicBezTo>
                    <a:pt x="46178" y="56818"/>
                    <a:pt x="39367" y="57227"/>
                    <a:pt x="33370" y="59584"/>
                  </a:cubicBezTo>
                  <a:cubicBezTo>
                    <a:pt x="26400" y="62321"/>
                    <a:pt x="21814" y="67854"/>
                    <a:pt x="18431" y="74365"/>
                  </a:cubicBezTo>
                  <a:cubicBezTo>
                    <a:pt x="20034" y="68173"/>
                    <a:pt x="19658" y="62970"/>
                    <a:pt x="14522" y="58682"/>
                  </a:cubicBezTo>
                  <a:cubicBezTo>
                    <a:pt x="11725" y="56352"/>
                    <a:pt x="8192" y="54875"/>
                    <a:pt x="5594" y="52304"/>
                  </a:cubicBezTo>
                  <a:cubicBezTo>
                    <a:pt x="0" y="46771"/>
                    <a:pt x="7569" y="41100"/>
                    <a:pt x="11776" y="38017"/>
                  </a:cubicBezTo>
                  <a:cubicBezTo>
                    <a:pt x="15983" y="34935"/>
                    <a:pt x="22406" y="30229"/>
                    <a:pt x="19183" y="24124"/>
                  </a:cubicBezTo>
                  <a:cubicBezTo>
                    <a:pt x="18350" y="22551"/>
                    <a:pt x="16891" y="21794"/>
                    <a:pt x="15475" y="20828"/>
                  </a:cubicBezTo>
                  <a:cubicBezTo>
                    <a:pt x="13111" y="19226"/>
                    <a:pt x="12312" y="17409"/>
                    <a:pt x="12140" y="14561"/>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1" name="Google Shape;1614;p7"/>
            <p:cNvSpPr/>
            <p:nvPr/>
          </p:nvSpPr>
          <p:spPr>
            <a:xfrm>
              <a:off x="-541080" y="24840"/>
              <a:ext cx="1728720" cy="448200"/>
            </a:xfrm>
            <a:custGeom>
              <a:avLst/>
              <a:gdLst>
                <a:gd name="textAreaLeft" fmla="*/ 0 w 1728720"/>
                <a:gd name="textAreaRight" fmla="*/ 1729440 w 1728720"/>
                <a:gd name="textAreaTop" fmla="*/ 0 h 448200"/>
                <a:gd name="textAreaBottom" fmla="*/ 448920 h 448200"/>
              </a:gdLst>
              <a:ahLst/>
              <a:rect l="textAreaLeft" t="textAreaTop" r="textAreaRight" b="textAreaBottom"/>
              <a:pathLst>
                <a:path fill="none" w="69180" h="17954">
                  <a:moveTo>
                    <a:pt x="0" y="15054"/>
                  </a:moveTo>
                  <a:cubicBezTo>
                    <a:pt x="3380" y="8935"/>
                    <a:pt x="8228" y="4409"/>
                    <a:pt x="14925" y="2199"/>
                  </a:cubicBezTo>
                  <a:cubicBezTo>
                    <a:pt x="20828" y="253"/>
                    <a:pt x="27335" y="1"/>
                    <a:pt x="33503" y="241"/>
                  </a:cubicBezTo>
                  <a:cubicBezTo>
                    <a:pt x="39216" y="464"/>
                    <a:pt x="43276" y="4872"/>
                    <a:pt x="47300" y="8442"/>
                  </a:cubicBezTo>
                  <a:cubicBezTo>
                    <a:pt x="53723" y="14140"/>
                    <a:pt x="60305" y="17953"/>
                    <a:pt x="69180" y="164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2" name="Google Shape;1615;p7"/>
            <p:cNvSpPr/>
            <p:nvPr/>
          </p:nvSpPr>
          <p:spPr>
            <a:xfrm>
              <a:off x="-546840" y="-24840"/>
              <a:ext cx="1740600" cy="440640"/>
            </a:xfrm>
            <a:custGeom>
              <a:avLst/>
              <a:gdLst>
                <a:gd name="textAreaLeft" fmla="*/ 0 w 1740600"/>
                <a:gd name="textAreaRight" fmla="*/ 1741320 w 1740600"/>
                <a:gd name="textAreaTop" fmla="*/ 0 h 440640"/>
                <a:gd name="textAreaBottom" fmla="*/ 441360 h 440640"/>
              </a:gdLst>
              <a:ahLst/>
              <a:rect l="textAreaLeft" t="textAreaTop" r="textAreaRight" b="textAreaBottom"/>
              <a:pathLst>
                <a:path fill="none" w="69647" h="17650">
                  <a:moveTo>
                    <a:pt x="1" y="13184"/>
                  </a:moveTo>
                  <a:cubicBezTo>
                    <a:pt x="7531" y="1525"/>
                    <a:pt x="21938" y="1"/>
                    <a:pt x="34685" y="720"/>
                  </a:cubicBezTo>
                  <a:cubicBezTo>
                    <a:pt x="40266" y="1029"/>
                    <a:pt x="44209" y="4863"/>
                    <a:pt x="48235" y="8352"/>
                  </a:cubicBezTo>
                  <a:cubicBezTo>
                    <a:pt x="54568" y="13846"/>
                    <a:pt x="60952" y="17650"/>
                    <a:pt x="69646" y="1641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3" name="Google Shape;1616;p7"/>
            <p:cNvSpPr/>
            <p:nvPr/>
          </p:nvSpPr>
          <p:spPr>
            <a:xfrm>
              <a:off x="-577080" y="-54360"/>
              <a:ext cx="1779480" cy="418680"/>
            </a:xfrm>
            <a:custGeom>
              <a:avLst/>
              <a:gdLst>
                <a:gd name="textAreaLeft" fmla="*/ 0 w 1779480"/>
                <a:gd name="textAreaRight" fmla="*/ 1780200 w 1779480"/>
                <a:gd name="textAreaTop" fmla="*/ 0 h 418680"/>
                <a:gd name="textAreaBottom" fmla="*/ 419400 h 418680"/>
              </a:gdLst>
              <a:ahLst/>
              <a:rect l="textAreaLeft" t="textAreaTop" r="textAreaRight" b="textAreaBottom"/>
              <a:pathLst>
                <a:path fill="none" w="71206" h="16778">
                  <a:moveTo>
                    <a:pt x="0" y="11245"/>
                  </a:moveTo>
                  <a:cubicBezTo>
                    <a:pt x="8630" y="651"/>
                    <a:pt x="24674" y="1"/>
                    <a:pt x="37255" y="852"/>
                  </a:cubicBezTo>
                  <a:cubicBezTo>
                    <a:pt x="42758" y="1222"/>
                    <a:pt x="46608" y="4584"/>
                    <a:pt x="50670" y="8009"/>
                  </a:cubicBezTo>
                  <a:cubicBezTo>
                    <a:pt x="56805" y="13181"/>
                    <a:pt x="62879" y="16778"/>
                    <a:pt x="71206" y="1574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4" name="Google Shape;1617;p7"/>
            <p:cNvSpPr/>
            <p:nvPr/>
          </p:nvSpPr>
          <p:spPr>
            <a:xfrm>
              <a:off x="-625680" y="-63000"/>
              <a:ext cx="1838160" cy="380160"/>
            </a:xfrm>
            <a:custGeom>
              <a:avLst/>
              <a:gdLst>
                <a:gd name="textAreaLeft" fmla="*/ 0 w 1838160"/>
                <a:gd name="textAreaRight" fmla="*/ 1838880 w 1838160"/>
                <a:gd name="textAreaTop" fmla="*/ 0 h 380160"/>
                <a:gd name="textAreaBottom" fmla="*/ 380880 h 380160"/>
              </a:gdLst>
              <a:ahLst/>
              <a:rect l="textAreaLeft" t="textAreaTop" r="textAreaRight" b="textAreaBottom"/>
              <a:pathLst>
                <a:path fill="none" w="73561" h="15232">
                  <a:moveTo>
                    <a:pt x="0" y="9055"/>
                  </a:moveTo>
                  <a:cubicBezTo>
                    <a:pt x="5362" y="4111"/>
                    <a:pt x="12733" y="2156"/>
                    <a:pt x="19781" y="1101"/>
                  </a:cubicBezTo>
                  <a:cubicBezTo>
                    <a:pt x="26755" y="54"/>
                    <a:pt x="33801" y="0"/>
                    <a:pt x="40822" y="460"/>
                  </a:cubicBezTo>
                  <a:cubicBezTo>
                    <a:pt x="46304" y="827"/>
                    <a:pt x="50111" y="3867"/>
                    <a:pt x="54228" y="7226"/>
                  </a:cubicBezTo>
                  <a:cubicBezTo>
                    <a:pt x="60065" y="12002"/>
                    <a:pt x="65757" y="15231"/>
                    <a:pt x="73561" y="143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5" name="Google Shape;1618;p7"/>
            <p:cNvSpPr/>
            <p:nvPr/>
          </p:nvSpPr>
          <p:spPr>
            <a:xfrm>
              <a:off x="-685440" y="-77760"/>
              <a:ext cx="1909440" cy="350280"/>
            </a:xfrm>
            <a:custGeom>
              <a:avLst/>
              <a:gdLst>
                <a:gd name="textAreaLeft" fmla="*/ 0 w 1909440"/>
                <a:gd name="textAreaRight" fmla="*/ 1910160 w 1909440"/>
                <a:gd name="textAreaTop" fmla="*/ 0 h 350280"/>
                <a:gd name="textAreaBottom" fmla="*/ 351000 h 350280"/>
              </a:gdLst>
              <a:ahLst/>
              <a:rect l="textAreaLeft" t="textAreaTop" r="textAreaRight" b="textAreaBottom"/>
              <a:pathLst>
                <a:path fill="none" w="76412" h="14036">
                  <a:moveTo>
                    <a:pt x="1" y="7540"/>
                  </a:moveTo>
                  <a:cubicBezTo>
                    <a:pt x="6589" y="3143"/>
                    <a:pt x="14955" y="1754"/>
                    <a:pt x="22693" y="894"/>
                  </a:cubicBezTo>
                  <a:cubicBezTo>
                    <a:pt x="30123" y="67"/>
                    <a:pt x="37578" y="1"/>
                    <a:pt x="45033" y="485"/>
                  </a:cubicBezTo>
                  <a:cubicBezTo>
                    <a:pt x="50280" y="825"/>
                    <a:pt x="53925" y="3303"/>
                    <a:pt x="57957" y="6487"/>
                  </a:cubicBezTo>
                  <a:cubicBezTo>
                    <a:pt x="63605" y="10950"/>
                    <a:pt x="68948" y="14035"/>
                    <a:pt x="76412" y="1331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6" name="Google Shape;1619;p7"/>
            <p:cNvSpPr/>
            <p:nvPr/>
          </p:nvSpPr>
          <p:spPr>
            <a:xfrm>
              <a:off x="-750960" y="-91080"/>
              <a:ext cx="1986480" cy="318960"/>
            </a:xfrm>
            <a:custGeom>
              <a:avLst/>
              <a:gdLst>
                <a:gd name="textAreaLeft" fmla="*/ 0 w 1986480"/>
                <a:gd name="textAreaRight" fmla="*/ 1987200 w 1986480"/>
                <a:gd name="textAreaTop" fmla="*/ 0 h 318960"/>
                <a:gd name="textAreaBottom" fmla="*/ 319680 h 318960"/>
              </a:gdLst>
              <a:ahLst/>
              <a:rect l="textAreaLeft" t="textAreaTop" r="textAreaRight" b="textAreaBottom"/>
              <a:pathLst>
                <a:path fill="none" w="79486" h="12781">
                  <a:moveTo>
                    <a:pt x="1" y="6258"/>
                  </a:moveTo>
                  <a:cubicBezTo>
                    <a:pt x="7816" y="2587"/>
                    <a:pt x="16898" y="1564"/>
                    <a:pt x="25405" y="815"/>
                  </a:cubicBezTo>
                  <a:cubicBezTo>
                    <a:pt x="33407" y="118"/>
                    <a:pt x="41448" y="1"/>
                    <a:pt x="49465" y="467"/>
                  </a:cubicBezTo>
                  <a:cubicBezTo>
                    <a:pt x="54541" y="752"/>
                    <a:pt x="58134" y="2830"/>
                    <a:pt x="62119" y="5867"/>
                  </a:cubicBezTo>
                  <a:cubicBezTo>
                    <a:pt x="67481" y="9954"/>
                    <a:pt x="72496" y="12781"/>
                    <a:pt x="79485" y="121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7" name="Google Shape;1620;p7"/>
            <p:cNvSpPr/>
            <p:nvPr/>
          </p:nvSpPr>
          <p:spPr>
            <a:xfrm>
              <a:off x="-815040" y="-105840"/>
              <a:ext cx="2061360" cy="287640"/>
            </a:xfrm>
            <a:custGeom>
              <a:avLst/>
              <a:gdLst>
                <a:gd name="textAreaLeft" fmla="*/ 0 w 2061360"/>
                <a:gd name="textAreaRight" fmla="*/ 2062080 w 2061360"/>
                <a:gd name="textAreaTop" fmla="*/ 0 h 287640"/>
                <a:gd name="textAreaBottom" fmla="*/ 288360 h 287640"/>
              </a:gdLst>
              <a:ahLst/>
              <a:rect l="textAreaLeft" t="textAreaTop" r="textAreaRight" b="textAreaBottom"/>
              <a:pathLst>
                <a:path fill="none" w="82484" h="11536">
                  <a:moveTo>
                    <a:pt x="0" y="5190"/>
                  </a:moveTo>
                  <a:cubicBezTo>
                    <a:pt x="8977" y="2334"/>
                    <a:pt x="18681" y="1498"/>
                    <a:pt x="28033" y="818"/>
                  </a:cubicBezTo>
                  <a:cubicBezTo>
                    <a:pt x="36597" y="193"/>
                    <a:pt x="45153" y="0"/>
                    <a:pt x="53732" y="397"/>
                  </a:cubicBezTo>
                  <a:cubicBezTo>
                    <a:pt x="58649" y="623"/>
                    <a:pt x="62215" y="2352"/>
                    <a:pt x="66154" y="5221"/>
                  </a:cubicBezTo>
                  <a:cubicBezTo>
                    <a:pt x="71260" y="8937"/>
                    <a:pt x="75937" y="11536"/>
                    <a:pt x="82483" y="110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8" name="Google Shape;1621;p7"/>
            <p:cNvSpPr/>
            <p:nvPr/>
          </p:nvSpPr>
          <p:spPr>
            <a:xfrm>
              <a:off x="-871560" y="-126360"/>
              <a:ext cx="2126880" cy="258840"/>
            </a:xfrm>
            <a:custGeom>
              <a:avLst/>
              <a:gdLst>
                <a:gd name="textAreaLeft" fmla="*/ 0 w 2126880"/>
                <a:gd name="textAreaRight" fmla="*/ 2127600 w 2126880"/>
                <a:gd name="textAreaTop" fmla="*/ 0 h 258840"/>
                <a:gd name="textAreaBottom" fmla="*/ 259560 h 258840"/>
              </a:gdLst>
              <a:ahLst/>
              <a:rect l="textAreaLeft" t="textAreaTop" r="textAreaRight" b="textAreaBottom"/>
              <a:pathLst>
                <a:path fill="none" w="85111" h="10384">
                  <a:moveTo>
                    <a:pt x="0" y="4357"/>
                  </a:moveTo>
                  <a:cubicBezTo>
                    <a:pt x="9969" y="2346"/>
                    <a:pt x="20232" y="1573"/>
                    <a:pt x="30360" y="911"/>
                  </a:cubicBezTo>
                  <a:cubicBezTo>
                    <a:pt x="39381" y="322"/>
                    <a:pt x="48406" y="0"/>
                    <a:pt x="57445" y="307"/>
                  </a:cubicBezTo>
                  <a:cubicBezTo>
                    <a:pt x="62215" y="463"/>
                    <a:pt x="65811" y="1919"/>
                    <a:pt x="69708" y="4610"/>
                  </a:cubicBezTo>
                  <a:cubicBezTo>
                    <a:pt x="74595" y="7978"/>
                    <a:pt x="78964" y="10384"/>
                    <a:pt x="85111" y="1011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69" name="Google Shape;1622;p7"/>
            <p:cNvSpPr/>
            <p:nvPr/>
          </p:nvSpPr>
          <p:spPr>
            <a:xfrm>
              <a:off x="-913680" y="-162000"/>
              <a:ext cx="2176200" cy="239760"/>
            </a:xfrm>
            <a:custGeom>
              <a:avLst/>
              <a:gdLst>
                <a:gd name="textAreaLeft" fmla="*/ 0 w 2176200"/>
                <a:gd name="textAreaRight" fmla="*/ 2176920 w 2176200"/>
                <a:gd name="textAreaTop" fmla="*/ 0 h 239760"/>
                <a:gd name="textAreaBottom" fmla="*/ 240480 h 239760"/>
              </a:gdLst>
              <a:ahLst/>
              <a:rect l="textAreaLeft" t="textAreaTop" r="textAreaRight" b="textAreaBottom"/>
              <a:pathLst>
                <a:path fill="none" w="87078" h="9615">
                  <a:moveTo>
                    <a:pt x="0" y="3982"/>
                  </a:moveTo>
                  <a:cubicBezTo>
                    <a:pt x="19886" y="1811"/>
                    <a:pt x="40190" y="1"/>
                    <a:pt x="60209" y="407"/>
                  </a:cubicBezTo>
                  <a:cubicBezTo>
                    <a:pt x="64858" y="503"/>
                    <a:pt x="68557" y="1754"/>
                    <a:pt x="72442" y="4286"/>
                  </a:cubicBezTo>
                  <a:cubicBezTo>
                    <a:pt x="77133" y="7350"/>
                    <a:pt x="81286" y="9615"/>
                    <a:pt x="87078" y="95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0" name="Google Shape;1623;p7"/>
            <p:cNvSpPr/>
            <p:nvPr/>
          </p:nvSpPr>
          <p:spPr>
            <a:xfrm>
              <a:off x="-935640" y="-201960"/>
              <a:ext cx="2201760" cy="221760"/>
            </a:xfrm>
            <a:custGeom>
              <a:avLst/>
              <a:gdLst>
                <a:gd name="textAreaLeft" fmla="*/ 0 w 2201760"/>
                <a:gd name="textAreaRight" fmla="*/ 2202480 w 2201760"/>
                <a:gd name="textAreaTop" fmla="*/ 0 h 221760"/>
                <a:gd name="textAreaBottom" fmla="*/ 222480 h 221760"/>
              </a:gdLst>
              <a:ahLst/>
              <a:rect l="textAreaLeft" t="textAreaTop" r="textAreaRight" b="textAreaBottom"/>
              <a:pathLst>
                <a:path fill="none" w="88094" h="8906">
                  <a:moveTo>
                    <a:pt x="0" y="3474"/>
                  </a:moveTo>
                  <a:cubicBezTo>
                    <a:pt x="20551" y="2828"/>
                    <a:pt x="41068" y="1"/>
                    <a:pt x="61637" y="121"/>
                  </a:cubicBezTo>
                  <a:cubicBezTo>
                    <a:pt x="66211" y="148"/>
                    <a:pt x="70102" y="1321"/>
                    <a:pt x="73991" y="3709"/>
                  </a:cubicBezTo>
                  <a:cubicBezTo>
                    <a:pt x="78561" y="6508"/>
                    <a:pt x="82576" y="8716"/>
                    <a:pt x="88094" y="89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1" name="Google Shape;1624;p7"/>
            <p:cNvSpPr/>
            <p:nvPr/>
          </p:nvSpPr>
          <p:spPr>
            <a:xfrm>
              <a:off x="-932040" y="-255240"/>
              <a:ext cx="2198880" cy="217080"/>
            </a:xfrm>
            <a:custGeom>
              <a:avLst/>
              <a:gdLst>
                <a:gd name="textAreaLeft" fmla="*/ 0 w 2198880"/>
                <a:gd name="textAreaRight" fmla="*/ 2199600 w 2198880"/>
                <a:gd name="textAreaTop" fmla="*/ 0 h 217080"/>
                <a:gd name="textAreaBottom" fmla="*/ 217800 h 217080"/>
              </a:gdLst>
              <a:ahLst/>
              <a:rect l="textAreaLeft" t="textAreaTop" r="textAreaRight" b="textAreaBottom"/>
              <a:pathLst>
                <a:path fill="none" w="87977" h="8707">
                  <a:moveTo>
                    <a:pt x="0" y="3240"/>
                  </a:moveTo>
                  <a:cubicBezTo>
                    <a:pt x="20449" y="2873"/>
                    <a:pt x="40828" y="166"/>
                    <a:pt x="61280" y="31"/>
                  </a:cubicBezTo>
                  <a:cubicBezTo>
                    <a:pt x="65706" y="1"/>
                    <a:pt x="69652" y="1065"/>
                    <a:pt x="73513" y="3191"/>
                  </a:cubicBezTo>
                  <a:cubicBezTo>
                    <a:pt x="78243" y="5793"/>
                    <a:pt x="82516" y="8018"/>
                    <a:pt x="87977" y="870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2" name="Google Shape;1625;p7"/>
            <p:cNvSpPr/>
            <p:nvPr/>
          </p:nvSpPr>
          <p:spPr>
            <a:xfrm>
              <a:off x="-908280" y="-297360"/>
              <a:ext cx="2177640" cy="217800"/>
            </a:xfrm>
            <a:custGeom>
              <a:avLst/>
              <a:gdLst>
                <a:gd name="textAreaLeft" fmla="*/ 0 w 2177640"/>
                <a:gd name="textAreaRight" fmla="*/ 2178360 w 2177640"/>
                <a:gd name="textAreaTop" fmla="*/ 0 h 217800"/>
                <a:gd name="textAreaBottom" fmla="*/ 218520 h 217800"/>
              </a:gdLst>
              <a:ahLst/>
              <a:rect l="textAreaLeft" t="textAreaTop" r="textAreaRight" b="textAreaBottom"/>
              <a:pathLst>
                <a:path fill="none" w="87133" h="8737">
                  <a:moveTo>
                    <a:pt x="1" y="2764"/>
                  </a:moveTo>
                  <a:cubicBezTo>
                    <a:pt x="19712" y="2286"/>
                    <a:pt x="39394" y="350"/>
                    <a:pt x="59112" y="121"/>
                  </a:cubicBezTo>
                  <a:cubicBezTo>
                    <a:pt x="69291" y="1"/>
                    <a:pt x="77425" y="6584"/>
                    <a:pt x="87132" y="873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3" name="Google Shape;1626;p7"/>
            <p:cNvSpPr/>
            <p:nvPr/>
          </p:nvSpPr>
          <p:spPr>
            <a:xfrm>
              <a:off x="-869400" y="-323640"/>
              <a:ext cx="2143440" cy="217440"/>
            </a:xfrm>
            <a:custGeom>
              <a:avLst/>
              <a:gdLst>
                <a:gd name="textAreaLeft" fmla="*/ 0 w 2143440"/>
                <a:gd name="textAreaRight" fmla="*/ 2144160 w 2143440"/>
                <a:gd name="textAreaTop" fmla="*/ 0 h 217440"/>
                <a:gd name="textAreaBottom" fmla="*/ 218160 h 217440"/>
              </a:gdLst>
              <a:ahLst/>
              <a:rect l="textAreaLeft" t="textAreaTop" r="textAreaRight" b="textAreaBottom"/>
              <a:pathLst>
                <a:path fill="none" w="85767" h="8728">
                  <a:moveTo>
                    <a:pt x="0" y="1841"/>
                  </a:moveTo>
                  <a:cubicBezTo>
                    <a:pt x="18512" y="1420"/>
                    <a:pt x="37021" y="361"/>
                    <a:pt x="55533" y="133"/>
                  </a:cubicBezTo>
                  <a:cubicBezTo>
                    <a:pt x="66353" y="0"/>
                    <a:pt x="75645" y="5702"/>
                    <a:pt x="85767" y="87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4" name="Google Shape;1627;p7"/>
            <p:cNvSpPr/>
            <p:nvPr/>
          </p:nvSpPr>
          <p:spPr>
            <a:xfrm>
              <a:off x="-819000" y="-338760"/>
              <a:ext cx="2099880" cy="216360"/>
            </a:xfrm>
            <a:custGeom>
              <a:avLst/>
              <a:gdLst>
                <a:gd name="textAreaLeft" fmla="*/ 0 w 2099880"/>
                <a:gd name="textAreaRight" fmla="*/ 2100600 w 2099880"/>
                <a:gd name="textAreaTop" fmla="*/ 0 h 216360"/>
                <a:gd name="textAreaBottom" fmla="*/ 217080 h 216360"/>
              </a:gdLst>
              <a:ahLst/>
              <a:rect l="textAreaLeft" t="textAreaTop" r="textAreaRight" b="textAreaBottom"/>
              <a:pathLst>
                <a:path fill="none" w="84026" h="8689">
                  <a:moveTo>
                    <a:pt x="0" y="605"/>
                  </a:moveTo>
                  <a:cubicBezTo>
                    <a:pt x="16990" y="347"/>
                    <a:pt x="33987" y="214"/>
                    <a:pt x="50980" y="88"/>
                  </a:cubicBezTo>
                  <a:cubicBezTo>
                    <a:pt x="62795" y="1"/>
                    <a:pt x="73085" y="4767"/>
                    <a:pt x="84025" y="86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5" name="Google Shape;1628;p7"/>
            <p:cNvSpPr/>
            <p:nvPr/>
          </p:nvSpPr>
          <p:spPr>
            <a:xfrm>
              <a:off x="-762120" y="-368640"/>
              <a:ext cx="2050560" cy="236880"/>
            </a:xfrm>
            <a:custGeom>
              <a:avLst/>
              <a:gdLst>
                <a:gd name="textAreaLeft" fmla="*/ 0 w 2050560"/>
                <a:gd name="textAreaRight" fmla="*/ 2051280 w 2050560"/>
                <a:gd name="textAreaTop" fmla="*/ 0 h 236880"/>
                <a:gd name="textAreaBottom" fmla="*/ 237600 h 236880"/>
              </a:gdLst>
              <a:ahLst/>
              <a:rect l="textAreaLeft" t="textAreaTop" r="textAreaRight" b="textAreaBottom"/>
              <a:pathLst>
                <a:path fill="none" w="82054" h="9503">
                  <a:moveTo>
                    <a:pt x="0" y="51"/>
                  </a:moveTo>
                  <a:cubicBezTo>
                    <a:pt x="15271" y="0"/>
                    <a:pt x="30532" y="887"/>
                    <a:pt x="45805" y="884"/>
                  </a:cubicBezTo>
                  <a:cubicBezTo>
                    <a:pt x="50650" y="884"/>
                    <a:pt x="55482" y="1065"/>
                    <a:pt x="60236" y="2042"/>
                  </a:cubicBezTo>
                  <a:cubicBezTo>
                    <a:pt x="67766" y="3591"/>
                    <a:pt x="74959" y="6631"/>
                    <a:pt x="82053" y="95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6" name="Google Shape;1629;p7"/>
            <p:cNvSpPr/>
            <p:nvPr/>
          </p:nvSpPr>
          <p:spPr>
            <a:xfrm>
              <a:off x="-703080" y="-410760"/>
              <a:ext cx="1999440" cy="271440"/>
            </a:xfrm>
            <a:custGeom>
              <a:avLst/>
              <a:gdLst>
                <a:gd name="textAreaLeft" fmla="*/ 0 w 1999440"/>
                <a:gd name="textAreaRight" fmla="*/ 2000160 w 1999440"/>
                <a:gd name="textAreaTop" fmla="*/ 0 h 271440"/>
                <a:gd name="textAreaBottom" fmla="*/ 272160 h 271440"/>
              </a:gdLst>
              <a:ahLst/>
              <a:rect l="textAreaLeft" t="textAreaTop" r="textAreaRight" b="textAreaBottom"/>
              <a:pathLst>
                <a:path fill="none" w="80008" h="10880">
                  <a:moveTo>
                    <a:pt x="0" y="0"/>
                  </a:moveTo>
                  <a:cubicBezTo>
                    <a:pt x="13508" y="153"/>
                    <a:pt x="26932" y="2120"/>
                    <a:pt x="40440" y="2237"/>
                  </a:cubicBezTo>
                  <a:cubicBezTo>
                    <a:pt x="45657" y="2283"/>
                    <a:pt x="50872" y="2168"/>
                    <a:pt x="56047" y="2947"/>
                  </a:cubicBezTo>
                  <a:cubicBezTo>
                    <a:pt x="64413" y="4207"/>
                    <a:pt x="72322" y="7476"/>
                    <a:pt x="80008" y="1088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7" name="Google Shape;1630;p7"/>
            <p:cNvSpPr/>
            <p:nvPr/>
          </p:nvSpPr>
          <p:spPr>
            <a:xfrm>
              <a:off x="-646560" y="-454680"/>
              <a:ext cx="1950120" cy="305640"/>
            </a:xfrm>
            <a:custGeom>
              <a:avLst/>
              <a:gdLst>
                <a:gd name="textAreaLeft" fmla="*/ 0 w 1950120"/>
                <a:gd name="textAreaRight" fmla="*/ 1950840 w 1950120"/>
                <a:gd name="textAreaTop" fmla="*/ 0 h 305640"/>
                <a:gd name="textAreaBottom" fmla="*/ 306360 h 305640"/>
              </a:gdLst>
              <a:ahLst/>
              <a:rect l="textAreaLeft" t="textAreaTop" r="textAreaRight" b="textAreaBottom"/>
              <a:pathLst>
                <a:path fill="none" w="78039" h="12253">
                  <a:moveTo>
                    <a:pt x="0" y="1"/>
                  </a:moveTo>
                  <a:cubicBezTo>
                    <a:pt x="11846" y="314"/>
                    <a:pt x="23429" y="3369"/>
                    <a:pt x="35274" y="3591"/>
                  </a:cubicBezTo>
                  <a:cubicBezTo>
                    <a:pt x="40705" y="3688"/>
                    <a:pt x="46130" y="3261"/>
                    <a:pt x="51555" y="3787"/>
                  </a:cubicBezTo>
                  <a:cubicBezTo>
                    <a:pt x="60898" y="4692"/>
                    <a:pt x="69631" y="8259"/>
                    <a:pt x="78039" y="122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8" name="Google Shape;1631;p7"/>
            <p:cNvSpPr/>
            <p:nvPr/>
          </p:nvSpPr>
          <p:spPr>
            <a:xfrm>
              <a:off x="-596160" y="-500760"/>
              <a:ext cx="1906560" cy="335520"/>
            </a:xfrm>
            <a:custGeom>
              <a:avLst/>
              <a:gdLst>
                <a:gd name="textAreaLeft" fmla="*/ 0 w 1906560"/>
                <a:gd name="textAreaRight" fmla="*/ 1907280 w 1906560"/>
                <a:gd name="textAreaTop" fmla="*/ 0 h 335520"/>
                <a:gd name="textAreaBottom" fmla="*/ 336240 h 335520"/>
              </a:gdLst>
              <a:ahLst/>
              <a:rect l="textAreaLeft" t="textAreaTop" r="textAreaRight" b="textAreaBottom"/>
              <a:pathLst>
                <a:path fill="none" w="76298" h="13446">
                  <a:moveTo>
                    <a:pt x="0" y="1"/>
                  </a:moveTo>
                  <a:cubicBezTo>
                    <a:pt x="10435" y="395"/>
                    <a:pt x="20280" y="4511"/>
                    <a:pt x="30712" y="4779"/>
                  </a:cubicBezTo>
                  <a:cubicBezTo>
                    <a:pt x="36477" y="4929"/>
                    <a:pt x="42220" y="4153"/>
                    <a:pt x="47991" y="4502"/>
                  </a:cubicBezTo>
                  <a:cubicBezTo>
                    <a:pt x="58059" y="5110"/>
                    <a:pt x="67390" y="8950"/>
                    <a:pt x="76297" y="134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79" name="Google Shape;1632;p7"/>
            <p:cNvSpPr/>
            <p:nvPr/>
          </p:nvSpPr>
          <p:spPr>
            <a:xfrm>
              <a:off x="-557280" y="-550080"/>
              <a:ext cx="1872360" cy="358200"/>
            </a:xfrm>
            <a:custGeom>
              <a:avLst/>
              <a:gdLst>
                <a:gd name="textAreaLeft" fmla="*/ 0 w 1872360"/>
                <a:gd name="textAreaRight" fmla="*/ 1873080 w 1872360"/>
                <a:gd name="textAreaTop" fmla="*/ 0 h 358200"/>
                <a:gd name="textAreaBottom" fmla="*/ 358920 h 358200"/>
              </a:gdLst>
              <a:ahLst/>
              <a:rect l="textAreaLeft" t="textAreaTop" r="textAreaRight" b="textAreaBottom"/>
              <a:pathLst>
                <a:path fill="none" w="74930" h="14354">
                  <a:moveTo>
                    <a:pt x="1" y="1"/>
                  </a:moveTo>
                  <a:cubicBezTo>
                    <a:pt x="9434" y="383"/>
                    <a:pt x="17725" y="5453"/>
                    <a:pt x="27149" y="5708"/>
                  </a:cubicBezTo>
                  <a:cubicBezTo>
                    <a:pt x="33079" y="5874"/>
                    <a:pt x="38973" y="4773"/>
                    <a:pt x="44909" y="4924"/>
                  </a:cubicBezTo>
                  <a:cubicBezTo>
                    <a:pt x="55672" y="5191"/>
                    <a:pt x="65562" y="9341"/>
                    <a:pt x="74930" y="143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0" name="Google Shape;1633;p7"/>
            <p:cNvSpPr/>
            <p:nvPr/>
          </p:nvSpPr>
          <p:spPr>
            <a:xfrm>
              <a:off x="-533520" y="-604080"/>
              <a:ext cx="1851480" cy="371160"/>
            </a:xfrm>
            <a:custGeom>
              <a:avLst/>
              <a:gdLst>
                <a:gd name="textAreaLeft" fmla="*/ 0 w 1851480"/>
                <a:gd name="textAreaRight" fmla="*/ 1852200 w 1851480"/>
                <a:gd name="textAreaTop" fmla="*/ 0 h 371160"/>
                <a:gd name="textAreaBottom" fmla="*/ 371880 h 371160"/>
              </a:gdLst>
              <a:ahLst/>
              <a:rect l="textAreaLeft" t="textAreaTop" r="textAreaRight" b="textAreaBottom"/>
              <a:pathLst>
                <a:path fill="none" w="74090" h="14869">
                  <a:moveTo>
                    <a:pt x="0" y="1"/>
                  </a:moveTo>
                  <a:cubicBezTo>
                    <a:pt x="4806" y="151"/>
                    <a:pt x="8850" y="1411"/>
                    <a:pt x="13168" y="3375"/>
                  </a:cubicBezTo>
                  <a:cubicBezTo>
                    <a:pt x="16963" y="5110"/>
                    <a:pt x="20779" y="6189"/>
                    <a:pt x="24977" y="6277"/>
                  </a:cubicBezTo>
                  <a:cubicBezTo>
                    <a:pt x="30962" y="6400"/>
                    <a:pt x="36865" y="5008"/>
                    <a:pt x="42840" y="4963"/>
                  </a:cubicBezTo>
                  <a:cubicBezTo>
                    <a:pt x="54135" y="4869"/>
                    <a:pt x="64434" y="9371"/>
                    <a:pt x="74090" y="1486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1" name="Google Shape;1634;p7"/>
            <p:cNvSpPr/>
            <p:nvPr/>
          </p:nvSpPr>
          <p:spPr>
            <a:xfrm>
              <a:off x="-529200" y="-662760"/>
              <a:ext cx="1847160" cy="372240"/>
            </a:xfrm>
            <a:custGeom>
              <a:avLst/>
              <a:gdLst>
                <a:gd name="textAreaLeft" fmla="*/ 0 w 1847160"/>
                <a:gd name="textAreaRight" fmla="*/ 1847880 w 1847160"/>
                <a:gd name="textAreaTop" fmla="*/ 0 h 372240"/>
                <a:gd name="textAreaBottom" fmla="*/ 372960 h 372240"/>
              </a:gdLst>
              <a:ahLst/>
              <a:rect l="textAreaLeft" t="textAreaTop" r="textAreaRight" b="textAreaBottom"/>
              <a:pathLst>
                <a:path fill="none" w="73919" h="14922">
                  <a:moveTo>
                    <a:pt x="1" y="0"/>
                  </a:moveTo>
                  <a:cubicBezTo>
                    <a:pt x="4728" y="226"/>
                    <a:pt x="8667" y="1414"/>
                    <a:pt x="12886" y="3443"/>
                  </a:cubicBezTo>
                  <a:cubicBezTo>
                    <a:pt x="16603" y="5236"/>
                    <a:pt x="20401" y="6231"/>
                    <a:pt x="24545" y="6330"/>
                  </a:cubicBezTo>
                  <a:cubicBezTo>
                    <a:pt x="30511" y="6469"/>
                    <a:pt x="36390" y="4956"/>
                    <a:pt x="42347" y="4854"/>
                  </a:cubicBezTo>
                  <a:cubicBezTo>
                    <a:pt x="53795" y="4655"/>
                    <a:pt x="64203" y="9262"/>
                    <a:pt x="73919" y="149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2" name="Google Shape;1635;p7"/>
            <p:cNvSpPr/>
            <p:nvPr/>
          </p:nvSpPr>
          <p:spPr>
            <a:xfrm>
              <a:off x="-537480" y="-711360"/>
              <a:ext cx="1851120" cy="361800"/>
            </a:xfrm>
            <a:custGeom>
              <a:avLst/>
              <a:gdLst>
                <a:gd name="textAreaLeft" fmla="*/ 0 w 1851120"/>
                <a:gd name="textAreaRight" fmla="*/ 1851840 w 1851120"/>
                <a:gd name="textAreaTop" fmla="*/ 0 h 361800"/>
                <a:gd name="textAreaBottom" fmla="*/ 362520 h 361800"/>
              </a:gdLst>
              <a:ahLst/>
              <a:rect l="textAreaLeft" t="textAreaTop" r="textAreaRight" b="textAreaBottom"/>
              <a:pathLst>
                <a:path fill="none" w="74067" h="14502">
                  <a:moveTo>
                    <a:pt x="1" y="1"/>
                  </a:moveTo>
                  <a:cubicBezTo>
                    <a:pt x="8583" y="1062"/>
                    <a:pt x="16435" y="5013"/>
                    <a:pt x="25110" y="5477"/>
                  </a:cubicBezTo>
                  <a:cubicBezTo>
                    <a:pt x="31022" y="5789"/>
                    <a:pt x="36949" y="4604"/>
                    <a:pt x="42873" y="4728"/>
                  </a:cubicBezTo>
                  <a:cubicBezTo>
                    <a:pt x="54090" y="4965"/>
                    <a:pt x="64353" y="9163"/>
                    <a:pt x="74066" y="1450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3" name="Google Shape;1636;p7"/>
            <p:cNvSpPr/>
            <p:nvPr/>
          </p:nvSpPr>
          <p:spPr>
            <a:xfrm>
              <a:off x="-554040" y="-747000"/>
              <a:ext cx="1856880" cy="338040"/>
            </a:xfrm>
            <a:custGeom>
              <a:avLst/>
              <a:gdLst>
                <a:gd name="textAreaLeft" fmla="*/ 0 w 1856880"/>
                <a:gd name="textAreaRight" fmla="*/ 1857600 w 1856880"/>
                <a:gd name="textAreaTop" fmla="*/ 0 h 338040"/>
                <a:gd name="textAreaBottom" fmla="*/ 338760 h 338040"/>
              </a:gdLst>
              <a:ahLst/>
              <a:rect l="textAreaLeft" t="textAreaTop" r="textAreaRight" b="textAreaBottom"/>
              <a:pathLst>
                <a:path fill="none" w="74304" h="13557">
                  <a:moveTo>
                    <a:pt x="0" y="0"/>
                  </a:moveTo>
                  <a:cubicBezTo>
                    <a:pt x="8694" y="1531"/>
                    <a:pt x="17415" y="3182"/>
                    <a:pt x="26237" y="3792"/>
                  </a:cubicBezTo>
                  <a:cubicBezTo>
                    <a:pt x="32264" y="4213"/>
                    <a:pt x="38320" y="3458"/>
                    <a:pt x="44355" y="3927"/>
                  </a:cubicBezTo>
                  <a:cubicBezTo>
                    <a:pt x="55031" y="4760"/>
                    <a:pt x="64882" y="8646"/>
                    <a:pt x="74303" y="1355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4" name="Google Shape;1637;p7"/>
            <p:cNvSpPr/>
            <p:nvPr/>
          </p:nvSpPr>
          <p:spPr>
            <a:xfrm>
              <a:off x="-576360" y="-774000"/>
              <a:ext cx="1864080" cy="304920"/>
            </a:xfrm>
            <a:custGeom>
              <a:avLst/>
              <a:gdLst>
                <a:gd name="textAreaLeft" fmla="*/ 0 w 1864080"/>
                <a:gd name="textAreaRight" fmla="*/ 1864800 w 1864080"/>
                <a:gd name="textAreaTop" fmla="*/ 0 h 304920"/>
                <a:gd name="textAreaBottom" fmla="*/ 305640 h 304920"/>
              </a:gdLst>
              <a:ahLst/>
              <a:rect l="textAreaLeft" t="textAreaTop" r="textAreaRight" b="textAreaBottom"/>
              <a:pathLst>
                <a:path fill="none" w="74599" h="12225">
                  <a:moveTo>
                    <a:pt x="0" y="1"/>
                  </a:moveTo>
                  <a:cubicBezTo>
                    <a:pt x="9196" y="1925"/>
                    <a:pt x="18458" y="804"/>
                    <a:pt x="27765" y="1519"/>
                  </a:cubicBezTo>
                  <a:cubicBezTo>
                    <a:pt x="33776" y="1979"/>
                    <a:pt x="39790" y="1793"/>
                    <a:pt x="45787" y="2614"/>
                  </a:cubicBezTo>
                  <a:cubicBezTo>
                    <a:pt x="55951" y="3997"/>
                    <a:pt x="65450" y="7687"/>
                    <a:pt x="74598" y="1222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5" name="Google Shape;1638;p7"/>
            <p:cNvSpPr/>
            <p:nvPr/>
          </p:nvSpPr>
          <p:spPr>
            <a:xfrm>
              <a:off x="-602640" y="-833400"/>
              <a:ext cx="1872720" cy="303840"/>
            </a:xfrm>
            <a:custGeom>
              <a:avLst/>
              <a:gdLst>
                <a:gd name="textAreaLeft" fmla="*/ 0 w 1872720"/>
                <a:gd name="textAreaRight" fmla="*/ 1873440 w 1872720"/>
                <a:gd name="textAreaTop" fmla="*/ 0 h 303840"/>
                <a:gd name="textAreaBottom" fmla="*/ 304560 h 303840"/>
              </a:gdLst>
              <a:ahLst/>
              <a:rect l="textAreaLeft" t="textAreaTop" r="textAreaRight" b="textAreaBottom"/>
              <a:pathLst>
                <a:path fill="none" w="74933" h="12189">
                  <a:moveTo>
                    <a:pt x="1" y="1547"/>
                  </a:moveTo>
                  <a:cubicBezTo>
                    <a:pt x="5197" y="2737"/>
                    <a:pt x="9957" y="2512"/>
                    <a:pt x="15132" y="1468"/>
                  </a:cubicBezTo>
                  <a:cubicBezTo>
                    <a:pt x="19971" y="494"/>
                    <a:pt x="24620" y="1"/>
                    <a:pt x="29561" y="395"/>
                  </a:cubicBezTo>
                  <a:cubicBezTo>
                    <a:pt x="35539" y="873"/>
                    <a:pt x="41493" y="1324"/>
                    <a:pt x="47387" y="2506"/>
                  </a:cubicBezTo>
                  <a:cubicBezTo>
                    <a:pt x="56995" y="4433"/>
                    <a:pt x="66100" y="8015"/>
                    <a:pt x="74932" y="1218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6" name="Google Shape;1639;p7"/>
            <p:cNvSpPr/>
            <p:nvPr/>
          </p:nvSpPr>
          <p:spPr>
            <a:xfrm>
              <a:off x="-630720" y="-923400"/>
              <a:ext cx="1881720" cy="333720"/>
            </a:xfrm>
            <a:custGeom>
              <a:avLst/>
              <a:gdLst>
                <a:gd name="textAreaLeft" fmla="*/ 0 w 1881720"/>
                <a:gd name="textAreaRight" fmla="*/ 1882440 w 1881720"/>
                <a:gd name="textAreaTop" fmla="*/ 0 h 333720"/>
                <a:gd name="textAreaBottom" fmla="*/ 334440 h 333720"/>
              </a:gdLst>
              <a:ahLst/>
              <a:rect l="textAreaLeft" t="textAreaTop" r="textAreaRight" b="textAreaBottom"/>
              <a:pathLst>
                <a:path fill="none" w="75291" h="13383">
                  <a:moveTo>
                    <a:pt x="1" y="4436"/>
                  </a:moveTo>
                  <a:cubicBezTo>
                    <a:pt x="5714" y="5825"/>
                    <a:pt x="10616" y="4842"/>
                    <a:pt x="16050" y="2962"/>
                  </a:cubicBezTo>
                  <a:cubicBezTo>
                    <a:pt x="21123" y="1206"/>
                    <a:pt x="26064" y="0"/>
                    <a:pt x="31477" y="439"/>
                  </a:cubicBezTo>
                  <a:cubicBezTo>
                    <a:pt x="46822" y="1687"/>
                    <a:pt x="61346" y="7157"/>
                    <a:pt x="75291" y="133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7" name="Google Shape;1640;p7"/>
            <p:cNvSpPr/>
            <p:nvPr/>
          </p:nvSpPr>
          <p:spPr>
            <a:xfrm>
              <a:off x="-658440" y="-1013760"/>
              <a:ext cx="1890360" cy="363600"/>
            </a:xfrm>
            <a:custGeom>
              <a:avLst/>
              <a:gdLst>
                <a:gd name="textAreaLeft" fmla="*/ 0 w 1890360"/>
                <a:gd name="textAreaRight" fmla="*/ 1891080 w 1890360"/>
                <a:gd name="textAreaTop" fmla="*/ 0 h 363600"/>
                <a:gd name="textAreaBottom" fmla="*/ 364320 h 363600"/>
              </a:gdLst>
              <a:ahLst/>
              <a:rect l="textAreaLeft" t="textAreaTop" r="textAreaRight" b="textAreaBottom"/>
              <a:pathLst>
                <a:path fill="none" w="75648" h="14574">
                  <a:moveTo>
                    <a:pt x="0" y="7305"/>
                  </a:moveTo>
                  <a:cubicBezTo>
                    <a:pt x="6228" y="8905"/>
                    <a:pt x="11349" y="7068"/>
                    <a:pt x="16958" y="4448"/>
                  </a:cubicBezTo>
                  <a:cubicBezTo>
                    <a:pt x="22190" y="2004"/>
                    <a:pt x="27485" y="1"/>
                    <a:pt x="33370" y="497"/>
                  </a:cubicBezTo>
                  <a:cubicBezTo>
                    <a:pt x="39258" y="993"/>
                    <a:pt x="45149" y="2785"/>
                    <a:pt x="50728" y="4692"/>
                  </a:cubicBezTo>
                  <a:cubicBezTo>
                    <a:pt x="59181" y="7582"/>
                    <a:pt x="67402" y="11145"/>
                    <a:pt x="75648" y="1457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8" name="Google Shape;1641;p7"/>
            <p:cNvSpPr/>
            <p:nvPr/>
          </p:nvSpPr>
          <p:spPr>
            <a:xfrm>
              <a:off x="-683640" y="-1117080"/>
              <a:ext cx="1898640" cy="406800"/>
            </a:xfrm>
            <a:custGeom>
              <a:avLst/>
              <a:gdLst>
                <a:gd name="textAreaLeft" fmla="*/ 0 w 1898640"/>
                <a:gd name="textAreaRight" fmla="*/ 1899360 w 1898640"/>
                <a:gd name="textAreaTop" fmla="*/ 0 h 406800"/>
                <a:gd name="textAreaBottom" fmla="*/ 407520 h 406800"/>
              </a:gdLst>
              <a:ahLst/>
              <a:rect l="textAreaLeft" t="textAreaTop" r="textAreaRight" b="textAreaBottom"/>
              <a:pathLst>
                <a:path fill="none" w="75971" h="16303">
                  <a:moveTo>
                    <a:pt x="1" y="10550"/>
                  </a:moveTo>
                  <a:cubicBezTo>
                    <a:pt x="12968" y="14165"/>
                    <a:pt x="22106" y="1"/>
                    <a:pt x="35094" y="1177"/>
                  </a:cubicBezTo>
                  <a:cubicBezTo>
                    <a:pt x="40997" y="1712"/>
                    <a:pt x="46858" y="4130"/>
                    <a:pt x="52283" y="6373"/>
                  </a:cubicBezTo>
                  <a:cubicBezTo>
                    <a:pt x="60198" y="9648"/>
                    <a:pt x="67953" y="13281"/>
                    <a:pt x="75970" y="1630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89" name="Google Shape;1642;p7"/>
            <p:cNvSpPr/>
            <p:nvPr/>
          </p:nvSpPr>
          <p:spPr>
            <a:xfrm>
              <a:off x="-704520" y="-1186920"/>
              <a:ext cx="1905480" cy="416880"/>
            </a:xfrm>
            <a:custGeom>
              <a:avLst/>
              <a:gdLst>
                <a:gd name="textAreaLeft" fmla="*/ 0 w 1905480"/>
                <a:gd name="textAreaRight" fmla="*/ 1906200 w 1905480"/>
                <a:gd name="textAreaTop" fmla="*/ 0 h 416880"/>
                <a:gd name="textAreaBottom" fmla="*/ 417600 h 416880"/>
              </a:gdLst>
              <a:ahLst/>
              <a:rect l="textAreaLeft" t="textAreaTop" r="textAreaRight" b="textAreaBottom"/>
              <a:pathLst>
                <a:path fill="none" w="76250" h="16697">
                  <a:moveTo>
                    <a:pt x="1" y="12167"/>
                  </a:moveTo>
                  <a:cubicBezTo>
                    <a:pt x="7014" y="14371"/>
                    <a:pt x="12694" y="10751"/>
                    <a:pt x="18420" y="7055"/>
                  </a:cubicBezTo>
                  <a:cubicBezTo>
                    <a:pt x="23832" y="3561"/>
                    <a:pt x="29793" y="0"/>
                    <a:pt x="36508" y="689"/>
                  </a:cubicBezTo>
                  <a:cubicBezTo>
                    <a:pt x="42468" y="1296"/>
                    <a:pt x="48317" y="4258"/>
                    <a:pt x="53639" y="6815"/>
                  </a:cubicBezTo>
                  <a:cubicBezTo>
                    <a:pt x="61076" y="10387"/>
                    <a:pt x="68386" y="14137"/>
                    <a:pt x="76250" y="1669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0" name="Google Shape;1643;p7"/>
            <p:cNvSpPr/>
            <p:nvPr/>
          </p:nvSpPr>
          <p:spPr>
            <a:xfrm>
              <a:off x="-718560" y="-1266480"/>
              <a:ext cx="1910880" cy="436680"/>
            </a:xfrm>
            <a:custGeom>
              <a:avLst/>
              <a:gdLst>
                <a:gd name="textAreaLeft" fmla="*/ 0 w 1910880"/>
                <a:gd name="textAreaRight" fmla="*/ 1911600 w 1910880"/>
                <a:gd name="textAreaTop" fmla="*/ 0 h 436680"/>
                <a:gd name="textAreaBottom" fmla="*/ 437400 h 436680"/>
              </a:gdLst>
              <a:ahLst/>
              <a:rect l="textAreaLeft" t="textAreaTop" r="textAreaRight" b="textAreaBottom"/>
              <a:pathLst>
                <a:path fill="none" w="76466" h="17500">
                  <a:moveTo>
                    <a:pt x="1" y="13761"/>
                  </a:moveTo>
                  <a:cubicBezTo>
                    <a:pt x="7218" y="16438"/>
                    <a:pt x="13145" y="12011"/>
                    <a:pt x="18828" y="7997"/>
                  </a:cubicBezTo>
                  <a:cubicBezTo>
                    <a:pt x="24286" y="4139"/>
                    <a:pt x="30442" y="1"/>
                    <a:pt x="37469" y="843"/>
                  </a:cubicBezTo>
                  <a:cubicBezTo>
                    <a:pt x="43562" y="1577"/>
                    <a:pt x="49408" y="4948"/>
                    <a:pt x="54718" y="7801"/>
                  </a:cubicBezTo>
                  <a:cubicBezTo>
                    <a:pt x="61740" y="11566"/>
                    <a:pt x="68684" y="15518"/>
                    <a:pt x="76466" y="174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1" name="Google Shape;1644;p7"/>
            <p:cNvSpPr/>
            <p:nvPr/>
          </p:nvSpPr>
          <p:spPr>
            <a:xfrm>
              <a:off x="1100520" y="-898920"/>
              <a:ext cx="116280" cy="1407240"/>
            </a:xfrm>
            <a:custGeom>
              <a:avLst/>
              <a:gdLst>
                <a:gd name="textAreaLeft" fmla="*/ 0 w 116280"/>
                <a:gd name="textAreaRight" fmla="*/ 117000 w 116280"/>
                <a:gd name="textAreaTop" fmla="*/ 0 h 1407240"/>
                <a:gd name="textAreaBottom" fmla="*/ 1407960 h 1407240"/>
              </a:gdLst>
              <a:ahLst/>
              <a:rect l="textAreaLeft" t="textAreaTop" r="textAreaRight" b="textAreaBottom"/>
              <a:pathLst>
                <a:path fill="none" w="4680" h="56322">
                  <a:moveTo>
                    <a:pt x="1146" y="1"/>
                  </a:moveTo>
                  <a:cubicBezTo>
                    <a:pt x="761" y="6451"/>
                    <a:pt x="3356" y="12402"/>
                    <a:pt x="3864" y="18753"/>
                  </a:cubicBezTo>
                  <a:cubicBezTo>
                    <a:pt x="4135" y="22154"/>
                    <a:pt x="4036" y="25643"/>
                    <a:pt x="4141" y="29071"/>
                  </a:cubicBezTo>
                  <a:cubicBezTo>
                    <a:pt x="4255" y="32866"/>
                    <a:pt x="4679" y="36628"/>
                    <a:pt x="3928" y="40390"/>
                  </a:cubicBezTo>
                  <a:cubicBezTo>
                    <a:pt x="2833" y="45872"/>
                    <a:pt x="337" y="50632"/>
                    <a:pt x="0" y="563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2" name="Google Shape;1645;p7"/>
            <p:cNvSpPr/>
            <p:nvPr/>
          </p:nvSpPr>
          <p:spPr>
            <a:xfrm>
              <a:off x="1021680" y="-916920"/>
              <a:ext cx="147960" cy="1424160"/>
            </a:xfrm>
            <a:custGeom>
              <a:avLst/>
              <a:gdLst>
                <a:gd name="textAreaLeft" fmla="*/ 0 w 147960"/>
                <a:gd name="textAreaRight" fmla="*/ 148680 w 147960"/>
                <a:gd name="textAreaTop" fmla="*/ 0 h 1424160"/>
                <a:gd name="textAreaBottom" fmla="*/ 1424880 h 1424160"/>
              </a:gdLst>
              <a:ahLst/>
              <a:rect l="textAreaLeft" t="textAreaTop" r="textAreaRight" b="textAreaBottom"/>
              <a:pathLst>
                <a:path fill="none" w="5946" h="56995">
                  <a:moveTo>
                    <a:pt x="1826" y="0"/>
                  </a:moveTo>
                  <a:cubicBezTo>
                    <a:pt x="1011" y="5798"/>
                    <a:pt x="2734" y="11394"/>
                    <a:pt x="2770" y="17180"/>
                  </a:cubicBezTo>
                  <a:cubicBezTo>
                    <a:pt x="2788" y="21125"/>
                    <a:pt x="2503" y="24722"/>
                    <a:pt x="4045" y="28466"/>
                  </a:cubicBezTo>
                  <a:cubicBezTo>
                    <a:pt x="5609" y="32300"/>
                    <a:pt x="5946" y="36525"/>
                    <a:pt x="5011" y="40560"/>
                  </a:cubicBezTo>
                  <a:cubicBezTo>
                    <a:pt x="4412" y="43092"/>
                    <a:pt x="3300" y="45402"/>
                    <a:pt x="2280" y="47778"/>
                  </a:cubicBezTo>
                  <a:cubicBezTo>
                    <a:pt x="987" y="50800"/>
                    <a:pt x="268" y="53702"/>
                    <a:pt x="1" y="569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3" name="Google Shape;1646;p7"/>
            <p:cNvSpPr/>
            <p:nvPr/>
          </p:nvSpPr>
          <p:spPr>
            <a:xfrm>
              <a:off x="948600" y="-939960"/>
              <a:ext cx="180720" cy="1434240"/>
            </a:xfrm>
            <a:custGeom>
              <a:avLst/>
              <a:gdLst>
                <a:gd name="textAreaLeft" fmla="*/ 0 w 180720"/>
                <a:gd name="textAreaRight" fmla="*/ 181440 w 180720"/>
                <a:gd name="textAreaTop" fmla="*/ 0 h 1434240"/>
                <a:gd name="textAreaBottom" fmla="*/ 1434960 h 1434240"/>
              </a:gdLst>
              <a:ahLst/>
              <a:rect l="textAreaLeft" t="textAreaTop" r="textAreaRight" b="textAreaBottom"/>
              <a:pathLst>
                <a:path fill="none" w="7254" h="57405">
                  <a:moveTo>
                    <a:pt x="2256" y="1"/>
                  </a:moveTo>
                  <a:cubicBezTo>
                    <a:pt x="1101" y="5483"/>
                    <a:pt x="2163" y="10992"/>
                    <a:pt x="1742" y="16519"/>
                  </a:cubicBezTo>
                  <a:cubicBezTo>
                    <a:pt x="1546" y="19129"/>
                    <a:pt x="1201" y="21210"/>
                    <a:pt x="1880" y="23847"/>
                  </a:cubicBezTo>
                  <a:cubicBezTo>
                    <a:pt x="2316" y="25531"/>
                    <a:pt x="3020" y="26837"/>
                    <a:pt x="3979" y="28253"/>
                  </a:cubicBezTo>
                  <a:cubicBezTo>
                    <a:pt x="6559" y="32054"/>
                    <a:pt x="7254" y="36586"/>
                    <a:pt x="5997" y="41033"/>
                  </a:cubicBezTo>
                  <a:cubicBezTo>
                    <a:pt x="5275" y="43586"/>
                    <a:pt x="3958" y="45842"/>
                    <a:pt x="2752" y="48178"/>
                  </a:cubicBezTo>
                  <a:cubicBezTo>
                    <a:pt x="1210" y="51176"/>
                    <a:pt x="353" y="54036"/>
                    <a:pt x="1"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4" name="Google Shape;1647;p7"/>
            <p:cNvSpPr/>
            <p:nvPr/>
          </p:nvSpPr>
          <p:spPr>
            <a:xfrm>
              <a:off x="879120" y="-967680"/>
              <a:ext cx="215640" cy="1438920"/>
            </a:xfrm>
            <a:custGeom>
              <a:avLst/>
              <a:gdLst>
                <a:gd name="textAreaLeft" fmla="*/ 0 w 215640"/>
                <a:gd name="textAreaRight" fmla="*/ 216360 w 215640"/>
                <a:gd name="textAreaTop" fmla="*/ 0 h 1438920"/>
                <a:gd name="textAreaBottom" fmla="*/ 1439640 h 1438920"/>
              </a:gdLst>
              <a:ahLst/>
              <a:rect l="textAreaLeft" t="textAreaTop" r="textAreaRight" b="textAreaBottom"/>
              <a:pathLst>
                <a:path fill="none" w="8649" h="57582">
                  <a:moveTo>
                    <a:pt x="2529" y="0"/>
                  </a:moveTo>
                  <a:cubicBezTo>
                    <a:pt x="1146" y="5278"/>
                    <a:pt x="1591" y="10727"/>
                    <a:pt x="860" y="16088"/>
                  </a:cubicBezTo>
                  <a:cubicBezTo>
                    <a:pt x="442" y="19177"/>
                    <a:pt x="0" y="21315"/>
                    <a:pt x="1233" y="24373"/>
                  </a:cubicBezTo>
                  <a:cubicBezTo>
                    <a:pt x="1868" y="25946"/>
                    <a:pt x="2863" y="27164"/>
                    <a:pt x="4012" y="28382"/>
                  </a:cubicBezTo>
                  <a:cubicBezTo>
                    <a:pt x="7503" y="32101"/>
                    <a:pt x="8649" y="36913"/>
                    <a:pt x="6908" y="41815"/>
                  </a:cubicBezTo>
                  <a:cubicBezTo>
                    <a:pt x="6105" y="44082"/>
                    <a:pt x="4778" y="46070"/>
                    <a:pt x="3506" y="48093"/>
                  </a:cubicBezTo>
                  <a:cubicBezTo>
                    <a:pt x="1600" y="51131"/>
                    <a:pt x="517" y="54003"/>
                    <a:pt x="72" y="5758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5" name="Google Shape;1648;p7"/>
            <p:cNvSpPr/>
            <p:nvPr/>
          </p:nvSpPr>
          <p:spPr>
            <a:xfrm>
              <a:off x="787320" y="-999000"/>
              <a:ext cx="276480" cy="1438560"/>
            </a:xfrm>
            <a:custGeom>
              <a:avLst/>
              <a:gdLst>
                <a:gd name="textAreaLeft" fmla="*/ 0 w 276480"/>
                <a:gd name="textAreaRight" fmla="*/ 277200 w 276480"/>
                <a:gd name="textAreaTop" fmla="*/ 0 h 1438560"/>
                <a:gd name="textAreaBottom" fmla="*/ 1439280 h 1438560"/>
              </a:gdLst>
              <a:ahLst/>
              <a:rect l="textAreaLeft" t="textAreaTop" r="textAreaRight" b="textAreaBottom"/>
              <a:pathLst>
                <a:path fill="none" w="11082" h="57567">
                  <a:moveTo>
                    <a:pt x="3678" y="0"/>
                  </a:moveTo>
                  <a:cubicBezTo>
                    <a:pt x="2120" y="5344"/>
                    <a:pt x="2069" y="10925"/>
                    <a:pt x="1065" y="16371"/>
                  </a:cubicBezTo>
                  <a:cubicBezTo>
                    <a:pt x="485" y="19526"/>
                    <a:pt x="0" y="21619"/>
                    <a:pt x="1546" y="24704"/>
                  </a:cubicBezTo>
                  <a:cubicBezTo>
                    <a:pt x="2391" y="26397"/>
                    <a:pt x="3696" y="27600"/>
                    <a:pt x="5122" y="28791"/>
                  </a:cubicBezTo>
                  <a:cubicBezTo>
                    <a:pt x="9259" y="32258"/>
                    <a:pt x="11082" y="37057"/>
                    <a:pt x="8932" y="42290"/>
                  </a:cubicBezTo>
                  <a:cubicBezTo>
                    <a:pt x="8014" y="44518"/>
                    <a:pt x="6520" y="46397"/>
                    <a:pt x="5098" y="48319"/>
                  </a:cubicBezTo>
                  <a:cubicBezTo>
                    <a:pt x="2944" y="51221"/>
                    <a:pt x="1733" y="53963"/>
                    <a:pt x="1206" y="5756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6" name="Google Shape;1649;p7"/>
            <p:cNvSpPr/>
            <p:nvPr/>
          </p:nvSpPr>
          <p:spPr>
            <a:xfrm>
              <a:off x="708120" y="-1032840"/>
              <a:ext cx="326520" cy="1434240"/>
            </a:xfrm>
            <a:custGeom>
              <a:avLst/>
              <a:gdLst>
                <a:gd name="textAreaLeft" fmla="*/ 0 w 326520"/>
                <a:gd name="textAreaRight" fmla="*/ 327240 w 326520"/>
                <a:gd name="textAreaTop" fmla="*/ 0 h 1434240"/>
                <a:gd name="textAreaBottom" fmla="*/ 1434960 h 1434240"/>
              </a:gdLst>
              <a:ahLst/>
              <a:rect l="textAreaLeft" t="textAreaTop" r="textAreaRight" b="textAreaBottom"/>
              <a:pathLst>
                <a:path fill="none" w="13094" h="57405">
                  <a:moveTo>
                    <a:pt x="4322" y="1"/>
                  </a:moveTo>
                  <a:cubicBezTo>
                    <a:pt x="2638" y="5654"/>
                    <a:pt x="2181" y="11557"/>
                    <a:pt x="909" y="17304"/>
                  </a:cubicBezTo>
                  <a:cubicBezTo>
                    <a:pt x="693" y="18299"/>
                    <a:pt x="124" y="19490"/>
                    <a:pt x="73" y="20510"/>
                  </a:cubicBezTo>
                  <a:cubicBezTo>
                    <a:pt x="1" y="21905"/>
                    <a:pt x="605" y="23505"/>
                    <a:pt x="1222" y="24750"/>
                  </a:cubicBezTo>
                  <a:cubicBezTo>
                    <a:pt x="2283" y="26873"/>
                    <a:pt x="3997" y="28163"/>
                    <a:pt x="5910" y="29447"/>
                  </a:cubicBezTo>
                  <a:cubicBezTo>
                    <a:pt x="10427" y="32484"/>
                    <a:pt x="13094" y="37067"/>
                    <a:pt x="10694" y="42480"/>
                  </a:cubicBezTo>
                  <a:cubicBezTo>
                    <a:pt x="9606" y="44940"/>
                    <a:pt x="7735" y="46807"/>
                    <a:pt x="6021" y="48825"/>
                  </a:cubicBezTo>
                  <a:cubicBezTo>
                    <a:pt x="3793" y="51456"/>
                    <a:pt x="2587" y="53967"/>
                    <a:pt x="2013" y="574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7" name="Google Shape;1650;p7"/>
            <p:cNvSpPr/>
            <p:nvPr/>
          </p:nvSpPr>
          <p:spPr>
            <a:xfrm>
              <a:off x="630000" y="-1068480"/>
              <a:ext cx="378720" cy="1427400"/>
            </a:xfrm>
            <a:custGeom>
              <a:avLst/>
              <a:gdLst>
                <a:gd name="textAreaLeft" fmla="*/ 0 w 378720"/>
                <a:gd name="textAreaRight" fmla="*/ 379440 w 378720"/>
                <a:gd name="textAreaTop" fmla="*/ 0 h 1427400"/>
                <a:gd name="textAreaBottom" fmla="*/ 1428120 h 1427400"/>
              </a:gdLst>
              <a:ahLst/>
              <a:rect l="textAreaLeft" t="textAreaTop" r="textAreaRight" b="textAreaBottom"/>
              <a:pathLst>
                <a:path fill="none" w="15181" h="57128">
                  <a:moveTo>
                    <a:pt x="4908" y="1"/>
                  </a:moveTo>
                  <a:cubicBezTo>
                    <a:pt x="3191" y="5997"/>
                    <a:pt x="2352" y="12189"/>
                    <a:pt x="933" y="18251"/>
                  </a:cubicBezTo>
                  <a:cubicBezTo>
                    <a:pt x="692" y="19276"/>
                    <a:pt x="94" y="20542"/>
                    <a:pt x="52" y="21601"/>
                  </a:cubicBezTo>
                  <a:cubicBezTo>
                    <a:pt x="1" y="22993"/>
                    <a:pt x="647" y="24569"/>
                    <a:pt x="1342" y="25769"/>
                  </a:cubicBezTo>
                  <a:cubicBezTo>
                    <a:pt x="2605" y="27949"/>
                    <a:pt x="4644" y="29128"/>
                    <a:pt x="6779" y="30301"/>
                  </a:cubicBezTo>
                  <a:cubicBezTo>
                    <a:pt x="11599" y="32950"/>
                    <a:pt x="15181" y="37337"/>
                    <a:pt x="12351" y="42973"/>
                  </a:cubicBezTo>
                  <a:cubicBezTo>
                    <a:pt x="11148" y="45366"/>
                    <a:pt x="9124" y="47053"/>
                    <a:pt x="7266" y="48915"/>
                  </a:cubicBezTo>
                  <a:cubicBezTo>
                    <a:pt x="4839" y="51360"/>
                    <a:pt x="3534" y="53705"/>
                    <a:pt x="2905" y="5712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8" name="Google Shape;1651;p7"/>
            <p:cNvSpPr/>
            <p:nvPr/>
          </p:nvSpPr>
          <p:spPr>
            <a:xfrm>
              <a:off x="548280" y="-1104840"/>
              <a:ext cx="436320" cy="1418760"/>
            </a:xfrm>
            <a:custGeom>
              <a:avLst/>
              <a:gdLst>
                <a:gd name="textAreaLeft" fmla="*/ 0 w 436320"/>
                <a:gd name="textAreaRight" fmla="*/ 437040 w 436320"/>
                <a:gd name="textAreaTop" fmla="*/ 0 h 1418760"/>
                <a:gd name="textAreaBottom" fmla="*/ 1419480 h 1418760"/>
              </a:gdLst>
              <a:ahLst/>
              <a:rect l="textAreaLeft" t="textAreaTop" r="textAreaRight" b="textAreaBottom"/>
              <a:pathLst>
                <a:path fill="none" w="17479" h="56779">
                  <a:moveTo>
                    <a:pt x="5657" y="0"/>
                  </a:moveTo>
                  <a:cubicBezTo>
                    <a:pt x="3970" y="6420"/>
                    <a:pt x="2785" y="12952"/>
                    <a:pt x="1270" y="19414"/>
                  </a:cubicBezTo>
                  <a:cubicBezTo>
                    <a:pt x="596" y="22271"/>
                    <a:pt x="1" y="24331"/>
                    <a:pt x="1787" y="27016"/>
                  </a:cubicBezTo>
                  <a:cubicBezTo>
                    <a:pt x="3245" y="29212"/>
                    <a:pt x="5597" y="30255"/>
                    <a:pt x="7910" y="31292"/>
                  </a:cubicBezTo>
                  <a:cubicBezTo>
                    <a:pt x="12883" y="33527"/>
                    <a:pt x="17478" y="37662"/>
                    <a:pt x="14209" y="43465"/>
                  </a:cubicBezTo>
                  <a:cubicBezTo>
                    <a:pt x="12901" y="45784"/>
                    <a:pt x="10724" y="47281"/>
                    <a:pt x="8746" y="48972"/>
                  </a:cubicBezTo>
                  <a:cubicBezTo>
                    <a:pt x="6147" y="51200"/>
                    <a:pt x="4752" y="53374"/>
                    <a:pt x="4075" y="5677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899" name="Google Shape;1652;p7"/>
            <p:cNvSpPr/>
            <p:nvPr/>
          </p:nvSpPr>
          <p:spPr>
            <a:xfrm>
              <a:off x="487080" y="-1141200"/>
              <a:ext cx="476640" cy="1409040"/>
            </a:xfrm>
            <a:custGeom>
              <a:avLst/>
              <a:gdLst>
                <a:gd name="textAreaLeft" fmla="*/ 0 w 476640"/>
                <a:gd name="textAreaRight" fmla="*/ 477360 w 476640"/>
                <a:gd name="textAreaTop" fmla="*/ 0 h 1409040"/>
                <a:gd name="textAreaBottom" fmla="*/ 1409760 h 1409040"/>
              </a:gdLst>
              <a:ahLst/>
              <a:rect l="textAreaLeft" t="textAreaTop" r="textAreaRight" b="textAreaBottom"/>
              <a:pathLst>
                <a:path fill="none" w="19088" h="56397">
                  <a:moveTo>
                    <a:pt x="5582" y="1"/>
                  </a:moveTo>
                  <a:cubicBezTo>
                    <a:pt x="3952" y="7019"/>
                    <a:pt x="2431" y="14059"/>
                    <a:pt x="831" y="21090"/>
                  </a:cubicBezTo>
                  <a:cubicBezTo>
                    <a:pt x="557" y="22299"/>
                    <a:pt x="1" y="23682"/>
                    <a:pt x="43" y="24924"/>
                  </a:cubicBezTo>
                  <a:cubicBezTo>
                    <a:pt x="82" y="26163"/>
                    <a:pt x="1041" y="27871"/>
                    <a:pt x="1832" y="28788"/>
                  </a:cubicBezTo>
                  <a:cubicBezTo>
                    <a:pt x="3486" y="30713"/>
                    <a:pt x="5973" y="31558"/>
                    <a:pt x="8286" y="32385"/>
                  </a:cubicBezTo>
                  <a:cubicBezTo>
                    <a:pt x="13419" y="34228"/>
                    <a:pt x="19087" y="38176"/>
                    <a:pt x="15058" y="44197"/>
                  </a:cubicBezTo>
                  <a:cubicBezTo>
                    <a:pt x="13671" y="46263"/>
                    <a:pt x="11548" y="47493"/>
                    <a:pt x="9576" y="48921"/>
                  </a:cubicBezTo>
                  <a:cubicBezTo>
                    <a:pt x="6740" y="50972"/>
                    <a:pt x="5239" y="52963"/>
                    <a:pt x="4512" y="563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0" name="Google Shape;1653;p7"/>
            <p:cNvSpPr/>
            <p:nvPr/>
          </p:nvSpPr>
          <p:spPr>
            <a:xfrm>
              <a:off x="411840" y="-1176840"/>
              <a:ext cx="462600" cy="1400040"/>
            </a:xfrm>
            <a:custGeom>
              <a:avLst/>
              <a:gdLst>
                <a:gd name="textAreaLeft" fmla="*/ 0 w 462600"/>
                <a:gd name="textAreaRight" fmla="*/ 463320 w 462600"/>
                <a:gd name="textAreaTop" fmla="*/ 0 h 1400040"/>
                <a:gd name="textAreaBottom" fmla="*/ 1400760 h 1400040"/>
              </a:gdLst>
              <a:ahLst/>
              <a:rect l="textAreaLeft" t="textAreaTop" r="textAreaRight" b="textAreaBottom"/>
              <a:pathLst>
                <a:path fill="none" w="18531" h="56024">
                  <a:moveTo>
                    <a:pt x="6069" y="0"/>
                  </a:moveTo>
                  <a:cubicBezTo>
                    <a:pt x="4572" y="7533"/>
                    <a:pt x="2743" y="14994"/>
                    <a:pt x="1141" y="22506"/>
                  </a:cubicBezTo>
                  <a:cubicBezTo>
                    <a:pt x="524" y="25396"/>
                    <a:pt x="1" y="27925"/>
                    <a:pt x="2256" y="30252"/>
                  </a:cubicBezTo>
                  <a:cubicBezTo>
                    <a:pt x="4091" y="32141"/>
                    <a:pt x="6812" y="32820"/>
                    <a:pt x="9260" y="33527"/>
                  </a:cubicBezTo>
                  <a:cubicBezTo>
                    <a:pt x="11708" y="34234"/>
                    <a:pt x="14432" y="34916"/>
                    <a:pt x="16260" y="36802"/>
                  </a:cubicBezTo>
                  <a:cubicBezTo>
                    <a:pt x="18531" y="39138"/>
                    <a:pt x="18495" y="42118"/>
                    <a:pt x="16603" y="44680"/>
                  </a:cubicBezTo>
                  <a:cubicBezTo>
                    <a:pt x="15136" y="46668"/>
                    <a:pt x="12901" y="47712"/>
                    <a:pt x="10854" y="48975"/>
                  </a:cubicBezTo>
                  <a:cubicBezTo>
                    <a:pt x="7898" y="50797"/>
                    <a:pt x="6325" y="52610"/>
                    <a:pt x="5576" y="5602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1" name="Google Shape;1654;p7"/>
            <p:cNvSpPr/>
            <p:nvPr/>
          </p:nvSpPr>
          <p:spPr>
            <a:xfrm>
              <a:off x="345600" y="-1210320"/>
              <a:ext cx="491760" cy="1391760"/>
            </a:xfrm>
            <a:custGeom>
              <a:avLst/>
              <a:gdLst>
                <a:gd name="textAreaLeft" fmla="*/ 0 w 491760"/>
                <a:gd name="textAreaRight" fmla="*/ 492480 w 491760"/>
                <a:gd name="textAreaTop" fmla="*/ 0 h 1391760"/>
                <a:gd name="textAreaBottom" fmla="*/ 1392480 h 1391760"/>
              </a:gdLst>
              <a:ahLst/>
              <a:rect l="textAreaLeft" t="textAreaTop" r="textAreaRight" b="textAreaBottom"/>
              <a:pathLst>
                <a:path fill="none" w="19695" h="55696">
                  <a:moveTo>
                    <a:pt x="6207" y="0"/>
                  </a:moveTo>
                  <a:cubicBezTo>
                    <a:pt x="4887" y="8047"/>
                    <a:pt x="2752" y="15932"/>
                    <a:pt x="1182" y="23925"/>
                  </a:cubicBezTo>
                  <a:cubicBezTo>
                    <a:pt x="614" y="26803"/>
                    <a:pt x="1" y="29509"/>
                    <a:pt x="2397" y="31719"/>
                  </a:cubicBezTo>
                  <a:cubicBezTo>
                    <a:pt x="4397" y="33560"/>
                    <a:pt x="7323" y="34074"/>
                    <a:pt x="9879" y="34660"/>
                  </a:cubicBezTo>
                  <a:cubicBezTo>
                    <a:pt x="12435" y="35247"/>
                    <a:pt x="15373" y="35779"/>
                    <a:pt x="17361" y="37607"/>
                  </a:cubicBezTo>
                  <a:cubicBezTo>
                    <a:pt x="19694" y="39758"/>
                    <a:pt x="19664" y="42756"/>
                    <a:pt x="17728" y="45164"/>
                  </a:cubicBezTo>
                  <a:cubicBezTo>
                    <a:pt x="16194" y="47074"/>
                    <a:pt x="13863" y="47946"/>
                    <a:pt x="11758" y="49056"/>
                  </a:cubicBezTo>
                  <a:cubicBezTo>
                    <a:pt x="8718" y="50655"/>
                    <a:pt x="7079" y="52303"/>
                    <a:pt x="6337" y="5569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2" name="Google Shape;1655;p7"/>
            <p:cNvSpPr/>
            <p:nvPr/>
          </p:nvSpPr>
          <p:spPr>
            <a:xfrm>
              <a:off x="281520" y="-1240920"/>
              <a:ext cx="515880" cy="1385640"/>
            </a:xfrm>
            <a:custGeom>
              <a:avLst/>
              <a:gdLst>
                <a:gd name="textAreaLeft" fmla="*/ 0 w 515880"/>
                <a:gd name="textAreaRight" fmla="*/ 516600 w 515880"/>
                <a:gd name="textAreaTop" fmla="*/ 0 h 1385640"/>
                <a:gd name="textAreaBottom" fmla="*/ 1386360 h 1385640"/>
              </a:gdLst>
              <a:ahLst/>
              <a:rect l="textAreaLeft" t="textAreaTop" r="textAreaRight" b="textAreaBottom"/>
              <a:pathLst>
                <a:path fill="none" w="20660" h="55449">
                  <a:moveTo>
                    <a:pt x="6285" y="0"/>
                  </a:moveTo>
                  <a:cubicBezTo>
                    <a:pt x="5167" y="8531"/>
                    <a:pt x="2737" y="16822"/>
                    <a:pt x="1212" y="25278"/>
                  </a:cubicBezTo>
                  <a:cubicBezTo>
                    <a:pt x="698" y="28123"/>
                    <a:pt x="0" y="31019"/>
                    <a:pt x="2502" y="33112"/>
                  </a:cubicBezTo>
                  <a:cubicBezTo>
                    <a:pt x="4643" y="34904"/>
                    <a:pt x="7750" y="35262"/>
                    <a:pt x="10399" y="35746"/>
                  </a:cubicBezTo>
                  <a:cubicBezTo>
                    <a:pt x="13048" y="36230"/>
                    <a:pt x="16173" y="36603"/>
                    <a:pt x="18296" y="38383"/>
                  </a:cubicBezTo>
                  <a:cubicBezTo>
                    <a:pt x="20659" y="40359"/>
                    <a:pt x="20632" y="43381"/>
                    <a:pt x="18684" y="45646"/>
                  </a:cubicBezTo>
                  <a:cubicBezTo>
                    <a:pt x="17102" y="47486"/>
                    <a:pt x="14690" y="48202"/>
                    <a:pt x="12552" y="49167"/>
                  </a:cubicBezTo>
                  <a:cubicBezTo>
                    <a:pt x="9452" y="50571"/>
                    <a:pt x="7759" y="52069"/>
                    <a:pt x="7046" y="5544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3" name="Google Shape;1656;p7"/>
            <p:cNvSpPr/>
            <p:nvPr/>
          </p:nvSpPr>
          <p:spPr>
            <a:xfrm>
              <a:off x="216000" y="-1267560"/>
              <a:ext cx="540000" cy="1382760"/>
            </a:xfrm>
            <a:custGeom>
              <a:avLst/>
              <a:gdLst>
                <a:gd name="textAreaLeft" fmla="*/ 0 w 540000"/>
                <a:gd name="textAreaRight" fmla="*/ 540720 w 540000"/>
                <a:gd name="textAreaTop" fmla="*/ 0 h 1382760"/>
                <a:gd name="textAreaBottom" fmla="*/ 1383480 h 1382760"/>
              </a:gdLst>
              <a:ahLst/>
              <a:rect l="textAreaLeft" t="textAreaTop" r="textAreaRight" b="textAreaBottom"/>
              <a:pathLst>
                <a:path fill="none" w="21622" h="55333">
                  <a:moveTo>
                    <a:pt x="6436" y="1"/>
                  </a:moveTo>
                  <a:cubicBezTo>
                    <a:pt x="5536" y="8821"/>
                    <a:pt x="2899" y="17334"/>
                    <a:pt x="1414" y="26055"/>
                  </a:cubicBezTo>
                  <a:cubicBezTo>
                    <a:pt x="917" y="28965"/>
                    <a:pt x="0" y="32093"/>
                    <a:pt x="2574" y="34249"/>
                  </a:cubicBezTo>
                  <a:cubicBezTo>
                    <a:pt x="4788" y="36101"/>
                    <a:pt x="8192" y="36327"/>
                    <a:pt x="10913" y="36742"/>
                  </a:cubicBezTo>
                  <a:cubicBezTo>
                    <a:pt x="13761" y="37169"/>
                    <a:pt x="17583" y="37392"/>
                    <a:pt x="19742" y="39626"/>
                  </a:cubicBezTo>
                  <a:cubicBezTo>
                    <a:pt x="21622" y="41571"/>
                    <a:pt x="21213" y="44530"/>
                    <a:pt x="19384" y="46353"/>
                  </a:cubicBezTo>
                  <a:cubicBezTo>
                    <a:pt x="15469" y="50265"/>
                    <a:pt x="9109" y="48786"/>
                    <a:pt x="7810" y="553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4" name="Google Shape;1657;p7"/>
            <p:cNvSpPr/>
            <p:nvPr/>
          </p:nvSpPr>
          <p:spPr>
            <a:xfrm>
              <a:off x="154080" y="-1289880"/>
              <a:ext cx="552600" cy="1383480"/>
            </a:xfrm>
            <a:custGeom>
              <a:avLst/>
              <a:gdLst>
                <a:gd name="textAreaLeft" fmla="*/ 0 w 552600"/>
                <a:gd name="textAreaRight" fmla="*/ 553320 w 552600"/>
                <a:gd name="textAreaTop" fmla="*/ 0 h 1383480"/>
                <a:gd name="textAreaBottom" fmla="*/ 1384200 h 1383480"/>
              </a:gdLst>
              <a:ahLst/>
              <a:rect l="textAreaLeft" t="textAreaTop" r="textAreaRight" b="textAreaBottom"/>
              <a:pathLst>
                <a:path fill="none" w="22130" h="55372">
                  <a:moveTo>
                    <a:pt x="6448" y="1"/>
                  </a:moveTo>
                  <a:cubicBezTo>
                    <a:pt x="5762" y="9166"/>
                    <a:pt x="2839" y="17977"/>
                    <a:pt x="1399" y="27035"/>
                  </a:cubicBezTo>
                  <a:cubicBezTo>
                    <a:pt x="948" y="29868"/>
                    <a:pt x="0" y="33221"/>
                    <a:pt x="2568" y="35280"/>
                  </a:cubicBezTo>
                  <a:cubicBezTo>
                    <a:pt x="4845" y="37112"/>
                    <a:pt x="8423" y="37232"/>
                    <a:pt x="11178" y="37578"/>
                  </a:cubicBezTo>
                  <a:cubicBezTo>
                    <a:pt x="14047" y="37939"/>
                    <a:pt x="18076" y="38032"/>
                    <a:pt x="20287" y="40245"/>
                  </a:cubicBezTo>
                  <a:cubicBezTo>
                    <a:pt x="22130" y="42089"/>
                    <a:pt x="21709" y="45102"/>
                    <a:pt x="19944" y="46831"/>
                  </a:cubicBezTo>
                  <a:cubicBezTo>
                    <a:pt x="16055" y="50650"/>
                    <a:pt x="9536" y="48749"/>
                    <a:pt x="8402" y="5537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5" name="Google Shape;1658;p7"/>
            <p:cNvSpPr/>
            <p:nvPr/>
          </p:nvSpPr>
          <p:spPr>
            <a:xfrm>
              <a:off x="94320" y="-1306080"/>
              <a:ext cx="554760" cy="1389960"/>
            </a:xfrm>
            <a:custGeom>
              <a:avLst/>
              <a:gdLst>
                <a:gd name="textAreaLeft" fmla="*/ 0 w 554760"/>
                <a:gd name="textAreaRight" fmla="*/ 555480 w 554760"/>
                <a:gd name="textAreaTop" fmla="*/ 0 h 1389960"/>
                <a:gd name="textAreaBottom" fmla="*/ 1390680 h 1389960"/>
              </a:gdLst>
              <a:ahLst/>
              <a:rect l="textAreaLeft" t="textAreaTop" r="textAreaRight" b="textAreaBottom"/>
              <a:pathLst>
                <a:path fill="none" w="22224" h="55622">
                  <a:moveTo>
                    <a:pt x="6421" y="1"/>
                  </a:moveTo>
                  <a:cubicBezTo>
                    <a:pt x="5937" y="9585"/>
                    <a:pt x="2614" y="18742"/>
                    <a:pt x="1234" y="28202"/>
                  </a:cubicBezTo>
                  <a:cubicBezTo>
                    <a:pt x="846" y="30863"/>
                    <a:pt x="1" y="34307"/>
                    <a:pt x="2536" y="36135"/>
                  </a:cubicBezTo>
                  <a:cubicBezTo>
                    <a:pt x="4932" y="37867"/>
                    <a:pt x="8439" y="37915"/>
                    <a:pt x="11262" y="38225"/>
                  </a:cubicBezTo>
                  <a:cubicBezTo>
                    <a:pt x="14086" y="38532"/>
                    <a:pt x="17625" y="38607"/>
                    <a:pt x="19992" y="40309"/>
                  </a:cubicBezTo>
                  <a:cubicBezTo>
                    <a:pt x="22223" y="41918"/>
                    <a:pt x="22181" y="45159"/>
                    <a:pt x="20413" y="47114"/>
                  </a:cubicBezTo>
                  <a:cubicBezTo>
                    <a:pt x="16738" y="51156"/>
                    <a:pt x="9789" y="48804"/>
                    <a:pt x="8887" y="5562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6" name="Google Shape;1659;p7"/>
            <p:cNvSpPr/>
            <p:nvPr/>
          </p:nvSpPr>
          <p:spPr>
            <a:xfrm>
              <a:off x="35280" y="-1316160"/>
              <a:ext cx="549000" cy="1399320"/>
            </a:xfrm>
            <a:custGeom>
              <a:avLst/>
              <a:gdLst>
                <a:gd name="textAreaLeft" fmla="*/ 0 w 549000"/>
                <a:gd name="textAreaRight" fmla="*/ 549720 w 549000"/>
                <a:gd name="textAreaTop" fmla="*/ 0 h 1399320"/>
                <a:gd name="textAreaBottom" fmla="*/ 1400040 h 1399320"/>
              </a:gdLst>
              <a:ahLst/>
              <a:rect l="textAreaLeft" t="textAreaTop" r="textAreaRight" b="textAreaBottom"/>
              <a:pathLst>
                <a:path fill="none" w="21986" h="56000">
                  <a:moveTo>
                    <a:pt x="6002" y="0"/>
                  </a:moveTo>
                  <a:cubicBezTo>
                    <a:pt x="5578" y="9653"/>
                    <a:pt x="2442" y="18912"/>
                    <a:pt x="1173" y="28457"/>
                  </a:cubicBezTo>
                  <a:cubicBezTo>
                    <a:pt x="809" y="31178"/>
                    <a:pt x="0" y="34621"/>
                    <a:pt x="2577" y="36477"/>
                  </a:cubicBezTo>
                  <a:cubicBezTo>
                    <a:pt x="4944" y="38179"/>
                    <a:pt x="8357" y="38281"/>
                    <a:pt x="11145" y="38615"/>
                  </a:cubicBezTo>
                  <a:cubicBezTo>
                    <a:pt x="13935" y="38952"/>
                    <a:pt x="17378" y="39072"/>
                    <a:pt x="19715" y="40750"/>
                  </a:cubicBezTo>
                  <a:cubicBezTo>
                    <a:pt x="21985" y="42383"/>
                    <a:pt x="21952" y="45468"/>
                    <a:pt x="20109" y="47435"/>
                  </a:cubicBezTo>
                  <a:cubicBezTo>
                    <a:pt x="18545" y="49104"/>
                    <a:pt x="16100" y="49480"/>
                    <a:pt x="14028" y="50171"/>
                  </a:cubicBezTo>
                  <a:cubicBezTo>
                    <a:pt x="10808" y="51251"/>
                    <a:pt x="9202" y="52625"/>
                    <a:pt x="8543" y="5599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7" name="Google Shape;1660;p7"/>
            <p:cNvSpPr/>
            <p:nvPr/>
          </p:nvSpPr>
          <p:spPr>
            <a:xfrm>
              <a:off x="-15480" y="-1313280"/>
              <a:ext cx="521280" cy="1398240"/>
            </a:xfrm>
            <a:custGeom>
              <a:avLst/>
              <a:gdLst>
                <a:gd name="textAreaLeft" fmla="*/ 0 w 521280"/>
                <a:gd name="textAreaRight" fmla="*/ 522000 w 521280"/>
                <a:gd name="textAreaTop" fmla="*/ 0 h 1398240"/>
                <a:gd name="textAreaBottom" fmla="*/ 1398960 h 1398240"/>
              </a:gdLst>
              <a:ahLst/>
              <a:rect l="textAreaLeft" t="textAreaTop" r="textAreaRight" b="textAreaBottom"/>
              <a:pathLst>
                <a:path fill="none" w="20885" h="55958">
                  <a:moveTo>
                    <a:pt x="5188" y="0"/>
                  </a:moveTo>
                  <a:cubicBezTo>
                    <a:pt x="4806" y="9500"/>
                    <a:pt x="2150" y="18690"/>
                    <a:pt x="1068" y="28102"/>
                  </a:cubicBezTo>
                  <a:cubicBezTo>
                    <a:pt x="743" y="30896"/>
                    <a:pt x="0" y="34249"/>
                    <a:pt x="2565" y="36179"/>
                  </a:cubicBezTo>
                  <a:cubicBezTo>
                    <a:pt x="4785" y="37845"/>
                    <a:pt x="7945" y="38062"/>
                    <a:pt x="10594" y="38456"/>
                  </a:cubicBezTo>
                  <a:cubicBezTo>
                    <a:pt x="13247" y="38853"/>
                    <a:pt x="16428" y="39087"/>
                    <a:pt x="18623" y="40735"/>
                  </a:cubicBezTo>
                  <a:cubicBezTo>
                    <a:pt x="20885" y="42434"/>
                    <a:pt x="20873" y="45276"/>
                    <a:pt x="18963" y="47261"/>
                  </a:cubicBezTo>
                  <a:cubicBezTo>
                    <a:pt x="17460" y="48821"/>
                    <a:pt x="15216" y="49203"/>
                    <a:pt x="13262" y="49907"/>
                  </a:cubicBezTo>
                  <a:cubicBezTo>
                    <a:pt x="10044" y="51068"/>
                    <a:pt x="8544" y="52680"/>
                    <a:pt x="7614" y="559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8" name="Google Shape;1661;p7"/>
            <p:cNvSpPr/>
            <p:nvPr/>
          </p:nvSpPr>
          <p:spPr>
            <a:xfrm>
              <a:off x="-59400" y="-1297800"/>
              <a:ext cx="475920" cy="1386720"/>
            </a:xfrm>
            <a:custGeom>
              <a:avLst/>
              <a:gdLst>
                <a:gd name="textAreaLeft" fmla="*/ 0 w 475920"/>
                <a:gd name="textAreaRight" fmla="*/ 476640 w 475920"/>
                <a:gd name="textAreaTop" fmla="*/ 0 h 1386720"/>
                <a:gd name="textAreaBottom" fmla="*/ 1387440 h 1386720"/>
              </a:gdLst>
              <a:ahLst/>
              <a:rect l="textAreaLeft" t="textAreaTop" r="textAreaRight" b="textAreaBottom"/>
              <a:pathLst>
                <a:path fill="none" w="19066" h="55504">
                  <a:moveTo>
                    <a:pt x="4219" y="1"/>
                  </a:moveTo>
                  <a:cubicBezTo>
                    <a:pt x="3921" y="9167"/>
                    <a:pt x="1783" y="18119"/>
                    <a:pt x="926" y="27230"/>
                  </a:cubicBezTo>
                  <a:cubicBezTo>
                    <a:pt x="662" y="30018"/>
                    <a:pt x="0" y="33275"/>
                    <a:pt x="2427" y="35293"/>
                  </a:cubicBezTo>
                  <a:cubicBezTo>
                    <a:pt x="4400" y="36938"/>
                    <a:pt x="7244" y="37298"/>
                    <a:pt x="9677" y="37774"/>
                  </a:cubicBezTo>
                  <a:cubicBezTo>
                    <a:pt x="12110" y="38246"/>
                    <a:pt x="14973" y="38625"/>
                    <a:pt x="16930" y="40254"/>
                  </a:cubicBezTo>
                  <a:cubicBezTo>
                    <a:pt x="19059" y="42029"/>
                    <a:pt x="19065" y="44675"/>
                    <a:pt x="17201" y="46660"/>
                  </a:cubicBezTo>
                  <a:cubicBezTo>
                    <a:pt x="15842" y="48106"/>
                    <a:pt x="13863" y="48503"/>
                    <a:pt x="12089" y="49228"/>
                  </a:cubicBezTo>
                  <a:cubicBezTo>
                    <a:pt x="8982" y="50488"/>
                    <a:pt x="7608" y="52376"/>
                    <a:pt x="6547" y="5550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09" name="Google Shape;1662;p7"/>
            <p:cNvSpPr/>
            <p:nvPr/>
          </p:nvSpPr>
          <p:spPr>
            <a:xfrm>
              <a:off x="-97560" y="-1272600"/>
              <a:ext cx="480600" cy="1368000"/>
            </a:xfrm>
            <a:custGeom>
              <a:avLst/>
              <a:gdLst>
                <a:gd name="textAreaLeft" fmla="*/ 0 w 480600"/>
                <a:gd name="textAreaRight" fmla="*/ 481320 w 480600"/>
                <a:gd name="textAreaTop" fmla="*/ 0 h 1368000"/>
                <a:gd name="textAreaBottom" fmla="*/ 1368720 h 1368000"/>
              </a:gdLst>
              <a:ahLst/>
              <a:rect l="textAreaLeft" t="textAreaTop" r="textAreaRight" b="textAreaBottom"/>
              <a:pathLst>
                <a:path fill="none" w="19250" h="54752">
                  <a:moveTo>
                    <a:pt x="3107" y="0"/>
                  </a:moveTo>
                  <a:cubicBezTo>
                    <a:pt x="2923" y="8703"/>
                    <a:pt x="1339" y="17267"/>
                    <a:pt x="737" y="25937"/>
                  </a:cubicBezTo>
                  <a:cubicBezTo>
                    <a:pt x="542" y="28700"/>
                    <a:pt x="1" y="31789"/>
                    <a:pt x="2148" y="33936"/>
                  </a:cubicBezTo>
                  <a:cubicBezTo>
                    <a:pt x="3780" y="35566"/>
                    <a:pt x="6279" y="36092"/>
                    <a:pt x="8430" y="36669"/>
                  </a:cubicBezTo>
                  <a:cubicBezTo>
                    <a:pt x="12339" y="37713"/>
                    <a:pt x="19249" y="40693"/>
                    <a:pt x="14910" y="45724"/>
                  </a:cubicBezTo>
                  <a:cubicBezTo>
                    <a:pt x="13764" y="47053"/>
                    <a:pt x="12101" y="47483"/>
                    <a:pt x="10577" y="48223"/>
                  </a:cubicBezTo>
                  <a:cubicBezTo>
                    <a:pt x="7684" y="49624"/>
                    <a:pt x="6451" y="51816"/>
                    <a:pt x="5359" y="5475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0" name="Google Shape;1663;p7"/>
            <p:cNvSpPr/>
            <p:nvPr/>
          </p:nvSpPr>
          <p:spPr>
            <a:xfrm>
              <a:off x="-132840" y="-1239480"/>
              <a:ext cx="394560" cy="1344240"/>
            </a:xfrm>
            <a:custGeom>
              <a:avLst/>
              <a:gdLst>
                <a:gd name="textAreaLeft" fmla="*/ 0 w 394560"/>
                <a:gd name="textAreaRight" fmla="*/ 395280 w 394560"/>
                <a:gd name="textAreaTop" fmla="*/ 0 h 1344240"/>
                <a:gd name="textAreaBottom" fmla="*/ 1344960 h 1344240"/>
              </a:gdLst>
              <a:ahLst/>
              <a:rect l="textAreaLeft" t="textAreaTop" r="textAreaRight" b="textAreaBottom"/>
              <a:pathLst>
                <a:path fill="none" w="15809" h="53799">
                  <a:moveTo>
                    <a:pt x="1976" y="0"/>
                  </a:moveTo>
                  <a:cubicBezTo>
                    <a:pt x="1922" y="7993"/>
                    <a:pt x="962" y="15923"/>
                    <a:pt x="623" y="23901"/>
                  </a:cubicBezTo>
                  <a:cubicBezTo>
                    <a:pt x="502" y="26629"/>
                    <a:pt x="0" y="29765"/>
                    <a:pt x="1786" y="32084"/>
                  </a:cubicBezTo>
                  <a:cubicBezTo>
                    <a:pt x="3082" y="33768"/>
                    <a:pt x="5094" y="34480"/>
                    <a:pt x="7004" y="35229"/>
                  </a:cubicBezTo>
                  <a:cubicBezTo>
                    <a:pt x="10820" y="36721"/>
                    <a:pt x="15809" y="40155"/>
                    <a:pt x="12173" y="44699"/>
                  </a:cubicBezTo>
                  <a:cubicBezTo>
                    <a:pt x="11235" y="45871"/>
                    <a:pt x="9840" y="46322"/>
                    <a:pt x="8631" y="47137"/>
                  </a:cubicBezTo>
                  <a:cubicBezTo>
                    <a:pt x="6246" y="48749"/>
                    <a:pt x="5190" y="51191"/>
                    <a:pt x="4177" y="5379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1" name="Google Shape;1664;p7"/>
            <p:cNvSpPr/>
            <p:nvPr/>
          </p:nvSpPr>
          <p:spPr>
            <a:xfrm>
              <a:off x="-162360" y="-1200600"/>
              <a:ext cx="290880" cy="1317960"/>
            </a:xfrm>
            <a:custGeom>
              <a:avLst/>
              <a:gdLst>
                <a:gd name="textAreaLeft" fmla="*/ 0 w 290880"/>
                <a:gd name="textAreaRight" fmla="*/ 291600 w 290880"/>
                <a:gd name="textAreaTop" fmla="*/ 0 h 1317960"/>
                <a:gd name="textAreaBottom" fmla="*/ 1318680 h 1317960"/>
              </a:gdLst>
              <a:ahLst/>
              <a:rect l="textAreaLeft" t="textAreaTop" r="textAreaRight" b="textAreaBottom"/>
              <a:pathLst>
                <a:path fill="none" w="11660" h="52746">
                  <a:moveTo>
                    <a:pt x="692" y="0"/>
                  </a:moveTo>
                  <a:cubicBezTo>
                    <a:pt x="773" y="7356"/>
                    <a:pt x="421" y="14705"/>
                    <a:pt x="364" y="22060"/>
                  </a:cubicBezTo>
                  <a:cubicBezTo>
                    <a:pt x="343" y="24692"/>
                    <a:pt x="0" y="27675"/>
                    <a:pt x="1345" y="30062"/>
                  </a:cubicBezTo>
                  <a:cubicBezTo>
                    <a:pt x="2265" y="31698"/>
                    <a:pt x="3738" y="32604"/>
                    <a:pt x="5299" y="33539"/>
                  </a:cubicBezTo>
                  <a:cubicBezTo>
                    <a:pt x="8808" y="35641"/>
                    <a:pt x="11659" y="39159"/>
                    <a:pt x="9178" y="43318"/>
                  </a:cubicBezTo>
                  <a:cubicBezTo>
                    <a:pt x="8559" y="44361"/>
                    <a:pt x="7596" y="44948"/>
                    <a:pt x="6748" y="45769"/>
                  </a:cubicBezTo>
                  <a:cubicBezTo>
                    <a:pt x="4797" y="47651"/>
                    <a:pt x="3837" y="50280"/>
                    <a:pt x="2887" y="5274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2" name="Google Shape;1665;p7"/>
            <p:cNvSpPr/>
            <p:nvPr/>
          </p:nvSpPr>
          <p:spPr>
            <a:xfrm>
              <a:off x="-205200" y="-1158120"/>
              <a:ext cx="196200" cy="1291680"/>
            </a:xfrm>
            <a:custGeom>
              <a:avLst/>
              <a:gdLst>
                <a:gd name="textAreaLeft" fmla="*/ 0 w 196200"/>
                <a:gd name="textAreaRight" fmla="*/ 196920 w 196200"/>
                <a:gd name="textAreaTop" fmla="*/ 0 h 1291680"/>
                <a:gd name="textAreaBottom" fmla="*/ 1292400 h 1291680"/>
              </a:gdLst>
              <a:ahLst/>
              <a:rect l="textAreaLeft" t="textAreaTop" r="textAreaRight" b="textAreaBottom"/>
              <a:pathLst>
                <a:path fill="none" w="7876" h="51702">
                  <a:moveTo>
                    <a:pt x="0" y="0"/>
                  </a:moveTo>
                  <a:cubicBezTo>
                    <a:pt x="211" y="6565"/>
                    <a:pt x="478" y="13132"/>
                    <a:pt x="707" y="19703"/>
                  </a:cubicBezTo>
                  <a:cubicBezTo>
                    <a:pt x="872" y="24373"/>
                    <a:pt x="764" y="28171"/>
                    <a:pt x="4090" y="31701"/>
                  </a:cubicBezTo>
                  <a:cubicBezTo>
                    <a:pt x="6811" y="34585"/>
                    <a:pt x="7876" y="37791"/>
                    <a:pt x="6658" y="41700"/>
                  </a:cubicBezTo>
                  <a:cubicBezTo>
                    <a:pt x="6360" y="42644"/>
                    <a:pt x="5897" y="43432"/>
                    <a:pt x="5425" y="44295"/>
                  </a:cubicBezTo>
                  <a:cubicBezTo>
                    <a:pt x="4117" y="46656"/>
                    <a:pt x="3179" y="49176"/>
                    <a:pt x="2238" y="517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3" name="Google Shape;1666;p7"/>
            <p:cNvSpPr/>
            <p:nvPr/>
          </p:nvSpPr>
          <p:spPr>
            <a:xfrm>
              <a:off x="-263880" y="-1114200"/>
              <a:ext cx="154800" cy="1268640"/>
            </a:xfrm>
            <a:custGeom>
              <a:avLst/>
              <a:gdLst>
                <a:gd name="textAreaLeft" fmla="*/ 0 w 154800"/>
                <a:gd name="textAreaRight" fmla="*/ 155520 w 154800"/>
                <a:gd name="textAreaTop" fmla="*/ 0 h 1268640"/>
                <a:gd name="textAreaBottom" fmla="*/ 1269360 h 1268640"/>
              </a:gdLst>
              <a:ahLst/>
              <a:rect l="textAreaLeft" t="textAreaTop" r="textAreaRight" b="textAreaBottom"/>
              <a:pathLst>
                <a:path fill="none" w="6217" h="50776">
                  <a:moveTo>
                    <a:pt x="1" y="0"/>
                  </a:moveTo>
                  <a:cubicBezTo>
                    <a:pt x="329" y="5924"/>
                    <a:pt x="1213" y="11776"/>
                    <a:pt x="1739" y="17679"/>
                  </a:cubicBezTo>
                  <a:cubicBezTo>
                    <a:pt x="2109" y="21847"/>
                    <a:pt x="1943" y="25865"/>
                    <a:pt x="3498" y="29804"/>
                  </a:cubicBezTo>
                  <a:cubicBezTo>
                    <a:pt x="6216" y="36675"/>
                    <a:pt x="4701" y="44082"/>
                    <a:pt x="2337" y="5077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4" name="Google Shape;1667;p7"/>
            <p:cNvSpPr/>
            <p:nvPr/>
          </p:nvSpPr>
          <p:spPr>
            <a:xfrm>
              <a:off x="-321480" y="-1071360"/>
              <a:ext cx="119520" cy="1250640"/>
            </a:xfrm>
            <a:custGeom>
              <a:avLst/>
              <a:gdLst>
                <a:gd name="textAreaLeft" fmla="*/ 0 w 119520"/>
                <a:gd name="textAreaRight" fmla="*/ 120240 w 119520"/>
                <a:gd name="textAreaTop" fmla="*/ 0 h 1250640"/>
                <a:gd name="textAreaBottom" fmla="*/ 1251360 h 1250640"/>
              </a:gdLst>
              <a:ahLst/>
              <a:rect l="textAreaLeft" t="textAreaTop" r="textAreaRight" b="textAreaBottom"/>
              <a:pathLst>
                <a:path fill="none" w="4809" h="50058">
                  <a:moveTo>
                    <a:pt x="0" y="0"/>
                  </a:moveTo>
                  <a:cubicBezTo>
                    <a:pt x="436" y="5443"/>
                    <a:pt x="2006" y="10610"/>
                    <a:pt x="2791" y="15989"/>
                  </a:cubicBezTo>
                  <a:cubicBezTo>
                    <a:pt x="3374" y="19959"/>
                    <a:pt x="3031" y="23943"/>
                    <a:pt x="2866" y="27937"/>
                  </a:cubicBezTo>
                  <a:cubicBezTo>
                    <a:pt x="2800" y="29546"/>
                    <a:pt x="2734" y="31151"/>
                    <a:pt x="2671" y="32754"/>
                  </a:cubicBezTo>
                  <a:cubicBezTo>
                    <a:pt x="2598" y="34601"/>
                    <a:pt x="2135" y="36844"/>
                    <a:pt x="2556" y="38651"/>
                  </a:cubicBezTo>
                  <a:cubicBezTo>
                    <a:pt x="2812" y="39770"/>
                    <a:pt x="3639" y="40546"/>
                    <a:pt x="3979" y="41619"/>
                  </a:cubicBezTo>
                  <a:cubicBezTo>
                    <a:pt x="4809" y="44253"/>
                    <a:pt x="3290" y="47667"/>
                    <a:pt x="2505" y="5005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5" name="Google Shape;1668;p7"/>
            <p:cNvSpPr/>
            <p:nvPr/>
          </p:nvSpPr>
          <p:spPr>
            <a:xfrm>
              <a:off x="-402120" y="-1031400"/>
              <a:ext cx="147960" cy="1240920"/>
            </a:xfrm>
            <a:custGeom>
              <a:avLst/>
              <a:gdLst>
                <a:gd name="textAreaLeft" fmla="*/ 0 w 147960"/>
                <a:gd name="textAreaRight" fmla="*/ 148680 w 147960"/>
                <a:gd name="textAreaTop" fmla="*/ 0 h 1240920"/>
                <a:gd name="textAreaBottom" fmla="*/ 1241640 h 1240920"/>
              </a:gdLst>
              <a:ahLst/>
              <a:rect l="textAreaLeft" t="textAreaTop" r="textAreaRight" b="textAreaBottom"/>
              <a:pathLst>
                <a:path fill="none" w="5943" h="49664">
                  <a:moveTo>
                    <a:pt x="945" y="0"/>
                  </a:moveTo>
                  <a:cubicBezTo>
                    <a:pt x="1462" y="4971"/>
                    <a:pt x="3660" y="9247"/>
                    <a:pt x="4704" y="14068"/>
                  </a:cubicBezTo>
                  <a:cubicBezTo>
                    <a:pt x="5621" y="18299"/>
                    <a:pt x="4719" y="22241"/>
                    <a:pt x="3161" y="26192"/>
                  </a:cubicBezTo>
                  <a:cubicBezTo>
                    <a:pt x="1970" y="29224"/>
                    <a:pt x="1" y="34215"/>
                    <a:pt x="1450" y="37388"/>
                  </a:cubicBezTo>
                  <a:cubicBezTo>
                    <a:pt x="2067" y="38732"/>
                    <a:pt x="3462" y="39394"/>
                    <a:pt x="4244" y="40609"/>
                  </a:cubicBezTo>
                  <a:cubicBezTo>
                    <a:pt x="5943" y="43261"/>
                    <a:pt x="4487" y="47017"/>
                    <a:pt x="3687" y="4966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6" name="Google Shape;1669;p7"/>
            <p:cNvSpPr/>
            <p:nvPr/>
          </p:nvSpPr>
          <p:spPr>
            <a:xfrm>
              <a:off x="-530280" y="-996480"/>
              <a:ext cx="245160" cy="1241640"/>
            </a:xfrm>
            <a:custGeom>
              <a:avLst/>
              <a:gdLst>
                <a:gd name="textAreaLeft" fmla="*/ 0 w 245160"/>
                <a:gd name="textAreaRight" fmla="*/ 245880 w 245160"/>
                <a:gd name="textAreaTop" fmla="*/ 0 h 1241640"/>
                <a:gd name="textAreaBottom" fmla="*/ 1242360 h 1241640"/>
              </a:gdLst>
              <a:ahLst/>
              <a:rect l="textAreaLeft" t="textAreaTop" r="textAreaRight" b="textAreaBottom"/>
              <a:pathLst>
                <a:path fill="none" w="9840" h="49691">
                  <a:moveTo>
                    <a:pt x="3798" y="0"/>
                  </a:moveTo>
                  <a:cubicBezTo>
                    <a:pt x="4373" y="4604"/>
                    <a:pt x="7037" y="7807"/>
                    <a:pt x="8375" y="12089"/>
                  </a:cubicBezTo>
                  <a:cubicBezTo>
                    <a:pt x="9840" y="16771"/>
                    <a:pt x="7963" y="20810"/>
                    <a:pt x="5380" y="24665"/>
                  </a:cubicBezTo>
                  <a:cubicBezTo>
                    <a:pt x="3393" y="27636"/>
                    <a:pt x="0" y="33019"/>
                    <a:pt x="2493" y="36525"/>
                  </a:cubicBezTo>
                  <a:cubicBezTo>
                    <a:pt x="3549" y="38008"/>
                    <a:pt x="5434" y="38633"/>
                    <a:pt x="6607" y="40014"/>
                  </a:cubicBezTo>
                  <a:cubicBezTo>
                    <a:pt x="8947" y="42774"/>
                    <a:pt x="7729" y="46623"/>
                    <a:pt x="6869" y="496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7" name="Google Shape;1670;p7"/>
            <p:cNvSpPr/>
            <p:nvPr/>
          </p:nvSpPr>
          <p:spPr>
            <a:xfrm>
              <a:off x="-650520" y="-968760"/>
              <a:ext cx="341640" cy="1255320"/>
            </a:xfrm>
            <a:custGeom>
              <a:avLst/>
              <a:gdLst>
                <a:gd name="textAreaLeft" fmla="*/ 0 w 341640"/>
                <a:gd name="textAreaRight" fmla="*/ 342360 w 341640"/>
                <a:gd name="textAreaTop" fmla="*/ 0 h 1255320"/>
                <a:gd name="textAreaBottom" fmla="*/ 1256040 h 1255320"/>
              </a:gdLst>
              <a:ahLst/>
              <a:rect l="textAreaLeft" t="textAreaTop" r="textAreaRight" b="textAreaBottom"/>
              <a:pathLst>
                <a:path fill="none" w="13701" h="50247">
                  <a:moveTo>
                    <a:pt x="6348" y="0"/>
                  </a:moveTo>
                  <a:cubicBezTo>
                    <a:pt x="6706" y="2595"/>
                    <a:pt x="7503" y="4505"/>
                    <a:pt x="9064" y="6571"/>
                  </a:cubicBezTo>
                  <a:cubicBezTo>
                    <a:pt x="10053" y="7879"/>
                    <a:pt x="11090" y="9136"/>
                    <a:pt x="11710" y="10675"/>
                  </a:cubicBezTo>
                  <a:cubicBezTo>
                    <a:pt x="13701" y="15619"/>
                    <a:pt x="10534" y="19910"/>
                    <a:pt x="7340" y="23444"/>
                  </a:cubicBezTo>
                  <a:cubicBezTo>
                    <a:pt x="4739" y="26325"/>
                    <a:pt x="0" y="31939"/>
                    <a:pt x="3338" y="35812"/>
                  </a:cubicBezTo>
                  <a:cubicBezTo>
                    <a:pt x="4799" y="37511"/>
                    <a:pt x="7151" y="38191"/>
                    <a:pt x="8751" y="39755"/>
                  </a:cubicBezTo>
                  <a:cubicBezTo>
                    <a:pt x="11728" y="42659"/>
                    <a:pt x="10775" y="46665"/>
                    <a:pt x="9836" y="5024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8" name="Google Shape;1671;p7"/>
            <p:cNvSpPr/>
            <p:nvPr/>
          </p:nvSpPr>
          <p:spPr>
            <a:xfrm>
              <a:off x="-763920" y="-950760"/>
              <a:ext cx="422640" cy="1285200"/>
            </a:xfrm>
            <a:custGeom>
              <a:avLst/>
              <a:gdLst>
                <a:gd name="textAreaLeft" fmla="*/ 0 w 422640"/>
                <a:gd name="textAreaRight" fmla="*/ 423360 w 422640"/>
                <a:gd name="textAreaTop" fmla="*/ 0 h 1285200"/>
                <a:gd name="textAreaBottom" fmla="*/ 1285920 h 1285200"/>
              </a:gdLst>
              <a:ahLst/>
              <a:rect l="textAreaLeft" t="textAreaTop" r="textAreaRight" b="textAreaBottom"/>
              <a:pathLst>
                <a:path fill="none" w="16934" h="51432">
                  <a:moveTo>
                    <a:pt x="8607" y="1"/>
                  </a:moveTo>
                  <a:cubicBezTo>
                    <a:pt x="8983" y="2692"/>
                    <a:pt x="9870" y="4331"/>
                    <a:pt x="11773" y="6208"/>
                  </a:cubicBezTo>
                  <a:cubicBezTo>
                    <a:pt x="12967" y="7386"/>
                    <a:pt x="14143" y="8448"/>
                    <a:pt x="14810" y="10039"/>
                  </a:cubicBezTo>
                  <a:cubicBezTo>
                    <a:pt x="16933" y="15109"/>
                    <a:pt x="12474" y="19472"/>
                    <a:pt x="9082" y="22624"/>
                  </a:cubicBezTo>
                  <a:cubicBezTo>
                    <a:pt x="6009" y="25471"/>
                    <a:pt x="0" y="31239"/>
                    <a:pt x="4168" y="35485"/>
                  </a:cubicBezTo>
                  <a:cubicBezTo>
                    <a:pt x="5960" y="37313"/>
                    <a:pt x="8571" y="38131"/>
                    <a:pt x="10510" y="39785"/>
                  </a:cubicBezTo>
                  <a:cubicBezTo>
                    <a:pt x="14263" y="42997"/>
                    <a:pt x="13713" y="47051"/>
                    <a:pt x="12621" y="5143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19" name="Google Shape;1672;p7"/>
            <p:cNvSpPr/>
            <p:nvPr/>
          </p:nvSpPr>
          <p:spPr>
            <a:xfrm>
              <a:off x="-866880" y="-944640"/>
              <a:ext cx="497160" cy="1333080"/>
            </a:xfrm>
            <a:custGeom>
              <a:avLst/>
              <a:gdLst>
                <a:gd name="textAreaLeft" fmla="*/ 0 w 497160"/>
                <a:gd name="textAreaRight" fmla="*/ 497880 w 497160"/>
                <a:gd name="textAreaTop" fmla="*/ 0 h 1333080"/>
                <a:gd name="textAreaBottom" fmla="*/ 1333800 h 1333080"/>
              </a:gdLst>
              <a:ahLst/>
              <a:rect l="textAreaLeft" t="textAreaTop" r="textAreaRight" b="textAreaBottom"/>
              <a:pathLst>
                <a:path fill="none" w="19920" h="53348">
                  <a:moveTo>
                    <a:pt x="10438" y="0"/>
                  </a:moveTo>
                  <a:cubicBezTo>
                    <a:pt x="10769" y="2602"/>
                    <a:pt x="11638" y="4234"/>
                    <a:pt x="13668" y="5816"/>
                  </a:cubicBezTo>
                  <a:cubicBezTo>
                    <a:pt x="14904" y="6775"/>
                    <a:pt x="16206" y="7620"/>
                    <a:pt x="16979" y="9037"/>
                  </a:cubicBezTo>
                  <a:cubicBezTo>
                    <a:pt x="19920" y="14435"/>
                    <a:pt x="14197" y="19228"/>
                    <a:pt x="10495" y="22286"/>
                  </a:cubicBezTo>
                  <a:cubicBezTo>
                    <a:pt x="7076" y="25119"/>
                    <a:pt x="1" y="31061"/>
                    <a:pt x="4860" y="35659"/>
                  </a:cubicBezTo>
                  <a:cubicBezTo>
                    <a:pt x="6935" y="37620"/>
                    <a:pt x="9768" y="38600"/>
                    <a:pt x="12011" y="40344"/>
                  </a:cubicBezTo>
                  <a:cubicBezTo>
                    <a:pt x="16468" y="43796"/>
                    <a:pt x="16338" y="48220"/>
                    <a:pt x="15090" y="5334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0" name="Google Shape;1673;p7"/>
            <p:cNvSpPr/>
            <p:nvPr/>
          </p:nvSpPr>
          <p:spPr>
            <a:xfrm>
              <a:off x="-951120" y="-951840"/>
              <a:ext cx="534240" cy="1401840"/>
            </a:xfrm>
            <a:custGeom>
              <a:avLst/>
              <a:gdLst>
                <a:gd name="textAreaLeft" fmla="*/ 0 w 534240"/>
                <a:gd name="textAreaRight" fmla="*/ 534960 w 534240"/>
                <a:gd name="textAreaTop" fmla="*/ 0 h 1401840"/>
                <a:gd name="textAreaBottom" fmla="*/ 1402560 h 1401840"/>
              </a:gdLst>
              <a:ahLst/>
              <a:rect l="textAreaLeft" t="textAreaTop" r="textAreaRight" b="textAreaBottom"/>
              <a:pathLst>
                <a:path fill="none" w="21397" h="56108">
                  <a:moveTo>
                    <a:pt x="11479" y="1"/>
                  </a:moveTo>
                  <a:cubicBezTo>
                    <a:pt x="11731" y="2539"/>
                    <a:pt x="12510" y="4250"/>
                    <a:pt x="14582" y="5711"/>
                  </a:cubicBezTo>
                  <a:cubicBezTo>
                    <a:pt x="16050" y="6749"/>
                    <a:pt x="17604" y="7503"/>
                    <a:pt x="18461" y="9163"/>
                  </a:cubicBezTo>
                  <a:cubicBezTo>
                    <a:pt x="21396" y="14838"/>
                    <a:pt x="15114" y="19556"/>
                    <a:pt x="11247" y="22536"/>
                  </a:cubicBezTo>
                  <a:cubicBezTo>
                    <a:pt x="7591" y="25354"/>
                    <a:pt x="1" y="31128"/>
                    <a:pt x="4959" y="36165"/>
                  </a:cubicBezTo>
                  <a:cubicBezTo>
                    <a:pt x="7458" y="38706"/>
                    <a:pt x="11070" y="39936"/>
                    <a:pt x="13779" y="42239"/>
                  </a:cubicBezTo>
                  <a:cubicBezTo>
                    <a:pt x="18182" y="45983"/>
                    <a:pt x="18200" y="50779"/>
                    <a:pt x="16886" y="5610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1" name="Google Shape;1674;p7"/>
            <p:cNvSpPr/>
            <p:nvPr/>
          </p:nvSpPr>
          <p:spPr>
            <a:xfrm>
              <a:off x="1185840" y="-1251360"/>
              <a:ext cx="1267200" cy="1746000"/>
            </a:xfrm>
            <a:custGeom>
              <a:avLst/>
              <a:gdLst>
                <a:gd name="textAreaLeft" fmla="*/ 0 w 1267200"/>
                <a:gd name="textAreaRight" fmla="*/ 1267920 w 1267200"/>
                <a:gd name="textAreaTop" fmla="*/ 0 h 1746000"/>
                <a:gd name="textAreaBottom" fmla="*/ 1746720 h 1746000"/>
              </a:gdLst>
              <a:ahLst/>
              <a:rect l="textAreaLeft" t="textAreaTop" r="textAreaRight" b="textAreaBottom"/>
              <a:pathLst>
                <a:path fill="none" w="50713" h="69875">
                  <a:moveTo>
                    <a:pt x="202" y="14543"/>
                  </a:moveTo>
                  <a:cubicBezTo>
                    <a:pt x="3669" y="14871"/>
                    <a:pt x="7714" y="15138"/>
                    <a:pt x="10757" y="13081"/>
                  </a:cubicBezTo>
                  <a:cubicBezTo>
                    <a:pt x="12597" y="11833"/>
                    <a:pt x="13577" y="9918"/>
                    <a:pt x="14639" y="8029"/>
                  </a:cubicBezTo>
                  <a:cubicBezTo>
                    <a:pt x="15749" y="6060"/>
                    <a:pt x="16957" y="4213"/>
                    <a:pt x="18846" y="2890"/>
                  </a:cubicBezTo>
                  <a:cubicBezTo>
                    <a:pt x="22848" y="84"/>
                    <a:pt x="28177" y="3"/>
                    <a:pt x="32865" y="0"/>
                  </a:cubicBezTo>
                  <a:cubicBezTo>
                    <a:pt x="30562" y="1546"/>
                    <a:pt x="25365" y="4460"/>
                    <a:pt x="26253" y="8129"/>
                  </a:cubicBezTo>
                  <a:cubicBezTo>
                    <a:pt x="26758" y="10219"/>
                    <a:pt x="29251" y="11527"/>
                    <a:pt x="30986" y="12405"/>
                  </a:cubicBezTo>
                  <a:cubicBezTo>
                    <a:pt x="36170" y="15030"/>
                    <a:pt x="42151" y="16073"/>
                    <a:pt x="47119" y="19120"/>
                  </a:cubicBezTo>
                  <a:cubicBezTo>
                    <a:pt x="50580" y="21240"/>
                    <a:pt x="50713" y="23877"/>
                    <a:pt x="49299" y="27449"/>
                  </a:cubicBezTo>
                  <a:cubicBezTo>
                    <a:pt x="48138" y="30390"/>
                    <a:pt x="46229" y="33013"/>
                    <a:pt x="44443" y="35602"/>
                  </a:cubicBezTo>
                  <a:cubicBezTo>
                    <a:pt x="42572" y="38311"/>
                    <a:pt x="40579" y="41057"/>
                    <a:pt x="39430" y="44169"/>
                  </a:cubicBezTo>
                  <a:cubicBezTo>
                    <a:pt x="38564" y="46518"/>
                    <a:pt x="39213" y="49693"/>
                    <a:pt x="37692" y="51723"/>
                  </a:cubicBezTo>
                  <a:cubicBezTo>
                    <a:pt x="36531" y="53272"/>
                    <a:pt x="34522" y="53497"/>
                    <a:pt x="32817" y="54078"/>
                  </a:cubicBezTo>
                  <a:cubicBezTo>
                    <a:pt x="30378" y="54905"/>
                    <a:pt x="29058" y="56598"/>
                    <a:pt x="29130" y="59280"/>
                  </a:cubicBezTo>
                  <a:cubicBezTo>
                    <a:pt x="23227" y="58252"/>
                    <a:pt x="15728" y="56793"/>
                    <a:pt x="11073" y="61629"/>
                  </a:cubicBezTo>
                  <a:cubicBezTo>
                    <a:pt x="9864" y="62883"/>
                    <a:pt x="8928" y="64377"/>
                    <a:pt x="7735" y="65643"/>
                  </a:cubicBezTo>
                  <a:cubicBezTo>
                    <a:pt x="5575" y="67932"/>
                    <a:pt x="2998" y="69041"/>
                    <a:pt x="0" y="69874"/>
                  </a:cubicBezTo>
                  <a:cubicBezTo>
                    <a:pt x="187" y="64588"/>
                    <a:pt x="2042" y="59921"/>
                    <a:pt x="2872" y="54772"/>
                  </a:cubicBezTo>
                  <a:cubicBezTo>
                    <a:pt x="3407" y="51465"/>
                    <a:pt x="2472" y="47528"/>
                    <a:pt x="4285" y="44650"/>
                  </a:cubicBezTo>
                  <a:cubicBezTo>
                    <a:pt x="5999" y="41935"/>
                    <a:pt x="5470" y="37929"/>
                    <a:pt x="4938" y="34871"/>
                  </a:cubicBezTo>
                  <a:cubicBezTo>
                    <a:pt x="3723" y="27952"/>
                    <a:pt x="367" y="21670"/>
                    <a:pt x="202" y="14543"/>
                  </a:cubicBezTo>
                  <a:close/>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2" name="Google Shape;1675;p7"/>
            <p:cNvSpPr/>
            <p:nvPr/>
          </p:nvSpPr>
          <p:spPr>
            <a:xfrm>
              <a:off x="1188360" y="130320"/>
              <a:ext cx="731520" cy="306360"/>
            </a:xfrm>
            <a:custGeom>
              <a:avLst/>
              <a:gdLst>
                <a:gd name="textAreaLeft" fmla="*/ 0 w 731520"/>
                <a:gd name="textAreaRight" fmla="*/ 732240 w 731520"/>
                <a:gd name="textAreaTop" fmla="*/ 0 h 306360"/>
                <a:gd name="textAreaBottom" fmla="*/ 307080 h 306360"/>
              </a:gdLst>
              <a:ahLst/>
              <a:rect l="textAreaLeft" t="textAreaTop" r="textAreaRight" b="textAreaBottom"/>
              <a:pathLst>
                <a:path fill="none" w="29284" h="12282">
                  <a:moveTo>
                    <a:pt x="1" y="12282"/>
                  </a:moveTo>
                  <a:cubicBezTo>
                    <a:pt x="3065" y="11497"/>
                    <a:pt x="5714" y="10357"/>
                    <a:pt x="8012" y="8144"/>
                  </a:cubicBezTo>
                  <a:cubicBezTo>
                    <a:pt x="9229" y="6971"/>
                    <a:pt x="10264" y="5618"/>
                    <a:pt x="11503" y="4466"/>
                  </a:cubicBezTo>
                  <a:cubicBezTo>
                    <a:pt x="16314" y="1"/>
                    <a:pt x="23330" y="1035"/>
                    <a:pt x="29284" y="195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3" name="Google Shape;1676;p7"/>
            <p:cNvSpPr/>
            <p:nvPr/>
          </p:nvSpPr>
          <p:spPr>
            <a:xfrm>
              <a:off x="1194480" y="105480"/>
              <a:ext cx="742680" cy="279360"/>
            </a:xfrm>
            <a:custGeom>
              <a:avLst/>
              <a:gdLst>
                <a:gd name="textAreaLeft" fmla="*/ 0 w 742680"/>
                <a:gd name="textAreaRight" fmla="*/ 743400 w 742680"/>
                <a:gd name="textAreaTop" fmla="*/ 0 h 279360"/>
                <a:gd name="textAreaBottom" fmla="*/ 280080 h 279360"/>
              </a:gdLst>
              <a:ahLst/>
              <a:rect l="textAreaLeft" t="textAreaTop" r="textAreaRight" b="textAreaBottom"/>
              <a:pathLst>
                <a:path fill="none" w="29729" h="11202">
                  <a:moveTo>
                    <a:pt x="0" y="11202"/>
                  </a:moveTo>
                  <a:cubicBezTo>
                    <a:pt x="3067" y="10489"/>
                    <a:pt x="5774" y="9407"/>
                    <a:pt x="8225" y="7404"/>
                  </a:cubicBezTo>
                  <a:cubicBezTo>
                    <a:pt x="9551" y="6321"/>
                    <a:pt x="10733" y="5067"/>
                    <a:pt x="12074" y="4003"/>
                  </a:cubicBezTo>
                  <a:cubicBezTo>
                    <a:pt x="17129" y="0"/>
                    <a:pt x="23708" y="677"/>
                    <a:pt x="29729" y="15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4" name="Google Shape;1677;p7"/>
            <p:cNvSpPr/>
            <p:nvPr/>
          </p:nvSpPr>
          <p:spPr>
            <a:xfrm>
              <a:off x="1203120" y="91080"/>
              <a:ext cx="758880" cy="247320"/>
            </a:xfrm>
            <a:custGeom>
              <a:avLst/>
              <a:gdLst>
                <a:gd name="textAreaLeft" fmla="*/ 0 w 758880"/>
                <a:gd name="textAreaRight" fmla="*/ 759600 w 758880"/>
                <a:gd name="textAreaTop" fmla="*/ 0 h 247320"/>
                <a:gd name="textAreaBottom" fmla="*/ 248040 h 247320"/>
              </a:gdLst>
              <a:ahLst/>
              <a:rect l="textAreaLeft" t="textAreaTop" r="textAreaRight" b="textAreaBottom"/>
              <a:pathLst>
                <a:path fill="none" w="30391" h="9928">
                  <a:moveTo>
                    <a:pt x="1" y="9927"/>
                  </a:moveTo>
                  <a:cubicBezTo>
                    <a:pt x="3080" y="9287"/>
                    <a:pt x="5868" y="8304"/>
                    <a:pt x="8487" y="6544"/>
                  </a:cubicBezTo>
                  <a:cubicBezTo>
                    <a:pt x="9942" y="5570"/>
                    <a:pt x="11281" y="4436"/>
                    <a:pt x="12748" y="3480"/>
                  </a:cubicBezTo>
                  <a:cubicBezTo>
                    <a:pt x="18065" y="1"/>
                    <a:pt x="24317" y="395"/>
                    <a:pt x="30391" y="116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5" name="Google Shape;1678;p7"/>
            <p:cNvSpPr/>
            <p:nvPr/>
          </p:nvSpPr>
          <p:spPr>
            <a:xfrm>
              <a:off x="1213560" y="82800"/>
              <a:ext cx="779400" cy="212400"/>
            </a:xfrm>
            <a:custGeom>
              <a:avLst/>
              <a:gdLst>
                <a:gd name="textAreaLeft" fmla="*/ 0 w 779400"/>
                <a:gd name="textAreaRight" fmla="*/ 780120 w 779400"/>
                <a:gd name="textAreaTop" fmla="*/ 0 h 212400"/>
                <a:gd name="textAreaBottom" fmla="*/ 213120 h 212400"/>
              </a:gdLst>
              <a:ahLst/>
              <a:rect l="textAreaLeft" t="textAreaTop" r="textAreaRight" b="textAreaBottom"/>
              <a:pathLst>
                <a:path fill="none" w="31203" h="8526">
                  <a:moveTo>
                    <a:pt x="1" y="8525"/>
                  </a:moveTo>
                  <a:cubicBezTo>
                    <a:pt x="5152" y="7587"/>
                    <a:pt x="8968" y="5293"/>
                    <a:pt x="13491" y="2923"/>
                  </a:cubicBezTo>
                  <a:cubicBezTo>
                    <a:pt x="19054" y="0"/>
                    <a:pt x="25089" y="165"/>
                    <a:pt x="31203" y="88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6" name="Google Shape;1679;p7"/>
            <p:cNvSpPr/>
            <p:nvPr/>
          </p:nvSpPr>
          <p:spPr>
            <a:xfrm>
              <a:off x="1224720" y="77760"/>
              <a:ext cx="801720" cy="176400"/>
            </a:xfrm>
            <a:custGeom>
              <a:avLst/>
              <a:gdLst>
                <a:gd name="textAreaLeft" fmla="*/ 0 w 801720"/>
                <a:gd name="textAreaRight" fmla="*/ 802440 w 801720"/>
                <a:gd name="textAreaTop" fmla="*/ 0 h 176400"/>
                <a:gd name="textAreaBottom" fmla="*/ 177120 h 176400"/>
              </a:gdLst>
              <a:ahLst/>
              <a:rect l="textAreaLeft" t="textAreaTop" r="textAreaRight" b="textAreaBottom"/>
              <a:pathLst>
                <a:path fill="none" w="32103" h="7086">
                  <a:moveTo>
                    <a:pt x="1" y="7085"/>
                  </a:moveTo>
                  <a:cubicBezTo>
                    <a:pt x="5191" y="6276"/>
                    <a:pt x="9494" y="4334"/>
                    <a:pt x="14276" y="2370"/>
                  </a:cubicBezTo>
                  <a:cubicBezTo>
                    <a:pt x="20037" y="7"/>
                    <a:pt x="25968" y="1"/>
                    <a:pt x="32102" y="665"/>
                  </a:cubicBezTo>
                </a:path>
              </a:pathLst>
            </a:custGeom>
            <a:solidFill>
              <a:schemeClr val="lt1"/>
            </a:solidFill>
            <a:ln w="9525">
              <a:solidFill>
                <a:srgbClr val="ffffff"/>
              </a:solidFill>
              <a:miter/>
            </a:ln>
          </p:spPr>
          <p:style>
            <a:lnRef idx="0"/>
            <a:fillRef idx="0"/>
            <a:effectRef idx="0"/>
            <a:fontRef idx="minor"/>
          </p:style>
          <p:txBody>
            <a:bodyPr lIns="90000" rIns="90000" tIns="88560" bIns="885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7" name="Google Shape;1680;p7"/>
            <p:cNvSpPr/>
            <p:nvPr/>
          </p:nvSpPr>
          <p:spPr>
            <a:xfrm>
              <a:off x="1236240" y="69120"/>
              <a:ext cx="824400" cy="144360"/>
            </a:xfrm>
            <a:custGeom>
              <a:avLst/>
              <a:gdLst>
                <a:gd name="textAreaLeft" fmla="*/ 0 w 824400"/>
                <a:gd name="textAreaRight" fmla="*/ 825120 w 824400"/>
                <a:gd name="textAreaTop" fmla="*/ 0 h 144360"/>
                <a:gd name="textAreaBottom" fmla="*/ 145080 h 144360"/>
              </a:gdLst>
              <a:ahLst/>
              <a:rect l="textAreaLeft" t="textAreaTop" r="textAreaRight" b="textAreaBottom"/>
              <a:pathLst>
                <a:path fill="none" w="33004" h="5796">
                  <a:moveTo>
                    <a:pt x="0" y="5796"/>
                  </a:moveTo>
                  <a:cubicBezTo>
                    <a:pt x="5284" y="5116"/>
                    <a:pt x="10023" y="3558"/>
                    <a:pt x="15063" y="1979"/>
                  </a:cubicBezTo>
                  <a:cubicBezTo>
                    <a:pt x="20969" y="136"/>
                    <a:pt x="26866" y="1"/>
                    <a:pt x="33003" y="611"/>
                  </a:cubicBezTo>
                </a:path>
              </a:pathLst>
            </a:custGeom>
            <a:solidFill>
              <a:schemeClr val="lt1"/>
            </a:solidFill>
            <a:ln w="9525">
              <a:solidFill>
                <a:srgbClr val="ffffff"/>
              </a:solidFill>
              <a:miter/>
            </a:ln>
          </p:spPr>
          <p:style>
            <a:lnRef idx="0"/>
            <a:fillRef idx="0"/>
            <a:effectRef idx="0"/>
            <a:fontRef idx="minor"/>
          </p:style>
          <p:txBody>
            <a:bodyPr lIns="90000" rIns="90000" tIns="72360" bIns="72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8" name="Google Shape;1681;p7"/>
            <p:cNvSpPr/>
            <p:nvPr/>
          </p:nvSpPr>
          <p:spPr>
            <a:xfrm>
              <a:off x="1247040" y="57600"/>
              <a:ext cx="845640" cy="113400"/>
            </a:xfrm>
            <a:custGeom>
              <a:avLst/>
              <a:gdLst>
                <a:gd name="textAreaLeft" fmla="*/ 0 w 845640"/>
                <a:gd name="textAreaRight" fmla="*/ 846360 w 845640"/>
                <a:gd name="textAreaTop" fmla="*/ 0 h 113400"/>
                <a:gd name="textAreaBottom" fmla="*/ 114120 h 113400"/>
              </a:gdLst>
              <a:ahLst/>
              <a:rect l="textAreaLeft" t="textAreaTop" r="textAreaRight" b="textAreaBottom"/>
              <a:pathLst>
                <a:path fill="none" w="33855" h="4563">
                  <a:moveTo>
                    <a:pt x="0" y="4562"/>
                  </a:moveTo>
                  <a:cubicBezTo>
                    <a:pt x="5422" y="4015"/>
                    <a:pt x="10534" y="2848"/>
                    <a:pt x="15821" y="1609"/>
                  </a:cubicBezTo>
                  <a:cubicBezTo>
                    <a:pt x="21814" y="211"/>
                    <a:pt x="27726" y="1"/>
                    <a:pt x="33854" y="539"/>
                  </a:cubicBezTo>
                </a:path>
              </a:pathLst>
            </a:custGeom>
            <a:solidFill>
              <a:schemeClr val="lt1"/>
            </a:solidFill>
            <a:ln w="9525">
              <a:solidFill>
                <a:srgbClr val="ffffff"/>
              </a:solidFill>
              <a:miter/>
            </a:ln>
          </p:spPr>
          <p:style>
            <a:lnRef idx="0"/>
            <a:fillRef idx="0"/>
            <a:effectRef idx="0"/>
            <a:fontRef idx="minor"/>
          </p:style>
          <p:txBody>
            <a:bodyPr lIns="90000" rIns="90000" tIns="56880" bIns="568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29" name="Google Shape;1682;p7"/>
            <p:cNvSpPr/>
            <p:nvPr/>
          </p:nvSpPr>
          <p:spPr>
            <a:xfrm>
              <a:off x="1256400" y="29880"/>
              <a:ext cx="863640" cy="96120"/>
            </a:xfrm>
            <a:custGeom>
              <a:avLst/>
              <a:gdLst>
                <a:gd name="textAreaLeft" fmla="*/ 0 w 863640"/>
                <a:gd name="textAreaRight" fmla="*/ 864360 w 863640"/>
                <a:gd name="textAreaTop" fmla="*/ 0 h 96120"/>
                <a:gd name="textAreaBottom" fmla="*/ 96840 h 96120"/>
              </a:gdLst>
              <a:ahLst/>
              <a:rect l="textAreaLeft" t="textAreaTop" r="textAreaRight" b="textAreaBottom"/>
              <a:pathLst>
                <a:path fill="none" w="34574" h="3869">
                  <a:moveTo>
                    <a:pt x="1" y="3868"/>
                  </a:moveTo>
                  <a:cubicBezTo>
                    <a:pt x="11663" y="3050"/>
                    <a:pt x="22795" y="1"/>
                    <a:pt x="34574" y="843"/>
                  </a:cubicBezTo>
                </a:path>
              </a:pathLst>
            </a:custGeom>
            <a:solidFill>
              <a:schemeClr val="lt1"/>
            </a:solidFill>
            <a:ln w="9525">
              <a:solidFill>
                <a:srgbClr val="ffffff"/>
              </a:solidFill>
              <a:miter/>
            </a:ln>
          </p:spPr>
          <p:style>
            <a:lnRef idx="0"/>
            <a:fillRef idx="0"/>
            <a:effectRef idx="0"/>
            <a:fontRef idx="minor"/>
          </p:style>
          <p:txBody>
            <a:bodyPr lIns="90000" rIns="90000" tIns="48240" bIns="482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0" name="Google Shape;1683;p7"/>
            <p:cNvSpPr/>
            <p:nvPr/>
          </p:nvSpPr>
          <p:spPr>
            <a:xfrm>
              <a:off x="1263240" y="5760"/>
              <a:ext cx="876600" cy="70200"/>
            </a:xfrm>
            <a:custGeom>
              <a:avLst/>
              <a:gdLst>
                <a:gd name="textAreaLeft" fmla="*/ 0 w 876600"/>
                <a:gd name="textAreaRight" fmla="*/ 877320 w 876600"/>
                <a:gd name="textAreaTop" fmla="*/ 0 h 70200"/>
                <a:gd name="textAreaBottom" fmla="*/ 70920 h 70200"/>
              </a:gdLst>
              <a:ahLst/>
              <a:rect l="textAreaLeft" t="textAreaTop" r="textAreaRight" b="textAreaBottom"/>
              <a:pathLst>
                <a:path fill="none" w="35094" h="2840">
                  <a:moveTo>
                    <a:pt x="1" y="2839"/>
                  </a:moveTo>
                  <a:cubicBezTo>
                    <a:pt x="11752" y="2382"/>
                    <a:pt x="23300" y="1"/>
                    <a:pt x="35094" y="557"/>
                  </a:cubicBezTo>
                </a:path>
              </a:pathLst>
            </a:custGeom>
            <a:solidFill>
              <a:schemeClr val="lt1"/>
            </a:solidFill>
            <a:ln w="9525">
              <a:solidFill>
                <a:srgbClr val="ffffff"/>
              </a:solidFill>
              <a:miter/>
            </a:ln>
          </p:spPr>
          <p:style>
            <a:lnRef idx="0"/>
            <a:fillRef idx="0"/>
            <a:effectRef idx="0"/>
            <a:fontRef idx="minor"/>
          </p:style>
          <p:txBody>
            <a:bodyPr lIns="90000" rIns="90000" tIns="35280" bIns="352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1" name="Google Shape;1684;p7"/>
            <p:cNvSpPr/>
            <p:nvPr/>
          </p:nvSpPr>
          <p:spPr>
            <a:xfrm>
              <a:off x="1266840" y="-29520"/>
              <a:ext cx="883080" cy="49680"/>
            </a:xfrm>
            <a:custGeom>
              <a:avLst/>
              <a:gdLst>
                <a:gd name="textAreaLeft" fmla="*/ 0 w 883080"/>
                <a:gd name="textAreaRight" fmla="*/ 883800 w 883080"/>
                <a:gd name="textAreaTop" fmla="*/ 0 h 49680"/>
                <a:gd name="textAreaBottom" fmla="*/ 50400 h 49680"/>
              </a:gdLst>
              <a:ahLst/>
              <a:rect l="textAreaLeft" t="textAreaTop" r="textAreaRight" b="textAreaBottom"/>
              <a:pathLst>
                <a:path fill="none" w="35350" h="2010">
                  <a:moveTo>
                    <a:pt x="1" y="2009"/>
                  </a:moveTo>
                  <a:cubicBezTo>
                    <a:pt x="11822" y="1955"/>
                    <a:pt x="23523" y="0"/>
                    <a:pt x="35350" y="121"/>
                  </a:cubicBezTo>
                </a:path>
              </a:pathLst>
            </a:custGeom>
            <a:solidFill>
              <a:schemeClr val="lt1"/>
            </a:solidFill>
            <a:ln w="9525">
              <a:solidFill>
                <a:srgbClr val="ffffff"/>
              </a:solidFill>
              <a:miter/>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2" name="Google Shape;1685;p7"/>
            <p:cNvSpPr/>
            <p:nvPr/>
          </p:nvSpPr>
          <p:spPr>
            <a:xfrm>
              <a:off x="1267200" y="-90000"/>
              <a:ext cx="886680" cy="74880"/>
            </a:xfrm>
            <a:custGeom>
              <a:avLst/>
              <a:gdLst>
                <a:gd name="textAreaLeft" fmla="*/ 0 w 886680"/>
                <a:gd name="textAreaRight" fmla="*/ 887400 w 886680"/>
                <a:gd name="textAreaTop" fmla="*/ 0 h 74880"/>
                <a:gd name="textAreaBottom" fmla="*/ 75600 h 74880"/>
              </a:gdLst>
              <a:ahLst/>
              <a:rect l="textAreaLeft" t="textAreaTop" r="textAreaRight" b="textAreaBottom"/>
              <a:pathLst>
                <a:path fill="none" w="35501" h="3023">
                  <a:moveTo>
                    <a:pt x="1" y="2103"/>
                  </a:moveTo>
                  <a:cubicBezTo>
                    <a:pt x="11888" y="3023"/>
                    <a:pt x="23619" y="1"/>
                    <a:pt x="35500" y="139"/>
                  </a:cubicBezTo>
                </a:path>
              </a:pathLst>
            </a:custGeom>
            <a:solidFill>
              <a:schemeClr val="lt1"/>
            </a:solidFill>
            <a:ln w="9525">
              <a:solidFill>
                <a:srgbClr val="fffff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3" name="Google Shape;1686;p7"/>
            <p:cNvSpPr/>
            <p:nvPr/>
          </p:nvSpPr>
          <p:spPr>
            <a:xfrm>
              <a:off x="1269720" y="-154440"/>
              <a:ext cx="901080" cy="126360"/>
            </a:xfrm>
            <a:custGeom>
              <a:avLst/>
              <a:gdLst>
                <a:gd name="textAreaLeft" fmla="*/ 0 w 901080"/>
                <a:gd name="textAreaRight" fmla="*/ 901800 w 901080"/>
                <a:gd name="textAreaTop" fmla="*/ 0 h 126360"/>
                <a:gd name="textAreaBottom" fmla="*/ 127080 h 126360"/>
              </a:gdLst>
              <a:ahLst/>
              <a:rect l="textAreaLeft" t="textAreaTop" r="textAreaRight" b="textAreaBottom"/>
              <a:pathLst>
                <a:path fill="none" w="36071" h="5086">
                  <a:moveTo>
                    <a:pt x="0" y="3020"/>
                  </a:moveTo>
                  <a:cubicBezTo>
                    <a:pt x="12074" y="5086"/>
                    <a:pt x="23985" y="0"/>
                    <a:pt x="36071" y="265"/>
                  </a:cubicBezTo>
                </a:path>
              </a:pathLst>
            </a:custGeom>
            <a:solidFill>
              <a:schemeClr val="lt1"/>
            </a:solidFill>
            <a:ln w="9525">
              <a:solidFill>
                <a:srgbClr val="ffffff"/>
              </a:solidFill>
              <a:miter/>
            </a:ln>
          </p:spPr>
          <p:style>
            <a:lnRef idx="0"/>
            <a:fillRef idx="0"/>
            <a:effectRef idx="0"/>
            <a:fontRef idx="minor"/>
          </p:style>
          <p:txBody>
            <a:bodyPr lIns="90000" rIns="90000" tIns="63360" bIns="633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4" name="Google Shape;1687;p7"/>
            <p:cNvSpPr/>
            <p:nvPr/>
          </p:nvSpPr>
          <p:spPr>
            <a:xfrm>
              <a:off x="1274760" y="-213840"/>
              <a:ext cx="924120" cy="184680"/>
            </a:xfrm>
            <a:custGeom>
              <a:avLst/>
              <a:gdLst>
                <a:gd name="textAreaLeft" fmla="*/ 0 w 924120"/>
                <a:gd name="textAreaRight" fmla="*/ 924840 w 924120"/>
                <a:gd name="textAreaTop" fmla="*/ 0 h 184680"/>
                <a:gd name="textAreaBottom" fmla="*/ 185400 h 184680"/>
              </a:gdLst>
              <a:ahLst/>
              <a:rect l="textAreaLeft" t="textAreaTop" r="textAreaRight" b="textAreaBottom"/>
              <a:pathLst>
                <a:path fill="none" w="36989" h="7420">
                  <a:moveTo>
                    <a:pt x="1" y="4337"/>
                  </a:moveTo>
                  <a:cubicBezTo>
                    <a:pt x="12345" y="7419"/>
                    <a:pt x="24608" y="1"/>
                    <a:pt x="36988" y="20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5" name="Google Shape;1688;p7"/>
            <p:cNvSpPr/>
            <p:nvPr/>
          </p:nvSpPr>
          <p:spPr>
            <a:xfrm>
              <a:off x="1281600" y="-270000"/>
              <a:ext cx="953280" cy="197640"/>
            </a:xfrm>
            <a:custGeom>
              <a:avLst/>
              <a:gdLst>
                <a:gd name="textAreaLeft" fmla="*/ 0 w 953280"/>
                <a:gd name="textAreaRight" fmla="*/ 954000 w 953280"/>
                <a:gd name="textAreaTop" fmla="*/ 0 h 197640"/>
                <a:gd name="textAreaBottom" fmla="*/ 198360 h 197640"/>
              </a:gdLst>
              <a:ahLst/>
              <a:rect l="textAreaLeft" t="textAreaTop" r="textAreaRight" b="textAreaBottom"/>
              <a:pathLst>
                <a:path fill="none" w="38155" h="7940">
                  <a:moveTo>
                    <a:pt x="0" y="5940"/>
                  </a:moveTo>
                  <a:cubicBezTo>
                    <a:pt x="6306" y="7939"/>
                    <a:pt x="12859" y="6126"/>
                    <a:pt x="18963" y="4214"/>
                  </a:cubicBezTo>
                  <a:cubicBezTo>
                    <a:pt x="25260" y="2235"/>
                    <a:pt x="31473" y="1"/>
                    <a:pt x="38155" y="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6" name="Google Shape;1689;p7"/>
            <p:cNvSpPr/>
            <p:nvPr/>
          </p:nvSpPr>
          <p:spPr>
            <a:xfrm>
              <a:off x="1289160" y="-330840"/>
              <a:ext cx="986040" cy="259920"/>
            </a:xfrm>
            <a:custGeom>
              <a:avLst/>
              <a:gdLst>
                <a:gd name="textAreaLeft" fmla="*/ 0 w 986040"/>
                <a:gd name="textAreaRight" fmla="*/ 986760 w 986040"/>
                <a:gd name="textAreaTop" fmla="*/ 0 h 259920"/>
                <a:gd name="textAreaBottom" fmla="*/ 260640 h 259920"/>
              </a:gdLst>
              <a:ahLst/>
              <a:rect l="textAreaLeft" t="textAreaTop" r="textAreaRight" b="textAreaBottom"/>
              <a:pathLst>
                <a:path fill="none" w="39472" h="10424">
                  <a:moveTo>
                    <a:pt x="0" y="7985"/>
                  </a:moveTo>
                  <a:cubicBezTo>
                    <a:pt x="6532" y="10423"/>
                    <a:pt x="13397" y="7958"/>
                    <a:pt x="19583" y="5570"/>
                  </a:cubicBezTo>
                  <a:cubicBezTo>
                    <a:pt x="26030" y="3080"/>
                    <a:pt x="32444" y="148"/>
                    <a:pt x="3947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7" name="Google Shape;1690;p7"/>
            <p:cNvSpPr/>
            <p:nvPr/>
          </p:nvSpPr>
          <p:spPr>
            <a:xfrm>
              <a:off x="1297080" y="-391680"/>
              <a:ext cx="1020240" cy="323640"/>
            </a:xfrm>
            <a:custGeom>
              <a:avLst/>
              <a:gdLst>
                <a:gd name="textAreaLeft" fmla="*/ 0 w 1020240"/>
                <a:gd name="textAreaRight" fmla="*/ 1020960 w 1020240"/>
                <a:gd name="textAreaTop" fmla="*/ 0 h 323640"/>
                <a:gd name="textAreaBottom" fmla="*/ 324360 h 323640"/>
              </a:gdLst>
              <a:ahLst/>
              <a:rect l="textAreaLeft" t="textAreaTop" r="textAreaRight" b="textAreaBottom"/>
              <a:pathLst>
                <a:path fill="none" w="40841" h="12977">
                  <a:moveTo>
                    <a:pt x="1" y="10117"/>
                  </a:moveTo>
                  <a:cubicBezTo>
                    <a:pt x="6782" y="12977"/>
                    <a:pt x="13969" y="9816"/>
                    <a:pt x="20236" y="6975"/>
                  </a:cubicBezTo>
                  <a:cubicBezTo>
                    <a:pt x="26824" y="3982"/>
                    <a:pt x="33458" y="317"/>
                    <a:pt x="40841"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8" name="Google Shape;1691;p7"/>
            <p:cNvSpPr/>
            <p:nvPr/>
          </p:nvSpPr>
          <p:spPr>
            <a:xfrm>
              <a:off x="1304640" y="-452520"/>
              <a:ext cx="1053360" cy="385920"/>
            </a:xfrm>
            <a:custGeom>
              <a:avLst/>
              <a:gdLst>
                <a:gd name="textAreaLeft" fmla="*/ 0 w 1053360"/>
                <a:gd name="textAreaRight" fmla="*/ 1054080 w 1053360"/>
                <a:gd name="textAreaTop" fmla="*/ 0 h 385920"/>
                <a:gd name="textAreaBottom" fmla="*/ 386640 h 385920"/>
              </a:gdLst>
              <a:ahLst/>
              <a:rect l="textAreaLeft" t="textAreaTop" r="textAreaRight" b="textAreaBottom"/>
              <a:pathLst>
                <a:path fill="none" w="42158" h="15460">
                  <a:moveTo>
                    <a:pt x="1" y="12170"/>
                  </a:moveTo>
                  <a:cubicBezTo>
                    <a:pt x="7037" y="15460"/>
                    <a:pt x="14519" y="11599"/>
                    <a:pt x="20855" y="8339"/>
                  </a:cubicBezTo>
                  <a:cubicBezTo>
                    <a:pt x="27564" y="4884"/>
                    <a:pt x="34432" y="478"/>
                    <a:pt x="4215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39" name="Google Shape;1692;p7"/>
            <p:cNvSpPr/>
            <p:nvPr/>
          </p:nvSpPr>
          <p:spPr>
            <a:xfrm>
              <a:off x="1311120" y="-513720"/>
              <a:ext cx="1082520" cy="441360"/>
            </a:xfrm>
            <a:custGeom>
              <a:avLst/>
              <a:gdLst>
                <a:gd name="textAreaLeft" fmla="*/ 0 w 1082520"/>
                <a:gd name="textAreaRight" fmla="*/ 1083240 w 1082520"/>
                <a:gd name="textAreaTop" fmla="*/ 0 h 441360"/>
                <a:gd name="textAreaBottom" fmla="*/ 442080 h 441360"/>
              </a:gdLst>
              <a:ahLst/>
              <a:rect l="textAreaLeft" t="textAreaTop" r="textAreaRight" b="textAreaBottom"/>
              <a:pathLst>
                <a:path fill="none" w="43324" h="17677">
                  <a:moveTo>
                    <a:pt x="0" y="13966"/>
                  </a:moveTo>
                  <a:cubicBezTo>
                    <a:pt x="7292" y="17676"/>
                    <a:pt x="14970" y="13214"/>
                    <a:pt x="21399" y="9572"/>
                  </a:cubicBezTo>
                  <a:cubicBezTo>
                    <a:pt x="28057" y="5801"/>
                    <a:pt x="35403" y="328"/>
                    <a:pt x="43324"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0" name="Google Shape;1693;p7"/>
            <p:cNvSpPr/>
            <p:nvPr/>
          </p:nvSpPr>
          <p:spPr>
            <a:xfrm>
              <a:off x="1316160" y="-574560"/>
              <a:ext cx="1105200" cy="486360"/>
            </a:xfrm>
            <a:custGeom>
              <a:avLst/>
              <a:gdLst>
                <a:gd name="textAreaLeft" fmla="*/ 0 w 1105200"/>
                <a:gd name="textAreaRight" fmla="*/ 1105920 w 1105200"/>
                <a:gd name="textAreaTop" fmla="*/ 0 h 486360"/>
                <a:gd name="textAreaBottom" fmla="*/ 487080 h 486360"/>
              </a:gdLst>
              <a:ahLst/>
              <a:rect l="textAreaLeft" t="textAreaTop" r="textAreaRight" b="textAreaBottom"/>
              <a:pathLst>
                <a:path fill="none" w="44242" h="19484">
                  <a:moveTo>
                    <a:pt x="1" y="15343"/>
                  </a:moveTo>
                  <a:cubicBezTo>
                    <a:pt x="7518" y="19484"/>
                    <a:pt x="15277" y="14573"/>
                    <a:pt x="21817" y="10592"/>
                  </a:cubicBezTo>
                  <a:cubicBezTo>
                    <a:pt x="28508" y="6523"/>
                    <a:pt x="36089" y="340"/>
                    <a:pt x="44242"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1" name="Google Shape;1694;p7"/>
            <p:cNvSpPr/>
            <p:nvPr/>
          </p:nvSpPr>
          <p:spPr>
            <a:xfrm>
              <a:off x="1318680" y="-635760"/>
              <a:ext cx="1119600" cy="464760"/>
            </a:xfrm>
            <a:custGeom>
              <a:avLst/>
              <a:gdLst>
                <a:gd name="textAreaLeft" fmla="*/ 0 w 1119600"/>
                <a:gd name="textAreaRight" fmla="*/ 1120320 w 1119600"/>
                <a:gd name="textAreaTop" fmla="*/ 0 h 464760"/>
                <a:gd name="textAreaBottom" fmla="*/ 465480 h 464760"/>
              </a:gdLst>
              <a:ahLst/>
              <a:rect l="textAreaLeft" t="textAreaTop" r="textAreaRight" b="textAreaBottom"/>
              <a:pathLst>
                <a:path fill="none" w="44811" h="18624">
                  <a:moveTo>
                    <a:pt x="1" y="16140"/>
                  </a:moveTo>
                  <a:cubicBezTo>
                    <a:pt x="3793" y="18389"/>
                    <a:pt x="7029" y="18624"/>
                    <a:pt x="11193" y="17135"/>
                  </a:cubicBezTo>
                  <a:cubicBezTo>
                    <a:pt x="15058" y="15755"/>
                    <a:pt x="18609" y="13515"/>
                    <a:pt x="22049" y="11311"/>
                  </a:cubicBezTo>
                  <a:cubicBezTo>
                    <a:pt x="25637" y="9016"/>
                    <a:pt x="29143" y="6589"/>
                    <a:pt x="32824" y="4445"/>
                  </a:cubicBezTo>
                  <a:cubicBezTo>
                    <a:pt x="36438" y="2331"/>
                    <a:pt x="40522" y="118"/>
                    <a:pt x="44810"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2" name="Google Shape;1695;p7"/>
            <p:cNvSpPr/>
            <p:nvPr/>
          </p:nvSpPr>
          <p:spPr>
            <a:xfrm>
              <a:off x="1318680" y="-696240"/>
              <a:ext cx="1119960" cy="474120"/>
            </a:xfrm>
            <a:custGeom>
              <a:avLst/>
              <a:gdLst>
                <a:gd name="textAreaLeft" fmla="*/ 0 w 1119960"/>
                <a:gd name="textAreaRight" fmla="*/ 1120680 w 1119960"/>
                <a:gd name="textAreaTop" fmla="*/ 0 h 474120"/>
                <a:gd name="textAreaBottom" fmla="*/ 474840 h 474120"/>
              </a:gdLst>
              <a:ahLst/>
              <a:rect l="textAreaLeft" t="textAreaTop" r="textAreaRight" b="textAreaBottom"/>
              <a:pathLst>
                <a:path fill="none" w="44826" h="18989">
                  <a:moveTo>
                    <a:pt x="1" y="16270"/>
                  </a:moveTo>
                  <a:cubicBezTo>
                    <a:pt x="3799" y="18585"/>
                    <a:pt x="6977" y="18988"/>
                    <a:pt x="11199" y="17460"/>
                  </a:cubicBezTo>
                  <a:cubicBezTo>
                    <a:pt x="15055" y="16068"/>
                    <a:pt x="18573" y="13756"/>
                    <a:pt x="21971" y="11503"/>
                  </a:cubicBezTo>
                  <a:cubicBezTo>
                    <a:pt x="28581" y="7122"/>
                    <a:pt x="36459" y="55"/>
                    <a:pt x="44825"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3" name="Google Shape;1696;p7"/>
            <p:cNvSpPr/>
            <p:nvPr/>
          </p:nvSpPr>
          <p:spPr>
            <a:xfrm>
              <a:off x="1314360" y="-749880"/>
              <a:ext cx="1083600" cy="461880"/>
            </a:xfrm>
            <a:custGeom>
              <a:avLst/>
              <a:gdLst>
                <a:gd name="textAreaLeft" fmla="*/ 0 w 1083600"/>
                <a:gd name="textAreaRight" fmla="*/ 1084320 w 1083600"/>
                <a:gd name="textAreaTop" fmla="*/ 0 h 461880"/>
                <a:gd name="textAreaBottom" fmla="*/ 462600 h 461880"/>
              </a:gdLst>
              <a:ahLst/>
              <a:rect l="textAreaLeft" t="textAreaTop" r="textAreaRight" b="textAreaBottom"/>
              <a:pathLst>
                <a:path fill="none" w="43379" h="18498">
                  <a:moveTo>
                    <a:pt x="0" y="16047"/>
                  </a:moveTo>
                  <a:cubicBezTo>
                    <a:pt x="3898" y="18266"/>
                    <a:pt x="7341" y="18498"/>
                    <a:pt x="11515" y="16811"/>
                  </a:cubicBezTo>
                  <a:cubicBezTo>
                    <a:pt x="14961" y="15416"/>
                    <a:pt x="18085" y="13250"/>
                    <a:pt x="21114" y="11127"/>
                  </a:cubicBezTo>
                  <a:cubicBezTo>
                    <a:pt x="27783" y="6451"/>
                    <a:pt x="34853" y="320"/>
                    <a:pt x="43378" y="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4" name="Google Shape;1697;p7"/>
            <p:cNvSpPr/>
            <p:nvPr/>
          </p:nvSpPr>
          <p:spPr>
            <a:xfrm>
              <a:off x="1303560" y="-796320"/>
              <a:ext cx="1016280" cy="444960"/>
            </a:xfrm>
            <a:custGeom>
              <a:avLst/>
              <a:gdLst>
                <a:gd name="textAreaLeft" fmla="*/ 0 w 1016280"/>
                <a:gd name="textAreaRight" fmla="*/ 1017000 w 1016280"/>
                <a:gd name="textAreaTop" fmla="*/ 0 h 444960"/>
                <a:gd name="textAreaBottom" fmla="*/ 445680 h 444960"/>
              </a:gdLst>
              <a:ahLst/>
              <a:rect l="textAreaLeft" t="textAreaTop" r="textAreaRight" b="textAreaBottom"/>
              <a:pathLst>
                <a:path fill="none" w="40678" h="17824">
                  <a:moveTo>
                    <a:pt x="0" y="15529"/>
                  </a:moveTo>
                  <a:cubicBezTo>
                    <a:pt x="3666" y="17478"/>
                    <a:pt x="6989" y="17824"/>
                    <a:pt x="10859" y="16194"/>
                  </a:cubicBezTo>
                  <a:cubicBezTo>
                    <a:pt x="14059" y="14844"/>
                    <a:pt x="16889" y="12691"/>
                    <a:pt x="19637" y="10604"/>
                  </a:cubicBezTo>
                  <a:cubicBezTo>
                    <a:pt x="25937" y="5807"/>
                    <a:pt x="32360" y="214"/>
                    <a:pt x="40678"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5" name="Google Shape;1698;p7"/>
            <p:cNvSpPr/>
            <p:nvPr/>
          </p:nvSpPr>
          <p:spPr>
            <a:xfrm>
              <a:off x="1288800" y="-838800"/>
              <a:ext cx="929880" cy="424440"/>
            </a:xfrm>
            <a:custGeom>
              <a:avLst/>
              <a:gdLst>
                <a:gd name="textAreaLeft" fmla="*/ 0 w 929880"/>
                <a:gd name="textAreaRight" fmla="*/ 930600 w 929880"/>
                <a:gd name="textAreaTop" fmla="*/ 0 h 424440"/>
                <a:gd name="textAreaBottom" fmla="*/ 425160 h 424440"/>
              </a:gdLst>
              <a:ahLst/>
              <a:rect l="textAreaLeft" t="textAreaTop" r="textAreaRight" b="textAreaBottom"/>
              <a:pathLst>
                <a:path fill="none" w="37217" h="17009">
                  <a:moveTo>
                    <a:pt x="0" y="14823"/>
                  </a:moveTo>
                  <a:cubicBezTo>
                    <a:pt x="3362" y="16498"/>
                    <a:pt x="6495" y="17009"/>
                    <a:pt x="10023" y="15451"/>
                  </a:cubicBezTo>
                  <a:cubicBezTo>
                    <a:pt x="12919" y="14164"/>
                    <a:pt x="15394" y="12023"/>
                    <a:pt x="17781" y="9984"/>
                  </a:cubicBezTo>
                  <a:cubicBezTo>
                    <a:pt x="23537" y="5067"/>
                    <a:pt x="29232" y="94"/>
                    <a:pt x="37216" y="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6" name="Google Shape;1699;p7"/>
            <p:cNvSpPr/>
            <p:nvPr/>
          </p:nvSpPr>
          <p:spPr>
            <a:xfrm>
              <a:off x="1270800" y="-880200"/>
              <a:ext cx="836640" cy="403560"/>
            </a:xfrm>
            <a:custGeom>
              <a:avLst/>
              <a:gdLst>
                <a:gd name="textAreaLeft" fmla="*/ 0 w 836640"/>
                <a:gd name="textAreaRight" fmla="*/ 837360 w 836640"/>
                <a:gd name="textAreaTop" fmla="*/ 0 h 403560"/>
                <a:gd name="textAreaBottom" fmla="*/ 404280 h 403560"/>
              </a:gdLst>
              <a:ahLst/>
              <a:rect l="textAreaLeft" t="textAreaTop" r="textAreaRight" b="textAreaBottom"/>
              <a:pathLst>
                <a:path fill="none" w="33491" h="16164">
                  <a:moveTo>
                    <a:pt x="0" y="14074"/>
                  </a:moveTo>
                  <a:cubicBezTo>
                    <a:pt x="3212" y="15565"/>
                    <a:pt x="6255" y="16164"/>
                    <a:pt x="9509" y="14489"/>
                  </a:cubicBezTo>
                  <a:cubicBezTo>
                    <a:pt x="11924" y="13247"/>
                    <a:pt x="13887" y="11250"/>
                    <a:pt x="15797" y="9356"/>
                  </a:cubicBezTo>
                  <a:cubicBezTo>
                    <a:pt x="20924" y="4274"/>
                    <a:pt x="25859" y="0"/>
                    <a:pt x="33491" y="2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7" name="Google Shape;1700;p7"/>
            <p:cNvSpPr/>
            <p:nvPr/>
          </p:nvSpPr>
          <p:spPr>
            <a:xfrm>
              <a:off x="1251720" y="-924840"/>
              <a:ext cx="748440" cy="385200"/>
            </a:xfrm>
            <a:custGeom>
              <a:avLst/>
              <a:gdLst>
                <a:gd name="textAreaLeft" fmla="*/ 0 w 748440"/>
                <a:gd name="textAreaRight" fmla="*/ 749160 w 748440"/>
                <a:gd name="textAreaTop" fmla="*/ 0 h 385200"/>
                <a:gd name="textAreaBottom" fmla="*/ 385920 h 385200"/>
              </a:gdLst>
              <a:ahLst/>
              <a:rect l="textAreaLeft" t="textAreaTop" r="textAreaRight" b="textAreaBottom"/>
              <a:pathLst>
                <a:path fill="none" w="29973" h="15442">
                  <a:moveTo>
                    <a:pt x="1" y="13436"/>
                  </a:moveTo>
                  <a:cubicBezTo>
                    <a:pt x="2954" y="14696"/>
                    <a:pt x="5904" y="15442"/>
                    <a:pt x="8847" y="13728"/>
                  </a:cubicBezTo>
                  <a:cubicBezTo>
                    <a:pt x="10892" y="12534"/>
                    <a:pt x="12414" y="10603"/>
                    <a:pt x="13915" y="8814"/>
                  </a:cubicBezTo>
                  <a:cubicBezTo>
                    <a:pt x="18329" y="3534"/>
                    <a:pt x="22719" y="0"/>
                    <a:pt x="29973" y="105"/>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8" name="Google Shape;1701;p7"/>
            <p:cNvSpPr/>
            <p:nvPr/>
          </p:nvSpPr>
          <p:spPr>
            <a:xfrm>
              <a:off x="1232640" y="-970920"/>
              <a:ext cx="678240" cy="368280"/>
            </a:xfrm>
            <a:custGeom>
              <a:avLst/>
              <a:gdLst>
                <a:gd name="textAreaLeft" fmla="*/ 0 w 678240"/>
                <a:gd name="textAreaRight" fmla="*/ 678960 w 678240"/>
                <a:gd name="textAreaTop" fmla="*/ 0 h 368280"/>
                <a:gd name="textAreaBottom" fmla="*/ 369000 h 368280"/>
              </a:gdLst>
              <a:ahLst/>
              <a:rect l="textAreaLeft" t="textAreaTop" r="textAreaRight" b="textAreaBottom"/>
              <a:pathLst>
                <a:path fill="none" w="27156" h="14754">
                  <a:moveTo>
                    <a:pt x="1" y="12859"/>
                  </a:moveTo>
                  <a:cubicBezTo>
                    <a:pt x="2752" y="13921"/>
                    <a:pt x="5711" y="14754"/>
                    <a:pt x="8370" y="12995"/>
                  </a:cubicBezTo>
                  <a:cubicBezTo>
                    <a:pt x="10105" y="11840"/>
                    <a:pt x="11229" y="9952"/>
                    <a:pt x="12369" y="8258"/>
                  </a:cubicBezTo>
                  <a:cubicBezTo>
                    <a:pt x="13698" y="6277"/>
                    <a:pt x="15051" y="4283"/>
                    <a:pt x="16949" y="2788"/>
                  </a:cubicBezTo>
                  <a:cubicBezTo>
                    <a:pt x="19938" y="443"/>
                    <a:pt x="23459" y="1"/>
                    <a:pt x="27155" y="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49" name="Google Shape;1702;p7"/>
            <p:cNvSpPr/>
            <p:nvPr/>
          </p:nvSpPr>
          <p:spPr>
            <a:xfrm>
              <a:off x="1215360" y="-1024560"/>
              <a:ext cx="637560" cy="358560"/>
            </a:xfrm>
            <a:custGeom>
              <a:avLst/>
              <a:gdLst>
                <a:gd name="textAreaLeft" fmla="*/ 0 w 637560"/>
                <a:gd name="textAreaRight" fmla="*/ 638280 w 637560"/>
                <a:gd name="textAreaTop" fmla="*/ 0 h 358560"/>
                <a:gd name="textAreaBottom" fmla="*/ 359280 h 358560"/>
              </a:gdLst>
              <a:ahLst/>
              <a:rect l="textAreaLeft" t="textAreaTop" r="textAreaRight" b="textAreaBottom"/>
              <a:pathLst>
                <a:path fill="none" w="25537" h="14378">
                  <a:moveTo>
                    <a:pt x="0" y="12601"/>
                  </a:moveTo>
                  <a:cubicBezTo>
                    <a:pt x="2761" y="13509"/>
                    <a:pt x="6029" y="14378"/>
                    <a:pt x="8477" y="12261"/>
                  </a:cubicBezTo>
                  <a:cubicBezTo>
                    <a:pt x="9824" y="11100"/>
                    <a:pt x="10591" y="9410"/>
                    <a:pt x="11412" y="7873"/>
                  </a:cubicBezTo>
                  <a:cubicBezTo>
                    <a:pt x="12368" y="6096"/>
                    <a:pt x="13358" y="4310"/>
                    <a:pt x="14876" y="2942"/>
                  </a:cubicBezTo>
                  <a:cubicBezTo>
                    <a:pt x="17841" y="265"/>
                    <a:pt x="21724" y="1"/>
                    <a:pt x="25537" y="10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0" name="Google Shape;1703;p7"/>
            <p:cNvSpPr/>
            <p:nvPr/>
          </p:nvSpPr>
          <p:spPr>
            <a:xfrm>
              <a:off x="1201680" y="-1087560"/>
              <a:ext cx="639000" cy="354960"/>
            </a:xfrm>
            <a:custGeom>
              <a:avLst/>
              <a:gdLst>
                <a:gd name="textAreaLeft" fmla="*/ 0 w 639000"/>
                <a:gd name="textAreaRight" fmla="*/ 639720 w 639000"/>
                <a:gd name="textAreaTop" fmla="*/ 0 h 354960"/>
                <a:gd name="textAreaBottom" fmla="*/ 355680 h 354960"/>
              </a:gdLst>
              <a:ahLst/>
              <a:rect l="textAreaLeft" t="textAreaTop" r="textAreaRight" b="textAreaBottom"/>
              <a:pathLst>
                <a:path fill="none" w="25583" h="14228">
                  <a:moveTo>
                    <a:pt x="1" y="12718"/>
                  </a:moveTo>
                  <a:cubicBezTo>
                    <a:pt x="2818" y="13458"/>
                    <a:pt x="6319" y="14228"/>
                    <a:pt x="8712" y="12029"/>
                  </a:cubicBezTo>
                  <a:cubicBezTo>
                    <a:pt x="9972" y="10875"/>
                    <a:pt x="10586" y="9185"/>
                    <a:pt x="11278" y="7672"/>
                  </a:cubicBezTo>
                  <a:cubicBezTo>
                    <a:pt x="12080" y="5913"/>
                    <a:pt x="12943" y="4172"/>
                    <a:pt x="14393" y="2849"/>
                  </a:cubicBezTo>
                  <a:cubicBezTo>
                    <a:pt x="17439" y="82"/>
                    <a:pt x="21709" y="1"/>
                    <a:pt x="25582" y="9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1" name="Google Shape;1704;p7"/>
            <p:cNvSpPr/>
            <p:nvPr/>
          </p:nvSpPr>
          <p:spPr>
            <a:xfrm>
              <a:off x="1193040" y="-1162080"/>
              <a:ext cx="694080" cy="360720"/>
            </a:xfrm>
            <a:custGeom>
              <a:avLst/>
              <a:gdLst>
                <a:gd name="textAreaLeft" fmla="*/ 0 w 694080"/>
                <a:gd name="textAreaRight" fmla="*/ 694800 w 694080"/>
                <a:gd name="textAreaTop" fmla="*/ 0 h 360720"/>
                <a:gd name="textAreaBottom" fmla="*/ 361440 h 360720"/>
              </a:gdLst>
              <a:ahLst/>
              <a:rect l="textAreaLeft" t="textAreaTop" r="textAreaRight" b="textAreaBottom"/>
              <a:pathLst>
                <a:path fill="none" w="27796" h="14457">
                  <a:moveTo>
                    <a:pt x="1" y="13328"/>
                  </a:moveTo>
                  <a:cubicBezTo>
                    <a:pt x="3029" y="13879"/>
                    <a:pt x="6815" y="14456"/>
                    <a:pt x="9389" y="12282"/>
                  </a:cubicBezTo>
                  <a:cubicBezTo>
                    <a:pt x="10791" y="11097"/>
                    <a:pt x="11467" y="9329"/>
                    <a:pt x="12204" y="7705"/>
                  </a:cubicBezTo>
                  <a:cubicBezTo>
                    <a:pt x="13058" y="5835"/>
                    <a:pt x="14014" y="4039"/>
                    <a:pt x="15644" y="2722"/>
                  </a:cubicBezTo>
                  <a:cubicBezTo>
                    <a:pt x="19012" y="1"/>
                    <a:pt x="23703" y="1"/>
                    <a:pt x="27796" y="5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2" name="Google Shape;1705;p7"/>
            <p:cNvSpPr/>
            <p:nvPr/>
          </p:nvSpPr>
          <p:spPr>
            <a:xfrm>
              <a:off x="1729440" y="-1248840"/>
              <a:ext cx="661320" cy="1462680"/>
            </a:xfrm>
            <a:custGeom>
              <a:avLst/>
              <a:gdLst>
                <a:gd name="textAreaLeft" fmla="*/ 0 w 661320"/>
                <a:gd name="textAreaRight" fmla="*/ 662040 w 661320"/>
                <a:gd name="textAreaTop" fmla="*/ 0 h 1462680"/>
                <a:gd name="textAreaBottom" fmla="*/ 1463400 h 1462680"/>
              </a:gdLst>
              <a:ahLst/>
              <a:rect l="textAreaLeft" t="textAreaTop" r="textAreaRight" b="textAreaBottom"/>
              <a:pathLst>
                <a:path fill="none" w="26482" h="58529">
                  <a:moveTo>
                    <a:pt x="6629" y="0"/>
                  </a:moveTo>
                  <a:cubicBezTo>
                    <a:pt x="4436" y="1630"/>
                    <a:pt x="1" y="4469"/>
                    <a:pt x="1186" y="7924"/>
                  </a:cubicBezTo>
                  <a:cubicBezTo>
                    <a:pt x="1892" y="9984"/>
                    <a:pt x="4057" y="11217"/>
                    <a:pt x="5889" y="12173"/>
                  </a:cubicBezTo>
                  <a:cubicBezTo>
                    <a:pt x="11257" y="14982"/>
                    <a:pt x="17409" y="16158"/>
                    <a:pt x="22611" y="19285"/>
                  </a:cubicBezTo>
                  <a:cubicBezTo>
                    <a:pt x="26100" y="21384"/>
                    <a:pt x="26482" y="23838"/>
                    <a:pt x="25074" y="27489"/>
                  </a:cubicBezTo>
                  <a:cubicBezTo>
                    <a:pt x="23932" y="30454"/>
                    <a:pt x="22040" y="33067"/>
                    <a:pt x="20239" y="35656"/>
                  </a:cubicBezTo>
                  <a:cubicBezTo>
                    <a:pt x="18356" y="38366"/>
                    <a:pt x="16339" y="41123"/>
                    <a:pt x="15232" y="44266"/>
                  </a:cubicBezTo>
                  <a:cubicBezTo>
                    <a:pt x="14423" y="46560"/>
                    <a:pt x="14943" y="49588"/>
                    <a:pt x="13196" y="51459"/>
                  </a:cubicBezTo>
                  <a:cubicBezTo>
                    <a:pt x="10165" y="54694"/>
                    <a:pt x="3700" y="52499"/>
                    <a:pt x="3384" y="58529"/>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3" name="Google Shape;1706;p7"/>
            <p:cNvSpPr/>
            <p:nvPr/>
          </p:nvSpPr>
          <p:spPr>
            <a:xfrm>
              <a:off x="1659960" y="-1236960"/>
              <a:ext cx="658080" cy="1443240"/>
            </a:xfrm>
            <a:custGeom>
              <a:avLst/>
              <a:gdLst>
                <a:gd name="textAreaLeft" fmla="*/ 0 w 658080"/>
                <a:gd name="textAreaRight" fmla="*/ 658800 w 658080"/>
                <a:gd name="textAreaTop" fmla="*/ 0 h 1443240"/>
                <a:gd name="textAreaBottom" fmla="*/ 1443960 h 1443240"/>
              </a:gdLst>
              <a:ahLst/>
              <a:rect l="textAreaLeft" t="textAreaTop" r="textAreaRight" b="textAreaBottom"/>
              <a:pathLst>
                <a:path fill="none" w="26355" h="57753">
                  <a:moveTo>
                    <a:pt x="5765" y="1"/>
                  </a:moveTo>
                  <a:cubicBezTo>
                    <a:pt x="3654" y="1742"/>
                    <a:pt x="0" y="4406"/>
                    <a:pt x="1104" y="7684"/>
                  </a:cubicBezTo>
                  <a:cubicBezTo>
                    <a:pt x="1853" y="9897"/>
                    <a:pt x="4382" y="11262"/>
                    <a:pt x="6312" y="12291"/>
                  </a:cubicBezTo>
                  <a:cubicBezTo>
                    <a:pt x="11445" y="15024"/>
                    <a:pt x="17249" y="16393"/>
                    <a:pt x="22259" y="19370"/>
                  </a:cubicBezTo>
                  <a:cubicBezTo>
                    <a:pt x="23730" y="20245"/>
                    <a:pt x="25657" y="21493"/>
                    <a:pt x="26060" y="23321"/>
                  </a:cubicBezTo>
                  <a:cubicBezTo>
                    <a:pt x="26355" y="24644"/>
                    <a:pt x="25681" y="26439"/>
                    <a:pt x="25218" y="27678"/>
                  </a:cubicBezTo>
                  <a:cubicBezTo>
                    <a:pt x="24129" y="30571"/>
                    <a:pt x="22280" y="33106"/>
                    <a:pt x="20512" y="35611"/>
                  </a:cubicBezTo>
                  <a:cubicBezTo>
                    <a:pt x="18660" y="38245"/>
                    <a:pt x="16675" y="40931"/>
                    <a:pt x="15628" y="44013"/>
                  </a:cubicBezTo>
                  <a:cubicBezTo>
                    <a:pt x="14837" y="46359"/>
                    <a:pt x="15298" y="49261"/>
                    <a:pt x="13292" y="51044"/>
                  </a:cubicBezTo>
                  <a:cubicBezTo>
                    <a:pt x="9867" y="54081"/>
                    <a:pt x="3756" y="51850"/>
                    <a:pt x="2800" y="5775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4" name="Google Shape;1707;p7"/>
            <p:cNvSpPr/>
            <p:nvPr/>
          </p:nvSpPr>
          <p:spPr>
            <a:xfrm>
              <a:off x="1598040" y="-1217520"/>
              <a:ext cx="648000" cy="1423440"/>
            </a:xfrm>
            <a:custGeom>
              <a:avLst/>
              <a:gdLst>
                <a:gd name="textAreaLeft" fmla="*/ 0 w 648000"/>
                <a:gd name="textAreaRight" fmla="*/ 648720 w 648000"/>
                <a:gd name="textAreaTop" fmla="*/ 0 h 1423440"/>
                <a:gd name="textAreaBottom" fmla="*/ 1424160 h 1423440"/>
              </a:gdLst>
              <a:ahLst/>
              <a:rect l="textAreaLeft" t="textAreaTop" r="textAreaRight" b="textAreaBottom"/>
              <a:pathLst>
                <a:path fill="none" w="25952" h="56962">
                  <a:moveTo>
                    <a:pt x="5365" y="0"/>
                  </a:moveTo>
                  <a:cubicBezTo>
                    <a:pt x="3221" y="1940"/>
                    <a:pt x="0" y="4692"/>
                    <a:pt x="1531" y="7981"/>
                  </a:cubicBezTo>
                  <a:cubicBezTo>
                    <a:pt x="2463" y="9978"/>
                    <a:pt x="4734" y="11331"/>
                    <a:pt x="6568" y="12360"/>
                  </a:cubicBezTo>
                  <a:cubicBezTo>
                    <a:pt x="11542" y="15144"/>
                    <a:pt x="17186" y="16645"/>
                    <a:pt x="21998" y="19715"/>
                  </a:cubicBezTo>
                  <a:cubicBezTo>
                    <a:pt x="23540" y="20705"/>
                    <a:pt x="25504" y="22040"/>
                    <a:pt x="25781" y="24016"/>
                  </a:cubicBezTo>
                  <a:cubicBezTo>
                    <a:pt x="25952" y="25251"/>
                    <a:pt x="25366" y="26875"/>
                    <a:pt x="24945" y="28015"/>
                  </a:cubicBezTo>
                  <a:cubicBezTo>
                    <a:pt x="23940" y="30749"/>
                    <a:pt x="22151" y="33136"/>
                    <a:pt x="20467" y="35482"/>
                  </a:cubicBezTo>
                  <a:cubicBezTo>
                    <a:pt x="18684" y="37966"/>
                    <a:pt x="16807" y="40489"/>
                    <a:pt x="15827" y="43421"/>
                  </a:cubicBezTo>
                  <a:cubicBezTo>
                    <a:pt x="15036" y="45784"/>
                    <a:pt x="15454" y="48533"/>
                    <a:pt x="13361" y="50289"/>
                  </a:cubicBezTo>
                  <a:cubicBezTo>
                    <a:pt x="9650" y="53398"/>
                    <a:pt x="4114" y="51182"/>
                    <a:pt x="2505" y="5696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5" name="Google Shape;1708;p7"/>
            <p:cNvSpPr/>
            <p:nvPr/>
          </p:nvSpPr>
          <p:spPr>
            <a:xfrm>
              <a:off x="1562400" y="-1191240"/>
              <a:ext cx="611640" cy="1404000"/>
            </a:xfrm>
            <a:custGeom>
              <a:avLst/>
              <a:gdLst>
                <a:gd name="textAreaLeft" fmla="*/ 0 w 611640"/>
                <a:gd name="textAreaRight" fmla="*/ 612360 w 611640"/>
                <a:gd name="textAreaTop" fmla="*/ 0 h 1404000"/>
                <a:gd name="textAreaBottom" fmla="*/ 1404720 h 1404000"/>
              </a:gdLst>
              <a:ahLst/>
              <a:rect l="textAreaLeft" t="textAreaTop" r="textAreaRight" b="textAreaBottom"/>
              <a:pathLst>
                <a:path fill="none" w="24501" h="56184">
                  <a:moveTo>
                    <a:pt x="4557" y="1"/>
                  </a:moveTo>
                  <a:cubicBezTo>
                    <a:pt x="2506" y="2025"/>
                    <a:pt x="1" y="4421"/>
                    <a:pt x="1117" y="7552"/>
                  </a:cubicBezTo>
                  <a:cubicBezTo>
                    <a:pt x="1889" y="9723"/>
                    <a:pt x="4040" y="11145"/>
                    <a:pt x="5913" y="12315"/>
                  </a:cubicBezTo>
                  <a:cubicBezTo>
                    <a:pt x="10767" y="15340"/>
                    <a:pt x="16450" y="16982"/>
                    <a:pt x="21090" y="20359"/>
                  </a:cubicBezTo>
                  <a:cubicBezTo>
                    <a:pt x="22407" y="21313"/>
                    <a:pt x="24097" y="22726"/>
                    <a:pt x="24332" y="24464"/>
                  </a:cubicBezTo>
                  <a:cubicBezTo>
                    <a:pt x="24500" y="25718"/>
                    <a:pt x="23947" y="27336"/>
                    <a:pt x="23511" y="28488"/>
                  </a:cubicBezTo>
                  <a:cubicBezTo>
                    <a:pt x="22573" y="30984"/>
                    <a:pt x="20931" y="33140"/>
                    <a:pt x="19361" y="35266"/>
                  </a:cubicBezTo>
                  <a:cubicBezTo>
                    <a:pt x="17692" y="37530"/>
                    <a:pt x="15957" y="39822"/>
                    <a:pt x="15052" y="42516"/>
                  </a:cubicBezTo>
                  <a:cubicBezTo>
                    <a:pt x="14264" y="44840"/>
                    <a:pt x="14655" y="47445"/>
                    <a:pt x="12667" y="49219"/>
                  </a:cubicBezTo>
                  <a:cubicBezTo>
                    <a:pt x="8989" y="52491"/>
                    <a:pt x="3408" y="50506"/>
                    <a:pt x="1661" y="5618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6" name="Google Shape;1709;p7"/>
            <p:cNvSpPr/>
            <p:nvPr/>
          </p:nvSpPr>
          <p:spPr>
            <a:xfrm>
              <a:off x="1532520" y="-1159920"/>
              <a:ext cx="578160" cy="1385280"/>
            </a:xfrm>
            <a:custGeom>
              <a:avLst/>
              <a:gdLst>
                <a:gd name="textAreaLeft" fmla="*/ 0 w 578160"/>
                <a:gd name="textAreaRight" fmla="*/ 578880 w 578160"/>
                <a:gd name="textAreaTop" fmla="*/ 0 h 1385280"/>
                <a:gd name="textAreaBottom" fmla="*/ 1386000 h 1385280"/>
              </a:gdLst>
              <a:ahLst/>
              <a:rect l="textAreaLeft" t="textAreaTop" r="textAreaRight" b="textAreaBottom"/>
              <a:pathLst>
                <a:path fill="none" w="23150" h="55438">
                  <a:moveTo>
                    <a:pt x="4015" y="1"/>
                  </a:moveTo>
                  <a:cubicBezTo>
                    <a:pt x="2189" y="1962"/>
                    <a:pt x="0" y="4139"/>
                    <a:pt x="746" y="7101"/>
                  </a:cubicBezTo>
                  <a:cubicBezTo>
                    <a:pt x="1317" y="9374"/>
                    <a:pt x="3422" y="11013"/>
                    <a:pt x="5236" y="12285"/>
                  </a:cubicBezTo>
                  <a:cubicBezTo>
                    <a:pt x="9689" y="15400"/>
                    <a:pt x="14970" y="17211"/>
                    <a:pt x="19270" y="20558"/>
                  </a:cubicBezTo>
                  <a:cubicBezTo>
                    <a:pt x="22307" y="22924"/>
                    <a:pt x="23149" y="25375"/>
                    <a:pt x="21787" y="28966"/>
                  </a:cubicBezTo>
                  <a:cubicBezTo>
                    <a:pt x="20933" y="31203"/>
                    <a:pt x="19435" y="33104"/>
                    <a:pt x="17998" y="34983"/>
                  </a:cubicBezTo>
                  <a:cubicBezTo>
                    <a:pt x="16557" y="36862"/>
                    <a:pt x="15057" y="38766"/>
                    <a:pt x="14209" y="41000"/>
                  </a:cubicBezTo>
                  <a:cubicBezTo>
                    <a:pt x="13301" y="43379"/>
                    <a:pt x="13776" y="46076"/>
                    <a:pt x="11863" y="48013"/>
                  </a:cubicBezTo>
                  <a:cubicBezTo>
                    <a:pt x="8351" y="51564"/>
                    <a:pt x="2788" y="49760"/>
                    <a:pt x="996" y="5543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7" name="Google Shape;1710;p7"/>
            <p:cNvSpPr/>
            <p:nvPr/>
          </p:nvSpPr>
          <p:spPr>
            <a:xfrm>
              <a:off x="1505880" y="-1125360"/>
              <a:ext cx="529560" cy="1368000"/>
            </a:xfrm>
            <a:custGeom>
              <a:avLst/>
              <a:gdLst>
                <a:gd name="textAreaLeft" fmla="*/ 0 w 529560"/>
                <a:gd name="textAreaRight" fmla="*/ 530280 w 529560"/>
                <a:gd name="textAreaTop" fmla="*/ 0 h 1368000"/>
                <a:gd name="textAreaBottom" fmla="*/ 1368720 h 1368000"/>
              </a:gdLst>
              <a:ahLst/>
              <a:rect l="textAreaLeft" t="textAreaTop" r="textAreaRight" b="textAreaBottom"/>
              <a:pathLst>
                <a:path fill="none" w="21204" h="54743">
                  <a:moveTo>
                    <a:pt x="3751" y="0"/>
                  </a:moveTo>
                  <a:cubicBezTo>
                    <a:pt x="1955" y="2090"/>
                    <a:pt x="1" y="4288"/>
                    <a:pt x="801" y="7271"/>
                  </a:cubicBezTo>
                  <a:cubicBezTo>
                    <a:pt x="1420" y="9581"/>
                    <a:pt x="3459" y="11304"/>
                    <a:pt x="5275" y="12687"/>
                  </a:cubicBezTo>
                  <a:cubicBezTo>
                    <a:pt x="9230" y="15697"/>
                    <a:pt x="13969" y="17667"/>
                    <a:pt x="17668" y="21014"/>
                  </a:cubicBezTo>
                  <a:cubicBezTo>
                    <a:pt x="20254" y="23351"/>
                    <a:pt x="21204" y="25741"/>
                    <a:pt x="20028" y="29091"/>
                  </a:cubicBezTo>
                  <a:cubicBezTo>
                    <a:pt x="19291" y="31196"/>
                    <a:pt x="17881" y="32931"/>
                    <a:pt x="16501" y="34646"/>
                  </a:cubicBezTo>
                  <a:cubicBezTo>
                    <a:pt x="15120" y="36360"/>
                    <a:pt x="13713" y="38101"/>
                    <a:pt x="12976" y="40203"/>
                  </a:cubicBezTo>
                  <a:cubicBezTo>
                    <a:pt x="12125" y="42626"/>
                    <a:pt x="12613" y="45162"/>
                    <a:pt x="10610" y="47104"/>
                  </a:cubicBezTo>
                  <a:cubicBezTo>
                    <a:pt x="9239" y="48436"/>
                    <a:pt x="7341" y="48908"/>
                    <a:pt x="5612" y="49588"/>
                  </a:cubicBezTo>
                  <a:cubicBezTo>
                    <a:pt x="2966" y="50629"/>
                    <a:pt x="1399" y="51955"/>
                    <a:pt x="548" y="5474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8" name="Google Shape;1711;p7"/>
            <p:cNvSpPr/>
            <p:nvPr/>
          </p:nvSpPr>
          <p:spPr>
            <a:xfrm>
              <a:off x="1485000" y="-1088280"/>
              <a:ext cx="501120" cy="1352160"/>
            </a:xfrm>
            <a:custGeom>
              <a:avLst/>
              <a:gdLst>
                <a:gd name="textAreaLeft" fmla="*/ 0 w 501120"/>
                <a:gd name="textAreaRight" fmla="*/ 501840 w 501120"/>
                <a:gd name="textAreaTop" fmla="*/ 0 h 1352160"/>
                <a:gd name="textAreaBottom" fmla="*/ 1352880 h 1352160"/>
              </a:gdLst>
              <a:ahLst/>
              <a:rect l="textAreaLeft" t="textAreaTop" r="textAreaRight" b="textAreaBottom"/>
              <a:pathLst>
                <a:path fill="none" w="20077" h="54121">
                  <a:moveTo>
                    <a:pt x="3546" y="1"/>
                  </a:moveTo>
                  <a:cubicBezTo>
                    <a:pt x="1757" y="2256"/>
                    <a:pt x="1" y="4505"/>
                    <a:pt x="876" y="7558"/>
                  </a:cubicBezTo>
                  <a:cubicBezTo>
                    <a:pt x="1561" y="9939"/>
                    <a:pt x="3573" y="11774"/>
                    <a:pt x="5398" y="13295"/>
                  </a:cubicBezTo>
                  <a:cubicBezTo>
                    <a:pt x="8902" y="16209"/>
                    <a:pt x="13136" y="18359"/>
                    <a:pt x="16218" y="21757"/>
                  </a:cubicBezTo>
                  <a:cubicBezTo>
                    <a:pt x="20076" y="26013"/>
                    <a:pt x="17995" y="30469"/>
                    <a:pt x="14781" y="34261"/>
                  </a:cubicBezTo>
                  <a:cubicBezTo>
                    <a:pt x="13548" y="35720"/>
                    <a:pt x="12300" y="37172"/>
                    <a:pt x="11653" y="38997"/>
                  </a:cubicBezTo>
                  <a:cubicBezTo>
                    <a:pt x="10883" y="41172"/>
                    <a:pt x="11304" y="43472"/>
                    <a:pt x="9876" y="45418"/>
                  </a:cubicBezTo>
                  <a:cubicBezTo>
                    <a:pt x="8619" y="47129"/>
                    <a:pt x="6595" y="47823"/>
                    <a:pt x="4764" y="48716"/>
                  </a:cubicBezTo>
                  <a:cubicBezTo>
                    <a:pt x="2274" y="49928"/>
                    <a:pt x="903" y="51426"/>
                    <a:pt x="151" y="54120"/>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59" name="Google Shape;1712;p7"/>
            <p:cNvSpPr/>
            <p:nvPr/>
          </p:nvSpPr>
          <p:spPr>
            <a:xfrm>
              <a:off x="1462680" y="-1050480"/>
              <a:ext cx="438840" cy="1339200"/>
            </a:xfrm>
            <a:custGeom>
              <a:avLst/>
              <a:gdLst>
                <a:gd name="textAreaLeft" fmla="*/ 0 w 438840"/>
                <a:gd name="textAreaRight" fmla="*/ 439560 w 438840"/>
                <a:gd name="textAreaTop" fmla="*/ 0 h 1339200"/>
                <a:gd name="textAreaBottom" fmla="*/ 1339920 h 1339200"/>
              </a:gdLst>
              <a:ahLst/>
              <a:rect l="textAreaLeft" t="textAreaTop" r="textAreaRight" b="textAreaBottom"/>
              <a:pathLst>
                <a:path fill="none" w="17587" h="53597">
                  <a:moveTo>
                    <a:pt x="3567" y="0"/>
                  </a:moveTo>
                  <a:cubicBezTo>
                    <a:pt x="1835" y="2337"/>
                    <a:pt x="280" y="4592"/>
                    <a:pt x="1068" y="7638"/>
                  </a:cubicBezTo>
                  <a:cubicBezTo>
                    <a:pt x="1603" y="9725"/>
                    <a:pt x="3056" y="11376"/>
                    <a:pt x="4511" y="12886"/>
                  </a:cubicBezTo>
                  <a:cubicBezTo>
                    <a:pt x="7566" y="16052"/>
                    <a:pt x="11482" y="18383"/>
                    <a:pt x="14218" y="21856"/>
                  </a:cubicBezTo>
                  <a:cubicBezTo>
                    <a:pt x="17586" y="26129"/>
                    <a:pt x="16419" y="30192"/>
                    <a:pt x="13121" y="33840"/>
                  </a:cubicBezTo>
                  <a:cubicBezTo>
                    <a:pt x="11882" y="35214"/>
                    <a:pt x="10700" y="36537"/>
                    <a:pt x="10201" y="38378"/>
                  </a:cubicBezTo>
                  <a:cubicBezTo>
                    <a:pt x="9596" y="40609"/>
                    <a:pt x="9984" y="42699"/>
                    <a:pt x="8460" y="44671"/>
                  </a:cubicBezTo>
                  <a:cubicBezTo>
                    <a:pt x="7269" y="46217"/>
                    <a:pt x="5492" y="46981"/>
                    <a:pt x="3901" y="48009"/>
                  </a:cubicBezTo>
                  <a:cubicBezTo>
                    <a:pt x="1721" y="49423"/>
                    <a:pt x="611" y="51062"/>
                    <a:pt x="1" y="53597"/>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0" name="Google Shape;1713;p7"/>
            <p:cNvSpPr/>
            <p:nvPr/>
          </p:nvSpPr>
          <p:spPr>
            <a:xfrm>
              <a:off x="1439280" y="-1013040"/>
              <a:ext cx="379080" cy="1328760"/>
            </a:xfrm>
            <a:custGeom>
              <a:avLst/>
              <a:gdLst>
                <a:gd name="textAreaLeft" fmla="*/ 0 w 379080"/>
                <a:gd name="textAreaRight" fmla="*/ 379800 w 379080"/>
                <a:gd name="textAreaTop" fmla="*/ 0 h 1328760"/>
                <a:gd name="textAreaBottom" fmla="*/ 1329480 h 1328760"/>
              </a:gdLst>
              <a:ahLst/>
              <a:rect l="textAreaLeft" t="textAreaTop" r="textAreaRight" b="textAreaBottom"/>
              <a:pathLst>
                <a:path fill="none" w="15190" h="53183">
                  <a:moveTo>
                    <a:pt x="3672" y="1"/>
                  </a:moveTo>
                  <a:cubicBezTo>
                    <a:pt x="1994" y="2452"/>
                    <a:pt x="623" y="4746"/>
                    <a:pt x="1360" y="7828"/>
                  </a:cubicBezTo>
                  <a:cubicBezTo>
                    <a:pt x="1778" y="9573"/>
                    <a:pt x="2857" y="11202"/>
                    <a:pt x="3955" y="12586"/>
                  </a:cubicBezTo>
                  <a:cubicBezTo>
                    <a:pt x="6631" y="15966"/>
                    <a:pt x="10261" y="18570"/>
                    <a:pt x="12633" y="22203"/>
                  </a:cubicBezTo>
                  <a:cubicBezTo>
                    <a:pt x="15189" y="26109"/>
                    <a:pt x="14678" y="30217"/>
                    <a:pt x="11518" y="33395"/>
                  </a:cubicBezTo>
                  <a:cubicBezTo>
                    <a:pt x="10528" y="34385"/>
                    <a:pt x="9593" y="35329"/>
                    <a:pt x="9121" y="36685"/>
                  </a:cubicBezTo>
                  <a:cubicBezTo>
                    <a:pt x="8369" y="38853"/>
                    <a:pt x="8904" y="41039"/>
                    <a:pt x="7720" y="43132"/>
                  </a:cubicBezTo>
                  <a:cubicBezTo>
                    <a:pt x="6727" y="44889"/>
                    <a:pt x="5115" y="45884"/>
                    <a:pt x="3597" y="47117"/>
                  </a:cubicBezTo>
                  <a:cubicBezTo>
                    <a:pt x="1555" y="48771"/>
                    <a:pt x="518" y="50578"/>
                    <a:pt x="0" y="53182"/>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1" name="Google Shape;1714;p7"/>
            <p:cNvSpPr/>
            <p:nvPr/>
          </p:nvSpPr>
          <p:spPr>
            <a:xfrm>
              <a:off x="1416960" y="-978120"/>
              <a:ext cx="324000" cy="1321920"/>
            </a:xfrm>
            <a:custGeom>
              <a:avLst/>
              <a:gdLst>
                <a:gd name="textAreaLeft" fmla="*/ 0 w 324000"/>
                <a:gd name="textAreaRight" fmla="*/ 324720 w 324000"/>
                <a:gd name="textAreaTop" fmla="*/ 0 h 1321920"/>
                <a:gd name="textAreaBottom" fmla="*/ 1322640 h 1321920"/>
              </a:gdLst>
              <a:ahLst/>
              <a:rect l="textAreaLeft" t="textAreaTop" r="textAreaRight" b="textAreaBottom"/>
              <a:pathLst>
                <a:path fill="none" w="12985" h="52911">
                  <a:moveTo>
                    <a:pt x="3678" y="0"/>
                  </a:moveTo>
                  <a:cubicBezTo>
                    <a:pt x="752" y="4664"/>
                    <a:pt x="896" y="8501"/>
                    <a:pt x="3961" y="12976"/>
                  </a:cubicBezTo>
                  <a:cubicBezTo>
                    <a:pt x="6174" y="16215"/>
                    <a:pt x="9187" y="18945"/>
                    <a:pt x="10988" y="22464"/>
                  </a:cubicBezTo>
                  <a:cubicBezTo>
                    <a:pt x="12835" y="26075"/>
                    <a:pt x="12985" y="30189"/>
                    <a:pt x="9891" y="32931"/>
                  </a:cubicBezTo>
                  <a:cubicBezTo>
                    <a:pt x="8943" y="33773"/>
                    <a:pt x="8144" y="34540"/>
                    <a:pt x="7768" y="35785"/>
                  </a:cubicBezTo>
                  <a:cubicBezTo>
                    <a:pt x="7097" y="38017"/>
                    <a:pt x="7632" y="40221"/>
                    <a:pt x="6493" y="42419"/>
                  </a:cubicBezTo>
                  <a:cubicBezTo>
                    <a:pt x="5699" y="43956"/>
                    <a:pt x="4430" y="45068"/>
                    <a:pt x="3242" y="46286"/>
                  </a:cubicBezTo>
                  <a:cubicBezTo>
                    <a:pt x="1317" y="48265"/>
                    <a:pt x="430" y="50162"/>
                    <a:pt x="0" y="52911"/>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2" name="Google Shape;1715;p7"/>
            <p:cNvSpPr/>
            <p:nvPr/>
          </p:nvSpPr>
          <p:spPr>
            <a:xfrm>
              <a:off x="1393560" y="-946440"/>
              <a:ext cx="282960" cy="1319040"/>
            </a:xfrm>
            <a:custGeom>
              <a:avLst/>
              <a:gdLst>
                <a:gd name="textAreaLeft" fmla="*/ 0 w 282960"/>
                <a:gd name="textAreaRight" fmla="*/ 283680 w 282960"/>
                <a:gd name="textAreaTop" fmla="*/ 0 h 1319040"/>
                <a:gd name="textAreaBottom" fmla="*/ 1319760 h 1319040"/>
              </a:gdLst>
              <a:ahLst/>
              <a:rect l="textAreaLeft" t="textAreaTop" r="textAreaRight" b="textAreaBottom"/>
              <a:pathLst>
                <a:path fill="none" w="11347" h="52794">
                  <a:moveTo>
                    <a:pt x="3534" y="0"/>
                  </a:moveTo>
                  <a:cubicBezTo>
                    <a:pt x="903" y="4685"/>
                    <a:pt x="1123" y="8568"/>
                    <a:pt x="3742" y="13135"/>
                  </a:cubicBezTo>
                  <a:cubicBezTo>
                    <a:pt x="5510" y="16218"/>
                    <a:pt x="7874" y="18972"/>
                    <a:pt x="9299" y="22241"/>
                  </a:cubicBezTo>
                  <a:cubicBezTo>
                    <a:pt x="10721" y="25513"/>
                    <a:pt x="11347" y="30090"/>
                    <a:pt x="8331" y="32471"/>
                  </a:cubicBezTo>
                  <a:cubicBezTo>
                    <a:pt x="5450" y="34751"/>
                    <a:pt x="6821" y="38080"/>
                    <a:pt x="5591" y="41246"/>
                  </a:cubicBezTo>
                  <a:cubicBezTo>
                    <a:pt x="4945" y="42912"/>
                    <a:pt x="3844" y="44235"/>
                    <a:pt x="2792" y="45652"/>
                  </a:cubicBezTo>
                  <a:cubicBezTo>
                    <a:pt x="1111" y="47907"/>
                    <a:pt x="326" y="49973"/>
                    <a:pt x="1" y="5279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3" name="Google Shape;1716;p7"/>
            <p:cNvSpPr/>
            <p:nvPr/>
          </p:nvSpPr>
          <p:spPr>
            <a:xfrm>
              <a:off x="1367640" y="-919440"/>
              <a:ext cx="239400" cy="1320480"/>
            </a:xfrm>
            <a:custGeom>
              <a:avLst/>
              <a:gdLst>
                <a:gd name="textAreaLeft" fmla="*/ 0 w 239400"/>
                <a:gd name="textAreaRight" fmla="*/ 240120 w 239400"/>
                <a:gd name="textAreaTop" fmla="*/ 0 h 1320480"/>
                <a:gd name="textAreaBottom" fmla="*/ 1321200 h 1320480"/>
              </a:gdLst>
              <a:ahLst/>
              <a:rect l="textAreaLeft" t="textAreaTop" r="textAreaRight" b="textAreaBottom"/>
              <a:pathLst>
                <a:path fill="none" w="9609" h="52855">
                  <a:moveTo>
                    <a:pt x="3209" y="1"/>
                  </a:moveTo>
                  <a:cubicBezTo>
                    <a:pt x="876" y="4836"/>
                    <a:pt x="1279" y="8709"/>
                    <a:pt x="3594" y="13458"/>
                  </a:cubicBezTo>
                  <a:cubicBezTo>
                    <a:pt x="5134" y="16618"/>
                    <a:pt x="7191" y="19607"/>
                    <a:pt x="8156" y="23020"/>
                  </a:cubicBezTo>
                  <a:cubicBezTo>
                    <a:pt x="8935" y="25760"/>
                    <a:pt x="9608" y="30208"/>
                    <a:pt x="6914" y="32012"/>
                  </a:cubicBezTo>
                  <a:cubicBezTo>
                    <a:pt x="4217" y="33816"/>
                    <a:pt x="5476" y="37596"/>
                    <a:pt x="4638" y="40441"/>
                  </a:cubicBezTo>
                  <a:cubicBezTo>
                    <a:pt x="4096" y="42272"/>
                    <a:pt x="3116" y="43815"/>
                    <a:pt x="2181" y="45457"/>
                  </a:cubicBezTo>
                  <a:cubicBezTo>
                    <a:pt x="809" y="47859"/>
                    <a:pt x="214" y="50103"/>
                    <a:pt x="1" y="52854"/>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4" name="Google Shape;1717;p7"/>
            <p:cNvSpPr/>
            <p:nvPr/>
          </p:nvSpPr>
          <p:spPr>
            <a:xfrm>
              <a:off x="1336680" y="-898920"/>
              <a:ext cx="207720" cy="1326960"/>
            </a:xfrm>
            <a:custGeom>
              <a:avLst/>
              <a:gdLst>
                <a:gd name="textAreaLeft" fmla="*/ 0 w 207720"/>
                <a:gd name="textAreaRight" fmla="*/ 208440 w 207720"/>
                <a:gd name="textAreaTop" fmla="*/ 0 h 1326960"/>
                <a:gd name="textAreaBottom" fmla="*/ 1327680 h 1326960"/>
              </a:gdLst>
              <a:ahLst/>
              <a:rect l="textAreaLeft" t="textAreaTop" r="textAreaRight" b="textAreaBottom"/>
              <a:pathLst>
                <a:path fill="none" w="8343" h="53113">
                  <a:moveTo>
                    <a:pt x="2662" y="1"/>
                  </a:moveTo>
                  <a:cubicBezTo>
                    <a:pt x="927" y="4511"/>
                    <a:pt x="1276" y="8174"/>
                    <a:pt x="2978" y="12616"/>
                  </a:cubicBezTo>
                  <a:cubicBezTo>
                    <a:pt x="4238" y="15909"/>
                    <a:pt x="6015" y="19036"/>
                    <a:pt x="6833" y="22491"/>
                  </a:cubicBezTo>
                  <a:cubicBezTo>
                    <a:pt x="7428" y="25020"/>
                    <a:pt x="8342" y="29931"/>
                    <a:pt x="5735" y="31573"/>
                  </a:cubicBezTo>
                  <a:cubicBezTo>
                    <a:pt x="3125" y="33215"/>
                    <a:pt x="4421" y="37419"/>
                    <a:pt x="3756" y="40143"/>
                  </a:cubicBezTo>
                  <a:cubicBezTo>
                    <a:pt x="3287" y="42080"/>
                    <a:pt x="2382" y="43812"/>
                    <a:pt x="1618" y="45640"/>
                  </a:cubicBezTo>
                  <a:cubicBezTo>
                    <a:pt x="581" y="48103"/>
                    <a:pt x="133" y="50443"/>
                    <a:pt x="1" y="53113"/>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5" name="Google Shape;1718;p7"/>
            <p:cNvSpPr/>
            <p:nvPr/>
          </p:nvSpPr>
          <p:spPr>
            <a:xfrm>
              <a:off x="1291680" y="-885960"/>
              <a:ext cx="188280" cy="1338840"/>
            </a:xfrm>
            <a:custGeom>
              <a:avLst/>
              <a:gdLst>
                <a:gd name="textAreaLeft" fmla="*/ 0 w 188280"/>
                <a:gd name="textAreaRight" fmla="*/ 189000 w 188280"/>
                <a:gd name="textAreaTop" fmla="*/ 0 h 1338840"/>
                <a:gd name="textAreaBottom" fmla="*/ 1339560 h 1338840"/>
              </a:gdLst>
              <a:ahLst/>
              <a:rect l="textAreaLeft" t="textAreaTop" r="textAreaRight" b="textAreaBottom"/>
              <a:pathLst>
                <a:path fill="none" w="7561" h="53589">
                  <a:moveTo>
                    <a:pt x="2132" y="1"/>
                  </a:moveTo>
                  <a:cubicBezTo>
                    <a:pt x="0" y="8177"/>
                    <a:pt x="4712" y="14411"/>
                    <a:pt x="6219" y="22152"/>
                  </a:cubicBezTo>
                  <a:cubicBezTo>
                    <a:pt x="6730" y="24768"/>
                    <a:pt x="7560" y="29405"/>
                    <a:pt x="5146" y="31158"/>
                  </a:cubicBezTo>
                  <a:cubicBezTo>
                    <a:pt x="2734" y="32908"/>
                    <a:pt x="3922" y="37049"/>
                    <a:pt x="3392" y="39846"/>
                  </a:cubicBezTo>
                  <a:cubicBezTo>
                    <a:pt x="2490" y="44600"/>
                    <a:pt x="430" y="48633"/>
                    <a:pt x="283" y="53588"/>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6" name="Google Shape;1719;p7"/>
            <p:cNvSpPr/>
            <p:nvPr/>
          </p:nvSpPr>
          <p:spPr>
            <a:xfrm>
              <a:off x="1252440" y="-882000"/>
              <a:ext cx="168840" cy="1356840"/>
            </a:xfrm>
            <a:custGeom>
              <a:avLst/>
              <a:gdLst>
                <a:gd name="textAreaLeft" fmla="*/ 0 w 168840"/>
                <a:gd name="textAreaRight" fmla="*/ 169560 w 168840"/>
                <a:gd name="textAreaTop" fmla="*/ 0 h 1356840"/>
                <a:gd name="textAreaBottom" fmla="*/ 1357560 h 1356840"/>
              </a:gdLst>
              <a:ahLst/>
              <a:rect l="textAreaLeft" t="textAreaTop" r="textAreaRight" b="textAreaBottom"/>
              <a:pathLst>
                <a:path fill="none" w="6785" h="54307">
                  <a:moveTo>
                    <a:pt x="737" y="0"/>
                  </a:moveTo>
                  <a:cubicBezTo>
                    <a:pt x="13" y="7759"/>
                    <a:pt x="4033" y="14206"/>
                    <a:pt x="5416" y="21613"/>
                  </a:cubicBezTo>
                  <a:cubicBezTo>
                    <a:pt x="5922" y="24316"/>
                    <a:pt x="6785" y="28887"/>
                    <a:pt x="4394" y="30784"/>
                  </a:cubicBezTo>
                  <a:cubicBezTo>
                    <a:pt x="2003" y="32685"/>
                    <a:pt x="3119" y="36985"/>
                    <a:pt x="2677" y="39860"/>
                  </a:cubicBezTo>
                  <a:cubicBezTo>
                    <a:pt x="1910" y="44798"/>
                    <a:pt x="112" y="49230"/>
                    <a:pt x="1" y="54306"/>
                  </a:cubicBezTo>
                </a:path>
              </a:pathLst>
            </a:custGeom>
            <a:solidFill>
              <a:schemeClr val="lt1"/>
            </a:solidFill>
            <a:ln w="9525">
              <a:solidFill>
                <a:srgbClr val="fffff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967" name="Google Shape;1720;p7"/>
          <p:cNvGrpSpPr/>
          <p:nvPr/>
        </p:nvGrpSpPr>
        <p:grpSpPr>
          <a:xfrm>
            <a:off x="-390960" y="539280"/>
            <a:ext cx="974160" cy="974160"/>
            <a:chOff x="-390960" y="539280"/>
            <a:chExt cx="974160" cy="974160"/>
          </a:xfrm>
        </p:grpSpPr>
        <p:sp>
          <p:nvSpPr>
            <p:cNvPr id="968" name="Google Shape;1721;p7"/>
            <p:cNvSpPr/>
            <p:nvPr/>
          </p:nvSpPr>
          <p:spPr>
            <a:xfrm>
              <a:off x="-390960" y="539280"/>
              <a:ext cx="974160" cy="974160"/>
            </a:xfrm>
            <a:custGeom>
              <a:avLst/>
              <a:gdLst>
                <a:gd name="textAreaLeft" fmla="*/ 0 w 974160"/>
                <a:gd name="textAreaRight" fmla="*/ 974880 w 974160"/>
                <a:gd name="textAreaTop" fmla="*/ 0 h 974160"/>
                <a:gd name="textAreaBottom" fmla="*/ 974880 h 974160"/>
              </a:gdLst>
              <a:ahLst/>
              <a:rect l="textAreaLeft" t="textAreaTop" r="textAreaRight" b="textAreaBottom"/>
              <a:pathLst>
                <a:path fill="none" w="29284" h="29284">
                  <a:moveTo>
                    <a:pt x="29283" y="14642"/>
                  </a:moveTo>
                  <a:cubicBezTo>
                    <a:pt x="29283" y="18527"/>
                    <a:pt x="27741" y="22250"/>
                    <a:pt x="24995" y="24996"/>
                  </a:cubicBezTo>
                  <a:cubicBezTo>
                    <a:pt x="22250" y="27741"/>
                    <a:pt x="18524" y="29284"/>
                    <a:pt x="14642" y="29284"/>
                  </a:cubicBezTo>
                  <a:cubicBezTo>
                    <a:pt x="10760" y="29284"/>
                    <a:pt x="7034" y="27741"/>
                    <a:pt x="4288" y="24996"/>
                  </a:cubicBezTo>
                  <a:cubicBezTo>
                    <a:pt x="1543" y="22250"/>
                    <a:pt x="0" y="18527"/>
                    <a:pt x="0" y="14642"/>
                  </a:cubicBezTo>
                  <a:cubicBezTo>
                    <a:pt x="0" y="6556"/>
                    <a:pt x="6556" y="0"/>
                    <a:pt x="14642" y="0"/>
                  </a:cubicBezTo>
                  <a:cubicBezTo>
                    <a:pt x="18524" y="0"/>
                    <a:pt x="22250" y="1543"/>
                    <a:pt x="24995" y="4291"/>
                  </a:cubicBezTo>
                  <a:cubicBezTo>
                    <a:pt x="27741" y="7037"/>
                    <a:pt x="29283" y="10760"/>
                    <a:pt x="29283" y="14642"/>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69" name="Google Shape;1722;p7"/>
            <p:cNvSpPr/>
            <p:nvPr/>
          </p:nvSpPr>
          <p:spPr>
            <a:xfrm>
              <a:off x="-309960" y="620280"/>
              <a:ext cx="811800" cy="811800"/>
            </a:xfrm>
            <a:custGeom>
              <a:avLst/>
              <a:gdLst>
                <a:gd name="textAreaLeft" fmla="*/ 0 w 811800"/>
                <a:gd name="textAreaRight" fmla="*/ 812520 w 811800"/>
                <a:gd name="textAreaTop" fmla="*/ 0 h 811800"/>
                <a:gd name="textAreaBottom" fmla="*/ 812520 h 811800"/>
              </a:gdLst>
              <a:ahLst/>
              <a:rect l="textAreaLeft" t="textAreaTop" r="textAreaRight" b="textAreaBottom"/>
              <a:pathLst>
                <a:path fill="none" w="24413" h="24413">
                  <a:moveTo>
                    <a:pt x="24413" y="12207"/>
                  </a:moveTo>
                  <a:cubicBezTo>
                    <a:pt x="24413" y="18949"/>
                    <a:pt x="18949" y="24413"/>
                    <a:pt x="12207" y="24413"/>
                  </a:cubicBezTo>
                  <a:cubicBezTo>
                    <a:pt x="5465" y="24413"/>
                    <a:pt x="1" y="18949"/>
                    <a:pt x="1" y="12207"/>
                  </a:cubicBezTo>
                  <a:cubicBezTo>
                    <a:pt x="1" y="5468"/>
                    <a:pt x="5465" y="1"/>
                    <a:pt x="12207" y="1"/>
                  </a:cubicBezTo>
                  <a:cubicBezTo>
                    <a:pt x="18949" y="1"/>
                    <a:pt x="24413" y="5468"/>
                    <a:pt x="24413" y="12207"/>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0" name="Google Shape;1723;p7"/>
            <p:cNvSpPr/>
            <p:nvPr/>
          </p:nvSpPr>
          <p:spPr>
            <a:xfrm>
              <a:off x="-228960" y="701280"/>
              <a:ext cx="649800" cy="649800"/>
            </a:xfrm>
            <a:custGeom>
              <a:avLst/>
              <a:gdLst>
                <a:gd name="textAreaLeft" fmla="*/ 0 w 649800"/>
                <a:gd name="textAreaRight" fmla="*/ 650520 w 649800"/>
                <a:gd name="textAreaTop" fmla="*/ 0 h 649800"/>
                <a:gd name="textAreaBottom" fmla="*/ 650520 h 649800"/>
              </a:gdLst>
              <a:ahLst/>
              <a:rect l="textAreaLeft" t="textAreaTop" r="textAreaRight" b="textAreaBottom"/>
              <a:pathLst>
                <a:path fill="none" w="19541" h="19542">
                  <a:moveTo>
                    <a:pt x="19541" y="9771"/>
                  </a:moveTo>
                  <a:cubicBezTo>
                    <a:pt x="19541" y="15166"/>
                    <a:pt x="15166" y="19541"/>
                    <a:pt x="9771" y="19541"/>
                  </a:cubicBezTo>
                  <a:cubicBezTo>
                    <a:pt x="4376" y="19541"/>
                    <a:pt x="1" y="15166"/>
                    <a:pt x="1" y="9771"/>
                  </a:cubicBezTo>
                  <a:cubicBezTo>
                    <a:pt x="1" y="4376"/>
                    <a:pt x="4376" y="1"/>
                    <a:pt x="9771" y="1"/>
                  </a:cubicBezTo>
                  <a:cubicBezTo>
                    <a:pt x="15166" y="1"/>
                    <a:pt x="19541" y="4376"/>
                    <a:pt x="19541" y="9771"/>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1" name="Google Shape;1724;p7"/>
            <p:cNvSpPr/>
            <p:nvPr/>
          </p:nvSpPr>
          <p:spPr>
            <a:xfrm>
              <a:off x="-148320" y="781920"/>
              <a:ext cx="488520" cy="488520"/>
            </a:xfrm>
            <a:custGeom>
              <a:avLst/>
              <a:gdLst>
                <a:gd name="textAreaLeft" fmla="*/ 0 w 488520"/>
                <a:gd name="textAreaRight" fmla="*/ 489240 w 488520"/>
                <a:gd name="textAreaTop" fmla="*/ 0 h 488520"/>
                <a:gd name="textAreaBottom" fmla="*/ 489240 h 488520"/>
              </a:gdLst>
              <a:ahLst/>
              <a:rect l="textAreaLeft" t="textAreaTop" r="textAreaRight" b="textAreaBottom"/>
              <a:pathLst>
                <a:path fill="none" w="14700" h="14700">
                  <a:moveTo>
                    <a:pt x="14699" y="7350"/>
                  </a:moveTo>
                  <a:cubicBezTo>
                    <a:pt x="14699" y="11410"/>
                    <a:pt x="11409" y="14699"/>
                    <a:pt x="7350" y="14699"/>
                  </a:cubicBezTo>
                  <a:cubicBezTo>
                    <a:pt x="3290" y="14699"/>
                    <a:pt x="0" y="11410"/>
                    <a:pt x="0" y="7350"/>
                  </a:cubicBezTo>
                  <a:cubicBezTo>
                    <a:pt x="0" y="3293"/>
                    <a:pt x="3290" y="1"/>
                    <a:pt x="7350" y="1"/>
                  </a:cubicBezTo>
                  <a:cubicBezTo>
                    <a:pt x="11409" y="1"/>
                    <a:pt x="14699" y="3293"/>
                    <a:pt x="14699" y="7350"/>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2" name="Google Shape;1725;p7"/>
            <p:cNvSpPr/>
            <p:nvPr/>
          </p:nvSpPr>
          <p:spPr>
            <a:xfrm>
              <a:off x="-68400" y="861840"/>
              <a:ext cx="328680" cy="328680"/>
            </a:xfrm>
            <a:custGeom>
              <a:avLst/>
              <a:gdLst>
                <a:gd name="textAreaLeft" fmla="*/ 0 w 328680"/>
                <a:gd name="textAreaRight" fmla="*/ 329400 w 328680"/>
                <a:gd name="textAreaTop" fmla="*/ 0 h 328680"/>
                <a:gd name="textAreaBottom" fmla="*/ 329400 h 328680"/>
              </a:gdLst>
              <a:ahLst/>
              <a:rect l="textAreaLeft" t="textAreaTop" r="textAreaRight" b="textAreaBottom"/>
              <a:pathLst>
                <a:path fill="none" w="9900" h="9900">
                  <a:moveTo>
                    <a:pt x="9900" y="4950"/>
                  </a:moveTo>
                  <a:cubicBezTo>
                    <a:pt x="9900" y="7683"/>
                    <a:pt x="7683" y="9900"/>
                    <a:pt x="4950" y="9900"/>
                  </a:cubicBezTo>
                  <a:cubicBezTo>
                    <a:pt x="2216" y="9900"/>
                    <a:pt x="0" y="7683"/>
                    <a:pt x="0" y="4950"/>
                  </a:cubicBezTo>
                  <a:cubicBezTo>
                    <a:pt x="0" y="2216"/>
                    <a:pt x="2216" y="0"/>
                    <a:pt x="4950" y="0"/>
                  </a:cubicBezTo>
                  <a:cubicBezTo>
                    <a:pt x="7683" y="0"/>
                    <a:pt x="9900" y="2216"/>
                    <a:pt x="9900" y="4950"/>
                  </a:cubicBezTo>
                  <a:close/>
                </a:path>
              </a:pathLst>
            </a:custGeom>
            <a:noFill/>
            <a:ln w="9525">
              <a:solidFill>
                <a:srgbClr val="5557f1"/>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3" name="Google Shape;1726;p7"/>
            <p:cNvSpPr/>
            <p:nvPr/>
          </p:nvSpPr>
          <p:spPr>
            <a:xfrm>
              <a:off x="8280" y="938520"/>
              <a:ext cx="176040" cy="176040"/>
            </a:xfrm>
            <a:custGeom>
              <a:avLst/>
              <a:gdLst>
                <a:gd name="textAreaLeft" fmla="*/ 0 w 176040"/>
                <a:gd name="textAreaRight" fmla="*/ 176760 w 176040"/>
                <a:gd name="textAreaTop" fmla="*/ 0 h 176040"/>
                <a:gd name="textAreaBottom" fmla="*/ 176760 h 176040"/>
              </a:gdLst>
              <a:ahLst/>
              <a:rect l="textAreaLeft" t="textAreaTop" r="textAreaRight" b="textAreaBottom"/>
              <a:pathLst>
                <a:path fill="none" w="5306" h="5309">
                  <a:moveTo>
                    <a:pt x="5305" y="2653"/>
                  </a:moveTo>
                  <a:cubicBezTo>
                    <a:pt x="5305" y="4120"/>
                    <a:pt x="4117" y="5308"/>
                    <a:pt x="2653" y="5308"/>
                  </a:cubicBezTo>
                  <a:cubicBezTo>
                    <a:pt x="1188" y="5308"/>
                    <a:pt x="0" y="4120"/>
                    <a:pt x="0" y="2653"/>
                  </a:cubicBezTo>
                  <a:cubicBezTo>
                    <a:pt x="0" y="1189"/>
                    <a:pt x="1188" y="1"/>
                    <a:pt x="2653" y="1"/>
                  </a:cubicBezTo>
                  <a:cubicBezTo>
                    <a:pt x="4117" y="1"/>
                    <a:pt x="5305" y="1189"/>
                    <a:pt x="5305" y="2653"/>
                  </a:cubicBezTo>
                  <a:close/>
                </a:path>
              </a:pathLst>
            </a:custGeom>
            <a:noFill/>
            <a:ln w="9525">
              <a:solidFill>
                <a:srgbClr val="5557f1"/>
              </a:solidFill>
              <a:miter/>
            </a:ln>
          </p:spPr>
          <p:style>
            <a:lnRef idx="0"/>
            <a:fillRef idx="0"/>
            <a:effectRef idx="0"/>
            <a:fontRef idx="minor"/>
          </p:style>
          <p:txBody>
            <a:bodyPr lIns="90000" rIns="90000" tIns="88200" bIns="882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4" name="Google Shape;1727;p7"/>
            <p:cNvSpPr/>
            <p:nvPr/>
          </p:nvSpPr>
          <p:spPr>
            <a:xfrm>
              <a:off x="54360" y="984960"/>
              <a:ext cx="83160" cy="82800"/>
            </a:xfrm>
            <a:custGeom>
              <a:avLst/>
              <a:gdLst>
                <a:gd name="textAreaLeft" fmla="*/ 0 w 83160"/>
                <a:gd name="textAreaRight" fmla="*/ 83880 w 83160"/>
                <a:gd name="textAreaTop" fmla="*/ 0 h 82800"/>
                <a:gd name="textAreaBottom" fmla="*/ 83520 h 82800"/>
              </a:gdLst>
              <a:ahLst/>
              <a:rect l="textAreaLeft" t="textAreaTop" r="textAreaRight" b="textAreaBottom"/>
              <a:pathLst>
                <a:path fill="none" w="2515" h="2511">
                  <a:moveTo>
                    <a:pt x="2515" y="1254"/>
                  </a:moveTo>
                  <a:cubicBezTo>
                    <a:pt x="2515" y="1949"/>
                    <a:pt x="1952" y="2511"/>
                    <a:pt x="1258" y="2511"/>
                  </a:cubicBezTo>
                  <a:cubicBezTo>
                    <a:pt x="563" y="2511"/>
                    <a:pt x="1" y="1949"/>
                    <a:pt x="1" y="1254"/>
                  </a:cubicBezTo>
                  <a:cubicBezTo>
                    <a:pt x="1" y="562"/>
                    <a:pt x="563" y="0"/>
                    <a:pt x="1258" y="0"/>
                  </a:cubicBezTo>
                  <a:cubicBezTo>
                    <a:pt x="1952" y="0"/>
                    <a:pt x="2515" y="562"/>
                    <a:pt x="2515" y="1254"/>
                  </a:cubicBezTo>
                  <a:close/>
                </a:path>
              </a:pathLst>
            </a:custGeom>
            <a:noFill/>
            <a:ln w="9525">
              <a:solidFill>
                <a:srgbClr val="5557f1"/>
              </a:solidFill>
              <a:miter/>
            </a:ln>
          </p:spPr>
          <p:style>
            <a:lnRef idx="0"/>
            <a:fillRef idx="0"/>
            <a:effectRef idx="0"/>
            <a:fontRef idx="minor"/>
          </p:style>
          <p:txBody>
            <a:bodyPr lIns="90000" rIns="90000" tIns="41760" bIns="41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975" name="Google Shape;1728;p7"/>
          <p:cNvGrpSpPr/>
          <p:nvPr/>
        </p:nvGrpSpPr>
        <p:grpSpPr>
          <a:xfrm>
            <a:off x="8560800" y="3629520"/>
            <a:ext cx="974160" cy="974160"/>
            <a:chOff x="8560800" y="3629520"/>
            <a:chExt cx="974160" cy="974160"/>
          </a:xfrm>
        </p:grpSpPr>
        <p:sp>
          <p:nvSpPr>
            <p:cNvPr id="976" name="Google Shape;1729;p7"/>
            <p:cNvSpPr/>
            <p:nvPr/>
          </p:nvSpPr>
          <p:spPr>
            <a:xfrm rot="5400000">
              <a:off x="8560800" y="3629520"/>
              <a:ext cx="974160" cy="973800"/>
            </a:xfrm>
            <a:custGeom>
              <a:avLst/>
              <a:gdLst>
                <a:gd name="textAreaLeft" fmla="*/ 0 w 974160"/>
                <a:gd name="textAreaRight" fmla="*/ 974880 w 974160"/>
                <a:gd name="textAreaTop" fmla="*/ 0 h 973800"/>
                <a:gd name="textAreaBottom" fmla="*/ 974520 h 973800"/>
              </a:gdLst>
              <a:ahLst/>
              <a:rect l="textAreaLeft" t="textAreaTop" r="textAreaRight" b="textAreaBottom"/>
              <a:pathLst>
                <a:path fill="none" w="30243" h="30241">
                  <a:moveTo>
                    <a:pt x="0" y="15121"/>
                  </a:moveTo>
                  <a:cubicBezTo>
                    <a:pt x="6" y="6560"/>
                    <a:pt x="6553" y="4"/>
                    <a:pt x="15120" y="1"/>
                  </a:cubicBezTo>
                  <a:cubicBezTo>
                    <a:pt x="23290" y="1"/>
                    <a:pt x="30237" y="6914"/>
                    <a:pt x="30237" y="15121"/>
                  </a:cubicBezTo>
                  <a:cubicBezTo>
                    <a:pt x="30243" y="23036"/>
                    <a:pt x="23032" y="30241"/>
                    <a:pt x="15120" y="30238"/>
                  </a:cubicBezTo>
                  <a:cubicBezTo>
                    <a:pt x="6808" y="30238"/>
                    <a:pt x="0" y="23391"/>
                    <a:pt x="0" y="15121"/>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7" name="Google Shape;1730;p7"/>
            <p:cNvSpPr/>
            <p:nvPr/>
          </p:nvSpPr>
          <p:spPr>
            <a:xfrm rot="5400000">
              <a:off x="8600760" y="3663360"/>
              <a:ext cx="898920" cy="899280"/>
            </a:xfrm>
            <a:custGeom>
              <a:avLst/>
              <a:gdLst>
                <a:gd name="textAreaLeft" fmla="*/ 0 w 898920"/>
                <a:gd name="textAreaRight" fmla="*/ 899640 w 898920"/>
                <a:gd name="textAreaTop" fmla="*/ 0 h 899280"/>
                <a:gd name="textAreaBottom" fmla="*/ 900000 h 899280"/>
              </a:gdLst>
              <a:ahLst/>
              <a:rect l="textAreaLeft" t="textAreaTop" r="textAreaRight" b="textAreaBottom"/>
              <a:pathLst>
                <a:path fill="none" w="27916" h="27919">
                  <a:moveTo>
                    <a:pt x="13960" y="27919"/>
                  </a:moveTo>
                  <a:cubicBezTo>
                    <a:pt x="21026" y="27919"/>
                    <a:pt x="27913" y="20966"/>
                    <a:pt x="27913" y="13963"/>
                  </a:cubicBezTo>
                  <a:cubicBezTo>
                    <a:pt x="27916" y="6658"/>
                    <a:pt x="21429" y="1"/>
                    <a:pt x="13960" y="7"/>
                  </a:cubicBezTo>
                  <a:cubicBezTo>
                    <a:pt x="6072" y="13"/>
                    <a:pt x="7" y="6108"/>
                    <a:pt x="4" y="13963"/>
                  </a:cubicBezTo>
                  <a:cubicBezTo>
                    <a:pt x="1" y="21517"/>
                    <a:pt x="6475" y="27919"/>
                    <a:pt x="13960" y="27919"/>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8" name="Google Shape;1731;p7"/>
            <p:cNvSpPr/>
            <p:nvPr/>
          </p:nvSpPr>
          <p:spPr>
            <a:xfrm rot="5400000">
              <a:off x="8644320" y="3690360"/>
              <a:ext cx="824040" cy="826560"/>
            </a:xfrm>
            <a:custGeom>
              <a:avLst/>
              <a:gdLst>
                <a:gd name="textAreaLeft" fmla="*/ 0 w 824040"/>
                <a:gd name="textAreaRight" fmla="*/ 824760 w 824040"/>
                <a:gd name="textAreaTop" fmla="*/ 0 h 826560"/>
                <a:gd name="textAreaBottom" fmla="*/ 827280 h 826560"/>
              </a:gdLst>
              <a:ahLst/>
              <a:rect l="textAreaLeft" t="textAreaTop" r="textAreaRight" b="textAreaBottom"/>
              <a:pathLst>
                <a:path fill="none" w="25595" h="25664">
                  <a:moveTo>
                    <a:pt x="7" y="12826"/>
                  </a:moveTo>
                  <a:cubicBezTo>
                    <a:pt x="16" y="5729"/>
                    <a:pt x="5639" y="1"/>
                    <a:pt x="12799" y="34"/>
                  </a:cubicBezTo>
                  <a:cubicBezTo>
                    <a:pt x="19520" y="64"/>
                    <a:pt x="25594" y="6174"/>
                    <a:pt x="25591" y="12826"/>
                  </a:cubicBezTo>
                  <a:cubicBezTo>
                    <a:pt x="25591" y="19201"/>
                    <a:pt x="19165" y="25577"/>
                    <a:pt x="12799" y="25619"/>
                  </a:cubicBezTo>
                  <a:cubicBezTo>
                    <a:pt x="5997" y="25664"/>
                    <a:pt x="1" y="19655"/>
                    <a:pt x="7" y="12826"/>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79" name="Google Shape;1732;p7"/>
            <p:cNvSpPr/>
            <p:nvPr/>
          </p:nvSpPr>
          <p:spPr>
            <a:xfrm rot="5400000">
              <a:off x="8692200" y="3714480"/>
              <a:ext cx="749160" cy="751320"/>
            </a:xfrm>
            <a:custGeom>
              <a:avLst/>
              <a:gdLst>
                <a:gd name="textAreaLeft" fmla="*/ 0 w 749160"/>
                <a:gd name="textAreaRight" fmla="*/ 749880 w 749160"/>
                <a:gd name="textAreaTop" fmla="*/ 0 h 751320"/>
                <a:gd name="textAreaBottom" fmla="*/ 752040 h 751320"/>
              </a:gdLst>
              <a:ahLst/>
              <a:rect l="textAreaLeft" t="textAreaTop" r="textAreaRight" b="textAreaBottom"/>
              <a:pathLst>
                <a:path fill="none" w="23267" h="23337">
                  <a:moveTo>
                    <a:pt x="11638" y="23294"/>
                  </a:moveTo>
                  <a:cubicBezTo>
                    <a:pt x="17430" y="23252"/>
                    <a:pt x="23267" y="17469"/>
                    <a:pt x="23267" y="11662"/>
                  </a:cubicBezTo>
                  <a:cubicBezTo>
                    <a:pt x="23267" y="5630"/>
                    <a:pt x="17739" y="64"/>
                    <a:pt x="11638" y="34"/>
                  </a:cubicBezTo>
                  <a:cubicBezTo>
                    <a:pt x="5167" y="1"/>
                    <a:pt x="15" y="5248"/>
                    <a:pt x="9" y="11662"/>
                  </a:cubicBezTo>
                  <a:cubicBezTo>
                    <a:pt x="0" y="17854"/>
                    <a:pt x="5473" y="23336"/>
                    <a:pt x="11638" y="23294"/>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0" name="Google Shape;1733;p7"/>
            <p:cNvSpPr/>
            <p:nvPr/>
          </p:nvSpPr>
          <p:spPr>
            <a:xfrm rot="5400000">
              <a:off x="8742240" y="3733560"/>
              <a:ext cx="674280" cy="678240"/>
            </a:xfrm>
            <a:custGeom>
              <a:avLst/>
              <a:gdLst>
                <a:gd name="textAreaLeft" fmla="*/ 0 w 674280"/>
                <a:gd name="textAreaRight" fmla="*/ 675000 w 674280"/>
                <a:gd name="textAreaTop" fmla="*/ 0 h 678240"/>
                <a:gd name="textAreaBottom" fmla="*/ 678960 h 678240"/>
              </a:gdLst>
              <a:ahLst/>
              <a:rect l="textAreaLeft" t="textAreaTop" r="textAreaRight" b="textAreaBottom"/>
              <a:pathLst>
                <a:path fill="none" w="20940" h="21066">
                  <a:moveTo>
                    <a:pt x="7" y="10535"/>
                  </a:moveTo>
                  <a:cubicBezTo>
                    <a:pt x="13" y="4773"/>
                    <a:pt x="4728" y="133"/>
                    <a:pt x="10472" y="64"/>
                  </a:cubicBezTo>
                  <a:cubicBezTo>
                    <a:pt x="16089" y="1"/>
                    <a:pt x="20937" y="5236"/>
                    <a:pt x="20940" y="10535"/>
                  </a:cubicBezTo>
                  <a:cubicBezTo>
                    <a:pt x="20940" y="15662"/>
                    <a:pt x="15824" y="21066"/>
                    <a:pt x="10472" y="20996"/>
                  </a:cubicBezTo>
                  <a:cubicBezTo>
                    <a:pt x="4981" y="20930"/>
                    <a:pt x="1" y="16122"/>
                    <a:pt x="7" y="10535"/>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1" name="Google Shape;1734;p7"/>
            <p:cNvSpPr/>
            <p:nvPr/>
          </p:nvSpPr>
          <p:spPr>
            <a:xfrm rot="5400000">
              <a:off x="8794080" y="3752280"/>
              <a:ext cx="600840" cy="600840"/>
            </a:xfrm>
            <a:custGeom>
              <a:avLst/>
              <a:gdLst>
                <a:gd name="textAreaLeft" fmla="*/ 0 w 600840"/>
                <a:gd name="textAreaRight" fmla="*/ 601560 w 600840"/>
                <a:gd name="textAreaTop" fmla="*/ 0 h 600840"/>
                <a:gd name="textAreaBottom" fmla="*/ 601560 h 600840"/>
              </a:gdLst>
              <a:ahLst/>
              <a:rect l="textAreaLeft" t="textAreaTop" r="textAreaRight" b="textAreaBottom"/>
              <a:pathLst>
                <a:path fill="none" w="18666" h="18669">
                  <a:moveTo>
                    <a:pt x="9343" y="18648"/>
                  </a:moveTo>
                  <a:cubicBezTo>
                    <a:pt x="14152" y="18669"/>
                    <a:pt x="18665" y="14116"/>
                    <a:pt x="18647" y="9346"/>
                  </a:cubicBezTo>
                  <a:cubicBezTo>
                    <a:pt x="18629" y="4574"/>
                    <a:pt x="14332" y="0"/>
                    <a:pt x="9343" y="42"/>
                  </a:cubicBezTo>
                  <a:cubicBezTo>
                    <a:pt x="4219" y="81"/>
                    <a:pt x="81" y="4240"/>
                    <a:pt x="42" y="9346"/>
                  </a:cubicBezTo>
                  <a:cubicBezTo>
                    <a:pt x="0" y="14359"/>
                    <a:pt x="4451" y="18630"/>
                    <a:pt x="9343" y="18648"/>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2" name="Google Shape;1735;p7"/>
            <p:cNvSpPr/>
            <p:nvPr/>
          </p:nvSpPr>
          <p:spPr>
            <a:xfrm rot="5400000">
              <a:off x="8847720" y="3769560"/>
              <a:ext cx="524160" cy="524160"/>
            </a:xfrm>
            <a:custGeom>
              <a:avLst/>
              <a:gdLst>
                <a:gd name="textAreaLeft" fmla="*/ 0 w 524160"/>
                <a:gd name="textAreaRight" fmla="*/ 524880 w 524160"/>
                <a:gd name="textAreaTop" fmla="*/ 0 h 524160"/>
                <a:gd name="textAreaBottom" fmla="*/ 524880 h 524160"/>
              </a:gdLst>
              <a:ahLst/>
              <a:rect l="textAreaLeft" t="textAreaTop" r="textAreaRight" b="textAreaBottom"/>
              <a:pathLst>
                <a:path fill="none" w="16287" h="16285">
                  <a:moveTo>
                    <a:pt x="0" y="8141"/>
                  </a:moveTo>
                  <a:cubicBezTo>
                    <a:pt x="0" y="3646"/>
                    <a:pt x="3648" y="4"/>
                    <a:pt x="8144" y="1"/>
                  </a:cubicBezTo>
                  <a:cubicBezTo>
                    <a:pt x="12561" y="1"/>
                    <a:pt x="16281" y="3751"/>
                    <a:pt x="16281" y="8141"/>
                  </a:cubicBezTo>
                  <a:cubicBezTo>
                    <a:pt x="16287" y="12469"/>
                    <a:pt x="12480" y="16285"/>
                    <a:pt x="8144" y="16285"/>
                  </a:cubicBezTo>
                  <a:cubicBezTo>
                    <a:pt x="3717" y="16285"/>
                    <a:pt x="0" y="12577"/>
                    <a:pt x="0" y="8141"/>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3" name="Google Shape;1736;p7"/>
            <p:cNvSpPr/>
            <p:nvPr/>
          </p:nvSpPr>
          <p:spPr>
            <a:xfrm rot="5400000">
              <a:off x="8901000" y="3785040"/>
              <a:ext cx="449280" cy="449280"/>
            </a:xfrm>
            <a:custGeom>
              <a:avLst/>
              <a:gdLst>
                <a:gd name="textAreaLeft" fmla="*/ 0 w 449280"/>
                <a:gd name="textAreaRight" fmla="*/ 450000 w 449280"/>
                <a:gd name="textAreaTop" fmla="*/ 0 h 449280"/>
                <a:gd name="textAreaBottom" fmla="*/ 450000 h 449280"/>
              </a:gdLst>
              <a:ahLst/>
              <a:rect l="textAreaLeft" t="textAreaTop" r="textAreaRight" b="textAreaBottom"/>
              <a:pathLst>
                <a:path fill="none" w="13957" h="13960">
                  <a:moveTo>
                    <a:pt x="6980" y="13960"/>
                  </a:moveTo>
                  <a:cubicBezTo>
                    <a:pt x="10745" y="13960"/>
                    <a:pt x="13957" y="10745"/>
                    <a:pt x="13957" y="6977"/>
                  </a:cubicBezTo>
                  <a:cubicBezTo>
                    <a:pt x="13957" y="3212"/>
                    <a:pt x="10736" y="1"/>
                    <a:pt x="6980" y="1"/>
                  </a:cubicBezTo>
                  <a:cubicBezTo>
                    <a:pt x="3224" y="1"/>
                    <a:pt x="1" y="3212"/>
                    <a:pt x="1" y="6977"/>
                  </a:cubicBezTo>
                  <a:cubicBezTo>
                    <a:pt x="1" y="10745"/>
                    <a:pt x="3188" y="13954"/>
                    <a:pt x="6980" y="13960"/>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4" name="Google Shape;1737;p7"/>
            <p:cNvSpPr/>
            <p:nvPr/>
          </p:nvSpPr>
          <p:spPr>
            <a:xfrm rot="5400000">
              <a:off x="8951760" y="3800880"/>
              <a:ext cx="377640" cy="375480"/>
            </a:xfrm>
            <a:custGeom>
              <a:avLst/>
              <a:gdLst>
                <a:gd name="textAreaLeft" fmla="*/ 0 w 377640"/>
                <a:gd name="textAreaRight" fmla="*/ 378360 w 377640"/>
                <a:gd name="textAreaTop" fmla="*/ 0 h 375480"/>
                <a:gd name="textAreaBottom" fmla="*/ 376200 h 375480"/>
              </a:gdLst>
              <a:ahLst/>
              <a:rect l="textAreaLeft" t="textAreaTop" r="textAreaRight" b="textAreaBottom"/>
              <a:pathLst>
                <a:path fill="none" w="11741" h="11668">
                  <a:moveTo>
                    <a:pt x="43" y="5822"/>
                  </a:moveTo>
                  <a:cubicBezTo>
                    <a:pt x="79" y="2797"/>
                    <a:pt x="2755" y="12"/>
                    <a:pt x="5858" y="9"/>
                  </a:cubicBezTo>
                  <a:cubicBezTo>
                    <a:pt x="9016" y="0"/>
                    <a:pt x="11602" y="2761"/>
                    <a:pt x="11671" y="5822"/>
                  </a:cubicBezTo>
                  <a:cubicBezTo>
                    <a:pt x="11740" y="8958"/>
                    <a:pt x="8980" y="11668"/>
                    <a:pt x="5858" y="11635"/>
                  </a:cubicBezTo>
                  <a:cubicBezTo>
                    <a:pt x="2734" y="11602"/>
                    <a:pt x="1" y="8955"/>
                    <a:pt x="43" y="5822"/>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5" name="Google Shape;1738;p7"/>
            <p:cNvSpPr/>
            <p:nvPr/>
          </p:nvSpPr>
          <p:spPr>
            <a:xfrm rot="5400000">
              <a:off x="9005040" y="3817440"/>
              <a:ext cx="300600" cy="300960"/>
            </a:xfrm>
            <a:custGeom>
              <a:avLst/>
              <a:gdLst>
                <a:gd name="textAreaLeft" fmla="*/ 0 w 300600"/>
                <a:gd name="textAreaRight" fmla="*/ 301320 w 300600"/>
                <a:gd name="textAreaTop" fmla="*/ 0 h 300960"/>
                <a:gd name="textAreaBottom" fmla="*/ 301680 h 300960"/>
              </a:gdLst>
              <a:ahLst/>
              <a:rect l="textAreaLeft" t="textAreaTop" r="textAreaRight" b="textAreaBottom"/>
              <a:pathLst>
                <a:path fill="none" w="9354" h="9363">
                  <a:moveTo>
                    <a:pt x="4686" y="9326"/>
                  </a:moveTo>
                  <a:cubicBezTo>
                    <a:pt x="7197" y="9362"/>
                    <a:pt x="9317" y="7146"/>
                    <a:pt x="9335" y="4671"/>
                  </a:cubicBezTo>
                  <a:cubicBezTo>
                    <a:pt x="9353" y="2199"/>
                    <a:pt x="7107" y="1"/>
                    <a:pt x="4686" y="22"/>
                  </a:cubicBezTo>
                  <a:cubicBezTo>
                    <a:pt x="2349" y="46"/>
                    <a:pt x="1" y="2247"/>
                    <a:pt x="31" y="4671"/>
                  </a:cubicBezTo>
                  <a:cubicBezTo>
                    <a:pt x="61" y="7098"/>
                    <a:pt x="2220" y="9287"/>
                    <a:pt x="4686" y="9326"/>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6" name="Google Shape;1739;p7"/>
            <p:cNvSpPr/>
            <p:nvPr/>
          </p:nvSpPr>
          <p:spPr>
            <a:xfrm rot="5400000">
              <a:off x="9054720" y="3838680"/>
              <a:ext cx="225360" cy="225720"/>
            </a:xfrm>
            <a:custGeom>
              <a:avLst/>
              <a:gdLst>
                <a:gd name="textAreaLeft" fmla="*/ 0 w 225360"/>
                <a:gd name="textAreaRight" fmla="*/ 226080 w 225360"/>
                <a:gd name="textAreaTop" fmla="*/ 0 h 225720"/>
                <a:gd name="textAreaBottom" fmla="*/ 226440 h 225720"/>
              </a:gdLst>
              <a:ahLst/>
              <a:rect l="textAreaLeft" t="textAreaTop" r="textAreaRight" b="textAreaBottom"/>
              <a:pathLst>
                <a:path fill="none" w="7017" h="7026">
                  <a:moveTo>
                    <a:pt x="3" y="3498"/>
                  </a:moveTo>
                  <a:cubicBezTo>
                    <a:pt x="6" y="1742"/>
                    <a:pt x="1702" y="16"/>
                    <a:pt x="3492" y="7"/>
                  </a:cubicBezTo>
                  <a:cubicBezTo>
                    <a:pt x="5281" y="1"/>
                    <a:pt x="7016" y="1679"/>
                    <a:pt x="6980" y="3498"/>
                  </a:cubicBezTo>
                  <a:cubicBezTo>
                    <a:pt x="6941" y="5320"/>
                    <a:pt x="5356" y="6950"/>
                    <a:pt x="3492" y="6989"/>
                  </a:cubicBezTo>
                  <a:cubicBezTo>
                    <a:pt x="1627" y="7025"/>
                    <a:pt x="0" y="5203"/>
                    <a:pt x="3" y="3498"/>
                  </a:cubicBezTo>
                  <a:close/>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7" name="Google Shape;1740;p7"/>
            <p:cNvSpPr/>
            <p:nvPr/>
          </p:nvSpPr>
          <p:spPr>
            <a:xfrm rot="5400000">
              <a:off x="9102240" y="3861360"/>
              <a:ext cx="150480" cy="151560"/>
            </a:xfrm>
            <a:custGeom>
              <a:avLst/>
              <a:gdLst>
                <a:gd name="textAreaLeft" fmla="*/ 0 w 150480"/>
                <a:gd name="textAreaRight" fmla="*/ 151200 w 150480"/>
                <a:gd name="textAreaTop" fmla="*/ 0 h 151560"/>
                <a:gd name="textAreaBottom" fmla="*/ 152280 h 151560"/>
              </a:gdLst>
              <a:ahLst/>
              <a:rect l="textAreaLeft" t="textAreaTop" r="textAreaRight" b="textAreaBottom"/>
              <a:pathLst>
                <a:path fill="none" w="4695" h="4722">
                  <a:moveTo>
                    <a:pt x="2355" y="4680"/>
                  </a:moveTo>
                  <a:cubicBezTo>
                    <a:pt x="3624" y="4722"/>
                    <a:pt x="4667" y="3582"/>
                    <a:pt x="4682" y="2352"/>
                  </a:cubicBezTo>
                  <a:cubicBezTo>
                    <a:pt x="4694" y="1059"/>
                    <a:pt x="3555" y="1"/>
                    <a:pt x="2355" y="25"/>
                  </a:cubicBezTo>
                  <a:cubicBezTo>
                    <a:pt x="1239" y="49"/>
                    <a:pt x="0" y="1134"/>
                    <a:pt x="27" y="2352"/>
                  </a:cubicBezTo>
                  <a:cubicBezTo>
                    <a:pt x="54" y="3570"/>
                    <a:pt x="1113" y="4638"/>
                    <a:pt x="2355" y="4680"/>
                  </a:cubicBezTo>
                  <a:close/>
                </a:path>
              </a:pathLst>
            </a:custGeom>
            <a:noFill/>
            <a:ln w="9525">
              <a:solidFill>
                <a:srgbClr val="3436df"/>
              </a:solidFill>
              <a:miter/>
            </a:ln>
          </p:spPr>
          <p:style>
            <a:lnRef idx="0"/>
            <a:fillRef idx="0"/>
            <a:effectRef idx="0"/>
            <a:fontRef idx="minor"/>
          </p:style>
          <p:txBody>
            <a:bodyPr lIns="90000" rIns="90000" tIns="75960" bIns="759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8" name="Google Shape;1741;p7"/>
            <p:cNvSpPr/>
            <p:nvPr/>
          </p:nvSpPr>
          <p:spPr>
            <a:xfrm rot="5400000">
              <a:off x="9146880" y="3890880"/>
              <a:ext cx="75600" cy="75240"/>
            </a:xfrm>
            <a:custGeom>
              <a:avLst/>
              <a:gdLst>
                <a:gd name="textAreaLeft" fmla="*/ 0 w 75600"/>
                <a:gd name="textAreaRight" fmla="*/ 76320 w 75600"/>
                <a:gd name="textAreaTop" fmla="*/ 0 h 75240"/>
                <a:gd name="textAreaBottom" fmla="*/ 75960 h 75240"/>
              </a:gdLst>
              <a:ahLst/>
              <a:rect l="textAreaLeft" t="textAreaTop" r="textAreaRight" b="textAreaBottom"/>
              <a:pathLst>
                <a:path fill="none" w="2364" h="2356">
                  <a:moveTo>
                    <a:pt x="21" y="1183"/>
                  </a:moveTo>
                  <a:cubicBezTo>
                    <a:pt x="0" y="533"/>
                    <a:pt x="533" y="1"/>
                    <a:pt x="1182" y="19"/>
                  </a:cubicBezTo>
                  <a:cubicBezTo>
                    <a:pt x="1841" y="31"/>
                    <a:pt x="2334" y="527"/>
                    <a:pt x="2349" y="1183"/>
                  </a:cubicBezTo>
                  <a:cubicBezTo>
                    <a:pt x="2364" y="1835"/>
                    <a:pt x="1841" y="2356"/>
                    <a:pt x="1182" y="2347"/>
                  </a:cubicBezTo>
                  <a:cubicBezTo>
                    <a:pt x="524" y="2341"/>
                    <a:pt x="36" y="1835"/>
                    <a:pt x="21" y="1183"/>
                  </a:cubicBezTo>
                  <a:close/>
                </a:path>
              </a:pathLst>
            </a:custGeom>
            <a:noFill/>
            <a:ln w="9525">
              <a:solidFill>
                <a:srgbClr val="3436df"/>
              </a:solidFill>
              <a:miter/>
            </a:ln>
          </p:spPr>
          <p:style>
            <a:lnRef idx="0"/>
            <a:fillRef idx="0"/>
            <a:effectRef idx="0"/>
            <a:fontRef idx="minor"/>
          </p:style>
          <p:txBody>
            <a:bodyPr lIns="90000" rIns="90000" tIns="37800" bIns="378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89" name="Google Shape;1742;p7"/>
            <p:cNvSpPr/>
            <p:nvPr/>
          </p:nvSpPr>
          <p:spPr>
            <a:xfrm rot="5400000">
              <a:off x="8778240" y="3708000"/>
              <a:ext cx="190440" cy="625680"/>
            </a:xfrm>
            <a:custGeom>
              <a:avLst/>
              <a:gdLst>
                <a:gd name="textAreaLeft" fmla="*/ 0 w 190440"/>
                <a:gd name="textAreaRight" fmla="*/ 191160 w 190440"/>
                <a:gd name="textAreaTop" fmla="*/ 0 h 625680"/>
                <a:gd name="textAreaBottom" fmla="*/ 626400 h 625680"/>
              </a:gdLst>
              <a:ahLst/>
              <a:rect l="textAreaLeft" t="textAreaTop" r="textAreaRight" b="textAreaBottom"/>
              <a:pathLst>
                <a:path fill="none" w="5928" h="19430">
                  <a:moveTo>
                    <a:pt x="4" y="1"/>
                  </a:moveTo>
                  <a:cubicBezTo>
                    <a:pt x="1" y="6845"/>
                    <a:pt x="5714" y="12589"/>
                    <a:pt x="5928" y="1943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0" name="Google Shape;1743;p7"/>
            <p:cNvSpPr/>
            <p:nvPr/>
          </p:nvSpPr>
          <p:spPr>
            <a:xfrm rot="5400000">
              <a:off x="8870400" y="3609360"/>
              <a:ext cx="75240" cy="556920"/>
            </a:xfrm>
            <a:custGeom>
              <a:avLst/>
              <a:gdLst>
                <a:gd name="textAreaLeft" fmla="*/ 0 w 75240"/>
                <a:gd name="textAreaRight" fmla="*/ 75960 w 75240"/>
                <a:gd name="textAreaTop" fmla="*/ 0 h 556920"/>
                <a:gd name="textAreaBottom" fmla="*/ 557640 h 556920"/>
              </a:gdLst>
              <a:ahLst/>
              <a:rect l="textAreaLeft" t="textAreaTop" r="textAreaRight" b="textAreaBottom"/>
              <a:pathLst>
                <a:path fill="none" w="2361" h="17298">
                  <a:moveTo>
                    <a:pt x="2346" y="1"/>
                  </a:moveTo>
                  <a:cubicBezTo>
                    <a:pt x="0" y="5341"/>
                    <a:pt x="2361" y="11686"/>
                    <a:pt x="563" y="17298"/>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1" name="Google Shape;1744;p7"/>
            <p:cNvSpPr/>
            <p:nvPr/>
          </p:nvSpPr>
          <p:spPr>
            <a:xfrm rot="5400000">
              <a:off x="8879760" y="3618360"/>
              <a:ext cx="235080" cy="378360"/>
            </a:xfrm>
            <a:custGeom>
              <a:avLst/>
              <a:gdLst>
                <a:gd name="textAreaLeft" fmla="*/ 0 w 235080"/>
                <a:gd name="textAreaRight" fmla="*/ 235800 w 235080"/>
                <a:gd name="textAreaTop" fmla="*/ 0 h 378360"/>
                <a:gd name="textAreaBottom" fmla="*/ 379080 h 378360"/>
              </a:gdLst>
              <a:ahLst/>
              <a:rect l="textAreaLeft" t="textAreaTop" r="textAreaRight" b="textAreaBottom"/>
              <a:pathLst>
                <a:path fill="none" w="7317" h="11765">
                  <a:moveTo>
                    <a:pt x="7317" y="1"/>
                  </a:moveTo>
                  <a:cubicBezTo>
                    <a:pt x="5245" y="1585"/>
                    <a:pt x="4601" y="3540"/>
                    <a:pt x="3705" y="5916"/>
                  </a:cubicBezTo>
                  <a:cubicBezTo>
                    <a:pt x="2833" y="8225"/>
                    <a:pt x="1817" y="10051"/>
                    <a:pt x="0" y="11765"/>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2" name="Google Shape;1745;p7"/>
            <p:cNvSpPr/>
            <p:nvPr/>
          </p:nvSpPr>
          <p:spPr>
            <a:xfrm rot="5400000">
              <a:off x="8969400" y="3708000"/>
              <a:ext cx="295560" cy="138240"/>
            </a:xfrm>
            <a:custGeom>
              <a:avLst/>
              <a:gdLst>
                <a:gd name="textAreaLeft" fmla="*/ 0 w 295560"/>
                <a:gd name="textAreaRight" fmla="*/ 296280 w 295560"/>
                <a:gd name="textAreaTop" fmla="*/ 0 h 138240"/>
                <a:gd name="textAreaBottom" fmla="*/ 138960 h 138240"/>
              </a:gdLst>
              <a:ahLst/>
              <a:rect l="textAreaLeft" t="textAreaTop" r="textAreaRight" b="textAreaBottom"/>
              <a:pathLst>
                <a:path fill="none" w="9196" h="4313">
                  <a:moveTo>
                    <a:pt x="9196" y="1"/>
                  </a:moveTo>
                  <a:cubicBezTo>
                    <a:pt x="7154" y="211"/>
                    <a:pt x="6029" y="779"/>
                    <a:pt x="4592" y="2151"/>
                  </a:cubicBezTo>
                  <a:cubicBezTo>
                    <a:pt x="3152" y="3522"/>
                    <a:pt x="2042" y="4096"/>
                    <a:pt x="0" y="4313"/>
                  </a:cubicBezTo>
                </a:path>
              </a:pathLst>
            </a:custGeom>
            <a:noFill/>
            <a:ln w="9525">
              <a:solidFill>
                <a:srgbClr val="3436d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3" name="Google Shape;1746;p7"/>
            <p:cNvSpPr/>
            <p:nvPr/>
          </p:nvSpPr>
          <p:spPr>
            <a:xfrm rot="5400000">
              <a:off x="9123120" y="3753720"/>
              <a:ext cx="235080" cy="107280"/>
            </a:xfrm>
            <a:custGeom>
              <a:avLst/>
              <a:gdLst>
                <a:gd name="textAreaLeft" fmla="*/ 0 w 235080"/>
                <a:gd name="textAreaRight" fmla="*/ 235800 w 235080"/>
                <a:gd name="textAreaTop" fmla="*/ 0 h 107280"/>
                <a:gd name="textAreaBottom" fmla="*/ 108000 h 107280"/>
              </a:gdLst>
              <a:ahLst/>
              <a:rect l="textAreaLeft" t="textAreaTop" r="textAreaRight" b="textAreaBottom"/>
              <a:pathLst>
                <a:path fill="none" w="7317" h="3354">
                  <a:moveTo>
                    <a:pt x="7317" y="3354"/>
                  </a:moveTo>
                  <a:cubicBezTo>
                    <a:pt x="4938" y="2064"/>
                    <a:pt x="2397" y="1258"/>
                    <a:pt x="0" y="1"/>
                  </a:cubicBezTo>
                </a:path>
              </a:pathLst>
            </a:custGeom>
            <a:noFill/>
            <a:ln w="9525">
              <a:solidFill>
                <a:srgbClr val="3436d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4" name="Google Shape;1747;p7"/>
            <p:cNvSpPr/>
            <p:nvPr/>
          </p:nvSpPr>
          <p:spPr>
            <a:xfrm rot="5400000">
              <a:off x="9301680" y="3753720"/>
              <a:ext cx="56880" cy="285840"/>
            </a:xfrm>
            <a:custGeom>
              <a:avLst/>
              <a:gdLst>
                <a:gd name="textAreaLeft" fmla="*/ 0 w 56880"/>
                <a:gd name="textAreaRight" fmla="*/ 57600 w 56880"/>
                <a:gd name="textAreaTop" fmla="*/ 0 h 285840"/>
                <a:gd name="textAreaBottom" fmla="*/ 286560 h 285840"/>
              </a:gdLst>
              <a:ahLst/>
              <a:rect l="textAreaLeft" t="textAreaTop" r="textAreaRight" b="textAreaBottom"/>
              <a:pathLst>
                <a:path fill="none" w="1784" h="8893">
                  <a:moveTo>
                    <a:pt x="1784" y="8893"/>
                  </a:moveTo>
                  <a:cubicBezTo>
                    <a:pt x="434" y="5979"/>
                    <a:pt x="1228" y="3014"/>
                    <a:pt x="1" y="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5" name="Google Shape;1748;p7"/>
            <p:cNvSpPr/>
            <p:nvPr/>
          </p:nvSpPr>
          <p:spPr>
            <a:xfrm rot="5400000">
              <a:off x="9266040" y="3846960"/>
              <a:ext cx="190080" cy="347760"/>
            </a:xfrm>
            <a:custGeom>
              <a:avLst/>
              <a:gdLst>
                <a:gd name="textAreaLeft" fmla="*/ 0 w 190080"/>
                <a:gd name="textAreaRight" fmla="*/ 190800 w 190080"/>
                <a:gd name="textAreaTop" fmla="*/ 0 h 347760"/>
                <a:gd name="textAreaBottom" fmla="*/ 348480 h 347760"/>
              </a:gdLst>
              <a:ahLst/>
              <a:rect l="textAreaLeft" t="textAreaTop" r="textAreaRight" b="textAreaBottom"/>
              <a:pathLst>
                <a:path fill="none" w="5925" h="10809">
                  <a:moveTo>
                    <a:pt x="1" y="10809"/>
                  </a:moveTo>
                  <a:cubicBezTo>
                    <a:pt x="524" y="6214"/>
                    <a:pt x="5384" y="4587"/>
                    <a:pt x="5925" y="1"/>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6" name="Google Shape;1749;p7"/>
            <p:cNvSpPr/>
            <p:nvPr/>
          </p:nvSpPr>
          <p:spPr>
            <a:xfrm rot="5400000">
              <a:off x="9115560" y="3997440"/>
              <a:ext cx="429120" cy="285840"/>
            </a:xfrm>
            <a:custGeom>
              <a:avLst/>
              <a:gdLst>
                <a:gd name="textAreaLeft" fmla="*/ 0 w 429120"/>
                <a:gd name="textAreaRight" fmla="*/ 429840 w 429120"/>
                <a:gd name="textAreaTop" fmla="*/ 0 h 285840"/>
                <a:gd name="textAreaBottom" fmla="*/ 286560 h 285840"/>
              </a:gdLst>
              <a:ahLst/>
              <a:rect l="textAreaLeft" t="textAreaTop" r="textAreaRight" b="textAreaBottom"/>
              <a:pathLst>
                <a:path fill="none" w="13338" h="8893">
                  <a:moveTo>
                    <a:pt x="1" y="8893"/>
                  </a:moveTo>
                  <a:cubicBezTo>
                    <a:pt x="3240" y="4562"/>
                    <a:pt x="9600" y="4012"/>
                    <a:pt x="13337" y="0"/>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7" name="Google Shape;1750;p7"/>
            <p:cNvSpPr/>
            <p:nvPr/>
          </p:nvSpPr>
          <p:spPr>
            <a:xfrm rot="5400000">
              <a:off x="8937000" y="4175640"/>
              <a:ext cx="607320" cy="107280"/>
            </a:xfrm>
            <a:custGeom>
              <a:avLst/>
              <a:gdLst>
                <a:gd name="textAreaLeft" fmla="*/ 0 w 607320"/>
                <a:gd name="textAreaRight" fmla="*/ 608040 w 607320"/>
                <a:gd name="textAreaTop" fmla="*/ 0 h 107280"/>
                <a:gd name="textAreaBottom" fmla="*/ 108000 h 107280"/>
              </a:gdLst>
              <a:ahLst/>
              <a:rect l="textAreaLeft" t="textAreaTop" r="textAreaRight" b="textAreaBottom"/>
              <a:pathLst>
                <a:path fill="none" w="18871" h="3354">
                  <a:moveTo>
                    <a:pt x="1" y="3354"/>
                  </a:moveTo>
                  <a:cubicBezTo>
                    <a:pt x="2722" y="1790"/>
                    <a:pt x="6439" y="1955"/>
                    <a:pt x="9485" y="1709"/>
                  </a:cubicBezTo>
                  <a:cubicBezTo>
                    <a:pt x="12658" y="1459"/>
                    <a:pt x="15875" y="1149"/>
                    <a:pt x="18871" y="1"/>
                  </a:cubicBezTo>
                </a:path>
              </a:pathLst>
            </a:custGeom>
            <a:noFill/>
            <a:ln w="9525">
              <a:solidFill>
                <a:srgbClr val="3436df"/>
              </a:solidFill>
              <a:miter/>
            </a:ln>
          </p:spPr>
          <p:style>
            <a:lnRef idx="0"/>
            <a:fillRef idx="0"/>
            <a:effectRef idx="0"/>
            <a:fontRef idx="minor"/>
          </p:style>
          <p:txBody>
            <a:bodyPr lIns="90000" rIns="90000" tIns="54000" bIns="54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8" name="Google Shape;1751;p7"/>
            <p:cNvSpPr/>
            <p:nvPr/>
          </p:nvSpPr>
          <p:spPr>
            <a:xfrm rot="5400000">
              <a:off x="8778600" y="4195440"/>
              <a:ext cx="677520" cy="138240"/>
            </a:xfrm>
            <a:custGeom>
              <a:avLst/>
              <a:gdLst>
                <a:gd name="textAreaLeft" fmla="*/ 0 w 677520"/>
                <a:gd name="textAreaRight" fmla="*/ 678240 w 677520"/>
                <a:gd name="textAreaTop" fmla="*/ 0 h 138240"/>
                <a:gd name="textAreaBottom" fmla="*/ 138960 h 138240"/>
              </a:gdLst>
              <a:ahLst/>
              <a:rect l="textAreaLeft" t="textAreaTop" r="textAreaRight" b="textAreaBottom"/>
              <a:pathLst>
                <a:path fill="none" w="21042" h="4313">
                  <a:moveTo>
                    <a:pt x="1" y="1"/>
                  </a:moveTo>
                  <a:cubicBezTo>
                    <a:pt x="7191" y="10"/>
                    <a:pt x="13855" y="4141"/>
                    <a:pt x="21042" y="4313"/>
                  </a:cubicBezTo>
                </a:path>
              </a:pathLst>
            </a:custGeom>
            <a:noFill/>
            <a:ln w="9525">
              <a:solidFill>
                <a:srgbClr val="3436df"/>
              </a:solidFill>
              <a:miter/>
            </a:ln>
          </p:spPr>
          <p:style>
            <a:lnRef idx="0"/>
            <a:fillRef idx="0"/>
            <a:effectRef idx="0"/>
            <a:fontRef idx="minor"/>
          </p:style>
          <p:txBody>
            <a:bodyPr lIns="90000" rIns="90000" tIns="69480" bIns="6948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999" name="Google Shape;1752;p7"/>
            <p:cNvSpPr/>
            <p:nvPr/>
          </p:nvSpPr>
          <p:spPr>
            <a:xfrm rot="5400000">
              <a:off x="8693640" y="4040280"/>
              <a:ext cx="607320" cy="378360"/>
            </a:xfrm>
            <a:custGeom>
              <a:avLst/>
              <a:gdLst>
                <a:gd name="textAreaLeft" fmla="*/ 0 w 607320"/>
                <a:gd name="textAreaRight" fmla="*/ 608040 w 607320"/>
                <a:gd name="textAreaTop" fmla="*/ 0 h 378360"/>
                <a:gd name="textAreaBottom" fmla="*/ 379080 h 378360"/>
              </a:gdLst>
              <a:ahLst/>
              <a:rect l="textAreaLeft" t="textAreaTop" r="textAreaRight" b="textAreaBottom"/>
              <a:pathLst>
                <a:path fill="none" w="18871" h="11765">
                  <a:moveTo>
                    <a:pt x="1" y="1"/>
                  </a:moveTo>
                  <a:cubicBezTo>
                    <a:pt x="6406" y="3723"/>
                    <a:pt x="12511" y="7961"/>
                    <a:pt x="18871" y="11765"/>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0" name="Google Shape;1753;p7"/>
            <p:cNvSpPr/>
            <p:nvPr/>
          </p:nvSpPr>
          <p:spPr>
            <a:xfrm rot="5400000">
              <a:off x="8693280" y="3861720"/>
              <a:ext cx="429120" cy="556920"/>
            </a:xfrm>
            <a:custGeom>
              <a:avLst/>
              <a:gdLst>
                <a:gd name="textAreaLeft" fmla="*/ 0 w 429120"/>
                <a:gd name="textAreaRight" fmla="*/ 429840 w 429120"/>
                <a:gd name="textAreaTop" fmla="*/ 0 h 556920"/>
                <a:gd name="textAreaBottom" fmla="*/ 557640 h 556920"/>
              </a:gdLst>
              <a:ahLst/>
              <a:rect l="textAreaLeft" t="textAreaTop" r="textAreaRight" b="textAreaBottom"/>
              <a:pathLst>
                <a:path fill="none" w="13338" h="17298">
                  <a:moveTo>
                    <a:pt x="1" y="1"/>
                  </a:moveTo>
                  <a:cubicBezTo>
                    <a:pt x="3700" y="6246"/>
                    <a:pt x="9335" y="11232"/>
                    <a:pt x="13337" y="17298"/>
                  </a:cubicBezTo>
                </a:path>
              </a:pathLst>
            </a:custGeom>
            <a:noFill/>
            <a:ln w="9525">
              <a:solidFill>
                <a:srgbClr val="3436df"/>
              </a:solidFill>
              <a:miter/>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001" name="Google Shape;1754;p7"/>
          <p:cNvGrpSpPr/>
          <p:nvPr/>
        </p:nvGrpSpPr>
        <p:grpSpPr>
          <a:xfrm>
            <a:off x="8663040" y="1055880"/>
            <a:ext cx="177840" cy="589320"/>
            <a:chOff x="8663040" y="1055880"/>
            <a:chExt cx="177840" cy="589320"/>
          </a:xfrm>
        </p:grpSpPr>
        <p:sp>
          <p:nvSpPr>
            <p:cNvPr id="1002" name="Google Shape;1755;p7"/>
            <p:cNvSpPr/>
            <p:nvPr/>
          </p:nvSpPr>
          <p:spPr>
            <a:xfrm rot="10800000">
              <a:off x="880740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1"/>
                  </a:cubicBezTo>
                  <a:cubicBezTo>
                    <a:pt x="0" y="902"/>
                    <a:pt x="259" y="1164"/>
                    <a:pt x="580" y="1164"/>
                  </a:cubicBezTo>
                  <a:cubicBezTo>
                    <a:pt x="905" y="1164"/>
                    <a:pt x="1164" y="902"/>
                    <a:pt x="1164" y="581"/>
                  </a:cubicBezTo>
                  <a:cubicBezTo>
                    <a:pt x="1164" y="259"/>
                    <a:pt x="905" y="0"/>
                    <a:pt x="580"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3" name="Google Shape;1756;p7"/>
            <p:cNvSpPr/>
            <p:nvPr/>
          </p:nvSpPr>
          <p:spPr>
            <a:xfrm rot="10800000">
              <a:off x="873540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1"/>
                  </a:cubicBezTo>
                  <a:cubicBezTo>
                    <a:pt x="1" y="902"/>
                    <a:pt x="263" y="1164"/>
                    <a:pt x="584" y="1164"/>
                  </a:cubicBezTo>
                  <a:cubicBezTo>
                    <a:pt x="906" y="1164"/>
                    <a:pt x="1168" y="902"/>
                    <a:pt x="1168" y="581"/>
                  </a:cubicBezTo>
                  <a:cubicBezTo>
                    <a:pt x="1168"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4" name="Google Shape;1757;p7"/>
            <p:cNvSpPr/>
            <p:nvPr/>
          </p:nvSpPr>
          <p:spPr>
            <a:xfrm rot="10800000">
              <a:off x="8663040" y="14763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1"/>
                  </a:cubicBezTo>
                  <a:cubicBezTo>
                    <a:pt x="1" y="902"/>
                    <a:pt x="262" y="1164"/>
                    <a:pt x="584" y="1164"/>
                  </a:cubicBezTo>
                  <a:cubicBezTo>
                    <a:pt x="906" y="1164"/>
                    <a:pt x="1165" y="902"/>
                    <a:pt x="1165" y="581"/>
                  </a:cubicBezTo>
                  <a:cubicBezTo>
                    <a:pt x="1165"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5" name="Google Shape;1758;p7"/>
            <p:cNvSpPr/>
            <p:nvPr/>
          </p:nvSpPr>
          <p:spPr>
            <a:xfrm rot="10800000">
              <a:off x="880740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6" name="Google Shape;1759;p7"/>
            <p:cNvSpPr/>
            <p:nvPr/>
          </p:nvSpPr>
          <p:spPr>
            <a:xfrm rot="10800000">
              <a:off x="873540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7" name="Google Shape;1760;p7"/>
            <p:cNvSpPr/>
            <p:nvPr/>
          </p:nvSpPr>
          <p:spPr>
            <a:xfrm rot="10800000">
              <a:off x="8663040" y="14065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8" name="Google Shape;1761;p7"/>
            <p:cNvSpPr/>
            <p:nvPr/>
          </p:nvSpPr>
          <p:spPr>
            <a:xfrm rot="10800000">
              <a:off x="880740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62"/>
                    <a:pt x="0" y="584"/>
                  </a:cubicBezTo>
                  <a:cubicBezTo>
                    <a:pt x="0" y="906"/>
                    <a:pt x="259" y="1164"/>
                    <a:pt x="580" y="1164"/>
                  </a:cubicBezTo>
                  <a:cubicBezTo>
                    <a:pt x="905" y="1164"/>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09" name="Google Shape;1762;p7"/>
            <p:cNvSpPr/>
            <p:nvPr/>
          </p:nvSpPr>
          <p:spPr>
            <a:xfrm rot="10800000">
              <a:off x="873540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62"/>
                    <a:pt x="1" y="584"/>
                  </a:cubicBezTo>
                  <a:cubicBezTo>
                    <a:pt x="1" y="906"/>
                    <a:pt x="263" y="1164"/>
                    <a:pt x="584" y="1164"/>
                  </a:cubicBezTo>
                  <a:cubicBezTo>
                    <a:pt x="906" y="1164"/>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0" name="Google Shape;1763;p7"/>
            <p:cNvSpPr/>
            <p:nvPr/>
          </p:nvSpPr>
          <p:spPr>
            <a:xfrm rot="10800000">
              <a:off x="8663040" y="15465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62"/>
                    <a:pt x="1" y="584"/>
                  </a:cubicBezTo>
                  <a:cubicBezTo>
                    <a:pt x="1" y="906"/>
                    <a:pt x="262" y="1164"/>
                    <a:pt x="584" y="1164"/>
                  </a:cubicBezTo>
                  <a:cubicBezTo>
                    <a:pt x="906" y="1164"/>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1" name="Google Shape;1764;p7"/>
            <p:cNvSpPr/>
            <p:nvPr/>
          </p:nvSpPr>
          <p:spPr>
            <a:xfrm rot="10800000">
              <a:off x="880740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3"/>
                    <a:pt x="0" y="584"/>
                  </a:cubicBezTo>
                  <a:cubicBezTo>
                    <a:pt x="0" y="906"/>
                    <a:pt x="259" y="1168"/>
                    <a:pt x="580" y="1168"/>
                  </a:cubicBezTo>
                  <a:cubicBezTo>
                    <a:pt x="905" y="1168"/>
                    <a:pt x="1164" y="906"/>
                    <a:pt x="1164" y="584"/>
                  </a:cubicBezTo>
                  <a:cubicBezTo>
                    <a:pt x="1164" y="263"/>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2" name="Google Shape;1765;p7"/>
            <p:cNvSpPr/>
            <p:nvPr/>
          </p:nvSpPr>
          <p:spPr>
            <a:xfrm rot="10800000">
              <a:off x="873540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3"/>
                    <a:pt x="1" y="584"/>
                  </a:cubicBezTo>
                  <a:cubicBezTo>
                    <a:pt x="1" y="906"/>
                    <a:pt x="263" y="1168"/>
                    <a:pt x="584" y="1168"/>
                  </a:cubicBezTo>
                  <a:cubicBezTo>
                    <a:pt x="906" y="1168"/>
                    <a:pt x="1168" y="906"/>
                    <a:pt x="1168" y="584"/>
                  </a:cubicBezTo>
                  <a:cubicBezTo>
                    <a:pt x="1168"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3" name="Google Shape;1766;p7"/>
            <p:cNvSpPr/>
            <p:nvPr/>
          </p:nvSpPr>
          <p:spPr>
            <a:xfrm rot="10800000">
              <a:off x="8663040" y="161676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3"/>
                    <a:pt x="1" y="584"/>
                  </a:cubicBezTo>
                  <a:cubicBezTo>
                    <a:pt x="1" y="906"/>
                    <a:pt x="262" y="1168"/>
                    <a:pt x="584" y="1168"/>
                  </a:cubicBezTo>
                  <a:cubicBezTo>
                    <a:pt x="906" y="1168"/>
                    <a:pt x="1165" y="906"/>
                    <a:pt x="1165" y="584"/>
                  </a:cubicBezTo>
                  <a:cubicBezTo>
                    <a:pt x="1165" y="263"/>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4" name="Google Shape;1767;p7"/>
            <p:cNvSpPr/>
            <p:nvPr/>
          </p:nvSpPr>
          <p:spPr>
            <a:xfrm rot="10800000">
              <a:off x="880740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7"/>
                    <a:pt x="580" y="1167"/>
                  </a:cubicBezTo>
                  <a:cubicBezTo>
                    <a:pt x="905" y="1167"/>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5" name="Google Shape;1768;p7"/>
            <p:cNvSpPr/>
            <p:nvPr/>
          </p:nvSpPr>
          <p:spPr>
            <a:xfrm rot="10800000">
              <a:off x="873540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7"/>
                    <a:pt x="584" y="1167"/>
                  </a:cubicBezTo>
                  <a:cubicBezTo>
                    <a:pt x="906" y="1167"/>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6" name="Google Shape;1769;p7"/>
            <p:cNvSpPr/>
            <p:nvPr/>
          </p:nvSpPr>
          <p:spPr>
            <a:xfrm rot="10800000">
              <a:off x="8663040" y="13363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7"/>
                    <a:pt x="584" y="1167"/>
                  </a:cubicBezTo>
                  <a:cubicBezTo>
                    <a:pt x="906" y="1167"/>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7" name="Google Shape;1770;p7"/>
            <p:cNvSpPr/>
            <p:nvPr/>
          </p:nvSpPr>
          <p:spPr>
            <a:xfrm rot="10800000">
              <a:off x="880740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4">
                  <a:moveTo>
                    <a:pt x="580" y="0"/>
                  </a:moveTo>
                  <a:cubicBezTo>
                    <a:pt x="259" y="0"/>
                    <a:pt x="0" y="259"/>
                    <a:pt x="0" y="584"/>
                  </a:cubicBezTo>
                  <a:cubicBezTo>
                    <a:pt x="0" y="905"/>
                    <a:pt x="259" y="1164"/>
                    <a:pt x="580" y="1164"/>
                  </a:cubicBezTo>
                  <a:cubicBezTo>
                    <a:pt x="905" y="1164"/>
                    <a:pt x="1164" y="905"/>
                    <a:pt x="1164" y="584"/>
                  </a:cubicBezTo>
                  <a:cubicBezTo>
                    <a:pt x="1164" y="259"/>
                    <a:pt x="905" y="0"/>
                    <a:pt x="580"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8" name="Google Shape;1771;p7"/>
            <p:cNvSpPr/>
            <p:nvPr/>
          </p:nvSpPr>
          <p:spPr>
            <a:xfrm rot="10800000">
              <a:off x="873540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4">
                  <a:moveTo>
                    <a:pt x="584" y="0"/>
                  </a:moveTo>
                  <a:cubicBezTo>
                    <a:pt x="263" y="0"/>
                    <a:pt x="1" y="259"/>
                    <a:pt x="1" y="584"/>
                  </a:cubicBezTo>
                  <a:cubicBezTo>
                    <a:pt x="1" y="905"/>
                    <a:pt x="263" y="1164"/>
                    <a:pt x="584" y="1164"/>
                  </a:cubicBezTo>
                  <a:cubicBezTo>
                    <a:pt x="906" y="1164"/>
                    <a:pt x="1168" y="905"/>
                    <a:pt x="1168" y="584"/>
                  </a:cubicBezTo>
                  <a:cubicBezTo>
                    <a:pt x="1168"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19" name="Google Shape;1772;p7"/>
            <p:cNvSpPr/>
            <p:nvPr/>
          </p:nvSpPr>
          <p:spPr>
            <a:xfrm rot="10800000">
              <a:off x="8663040" y="126612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4">
                  <a:moveTo>
                    <a:pt x="584" y="0"/>
                  </a:moveTo>
                  <a:cubicBezTo>
                    <a:pt x="262" y="0"/>
                    <a:pt x="1" y="259"/>
                    <a:pt x="1" y="584"/>
                  </a:cubicBezTo>
                  <a:cubicBezTo>
                    <a:pt x="1" y="905"/>
                    <a:pt x="262" y="1164"/>
                    <a:pt x="584" y="1164"/>
                  </a:cubicBezTo>
                  <a:cubicBezTo>
                    <a:pt x="906" y="1164"/>
                    <a:pt x="1165" y="905"/>
                    <a:pt x="1165" y="584"/>
                  </a:cubicBezTo>
                  <a:cubicBezTo>
                    <a:pt x="1165" y="259"/>
                    <a:pt x="906" y="0"/>
                    <a:pt x="584"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0" name="Google Shape;1773;p7"/>
            <p:cNvSpPr/>
            <p:nvPr/>
          </p:nvSpPr>
          <p:spPr>
            <a:xfrm rot="10800000">
              <a:off x="880740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8">
                  <a:moveTo>
                    <a:pt x="580" y="1"/>
                  </a:moveTo>
                  <a:cubicBezTo>
                    <a:pt x="259" y="1"/>
                    <a:pt x="0" y="262"/>
                    <a:pt x="0" y="584"/>
                  </a:cubicBezTo>
                  <a:cubicBezTo>
                    <a:pt x="0" y="906"/>
                    <a:pt x="259" y="1168"/>
                    <a:pt x="580" y="1168"/>
                  </a:cubicBezTo>
                  <a:cubicBezTo>
                    <a:pt x="905" y="1168"/>
                    <a:pt x="1164" y="906"/>
                    <a:pt x="1164" y="584"/>
                  </a:cubicBezTo>
                  <a:cubicBezTo>
                    <a:pt x="1164" y="262"/>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1" name="Google Shape;1774;p7"/>
            <p:cNvSpPr/>
            <p:nvPr/>
          </p:nvSpPr>
          <p:spPr>
            <a:xfrm rot="10800000">
              <a:off x="873540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8">
                  <a:moveTo>
                    <a:pt x="584" y="1"/>
                  </a:moveTo>
                  <a:cubicBezTo>
                    <a:pt x="263" y="1"/>
                    <a:pt x="1" y="262"/>
                    <a:pt x="1" y="584"/>
                  </a:cubicBezTo>
                  <a:cubicBezTo>
                    <a:pt x="1" y="906"/>
                    <a:pt x="263" y="1168"/>
                    <a:pt x="584" y="1168"/>
                  </a:cubicBezTo>
                  <a:cubicBezTo>
                    <a:pt x="906" y="1168"/>
                    <a:pt x="1168" y="906"/>
                    <a:pt x="1168" y="584"/>
                  </a:cubicBezTo>
                  <a:cubicBezTo>
                    <a:pt x="1168"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2" name="Google Shape;1775;p7"/>
            <p:cNvSpPr/>
            <p:nvPr/>
          </p:nvSpPr>
          <p:spPr>
            <a:xfrm rot="10800000">
              <a:off x="8663040" y="11962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8">
                  <a:moveTo>
                    <a:pt x="584" y="1"/>
                  </a:moveTo>
                  <a:cubicBezTo>
                    <a:pt x="262" y="1"/>
                    <a:pt x="1" y="262"/>
                    <a:pt x="1" y="584"/>
                  </a:cubicBezTo>
                  <a:cubicBezTo>
                    <a:pt x="1" y="906"/>
                    <a:pt x="262" y="1168"/>
                    <a:pt x="584" y="1168"/>
                  </a:cubicBezTo>
                  <a:cubicBezTo>
                    <a:pt x="906" y="1168"/>
                    <a:pt x="1165" y="906"/>
                    <a:pt x="1165" y="584"/>
                  </a:cubicBezTo>
                  <a:cubicBezTo>
                    <a:pt x="1165" y="262"/>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3" name="Google Shape;1776;p7"/>
            <p:cNvSpPr/>
            <p:nvPr/>
          </p:nvSpPr>
          <p:spPr>
            <a:xfrm rot="10800000">
              <a:off x="880740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4" h="1165">
                  <a:moveTo>
                    <a:pt x="580" y="1"/>
                  </a:moveTo>
                  <a:cubicBezTo>
                    <a:pt x="259" y="1"/>
                    <a:pt x="0" y="259"/>
                    <a:pt x="0" y="581"/>
                  </a:cubicBezTo>
                  <a:cubicBezTo>
                    <a:pt x="0" y="906"/>
                    <a:pt x="259" y="1164"/>
                    <a:pt x="580" y="1164"/>
                  </a:cubicBezTo>
                  <a:cubicBezTo>
                    <a:pt x="905" y="1164"/>
                    <a:pt x="1164" y="906"/>
                    <a:pt x="1164" y="581"/>
                  </a:cubicBezTo>
                  <a:cubicBezTo>
                    <a:pt x="1164" y="259"/>
                    <a:pt x="905" y="1"/>
                    <a:pt x="580"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4" name="Google Shape;1777;p7"/>
            <p:cNvSpPr/>
            <p:nvPr/>
          </p:nvSpPr>
          <p:spPr>
            <a:xfrm rot="10800000">
              <a:off x="873540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8" h="1165">
                  <a:moveTo>
                    <a:pt x="584" y="1"/>
                  </a:moveTo>
                  <a:cubicBezTo>
                    <a:pt x="263" y="1"/>
                    <a:pt x="1" y="259"/>
                    <a:pt x="1" y="581"/>
                  </a:cubicBezTo>
                  <a:cubicBezTo>
                    <a:pt x="1" y="906"/>
                    <a:pt x="263" y="1164"/>
                    <a:pt x="584" y="1164"/>
                  </a:cubicBezTo>
                  <a:cubicBezTo>
                    <a:pt x="906" y="1164"/>
                    <a:pt x="1168" y="906"/>
                    <a:pt x="1168" y="581"/>
                  </a:cubicBezTo>
                  <a:cubicBezTo>
                    <a:pt x="1168"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5" name="Google Shape;1778;p7"/>
            <p:cNvSpPr/>
            <p:nvPr/>
          </p:nvSpPr>
          <p:spPr>
            <a:xfrm rot="10800000">
              <a:off x="8663040" y="1126080"/>
              <a:ext cx="28440" cy="28440"/>
            </a:xfrm>
            <a:custGeom>
              <a:avLst/>
              <a:gdLst>
                <a:gd name="textAreaLeft" fmla="*/ 0 w 28440"/>
                <a:gd name="textAreaRight" fmla="*/ 29160 w 28440"/>
                <a:gd name="textAreaTop" fmla="*/ 0 h 28440"/>
                <a:gd name="textAreaBottom" fmla="*/ 29160 h 28440"/>
              </a:gdLst>
              <a:ahLst/>
              <a:rect l="textAreaLeft" t="textAreaTop" r="textAreaRight" b="textAreaBottom"/>
              <a:pathLst>
                <a:path w="1165" h="1165">
                  <a:moveTo>
                    <a:pt x="584" y="1"/>
                  </a:moveTo>
                  <a:cubicBezTo>
                    <a:pt x="262" y="1"/>
                    <a:pt x="1" y="259"/>
                    <a:pt x="1" y="581"/>
                  </a:cubicBezTo>
                  <a:cubicBezTo>
                    <a:pt x="1" y="906"/>
                    <a:pt x="262" y="1164"/>
                    <a:pt x="584" y="1164"/>
                  </a:cubicBezTo>
                  <a:cubicBezTo>
                    <a:pt x="906" y="1164"/>
                    <a:pt x="1165" y="906"/>
                    <a:pt x="1165" y="581"/>
                  </a:cubicBezTo>
                  <a:cubicBezTo>
                    <a:pt x="1165" y="259"/>
                    <a:pt x="906" y="1"/>
                    <a:pt x="584" y="1"/>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6" name="Google Shape;1779;p7"/>
            <p:cNvSpPr/>
            <p:nvPr/>
          </p:nvSpPr>
          <p:spPr>
            <a:xfrm rot="10800000">
              <a:off x="880740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6" h="1168">
                  <a:moveTo>
                    <a:pt x="782" y="0"/>
                  </a:moveTo>
                  <a:cubicBezTo>
                    <a:pt x="262" y="0"/>
                    <a:pt x="1" y="629"/>
                    <a:pt x="371" y="996"/>
                  </a:cubicBezTo>
                  <a:cubicBezTo>
                    <a:pt x="489" y="1114"/>
                    <a:pt x="635" y="1168"/>
                    <a:pt x="778" y="1168"/>
                  </a:cubicBezTo>
                  <a:cubicBezTo>
                    <a:pt x="1077" y="1168"/>
                    <a:pt x="1363" y="935"/>
                    <a:pt x="1363" y="584"/>
                  </a:cubicBezTo>
                  <a:cubicBezTo>
                    <a:pt x="1366" y="262"/>
                    <a:pt x="1104" y="0"/>
                    <a:pt x="782"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7" name="Google Shape;1780;p7"/>
            <p:cNvSpPr/>
            <p:nvPr/>
          </p:nvSpPr>
          <p:spPr>
            <a:xfrm rot="10800000">
              <a:off x="873540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5" h="1168">
                  <a:moveTo>
                    <a:pt x="781" y="0"/>
                  </a:moveTo>
                  <a:cubicBezTo>
                    <a:pt x="263" y="0"/>
                    <a:pt x="0" y="627"/>
                    <a:pt x="366" y="996"/>
                  </a:cubicBezTo>
                  <a:cubicBezTo>
                    <a:pt x="485" y="1114"/>
                    <a:pt x="631" y="1168"/>
                    <a:pt x="775" y="1168"/>
                  </a:cubicBezTo>
                  <a:cubicBezTo>
                    <a:pt x="1074" y="1168"/>
                    <a:pt x="1362" y="935"/>
                    <a:pt x="1362" y="584"/>
                  </a:cubicBezTo>
                  <a:cubicBezTo>
                    <a:pt x="1365" y="262"/>
                    <a:pt x="1106" y="0"/>
                    <a:pt x="784" y="0"/>
                  </a:cubicBezTo>
                  <a:cubicBezTo>
                    <a:pt x="783" y="0"/>
                    <a:pt x="782" y="0"/>
                    <a:pt x="781"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28" name="Google Shape;1781;p7"/>
            <p:cNvSpPr/>
            <p:nvPr/>
          </p:nvSpPr>
          <p:spPr>
            <a:xfrm rot="10800000">
              <a:off x="8663040" y="1055880"/>
              <a:ext cx="33480" cy="28440"/>
            </a:xfrm>
            <a:custGeom>
              <a:avLst/>
              <a:gdLst>
                <a:gd name="textAreaLeft" fmla="*/ 0 w 33480"/>
                <a:gd name="textAreaRight" fmla="*/ 34200 w 33480"/>
                <a:gd name="textAreaTop" fmla="*/ 0 h 28440"/>
                <a:gd name="textAreaBottom" fmla="*/ 29160 h 28440"/>
              </a:gdLst>
              <a:ahLst/>
              <a:rect l="textAreaLeft" t="textAreaTop" r="textAreaRight" b="textAreaBottom"/>
              <a:pathLst>
                <a:path w="1363" h="1168">
                  <a:moveTo>
                    <a:pt x="779" y="0"/>
                  </a:moveTo>
                  <a:cubicBezTo>
                    <a:pt x="259" y="0"/>
                    <a:pt x="0" y="629"/>
                    <a:pt x="367" y="996"/>
                  </a:cubicBezTo>
                  <a:cubicBezTo>
                    <a:pt x="486" y="1114"/>
                    <a:pt x="632" y="1168"/>
                    <a:pt x="776" y="1168"/>
                  </a:cubicBezTo>
                  <a:cubicBezTo>
                    <a:pt x="1075" y="1168"/>
                    <a:pt x="1363" y="935"/>
                    <a:pt x="1363" y="584"/>
                  </a:cubicBezTo>
                  <a:cubicBezTo>
                    <a:pt x="1363" y="262"/>
                    <a:pt x="1101" y="0"/>
                    <a:pt x="77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029" name="Google Shape;1782;p7"/>
          <p:cNvGrpSpPr/>
          <p:nvPr/>
        </p:nvGrpSpPr>
        <p:grpSpPr>
          <a:xfrm>
            <a:off x="8578440" y="101520"/>
            <a:ext cx="347400" cy="347760"/>
            <a:chOff x="8578440" y="101520"/>
            <a:chExt cx="347400" cy="347760"/>
          </a:xfrm>
        </p:grpSpPr>
        <p:sp>
          <p:nvSpPr>
            <p:cNvPr id="1030" name="Google Shape;1783;p7"/>
            <p:cNvSpPr/>
            <p:nvPr/>
          </p:nvSpPr>
          <p:spPr>
            <a:xfrm rot="10800000">
              <a:off x="8753040" y="2764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w="6941" h="6941">
                  <a:moveTo>
                    <a:pt x="0" y="0"/>
                  </a:moveTo>
                  <a:lnTo>
                    <a:pt x="0" y="6941"/>
                  </a:lnTo>
                  <a:lnTo>
                    <a:pt x="6941" y="6941"/>
                  </a:lnTo>
                  <a:lnTo>
                    <a:pt x="6941"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31" name="Google Shape;1784;p7"/>
            <p:cNvSpPr/>
            <p:nvPr/>
          </p:nvSpPr>
          <p:spPr>
            <a:xfrm rot="10800000">
              <a:off x="8578440" y="10116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fill="none" w="6942" h="6939">
                  <a:moveTo>
                    <a:pt x="1" y="1"/>
                  </a:moveTo>
                  <a:lnTo>
                    <a:pt x="6941" y="1"/>
                  </a:lnTo>
                  <a:lnTo>
                    <a:pt x="6941" y="6938"/>
                  </a:lnTo>
                  <a:lnTo>
                    <a:pt x="1" y="6938"/>
                  </a:lnTo>
                  <a:close/>
                </a:path>
              </a:pathLst>
            </a:custGeom>
            <a:noFill/>
            <a:ln w="9525">
              <a:solidFill>
                <a:srgbClr val="5557f1"/>
              </a:solidFill>
              <a:miter/>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032" name="Google Shape;1785;p7"/>
          <p:cNvGrpSpPr/>
          <p:nvPr/>
        </p:nvGrpSpPr>
        <p:grpSpPr>
          <a:xfrm>
            <a:off x="183240" y="3087720"/>
            <a:ext cx="262440" cy="681480"/>
            <a:chOff x="183240" y="3087720"/>
            <a:chExt cx="262440" cy="681480"/>
          </a:xfrm>
        </p:grpSpPr>
        <p:sp>
          <p:nvSpPr>
            <p:cNvPr id="1033" name="Google Shape;1786;p7"/>
            <p:cNvSpPr/>
            <p:nvPr/>
          </p:nvSpPr>
          <p:spPr>
            <a:xfrm rot="10800000">
              <a:off x="183240" y="3340800"/>
              <a:ext cx="262440" cy="262440"/>
            </a:xfrm>
            <a:custGeom>
              <a:avLst/>
              <a:gdLst>
                <a:gd name="textAreaLeft" fmla="*/ 0 w 262440"/>
                <a:gd name="textAreaRight" fmla="*/ 263160 w 262440"/>
                <a:gd name="textAreaTop" fmla="*/ 0 h 262440"/>
                <a:gd name="textAreaBottom" fmla="*/ 263160 h 262440"/>
              </a:gdLst>
              <a:ahLst/>
              <a:rect l="textAreaLeft" t="textAreaTop" r="textAreaRight" b="textAreaBottom"/>
              <a:pathLst>
                <a:path w="12345" h="12345">
                  <a:moveTo>
                    <a:pt x="4499" y="1"/>
                  </a:moveTo>
                  <a:lnTo>
                    <a:pt x="4499" y="4502"/>
                  </a:lnTo>
                  <a:lnTo>
                    <a:pt x="0" y="4502"/>
                  </a:lnTo>
                  <a:lnTo>
                    <a:pt x="0" y="7846"/>
                  </a:lnTo>
                  <a:lnTo>
                    <a:pt x="4499" y="7846"/>
                  </a:lnTo>
                  <a:lnTo>
                    <a:pt x="4499" y="12345"/>
                  </a:lnTo>
                  <a:lnTo>
                    <a:pt x="7846" y="12345"/>
                  </a:lnTo>
                  <a:lnTo>
                    <a:pt x="7846" y="7846"/>
                  </a:lnTo>
                  <a:lnTo>
                    <a:pt x="12345" y="7846"/>
                  </a:lnTo>
                  <a:lnTo>
                    <a:pt x="12345" y="4502"/>
                  </a:lnTo>
                  <a:lnTo>
                    <a:pt x="7846" y="4502"/>
                  </a:lnTo>
                  <a:lnTo>
                    <a:pt x="7846" y="1"/>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34" name="Google Shape;1787;p7"/>
            <p:cNvSpPr/>
            <p:nvPr/>
          </p:nvSpPr>
          <p:spPr>
            <a:xfrm rot="10800000">
              <a:off x="226800" y="3087720"/>
              <a:ext cx="174960" cy="174960"/>
            </a:xfrm>
            <a:custGeom>
              <a:avLst/>
              <a:gdLst>
                <a:gd name="textAreaLeft" fmla="*/ 0 w 174960"/>
                <a:gd name="textAreaRight" fmla="*/ 175680 w 174960"/>
                <a:gd name="textAreaTop" fmla="*/ 0 h 174960"/>
                <a:gd name="textAreaBottom" fmla="*/ 175680 h 174960"/>
              </a:gdLst>
              <a:ahLst/>
              <a:rect l="textAreaLeft" t="textAreaTop" r="textAreaRight" b="textAreaBottom"/>
              <a:pathLst>
                <a:path w="8234" h="8238">
                  <a:moveTo>
                    <a:pt x="1753" y="1"/>
                  </a:moveTo>
                  <a:lnTo>
                    <a:pt x="0" y="1757"/>
                  </a:lnTo>
                  <a:lnTo>
                    <a:pt x="2358" y="4120"/>
                  </a:lnTo>
                  <a:lnTo>
                    <a:pt x="0" y="6481"/>
                  </a:lnTo>
                  <a:lnTo>
                    <a:pt x="1753" y="8237"/>
                  </a:lnTo>
                  <a:lnTo>
                    <a:pt x="4114" y="5877"/>
                  </a:lnTo>
                  <a:lnTo>
                    <a:pt x="6481" y="8237"/>
                  </a:lnTo>
                  <a:lnTo>
                    <a:pt x="8234" y="6481"/>
                  </a:lnTo>
                  <a:lnTo>
                    <a:pt x="5870" y="4120"/>
                  </a:lnTo>
                  <a:lnTo>
                    <a:pt x="8234" y="1757"/>
                  </a:lnTo>
                  <a:lnTo>
                    <a:pt x="6481" y="1"/>
                  </a:lnTo>
                  <a:lnTo>
                    <a:pt x="4114" y="2367"/>
                  </a:lnTo>
                  <a:lnTo>
                    <a:pt x="1753" y="1"/>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87840" bIns="878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35" name="Google Shape;1788;p7"/>
            <p:cNvSpPr/>
            <p:nvPr/>
          </p:nvSpPr>
          <p:spPr>
            <a:xfrm rot="10800000">
              <a:off x="217080" y="3717000"/>
              <a:ext cx="194760" cy="52200"/>
            </a:xfrm>
            <a:custGeom>
              <a:avLst/>
              <a:gdLst>
                <a:gd name="textAreaLeft" fmla="*/ 0 w 194760"/>
                <a:gd name="textAreaRight" fmla="*/ 195480 w 194760"/>
                <a:gd name="textAreaTop" fmla="*/ 0 h 52200"/>
                <a:gd name="textAreaBottom" fmla="*/ 52920 h 52200"/>
              </a:gdLst>
              <a:ahLst/>
              <a:rect l="textAreaLeft" t="textAreaTop" r="textAreaRight" b="textAreaBottom"/>
              <a:pathLst>
                <a:path w="9163" h="2482">
                  <a:moveTo>
                    <a:pt x="0" y="0"/>
                  </a:moveTo>
                  <a:lnTo>
                    <a:pt x="0" y="2481"/>
                  </a:lnTo>
                  <a:lnTo>
                    <a:pt x="9163" y="2481"/>
                  </a:lnTo>
                  <a:lnTo>
                    <a:pt x="9163" y="0"/>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26280" bIns="2628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036" name="Google Shape;1789;p7"/>
          <p:cNvSpPr/>
          <p:nvPr/>
        </p:nvSpPr>
        <p:spPr>
          <a:xfrm rot="10800000">
            <a:off x="5196960" y="485316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fill="none" w="27639" h="1649">
                <a:moveTo>
                  <a:pt x="0" y="1"/>
                </a:moveTo>
                <a:lnTo>
                  <a:pt x="1726" y="1649"/>
                </a:lnTo>
                <a:lnTo>
                  <a:pt x="3455" y="1"/>
                </a:lnTo>
                <a:lnTo>
                  <a:pt x="5181" y="1649"/>
                </a:lnTo>
                <a:lnTo>
                  <a:pt x="6910" y="1"/>
                </a:lnTo>
                <a:lnTo>
                  <a:pt x="8640" y="1649"/>
                </a:lnTo>
                <a:lnTo>
                  <a:pt x="10363" y="1"/>
                </a:lnTo>
                <a:lnTo>
                  <a:pt x="12092" y="1649"/>
                </a:lnTo>
                <a:lnTo>
                  <a:pt x="13818" y="1"/>
                </a:lnTo>
                <a:lnTo>
                  <a:pt x="15547" y="1649"/>
                </a:lnTo>
                <a:lnTo>
                  <a:pt x="17273" y="1"/>
                </a:lnTo>
                <a:lnTo>
                  <a:pt x="19002" y="1649"/>
                </a:lnTo>
                <a:lnTo>
                  <a:pt x="20728" y="1"/>
                </a:lnTo>
                <a:lnTo>
                  <a:pt x="22457" y="1649"/>
                </a:lnTo>
                <a:lnTo>
                  <a:pt x="24180" y="1"/>
                </a:lnTo>
                <a:lnTo>
                  <a:pt x="25909" y="1649"/>
                </a:lnTo>
                <a:lnTo>
                  <a:pt x="27639" y="1"/>
                </a:lnTo>
              </a:path>
            </a:pathLst>
          </a:custGeom>
          <a:noFill/>
          <a:ln w="19050">
            <a:solidFill>
              <a:srgbClr val="ff8cc9"/>
            </a:solidFill>
            <a:miter/>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37" name="Google Shape;1790;p7"/>
          <p:cNvSpPr/>
          <p:nvPr/>
        </p:nvSpPr>
        <p:spPr>
          <a:xfrm rot="10800000">
            <a:off x="3257640" y="254520"/>
            <a:ext cx="690120" cy="40680"/>
          </a:xfrm>
          <a:custGeom>
            <a:avLst/>
            <a:gdLst>
              <a:gd name="textAreaLeft" fmla="*/ 0 w 690120"/>
              <a:gd name="textAreaRight" fmla="*/ 690840 w 690120"/>
              <a:gd name="textAreaTop" fmla="*/ 0 h 40680"/>
              <a:gd name="textAreaBottom" fmla="*/ 41400 h 40680"/>
            </a:gdLst>
            <a:ahLst/>
            <a:rect l="textAreaLeft" t="textAreaTop" r="textAreaRight" b="textAreaBottom"/>
            <a:pathLst>
              <a:path w="27636" h="1652">
                <a:moveTo>
                  <a:pt x="27636" y="1652"/>
                </a:moveTo>
                <a:lnTo>
                  <a:pt x="25910" y="1"/>
                </a:lnTo>
                <a:lnTo>
                  <a:pt x="24187" y="1652"/>
                </a:lnTo>
                <a:lnTo>
                  <a:pt x="22458" y="1"/>
                </a:lnTo>
                <a:lnTo>
                  <a:pt x="20725" y="1652"/>
                </a:lnTo>
                <a:lnTo>
                  <a:pt x="19002" y="1"/>
                </a:lnTo>
                <a:lnTo>
                  <a:pt x="17273" y="1652"/>
                </a:lnTo>
                <a:lnTo>
                  <a:pt x="15547" y="1"/>
                </a:lnTo>
                <a:lnTo>
                  <a:pt x="13818" y="1652"/>
                </a:lnTo>
                <a:lnTo>
                  <a:pt x="12092" y="1"/>
                </a:lnTo>
                <a:lnTo>
                  <a:pt x="10363" y="1652"/>
                </a:lnTo>
                <a:lnTo>
                  <a:pt x="8640" y="1"/>
                </a:lnTo>
                <a:lnTo>
                  <a:pt x="6911" y="1652"/>
                </a:lnTo>
                <a:lnTo>
                  <a:pt x="5185" y="1"/>
                </a:lnTo>
                <a:lnTo>
                  <a:pt x="3455" y="1652"/>
                </a:lnTo>
                <a:lnTo>
                  <a:pt x="1729" y="1"/>
                </a:lnTo>
                <a:lnTo>
                  <a:pt x="0" y="1652"/>
                </a:lnTo>
              </a:path>
            </a:pathLst>
          </a:custGeom>
          <a:solidFill>
            <a:schemeClr val="lt2"/>
          </a:solidFill>
          <a:ln w="0">
            <a:noFill/>
          </a:ln>
        </p:spPr>
        <p:style>
          <a:lnRef idx="0"/>
          <a:fillRef idx="0"/>
          <a:effectRef idx="0"/>
          <a:fontRef idx="minor"/>
        </p:style>
        <p:txBody>
          <a:bodyPr lIns="90000" rIns="90000" tIns="20520" bIns="205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nvGrpSpPr>
          <p:cNvPr id="1038" name="Google Shape;1791;p7"/>
          <p:cNvGrpSpPr/>
          <p:nvPr/>
        </p:nvGrpSpPr>
        <p:grpSpPr>
          <a:xfrm>
            <a:off x="140040" y="4699080"/>
            <a:ext cx="347400" cy="347400"/>
            <a:chOff x="140040" y="4699080"/>
            <a:chExt cx="347400" cy="347400"/>
          </a:xfrm>
        </p:grpSpPr>
        <p:sp>
          <p:nvSpPr>
            <p:cNvPr id="1039" name="Google Shape;1792;p7"/>
            <p:cNvSpPr/>
            <p:nvPr/>
          </p:nvSpPr>
          <p:spPr>
            <a:xfrm>
              <a:off x="140040" y="46990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w="6941" h="6941">
                  <a:moveTo>
                    <a:pt x="0" y="0"/>
                  </a:moveTo>
                  <a:lnTo>
                    <a:pt x="0" y="6941"/>
                  </a:lnTo>
                  <a:lnTo>
                    <a:pt x="6941" y="6941"/>
                  </a:lnTo>
                  <a:lnTo>
                    <a:pt x="6941" y="0"/>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40" name="Google Shape;1793;p7"/>
            <p:cNvSpPr/>
            <p:nvPr/>
          </p:nvSpPr>
          <p:spPr>
            <a:xfrm>
              <a:off x="314640" y="4873680"/>
              <a:ext cx="172800" cy="172800"/>
            </a:xfrm>
            <a:custGeom>
              <a:avLst/>
              <a:gdLst>
                <a:gd name="textAreaLeft" fmla="*/ 0 w 172800"/>
                <a:gd name="textAreaRight" fmla="*/ 173520 w 172800"/>
                <a:gd name="textAreaTop" fmla="*/ 0 h 172800"/>
                <a:gd name="textAreaBottom" fmla="*/ 173520 h 172800"/>
              </a:gdLst>
              <a:ahLst/>
              <a:rect l="textAreaLeft" t="textAreaTop" r="textAreaRight" b="textAreaBottom"/>
              <a:pathLst>
                <a:path fill="none" w="6942" h="6939">
                  <a:moveTo>
                    <a:pt x="1" y="1"/>
                  </a:moveTo>
                  <a:lnTo>
                    <a:pt x="6941" y="1"/>
                  </a:lnTo>
                  <a:lnTo>
                    <a:pt x="6941" y="6938"/>
                  </a:lnTo>
                  <a:lnTo>
                    <a:pt x="1" y="6938"/>
                  </a:lnTo>
                  <a:close/>
                </a:path>
              </a:pathLst>
            </a:custGeom>
            <a:noFill/>
            <a:ln w="9525">
              <a:solidFill>
                <a:srgbClr val="5557f1"/>
              </a:solidFill>
              <a:miter/>
            </a:ln>
          </p:spPr>
          <p:style>
            <a:lnRef idx="0"/>
            <a:fillRef idx="0"/>
            <a:effectRef idx="0"/>
            <a:fontRef idx="minor"/>
          </p:style>
          <p:txBody>
            <a:bodyPr lIns="90000" rIns="90000" tIns="86760" bIns="8676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grpSp>
        <p:nvGrpSpPr>
          <p:cNvPr id="1041" name="Google Shape;1794;p7"/>
          <p:cNvGrpSpPr/>
          <p:nvPr/>
        </p:nvGrpSpPr>
        <p:grpSpPr>
          <a:xfrm>
            <a:off x="6618960" y="3269160"/>
            <a:ext cx="339840" cy="318600"/>
            <a:chOff x="6618960" y="3269160"/>
            <a:chExt cx="339840" cy="318600"/>
          </a:xfrm>
        </p:grpSpPr>
        <p:sp>
          <p:nvSpPr>
            <p:cNvPr id="1042" name="Google Shape;1795;p7"/>
            <p:cNvSpPr/>
            <p:nvPr/>
          </p:nvSpPr>
          <p:spPr>
            <a:xfrm rot="10800000">
              <a:off x="6805800" y="3269160"/>
              <a:ext cx="98280" cy="98280"/>
            </a:xfrm>
            <a:custGeom>
              <a:avLst/>
              <a:gdLst>
                <a:gd name="textAreaLeft" fmla="*/ 0 w 98280"/>
                <a:gd name="textAreaRight" fmla="*/ 99000 w 98280"/>
                <a:gd name="textAreaTop" fmla="*/ 0 h 98280"/>
                <a:gd name="textAreaBottom" fmla="*/ 99000 h 98280"/>
              </a:gdLst>
              <a:ahLst/>
              <a:rect l="textAreaLeft" t="textAreaTop" r="textAreaRight" b="textAreaBottom"/>
              <a:pathLst>
                <a:path w="3219" h="3219">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49320" bIns="49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43" name="Google Shape;1796;p7"/>
            <p:cNvSpPr/>
            <p:nvPr/>
          </p:nvSpPr>
          <p:spPr>
            <a:xfrm rot="10800000">
              <a:off x="6887520" y="3516480"/>
              <a:ext cx="71280" cy="71280"/>
            </a:xfrm>
            <a:custGeom>
              <a:avLst/>
              <a:gdLst>
                <a:gd name="textAreaLeft" fmla="*/ 0 w 71280"/>
                <a:gd name="textAreaRight" fmla="*/ 72000 w 71280"/>
                <a:gd name="textAreaTop" fmla="*/ 0 h 71280"/>
                <a:gd name="textAreaBottom" fmla="*/ 72000 h 71280"/>
              </a:gdLst>
              <a:ahLst/>
              <a:rect l="textAreaLeft" t="textAreaTop" r="textAreaRight" b="textAreaBottom"/>
              <a:pathLst>
                <a:path w="2334" h="2335">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36000" bIns="36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44" name="Google Shape;1797;p7"/>
            <p:cNvSpPr/>
            <p:nvPr/>
          </p:nvSpPr>
          <p:spPr>
            <a:xfrm rot="10800000">
              <a:off x="6618960" y="3430080"/>
              <a:ext cx="144720" cy="144720"/>
            </a:xfrm>
            <a:custGeom>
              <a:avLst/>
              <a:gdLst>
                <a:gd name="textAreaLeft" fmla="*/ 0 w 144720"/>
                <a:gd name="textAreaRight" fmla="*/ 145440 w 144720"/>
                <a:gd name="textAreaTop" fmla="*/ 0 h 144720"/>
                <a:gd name="textAreaBottom" fmla="*/ 145440 h 144720"/>
              </a:gdLst>
              <a:ahLst/>
              <a:rect l="textAreaLeft" t="textAreaTop" r="textAreaRight" b="textAreaBottom"/>
              <a:pathLst>
                <a:path w="4722" h="4722">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72720" bIns="727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0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04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PlaceHolder 1"/>
          <p:cNvSpPr>
            <a:spLocks noGrp="1"/>
          </p:cNvSpPr>
          <p:nvPr>
            <p:ph type="title"/>
          </p:nvPr>
        </p:nvSpPr>
        <p:spPr>
          <a:xfrm>
            <a:off x="713160" y="1413360"/>
            <a:ext cx="7716960" cy="1811520"/>
          </a:xfrm>
          <a:prstGeom prst="rect">
            <a:avLst/>
          </a:prstGeom>
          <a:noFill/>
          <a:ln w="0">
            <a:noFill/>
          </a:ln>
        </p:spPr>
        <p:txBody>
          <a:bodyPr lIns="0" rIns="0" tIns="0" bIns="0" anchor="ctr">
            <a:noAutofit/>
          </a:bodyPr>
          <a:p>
            <a:pPr indent="0" algn="ctr">
              <a:lnSpc>
                <a:spcPct val="80000"/>
              </a:lnSpc>
              <a:buNone/>
              <a:tabLst>
                <a:tab algn="l" pos="0"/>
              </a:tabLst>
            </a:pPr>
            <a:r>
              <a:rPr b="0" lang="en" sz="4500" spc="-1" strike="noStrike">
                <a:solidFill>
                  <a:schemeClr val="lt1"/>
                </a:solidFill>
                <a:latin typeface="Shrikhand"/>
                <a:ea typeface="Shrikhand"/>
              </a:rPr>
              <a:t>Application of Laplace Transformation in CSE </a:t>
            </a:r>
            <a:endParaRPr b="0" lang="en-US" sz="4500" spc="-1" strike="noStrike">
              <a:solidFill>
                <a:srgbClr val="ffffff"/>
              </a:solidFill>
              <a:latin typeface="Arial"/>
            </a:endParaRPr>
          </a:p>
        </p:txBody>
      </p:sp>
      <p:sp>
        <p:nvSpPr>
          <p:cNvPr id="1084" name="PlaceHolder 2"/>
          <p:cNvSpPr>
            <a:spLocks noGrp="1"/>
          </p:cNvSpPr>
          <p:nvPr>
            <p:ph type="subTitle"/>
          </p:nvPr>
        </p:nvSpPr>
        <p:spPr>
          <a:xfrm>
            <a:off x="2080080" y="3723480"/>
            <a:ext cx="5006160" cy="390960"/>
          </a:xfrm>
          <a:prstGeom prst="rect">
            <a:avLst/>
          </a:prstGeom>
          <a:noFill/>
          <a:ln w="0">
            <a:noFill/>
          </a:ln>
        </p:spPr>
        <p:txBody>
          <a:bodyPr lIns="0" rIns="0" tIns="0" bIns="0" anchor="ctr">
            <a:noAutofit/>
          </a:bodyPr>
          <a:p>
            <a:pPr indent="0" algn="ctr">
              <a:lnSpc>
                <a:spcPct val="100000"/>
              </a:lnSpc>
              <a:buNone/>
              <a:tabLst>
                <a:tab algn="l" pos="0"/>
              </a:tabLst>
            </a:pPr>
            <a:r>
              <a:rPr b="0" lang="en" sz="1700" spc="-1" strike="noStrike">
                <a:solidFill>
                  <a:schemeClr val="lt2"/>
                </a:solidFill>
                <a:latin typeface="Open Sans"/>
                <a:ea typeface="Open Sans"/>
              </a:rPr>
              <a:t>Presented By</a:t>
            </a:r>
            <a:endParaRPr b="0" lang="en-US" sz="1700" spc="-1" strike="noStrike">
              <a:solidFill>
                <a:srgbClr val="ffffff"/>
              </a:solidFill>
              <a:latin typeface="Arial"/>
            </a:endParaRPr>
          </a:p>
          <a:p>
            <a:pPr indent="0" algn="ctr">
              <a:lnSpc>
                <a:spcPct val="100000"/>
              </a:lnSpc>
              <a:buNone/>
              <a:tabLst>
                <a:tab algn="l" pos="0"/>
              </a:tabLst>
            </a:pPr>
            <a:r>
              <a:rPr b="0" lang="en" sz="1700" spc="-1" strike="noStrike">
                <a:solidFill>
                  <a:schemeClr val="lt2"/>
                </a:solidFill>
                <a:latin typeface="Open Sans"/>
                <a:ea typeface="Open Sans"/>
              </a:rPr>
              <a:t>Bishwajit Chakraborty</a:t>
            </a:r>
            <a:endParaRPr b="0" lang="en-US" sz="1700" spc="-1" strike="noStrike">
              <a:solidFill>
                <a:srgbClr val="ffffff"/>
              </a:solidFill>
              <a:latin typeface="Arial"/>
            </a:endParaRPr>
          </a:p>
          <a:p>
            <a:pPr indent="0" algn="ctr">
              <a:lnSpc>
                <a:spcPct val="100000"/>
              </a:lnSpc>
              <a:buNone/>
              <a:tabLst>
                <a:tab algn="l" pos="0"/>
              </a:tabLst>
            </a:pPr>
            <a:r>
              <a:rPr b="0" lang="en" sz="1700" spc="-1" strike="noStrike">
                <a:solidFill>
                  <a:schemeClr val="lt2"/>
                </a:solidFill>
                <a:latin typeface="Open Sans"/>
                <a:ea typeface="Open Sans"/>
              </a:rPr>
              <a:t>0242220005101414</a:t>
            </a:r>
            <a:endParaRPr b="0" lang="en-US" sz="1700" spc="-1" strike="noStrike">
              <a:solidFill>
                <a:srgbClr val="ffffff"/>
              </a:solidFill>
              <a:latin typeface="Arial"/>
            </a:endParaRPr>
          </a:p>
          <a:p>
            <a:pPr indent="0" algn="ctr">
              <a:lnSpc>
                <a:spcPct val="100000"/>
              </a:lnSpc>
              <a:buNone/>
              <a:tabLst>
                <a:tab algn="l" pos="0"/>
              </a:tabLst>
            </a:pPr>
            <a:r>
              <a:rPr b="0" lang="en" sz="1700" spc="-1" strike="noStrike">
                <a:solidFill>
                  <a:schemeClr val="lt2"/>
                </a:solidFill>
                <a:latin typeface="Open Sans"/>
                <a:ea typeface="Open Sans"/>
              </a:rPr>
              <a:t>63_I</a:t>
            </a:r>
            <a:endParaRPr b="0" lang="en-US" sz="1700" spc="-1" strike="noStrike">
              <a:solidFill>
                <a:srgbClr val="ffffff"/>
              </a:solidFill>
              <a:latin typeface="Arial"/>
            </a:endParaRPr>
          </a:p>
        </p:txBody>
      </p:sp>
      <p:sp>
        <p:nvSpPr>
          <p:cNvPr id="1085" name="Google Shape;8345;p36"/>
          <p:cNvSpPr/>
          <p:nvPr/>
        </p:nvSpPr>
        <p:spPr>
          <a:xfrm>
            <a:off x="6643440" y="539640"/>
            <a:ext cx="1786680" cy="3909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endParaRPr b="0" lang="en-US" sz="1400" spc="-1" strike="noStrike">
              <a:solidFill>
                <a:srgbClr val="729fcf"/>
              </a:solidFill>
              <a:latin typeface="Arial"/>
              <a:ea typeface="DejaVu Sans"/>
            </a:endParaRPr>
          </a:p>
        </p:txBody>
      </p:sp>
      <p:grpSp>
        <p:nvGrpSpPr>
          <p:cNvPr id="1086" name="Google Shape;8346;p36"/>
          <p:cNvGrpSpPr/>
          <p:nvPr/>
        </p:nvGrpSpPr>
        <p:grpSpPr>
          <a:xfrm>
            <a:off x="8232120" y="159840"/>
            <a:ext cx="712440" cy="613080"/>
            <a:chOff x="8232120" y="159840"/>
            <a:chExt cx="712440" cy="613080"/>
          </a:xfrm>
        </p:grpSpPr>
        <p:sp>
          <p:nvSpPr>
            <p:cNvPr id="1087" name="Google Shape;8347;p36"/>
            <p:cNvSpPr/>
            <p:nvPr/>
          </p:nvSpPr>
          <p:spPr>
            <a:xfrm>
              <a:off x="8232120" y="159840"/>
              <a:ext cx="551160" cy="551160"/>
            </a:xfrm>
            <a:custGeom>
              <a:avLst/>
              <a:gdLst>
                <a:gd name="textAreaLeft" fmla="*/ 0 w 551160"/>
                <a:gd name="textAreaRight" fmla="*/ 551880 w 551160"/>
                <a:gd name="textAreaTop" fmla="*/ 0 h 551160"/>
                <a:gd name="textAreaBottom" fmla="*/ 551880 h 551160"/>
              </a:gdLst>
              <a:ahLst/>
              <a:rect l="textAreaLeft" t="textAreaTop" r="textAreaRight" b="textAreaBottom"/>
              <a:pathLst>
                <a:path w="32718" h="32719">
                  <a:moveTo>
                    <a:pt x="32718" y="16359"/>
                  </a:moveTo>
                  <a:cubicBezTo>
                    <a:pt x="32718" y="20699"/>
                    <a:pt x="30995" y="24857"/>
                    <a:pt x="27928" y="27925"/>
                  </a:cubicBezTo>
                  <a:cubicBezTo>
                    <a:pt x="24857" y="30995"/>
                    <a:pt x="20698" y="32718"/>
                    <a:pt x="16359" y="32718"/>
                  </a:cubicBezTo>
                  <a:cubicBezTo>
                    <a:pt x="12020" y="32718"/>
                    <a:pt x="7861" y="30995"/>
                    <a:pt x="4791" y="27925"/>
                  </a:cubicBezTo>
                  <a:cubicBezTo>
                    <a:pt x="1723" y="24857"/>
                    <a:pt x="0" y="20699"/>
                    <a:pt x="0" y="16359"/>
                  </a:cubicBezTo>
                  <a:cubicBezTo>
                    <a:pt x="0" y="12020"/>
                    <a:pt x="1723" y="7858"/>
                    <a:pt x="4791" y="4791"/>
                  </a:cubicBezTo>
                  <a:cubicBezTo>
                    <a:pt x="7861" y="1724"/>
                    <a:pt x="12020" y="0"/>
                    <a:pt x="16359" y="0"/>
                  </a:cubicBezTo>
                  <a:cubicBezTo>
                    <a:pt x="20698" y="0"/>
                    <a:pt x="24857" y="1724"/>
                    <a:pt x="27928" y="4791"/>
                  </a:cubicBezTo>
                  <a:cubicBezTo>
                    <a:pt x="30995" y="7858"/>
                    <a:pt x="32718" y="12020"/>
                    <a:pt x="32718" y="16359"/>
                  </a:cubicBez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88" name="Google Shape;8348;p36"/>
            <p:cNvSpPr/>
            <p:nvPr/>
          </p:nvSpPr>
          <p:spPr>
            <a:xfrm>
              <a:off x="8629920" y="458280"/>
              <a:ext cx="314640" cy="314640"/>
            </a:xfrm>
            <a:custGeom>
              <a:avLst/>
              <a:gdLst>
                <a:gd name="textAreaLeft" fmla="*/ 0 w 314640"/>
                <a:gd name="textAreaRight" fmla="*/ 315360 w 314640"/>
                <a:gd name="textAreaTop" fmla="*/ 0 h 314640"/>
                <a:gd name="textAreaBottom" fmla="*/ 315360 h 314640"/>
              </a:gdLst>
              <a:ahLst/>
              <a:rect l="textAreaLeft" t="textAreaTop" r="textAreaRight" b="textAreaBottom"/>
              <a:pathLst>
                <a:path w="20961" h="20961">
                  <a:moveTo>
                    <a:pt x="20961" y="10481"/>
                  </a:moveTo>
                  <a:cubicBezTo>
                    <a:pt x="20961" y="16269"/>
                    <a:pt x="16270" y="20961"/>
                    <a:pt x="10481" y="20961"/>
                  </a:cubicBezTo>
                  <a:cubicBezTo>
                    <a:pt x="4692" y="20961"/>
                    <a:pt x="1" y="16269"/>
                    <a:pt x="1" y="10481"/>
                  </a:cubicBezTo>
                  <a:cubicBezTo>
                    <a:pt x="1" y="4692"/>
                    <a:pt x="4692" y="1"/>
                    <a:pt x="10481" y="1"/>
                  </a:cubicBezTo>
                  <a:cubicBezTo>
                    <a:pt x="16270" y="1"/>
                    <a:pt x="20961" y="4692"/>
                    <a:pt x="20961" y="10481"/>
                  </a:cubicBez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9" name="PlaceHolder 1"/>
          <p:cNvSpPr>
            <a:spLocks noGrp="1"/>
          </p:cNvSpPr>
          <p:nvPr>
            <p:ph type="title"/>
          </p:nvPr>
        </p:nvSpPr>
        <p:spPr>
          <a:xfrm>
            <a:off x="1198080" y="1351080"/>
            <a:ext cx="7716960" cy="477360"/>
          </a:xfrm>
          <a:prstGeom prst="rect">
            <a:avLst/>
          </a:prstGeom>
          <a:noFill/>
          <a:ln w="0">
            <a:noFill/>
          </a:ln>
        </p:spPr>
        <p:txBody>
          <a:bodyPr lIns="0" rIns="0" tIns="0" bIns="0" anchor="ctr">
            <a:noAutofit/>
          </a:bodyPr>
          <a:p>
            <a:pPr indent="0">
              <a:lnSpc>
                <a:spcPct val="100000"/>
              </a:lnSpc>
              <a:buNone/>
              <a:tabLst>
                <a:tab algn="l" pos="0"/>
              </a:tabLst>
            </a:pPr>
            <a:r>
              <a:rPr b="0" lang="en" sz="3500" spc="-1" strike="noStrike">
                <a:solidFill>
                  <a:schemeClr val="lt1"/>
                </a:solidFill>
                <a:latin typeface="Shrikhand"/>
                <a:ea typeface="Shrikhand"/>
              </a:rPr>
              <a:t>What is Laplace Transformation</a:t>
            </a:r>
            <a:endParaRPr b="0" lang="en-US" sz="3500" spc="-1" strike="noStrike">
              <a:solidFill>
                <a:srgbClr val="ffffff"/>
              </a:solidFill>
              <a:latin typeface="Arial"/>
            </a:endParaRPr>
          </a:p>
        </p:txBody>
      </p:sp>
      <p:grpSp>
        <p:nvGrpSpPr>
          <p:cNvPr id="1090" name="Google Shape;8355;p37"/>
          <p:cNvGrpSpPr/>
          <p:nvPr/>
        </p:nvGrpSpPr>
        <p:grpSpPr>
          <a:xfrm>
            <a:off x="7944120" y="540360"/>
            <a:ext cx="339480" cy="318240"/>
            <a:chOff x="7944120" y="540360"/>
            <a:chExt cx="339480" cy="318240"/>
          </a:xfrm>
        </p:grpSpPr>
        <p:sp>
          <p:nvSpPr>
            <p:cNvPr id="1091" name="Google Shape;8356;p37"/>
            <p:cNvSpPr/>
            <p:nvPr/>
          </p:nvSpPr>
          <p:spPr>
            <a:xfrm rot="10800000">
              <a:off x="8130600" y="540360"/>
              <a:ext cx="98280" cy="98280"/>
            </a:xfrm>
            <a:custGeom>
              <a:avLst/>
              <a:gdLst>
                <a:gd name="textAreaLeft" fmla="*/ 0 w 98280"/>
                <a:gd name="textAreaRight" fmla="*/ 99000 w 98280"/>
                <a:gd name="textAreaTop" fmla="*/ 0 h 98280"/>
                <a:gd name="textAreaBottom" fmla="*/ 99000 h 98280"/>
              </a:gdLst>
              <a:ahLst/>
              <a:rect l="textAreaLeft" t="textAreaTop" r="textAreaRight" b="textAreaBottom"/>
              <a:pathLst>
                <a:path w="3219" h="3219">
                  <a:moveTo>
                    <a:pt x="1" y="1859"/>
                  </a:moveTo>
                  <a:lnTo>
                    <a:pt x="1360" y="1859"/>
                  </a:lnTo>
                  <a:lnTo>
                    <a:pt x="1360" y="3218"/>
                  </a:lnTo>
                  <a:lnTo>
                    <a:pt x="1856" y="3218"/>
                  </a:lnTo>
                  <a:lnTo>
                    <a:pt x="1856" y="1859"/>
                  </a:lnTo>
                  <a:lnTo>
                    <a:pt x="3218" y="1859"/>
                  </a:lnTo>
                  <a:lnTo>
                    <a:pt x="3218" y="1363"/>
                  </a:lnTo>
                  <a:lnTo>
                    <a:pt x="1856" y="1363"/>
                  </a:lnTo>
                  <a:lnTo>
                    <a:pt x="1856" y="1"/>
                  </a:lnTo>
                  <a:lnTo>
                    <a:pt x="1360" y="1"/>
                  </a:lnTo>
                  <a:lnTo>
                    <a:pt x="1360" y="1363"/>
                  </a:lnTo>
                  <a:lnTo>
                    <a:pt x="1" y="1363"/>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49320" bIns="4932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92" name="Google Shape;8357;p37"/>
            <p:cNvSpPr/>
            <p:nvPr/>
          </p:nvSpPr>
          <p:spPr>
            <a:xfrm rot="10800000">
              <a:off x="8212320" y="787320"/>
              <a:ext cx="71280" cy="71280"/>
            </a:xfrm>
            <a:custGeom>
              <a:avLst/>
              <a:gdLst>
                <a:gd name="textAreaLeft" fmla="*/ 0 w 71280"/>
                <a:gd name="textAreaRight" fmla="*/ 72000 w 71280"/>
                <a:gd name="textAreaTop" fmla="*/ 0 h 71280"/>
                <a:gd name="textAreaBottom" fmla="*/ 72000 h 71280"/>
              </a:gdLst>
              <a:ahLst/>
              <a:rect l="textAreaLeft" t="textAreaTop" r="textAreaRight" b="textAreaBottom"/>
              <a:pathLst>
                <a:path w="2334" h="2335">
                  <a:moveTo>
                    <a:pt x="0" y="1345"/>
                  </a:moveTo>
                  <a:lnTo>
                    <a:pt x="984" y="1345"/>
                  </a:lnTo>
                  <a:lnTo>
                    <a:pt x="984" y="2334"/>
                  </a:lnTo>
                  <a:lnTo>
                    <a:pt x="1345" y="2334"/>
                  </a:lnTo>
                  <a:lnTo>
                    <a:pt x="1345" y="1345"/>
                  </a:lnTo>
                  <a:lnTo>
                    <a:pt x="2334" y="1345"/>
                  </a:lnTo>
                  <a:lnTo>
                    <a:pt x="2334" y="984"/>
                  </a:lnTo>
                  <a:lnTo>
                    <a:pt x="1345" y="984"/>
                  </a:lnTo>
                  <a:lnTo>
                    <a:pt x="1345" y="1"/>
                  </a:lnTo>
                  <a:lnTo>
                    <a:pt x="984" y="1"/>
                  </a:lnTo>
                  <a:lnTo>
                    <a:pt x="984" y="984"/>
                  </a:lnTo>
                  <a:lnTo>
                    <a:pt x="0" y="984"/>
                  </a:lnTo>
                  <a:close/>
                </a:path>
              </a:pathLst>
            </a:custGeom>
            <a:gradFill rotWithShape="0">
              <a:gsLst>
                <a:gs pos="0">
                  <a:srgbClr val="6af3f8"/>
                </a:gs>
                <a:gs pos="100000">
                  <a:srgbClr val="3436df"/>
                </a:gs>
              </a:gsLst>
              <a:lin ang="3240000"/>
            </a:gradFill>
            <a:ln w="0">
              <a:noFill/>
            </a:ln>
          </p:spPr>
          <p:style>
            <a:lnRef idx="0"/>
            <a:fillRef idx="0"/>
            <a:effectRef idx="0"/>
            <a:fontRef idx="minor"/>
          </p:style>
          <p:txBody>
            <a:bodyPr lIns="90000" rIns="90000" tIns="36000" bIns="36000" anchor="ctr">
              <a:noAutofit/>
            </a:bodyPr>
            <a:p>
              <a:pPr>
                <a:lnSpc>
                  <a:spcPct val="100000"/>
                </a:lnSpc>
                <a:tabLst>
                  <a:tab algn="l" pos="0"/>
                </a:tabLst>
              </a:pPr>
              <a:endParaRPr b="0" lang="en-US" sz="1400" spc="-1" strike="noStrike">
                <a:solidFill>
                  <a:srgbClr val="729fcf"/>
                </a:solidFill>
                <a:latin typeface="Arial"/>
                <a:ea typeface="DejaVu Sans"/>
              </a:endParaRPr>
            </a:p>
          </p:txBody>
        </p:sp>
        <p:sp>
          <p:nvSpPr>
            <p:cNvPr id="1093" name="Google Shape;8358;p37"/>
            <p:cNvSpPr/>
            <p:nvPr/>
          </p:nvSpPr>
          <p:spPr>
            <a:xfrm rot="10800000">
              <a:off x="7944120" y="700920"/>
              <a:ext cx="144720" cy="144720"/>
            </a:xfrm>
            <a:custGeom>
              <a:avLst/>
              <a:gdLst>
                <a:gd name="textAreaLeft" fmla="*/ 0 w 144720"/>
                <a:gd name="textAreaRight" fmla="*/ 145440 w 144720"/>
                <a:gd name="textAreaTop" fmla="*/ 0 h 144720"/>
                <a:gd name="textAreaBottom" fmla="*/ 145440 h 144720"/>
              </a:gdLst>
              <a:ahLst/>
              <a:rect l="textAreaLeft" t="textAreaTop" r="textAreaRight" b="textAreaBottom"/>
              <a:pathLst>
                <a:path w="4722" h="4722">
                  <a:moveTo>
                    <a:pt x="0" y="2725"/>
                  </a:moveTo>
                  <a:lnTo>
                    <a:pt x="1994" y="2725"/>
                  </a:lnTo>
                  <a:lnTo>
                    <a:pt x="1994" y="4722"/>
                  </a:lnTo>
                  <a:lnTo>
                    <a:pt x="2725" y="4722"/>
                  </a:lnTo>
                  <a:lnTo>
                    <a:pt x="2725" y="2725"/>
                  </a:lnTo>
                  <a:lnTo>
                    <a:pt x="4722" y="2725"/>
                  </a:lnTo>
                  <a:lnTo>
                    <a:pt x="4722" y="1994"/>
                  </a:lnTo>
                  <a:lnTo>
                    <a:pt x="2725" y="1994"/>
                  </a:lnTo>
                  <a:lnTo>
                    <a:pt x="2725" y="1"/>
                  </a:lnTo>
                  <a:lnTo>
                    <a:pt x="1994" y="1"/>
                  </a:lnTo>
                  <a:lnTo>
                    <a:pt x="1994" y="1994"/>
                  </a:lnTo>
                  <a:lnTo>
                    <a:pt x="0" y="1994"/>
                  </a:lnTo>
                  <a:close/>
                </a:path>
              </a:pathLst>
            </a:custGeom>
            <a:gradFill rotWithShape="0">
              <a:gsLst>
                <a:gs pos="0">
                  <a:srgbClr val="ff8cc9"/>
                </a:gs>
                <a:gs pos="100000">
                  <a:srgbClr val="5557f1"/>
                </a:gs>
              </a:gsLst>
              <a:lin ang="3240000"/>
            </a:gradFill>
            <a:ln w="0">
              <a:noFill/>
            </a:ln>
          </p:spPr>
          <p:style>
            <a:lnRef idx="0"/>
            <a:fillRef idx="0"/>
            <a:effectRef idx="0"/>
            <a:fontRef idx="minor"/>
          </p:style>
          <p:txBody>
            <a:bodyPr lIns="90000" rIns="90000" tIns="72720" bIns="72720" anchor="ctr">
              <a:noAutofit/>
            </a:bodyPr>
            <a:p>
              <a:pPr>
                <a:lnSpc>
                  <a:spcPct val="100000"/>
                </a:lnSpc>
                <a:tabLst>
                  <a:tab algn="l" pos="0"/>
                </a:tabLst>
              </a:pPr>
              <a:endParaRPr b="0" lang="en-US" sz="1400" spc="-1" strike="noStrike">
                <a:solidFill>
                  <a:srgbClr val="729fcf"/>
                </a:solidFill>
                <a:latin typeface="Arial"/>
                <a:ea typeface="DejaVu Sans"/>
              </a:endParaRPr>
            </a:p>
          </p:txBody>
        </p:sp>
      </p:grpSp>
      <p:sp>
        <p:nvSpPr>
          <p:cNvPr id="1094" name=""/>
          <p:cNvSpPr/>
          <p:nvPr/>
        </p:nvSpPr>
        <p:spPr>
          <a:xfrm>
            <a:off x="1143000" y="2514600"/>
            <a:ext cx="70862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729fcf"/>
                </a:solidFill>
                <a:latin typeface="Arial"/>
              </a:rPr>
              <a:t>Laplace transform is a powerful transformation tool, which literally transforms the original differential equation into an elementary algebraic expression. This latter can then simply be transformed once again, into the solution of the original problem.</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5" name="PlaceHolder 1"/>
          <p:cNvSpPr>
            <a:spLocks noGrp="1"/>
          </p:cNvSpPr>
          <p:nvPr>
            <p:ph type="title"/>
          </p:nvPr>
        </p:nvSpPr>
        <p:spPr>
          <a:xfrm>
            <a:off x="685800" y="914400"/>
            <a:ext cx="8000640" cy="682920"/>
          </a:xfrm>
          <a:prstGeom prst="rect">
            <a:avLst/>
          </a:prstGeom>
          <a:noFill/>
          <a:ln w="0">
            <a:noFill/>
          </a:ln>
        </p:spPr>
        <p:txBody>
          <a:bodyPr lIns="0" rIns="0" tIns="0" bIns="0" anchor="ctr">
            <a:noAutofit/>
          </a:bodyPr>
          <a:p>
            <a:pPr indent="0">
              <a:lnSpc>
                <a:spcPct val="100000"/>
              </a:lnSpc>
              <a:buNone/>
              <a:tabLst>
                <a:tab algn="l" pos="0"/>
              </a:tabLst>
            </a:pPr>
            <a:r>
              <a:rPr b="0" lang="en" sz="3500" spc="-1" strike="noStrike">
                <a:solidFill>
                  <a:schemeClr val="lt1"/>
                </a:solidFill>
                <a:latin typeface="Shrikhand"/>
                <a:ea typeface="Shrikhand"/>
              </a:rPr>
              <a:t>Defination of Laplace Transformation</a:t>
            </a:r>
            <a:endParaRPr b="0" lang="en-US" sz="3500" spc="-1" strike="noStrike">
              <a:solidFill>
                <a:srgbClr val="ffffff"/>
              </a:solidFill>
              <a:latin typeface="Arial"/>
            </a:endParaRPr>
          </a:p>
        </p:txBody>
      </p:sp>
      <p:sp>
        <p:nvSpPr>
          <p:cNvPr id="1096" name=""/>
          <p:cNvSpPr/>
          <p:nvPr/>
        </p:nvSpPr>
        <p:spPr>
          <a:xfrm>
            <a:off x="1600200" y="2057400"/>
            <a:ext cx="66290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729fcf"/>
                </a:solidFill>
                <a:latin typeface="Arial"/>
              </a:rPr>
              <a:t>Suppose that, f is a real or complex valued function of the</a:t>
            </a:r>
            <a:endParaRPr b="0" lang="en-US" sz="1800" spc="-1" strike="noStrike">
              <a:solidFill>
                <a:srgbClr val="ffffff"/>
              </a:solidFill>
              <a:latin typeface="Arial"/>
            </a:endParaRPr>
          </a:p>
          <a:p>
            <a:pPr>
              <a:lnSpc>
                <a:spcPct val="100000"/>
              </a:lnSpc>
            </a:pPr>
            <a:r>
              <a:rPr b="0" lang="en-US" sz="1800" spc="-1" strike="noStrike">
                <a:solidFill>
                  <a:srgbClr val="729fcf"/>
                </a:solidFill>
                <a:latin typeface="Arial"/>
              </a:rPr>
              <a:t> </a:t>
            </a:r>
            <a:r>
              <a:rPr b="0" lang="en-US" sz="1800" spc="-1" strike="noStrike">
                <a:solidFill>
                  <a:srgbClr val="729fcf"/>
                </a:solidFill>
                <a:latin typeface="Arial"/>
              </a:rPr>
              <a:t>variable t &gt; 0 and S is a real or complex parameter. We</a:t>
            </a:r>
            <a:endParaRPr b="0" lang="en-US" sz="1800" spc="-1" strike="noStrike">
              <a:solidFill>
                <a:srgbClr val="ffffff"/>
              </a:solidFill>
              <a:latin typeface="Arial"/>
            </a:endParaRPr>
          </a:p>
          <a:p>
            <a:pPr>
              <a:lnSpc>
                <a:spcPct val="100000"/>
              </a:lnSpc>
            </a:pPr>
            <a:r>
              <a:rPr b="0" lang="en-US" sz="1800" spc="-1" strike="noStrike">
                <a:solidFill>
                  <a:srgbClr val="729fcf"/>
                </a:solidFill>
                <a:latin typeface="Arial"/>
              </a:rPr>
              <a:t> </a:t>
            </a:r>
            <a:r>
              <a:rPr b="0" lang="en-US" sz="1800" spc="-1" strike="noStrike">
                <a:solidFill>
                  <a:srgbClr val="729fcf"/>
                </a:solidFill>
                <a:latin typeface="Arial"/>
              </a:rPr>
              <a:t>define the Laplace transform of f as</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p:txBody>
      </p:sp>
      <p:pic>
        <p:nvPicPr>
          <p:cNvPr id="1097" name="" descr=""/>
          <p:cNvPicPr/>
          <p:nvPr/>
        </p:nvPicPr>
        <p:blipFill>
          <a:blip r:embed="rId1"/>
          <a:stretch/>
        </p:blipFill>
        <p:spPr>
          <a:xfrm>
            <a:off x="2438640" y="2971800"/>
            <a:ext cx="4190400" cy="523080"/>
          </a:xfrm>
          <a:prstGeom prst="rect">
            <a:avLst/>
          </a:prstGeom>
          <a:ln w="0">
            <a:noFill/>
          </a:ln>
        </p:spPr>
      </p:pic>
      <p:pic>
        <p:nvPicPr>
          <p:cNvPr id="1098" name="" descr=""/>
          <p:cNvPicPr/>
          <p:nvPr/>
        </p:nvPicPr>
        <p:blipFill>
          <a:blip r:embed="rId2"/>
          <a:stretch/>
        </p:blipFill>
        <p:spPr>
          <a:xfrm>
            <a:off x="3681720" y="3657600"/>
            <a:ext cx="1828440" cy="1340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
          <p:cNvSpPr/>
          <p:nvPr/>
        </p:nvSpPr>
        <p:spPr>
          <a:xfrm>
            <a:off x="685800" y="1600200"/>
            <a:ext cx="7772040" cy="3125880"/>
          </a:xfrm>
          <a:prstGeom prst="rect">
            <a:avLst/>
          </a:prstGeom>
          <a:noFill/>
          <a:ln w="0">
            <a:noFill/>
          </a:ln>
        </p:spPr>
        <p:style>
          <a:lnRef idx="0"/>
          <a:fillRef idx="0"/>
          <a:effectRef idx="0"/>
          <a:fontRef idx="minor"/>
        </p:style>
        <p:txBody>
          <a:bodyPr lIns="90000" rIns="90000" tIns="45000" bIns="45000" anchor="t">
            <a:noAutofit/>
          </a:bodyPr>
          <a:p>
            <a:r>
              <a:rPr b="0" lang="en-US" sz="1800" spc="-1" strike="noStrike">
                <a:solidFill>
                  <a:srgbClr val="ffffff"/>
                </a:solidFill>
                <a:latin typeface="Arial"/>
              </a:rPr>
              <a:t>Control Systems:</a:t>
            </a:r>
            <a:r>
              <a:rPr b="0" lang="en-US" sz="1300" spc="-1" strike="noStrike">
                <a:solidFill>
                  <a:srgbClr val="729fcf"/>
                </a:solidFill>
                <a:latin typeface="Arial"/>
              </a:rPr>
              <a:t> Laplace transforms are extensively used in the analysis and design of control systems. They help in transforming differential equations governing the behavior of systems into algebraic equations, making it easier to analyze the system's stability, time response, and frequency response.</a:t>
            </a:r>
            <a:endParaRPr b="0" lang="en-US" sz="1300" spc="-1" strike="noStrike">
              <a:solidFill>
                <a:srgbClr val="ffffff"/>
              </a:solidFill>
              <a:latin typeface="Arial"/>
            </a:endParaRPr>
          </a:p>
          <a:p>
            <a:pPr>
              <a:lnSpc>
                <a:spcPct val="100000"/>
              </a:lnSpc>
            </a:pPr>
            <a:endParaRPr b="0" lang="en-US" sz="1300" spc="-1" strike="noStrike">
              <a:solidFill>
                <a:srgbClr val="ffffff"/>
              </a:solidFill>
              <a:latin typeface="Arial"/>
            </a:endParaRPr>
          </a:p>
          <a:p>
            <a:r>
              <a:rPr b="0" lang="en-US" sz="1800" spc="-1" strike="noStrike">
                <a:solidFill>
                  <a:srgbClr val="ffffff"/>
                </a:solidFill>
                <a:latin typeface="Arial"/>
              </a:rPr>
              <a:t>Signal Processing:</a:t>
            </a:r>
            <a:r>
              <a:rPr b="0" lang="en-US" sz="1800" spc="-1" strike="noStrike">
                <a:solidFill>
                  <a:srgbClr val="729fcf"/>
                </a:solidFill>
                <a:latin typeface="Arial"/>
              </a:rPr>
              <a:t> </a:t>
            </a:r>
            <a:r>
              <a:rPr b="0" lang="en-US" sz="1300" spc="-1" strike="noStrike">
                <a:solidFill>
                  <a:srgbClr val="729fcf"/>
                </a:solidFill>
                <a:latin typeface="Arial"/>
              </a:rPr>
              <a:t>In CSE, signal processing involves analyzing, modifying, and synthesizing signals. Laplace transforms are applied to continuous-time signals to simplify differential equations representing these signals. This simplification aids in tasks like filtering, modulation, noise reduction, and system analysis.</a:t>
            </a:r>
            <a:endParaRPr b="0" lang="en-US" sz="1300" spc="-1" strike="noStrike">
              <a:solidFill>
                <a:srgbClr val="ffffff"/>
              </a:solidFill>
              <a:latin typeface="Arial"/>
            </a:endParaRPr>
          </a:p>
          <a:p>
            <a:pPr>
              <a:lnSpc>
                <a:spcPct val="100000"/>
              </a:lnSpc>
            </a:pPr>
            <a:endParaRPr b="0" lang="en-US" sz="1300" spc="-1" strike="noStrike">
              <a:solidFill>
                <a:srgbClr val="ffffff"/>
              </a:solidFill>
              <a:latin typeface="Arial"/>
            </a:endParaRPr>
          </a:p>
          <a:p>
            <a:r>
              <a:rPr b="0" lang="en-US" sz="1800" spc="-1" strike="noStrike">
                <a:solidFill>
                  <a:srgbClr val="ffffff"/>
                </a:solidFill>
                <a:latin typeface="Arial"/>
              </a:rPr>
              <a:t>Circuit Analysis:</a:t>
            </a:r>
            <a:r>
              <a:rPr b="0" lang="en-US" sz="1400" spc="-1" strike="noStrike">
                <a:solidFill>
                  <a:srgbClr val="729fcf"/>
                </a:solidFill>
                <a:latin typeface="Arial"/>
              </a:rPr>
              <a:t> Laplace transforms are used in analyzing electrical circuits in both analog and digital systems. They enable engineers to study circuit behavior in the frequency domain, solving differential equations arising from circuit components and simplifying the analysis of complex networks.</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p:txBody>
      </p:sp>
      <p:sp>
        <p:nvSpPr>
          <p:cNvPr id="1100" name="Google Shape;8354;p 1"/>
          <p:cNvSpPr/>
          <p:nvPr/>
        </p:nvSpPr>
        <p:spPr>
          <a:xfrm>
            <a:off x="1198080" y="685800"/>
            <a:ext cx="7716960" cy="4773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 sz="3500" spc="-1" strike="noStrike">
                <a:solidFill>
                  <a:schemeClr val="lt1"/>
                </a:solidFill>
                <a:latin typeface="Shrikhand"/>
                <a:ea typeface="Shrikhand"/>
              </a:rPr>
              <a:t>Uses of Laplace Transformation </a:t>
            </a:r>
            <a:endParaRPr b="0" lang="en-US" sz="3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
          <p:cNvSpPr/>
          <p:nvPr/>
        </p:nvSpPr>
        <p:spPr>
          <a:xfrm>
            <a:off x="685800" y="685800"/>
            <a:ext cx="8229240" cy="3885840"/>
          </a:xfrm>
          <a:prstGeom prst="rect">
            <a:avLst/>
          </a:prstGeom>
          <a:noFill/>
          <a:ln w="0">
            <a:noFill/>
          </a:ln>
        </p:spPr>
        <p:style>
          <a:lnRef idx="0"/>
          <a:fillRef idx="0"/>
          <a:effectRef idx="0"/>
          <a:fontRef idx="minor"/>
        </p:style>
        <p:txBody>
          <a:bodyPr lIns="90000" rIns="90000" tIns="45000" bIns="45000" anchor="t">
            <a:noAutofit/>
          </a:bodyPr>
          <a:p>
            <a:r>
              <a:rPr b="0" lang="en-US" sz="1800" spc="-1" strike="noStrike">
                <a:solidFill>
                  <a:srgbClr val="ffffff"/>
                </a:solidFill>
                <a:latin typeface="Arial"/>
              </a:rPr>
              <a:t>Communication Systems:</a:t>
            </a:r>
            <a:r>
              <a:rPr b="0" lang="en-US" sz="1800" spc="-1" strike="noStrike">
                <a:solidFill>
                  <a:srgbClr val="729fcf"/>
                </a:solidFill>
                <a:latin typeface="Arial"/>
              </a:rPr>
              <a:t> </a:t>
            </a:r>
            <a:r>
              <a:rPr b="0" lang="en-US" sz="1400" spc="-1" strike="noStrike">
                <a:solidFill>
                  <a:srgbClr val="729fcf"/>
                </a:solidFill>
                <a:latin typeface="Arial"/>
              </a:rPr>
              <a:t>Laplace transforms are employed in analyzing communication systems' behavior, especially in modeling and analyzing the transmission and reception of signals through different channels. They help in characterizing system performance in terms of frequency response, bandwidth, and signal distortion.</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r>
              <a:rPr b="0" lang="en-US" sz="1800" spc="-1" strike="noStrike">
                <a:solidFill>
                  <a:srgbClr val="ffffff"/>
                </a:solidFill>
                <a:latin typeface="Arial"/>
              </a:rPr>
              <a:t>Differential Equations Solving:</a:t>
            </a:r>
            <a:r>
              <a:rPr b="0" lang="en-US" sz="1800" spc="-1" strike="noStrike">
                <a:solidFill>
                  <a:srgbClr val="729fcf"/>
                </a:solidFill>
                <a:latin typeface="Arial"/>
              </a:rPr>
              <a:t> </a:t>
            </a:r>
            <a:r>
              <a:rPr b="0" lang="en-US" sz="1400" spc="-1" strike="noStrike">
                <a:solidFill>
                  <a:srgbClr val="729fcf"/>
                </a:solidFill>
                <a:latin typeface="Arial"/>
              </a:rPr>
              <a:t>Laplace transforms provide a method to solve linear differential equations with constant coefficients, which are common in various computational problems encountered in computer science.</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r>
              <a:rPr b="0" lang="en-US" sz="1800" spc="-1" strike="noStrike">
                <a:solidFill>
                  <a:srgbClr val="ffffff"/>
                </a:solidFill>
                <a:latin typeface="Arial"/>
              </a:rPr>
              <a:t>System Modeling:</a:t>
            </a:r>
            <a:r>
              <a:rPr b="0" lang="en-US" sz="1800" spc="-1" strike="noStrike">
                <a:solidFill>
                  <a:srgbClr val="729fcf"/>
                </a:solidFill>
                <a:latin typeface="Arial"/>
              </a:rPr>
              <a:t> </a:t>
            </a:r>
            <a:r>
              <a:rPr b="0" lang="en-US" sz="1400" spc="-1" strike="noStrike">
                <a:solidFill>
                  <a:srgbClr val="729fcf"/>
                </a:solidFill>
                <a:latin typeface="Arial"/>
              </a:rPr>
              <a:t>Laplace transforms facilitate the transformation of differential equations representing system behavior into the frequency domain, making it easier to model and analyze complex systems such as software systems, networks, and distributed systems.</a:t>
            </a:r>
            <a:endParaRPr b="0" lang="en-US" sz="1400" spc="-1" strike="noStrike">
              <a:solidFill>
                <a:srgbClr val="ffffff"/>
              </a:solidFill>
              <a:latin typeface="Arial"/>
            </a:endParaRPr>
          </a:p>
          <a:p>
            <a:pPr>
              <a:lnSpc>
                <a:spcPct val="100000"/>
              </a:lnSpc>
            </a:pPr>
            <a:endParaRPr b="0" lang="en-US" sz="1400" spc="-1" strike="noStrike">
              <a:solidFill>
                <a:srgbClr val="ffffff"/>
              </a:solidFill>
              <a:latin typeface="Arial"/>
            </a:endParaRPr>
          </a:p>
          <a:p>
            <a:r>
              <a:rPr b="0" lang="en-US" sz="1800" spc="-1" strike="noStrike">
                <a:solidFill>
                  <a:srgbClr val="ffffff"/>
                </a:solidFill>
                <a:latin typeface="Arial"/>
              </a:rPr>
              <a:t>Digital Control Systems:</a:t>
            </a:r>
            <a:r>
              <a:rPr b="0" lang="en-US" sz="1800" spc="-1" strike="noStrike">
                <a:solidFill>
                  <a:srgbClr val="729fcf"/>
                </a:solidFill>
                <a:latin typeface="Arial"/>
              </a:rPr>
              <a:t> </a:t>
            </a:r>
            <a:r>
              <a:rPr b="0" lang="en-US" sz="1400" spc="-1" strike="noStrike">
                <a:solidFill>
                  <a:srgbClr val="729fcf"/>
                </a:solidFill>
                <a:latin typeface="Arial"/>
              </a:rPr>
              <a:t>In digital control systems, Laplace transforms are utilized to analyze the continuous-time models of systems, which are converted into discrete-time models using techniques like the Z-transform for implementation in digital controllers.</a:t>
            </a:r>
            <a:endParaRPr b="0" lang="en-US"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Google Shape;9053;p 1"/>
          <p:cNvSpPr/>
          <p:nvPr/>
        </p:nvSpPr>
        <p:spPr>
          <a:xfrm>
            <a:off x="2514600" y="2618280"/>
            <a:ext cx="4460040" cy="14961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 sz="1800" spc="-1" strike="noStrike">
                <a:solidFill>
                  <a:schemeClr val="lt2"/>
                </a:solidFill>
                <a:latin typeface="Open Sans"/>
                <a:ea typeface="Open Sans"/>
              </a:rPr>
              <a:t>Do you have any questions?</a:t>
            </a:r>
            <a:endParaRPr b="0" lang="en-US" sz="1800" spc="-1" strike="noStrike">
              <a:solidFill>
                <a:srgbClr val="ffffff"/>
              </a:solidFill>
              <a:latin typeface="Arial"/>
            </a:endParaRPr>
          </a:p>
          <a:p>
            <a:pPr algn="ctr">
              <a:lnSpc>
                <a:spcPct val="100000"/>
              </a:lnSpc>
              <a:spcBef>
                <a:spcPts val="1001"/>
              </a:spcBef>
              <a:tabLst>
                <a:tab algn="l" pos="0"/>
              </a:tabLst>
            </a:pPr>
            <a:r>
              <a:rPr b="0" lang="en" sz="1800" spc="-1" strike="noStrike">
                <a:solidFill>
                  <a:schemeClr val="lt2"/>
                </a:solidFill>
                <a:latin typeface="Open Sans"/>
                <a:ea typeface="Open Sans"/>
              </a:rPr>
              <a:t>Bishwajit Chakraborty</a:t>
            </a:r>
            <a:endParaRPr b="0" lang="en-US" sz="1800" spc="-1" strike="noStrike">
              <a:solidFill>
                <a:srgbClr val="ffffff"/>
              </a:solidFill>
              <a:latin typeface="Arial"/>
            </a:endParaRPr>
          </a:p>
          <a:p>
            <a:pPr algn="ctr">
              <a:lnSpc>
                <a:spcPct val="100000"/>
              </a:lnSpc>
              <a:tabLst>
                <a:tab algn="l" pos="0"/>
              </a:tabLst>
            </a:pPr>
            <a:r>
              <a:rPr b="0" lang="en" sz="1800" spc="-1" strike="noStrike">
                <a:solidFill>
                  <a:schemeClr val="lt2"/>
                </a:solidFill>
                <a:latin typeface="Open Sans"/>
                <a:ea typeface="Open Sans"/>
              </a:rPr>
              <a:t>0242220005101414</a:t>
            </a:r>
            <a:endParaRPr b="0" lang="en-US" sz="1800" spc="-1" strike="noStrike">
              <a:solidFill>
                <a:srgbClr val="ffffff"/>
              </a:solidFill>
              <a:latin typeface="Arial"/>
            </a:endParaRPr>
          </a:p>
          <a:p>
            <a:pPr algn="ctr">
              <a:lnSpc>
                <a:spcPct val="100000"/>
              </a:lnSpc>
              <a:tabLst>
                <a:tab algn="l" pos="0"/>
              </a:tabLst>
            </a:pPr>
            <a:r>
              <a:rPr b="0" lang="en" sz="1800" spc="-1" strike="noStrike">
                <a:solidFill>
                  <a:schemeClr val="lt2"/>
                </a:solidFill>
                <a:latin typeface="Open Sans"/>
                <a:ea typeface="Open Sans"/>
              </a:rPr>
              <a:t>chakraborty22205101414@gmail.com</a:t>
            </a:r>
            <a:endParaRPr b="0" lang="en-US" sz="1800" spc="-1" strike="noStrike">
              <a:solidFill>
                <a:srgbClr val="ffffff"/>
              </a:solidFill>
              <a:latin typeface="Arial"/>
            </a:endParaRPr>
          </a:p>
        </p:txBody>
      </p:sp>
      <p:sp>
        <p:nvSpPr>
          <p:cNvPr id="1103" name="Google Shape;9052;p70"/>
          <p:cNvSpPr/>
          <p:nvPr/>
        </p:nvSpPr>
        <p:spPr>
          <a:xfrm>
            <a:off x="2563560" y="914400"/>
            <a:ext cx="4294080" cy="11217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 sz="7200" spc="-1" strike="noStrike">
                <a:solidFill>
                  <a:schemeClr val="lt1"/>
                </a:solidFill>
                <a:latin typeface="Shrikhand"/>
                <a:ea typeface="Shrikhand"/>
              </a:rPr>
              <a:t>Thanks!</a:t>
            </a:r>
            <a:endParaRPr b="0" lang="en-US" sz="7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ath Subject for Elementary - 4th Grade: Operations and Algebraic Thinking by Slidesgo">
  <a:themeElements>
    <a:clrScheme name="Simple Light">
      <a:dk1>
        <a:srgbClr val="000000"/>
      </a:dk1>
      <a:lt1>
        <a:srgbClr val="ffffff"/>
      </a:lt1>
      <a:dk2>
        <a:srgbClr val="ff8cc9"/>
      </a:dk2>
      <a:lt2>
        <a:srgbClr val="6af3f8"/>
      </a:lt2>
      <a:accent1>
        <a:srgbClr val="5557f1"/>
      </a:accent1>
      <a:accent2>
        <a:srgbClr val="3436df"/>
      </a:accent2>
      <a:accent3>
        <a:srgbClr val="ffffff"/>
      </a:accent3>
      <a:accent4>
        <a:srgbClr val="ffffff"/>
      </a:accent4>
      <a:accent5>
        <a:srgbClr val="ffffff"/>
      </a:accent5>
      <a:accent6>
        <a:srgbClr val="ffffff"/>
      </a:accent6>
      <a:hlink>
        <a:srgbClr val="6af3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ath Subject for Elementary - 4th Grade: Operations and Algebraic Thinking by Slidesgo">
  <a:themeElements>
    <a:clrScheme name="Simple Light">
      <a:dk1>
        <a:srgbClr val="000000"/>
      </a:dk1>
      <a:lt1>
        <a:srgbClr val="ffffff"/>
      </a:lt1>
      <a:dk2>
        <a:srgbClr val="ff8cc9"/>
      </a:dk2>
      <a:lt2>
        <a:srgbClr val="6af3f8"/>
      </a:lt2>
      <a:accent1>
        <a:srgbClr val="5557f1"/>
      </a:accent1>
      <a:accent2>
        <a:srgbClr val="3436df"/>
      </a:accent2>
      <a:accent3>
        <a:srgbClr val="ffffff"/>
      </a:accent3>
      <a:accent4>
        <a:srgbClr val="ffffff"/>
      </a:accent4>
      <a:accent5>
        <a:srgbClr val="ffffff"/>
      </a:accent5>
      <a:accent6>
        <a:srgbClr val="ffffff"/>
      </a:accent6>
      <a:hlink>
        <a:srgbClr val="6af3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ath Subject for Elementary - 4th Grade: Operations and Algebraic Thinking by Slidesgo">
  <a:themeElements>
    <a:clrScheme name="Simple Light">
      <a:dk1>
        <a:srgbClr val="000000"/>
      </a:dk1>
      <a:lt1>
        <a:srgbClr val="ffffff"/>
      </a:lt1>
      <a:dk2>
        <a:srgbClr val="ff8cc9"/>
      </a:dk2>
      <a:lt2>
        <a:srgbClr val="6af3f8"/>
      </a:lt2>
      <a:accent1>
        <a:srgbClr val="5557f1"/>
      </a:accent1>
      <a:accent2>
        <a:srgbClr val="3436df"/>
      </a:accent2>
      <a:accent3>
        <a:srgbClr val="ffffff"/>
      </a:accent3>
      <a:accent4>
        <a:srgbClr val="ffffff"/>
      </a:accent4>
      <a:accent5>
        <a:srgbClr val="ffffff"/>
      </a:accent5>
      <a:accent6>
        <a:srgbClr val="ffffff"/>
      </a:accent6>
      <a:hlink>
        <a:srgbClr val="6af3f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2023-12-07T18:17:17Z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