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3E238E-F462-4C37-A0C1-2A19DDAE70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59214F-A901-43B6-9BD2-3EA241901A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D57A227-530B-4013-83AD-138FE00303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7166144-823E-4927-99BA-4611E4EA4E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1C6B430-826A-43FB-88E9-E234A8502D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6455B1B-1B51-4023-ADF7-9C06C87104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4309640-CAA4-4BA5-AADC-DC02E48885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4063F1A-3724-4EB4-A696-D875E60CCD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435B214-6FB8-47BE-AEA5-81382FA172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D4BBBFA-9DCF-4EA7-84B5-16F5824B9B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C033101-6807-4D9C-986D-ADD9355C27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15C6A-B480-4826-B1B2-3BE8EEF5CE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86B4B-848D-47D7-80C4-8061F02670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BA0FB-3F81-4C40-B3FA-DB5C909562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426E06-28B3-438B-91AC-BC769D772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1D9640-9660-4C4B-95BE-091CA7889E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383327-D558-4489-A086-F44C6D419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4769C2-277F-40DB-BF44-0E89115472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70262-A262-42B5-A9F5-728650ED7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640133-D4EF-4D52-8854-2B80CA9C02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A4A669-E5DB-4345-B56F-FDAEF81C1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6C4DA7-EE57-4C73-A88A-F0A583ACA6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C78A3F-0C2C-4F8C-B3D3-87C5793395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8C6C2C-9936-4111-A259-63B8CC0229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0C72C-5B14-43A1-9DB9-4BEA9B001B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AD020C-1BFA-42EE-BB76-2C37C79340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B05DF3-D1CF-4857-9082-1400C3093F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F03DE5-5CB5-4102-AC34-9FA10E4764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C0BD44-DE93-4760-99F0-F04C2C6719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0EFB47-792B-403F-862A-B61405B46F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24CC1C-2D68-47D2-B97C-78871A9D55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C8E505-CC9A-4A7F-B0AC-99D8DCA474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6AD2CE-3BCE-41F3-BA7B-5C77672CB7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223E00-2FA9-48AE-8DB7-6AADCA1594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4D0ED7-8CAA-4CC2-BFDE-8114F7BD66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353177-AD12-45C8-BF70-A412892B69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2A7557-494A-490F-9C5B-2CEF9CB98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FA015A-803B-4789-9BBF-80BA937483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63D347-355A-4C93-8347-5F2A4D7B9F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9CE70B-7810-4E52-9CFA-DABC38C79E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FAC98C-7434-4A87-B48A-2024626270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603199-EDF2-4D4B-A6EA-974E08DB9E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09304B-2023-469C-B612-98538DC8EC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3CB5FDC-25F7-4F56-B47C-83B4816610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DACDD2-1FEA-43CE-97C5-1007DCC99B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6CD2EC-97CD-4BC9-B182-D780107F3A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0C8F26-2D93-4FED-8547-89D7D8363D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8376D1-ACF3-480E-B358-022D41D147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EADBA0-F6A2-45BD-9EED-0E19AE76A2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C70B84-4635-4FDE-8034-D8E0992FB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2B126C-D437-47AB-B937-16ED987F5E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8A94F6-8F70-49F9-9BF5-14AE97A33B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DEF5148-96C6-4527-88F6-66C8C45785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68DFC-9AAC-437A-A931-A71D47A367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4FE07C6-7223-4D1B-B279-A4BE20A3B7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7FAB098-4168-4A26-A95A-99D9FD03AA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0052BF6-BB65-467D-86CD-80E5510F6D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CAC232-C363-4BCC-80D9-F3B55C524A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24E67C2-E9AA-4E44-A1B1-906D84DD6A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56B61BC-9C37-446D-86D4-795768154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CCC85F3-68E0-4C82-939F-52B2A8C477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29A0FAD-2024-48C1-89E5-9BF5D71171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A83397-3E0B-4548-8746-FCDE3CF718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76E9501-EE4A-4DAB-A53B-C1EA8EE073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896ED9-6944-4D45-A9AC-45CB94C7B0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393A1A0-8BCF-45D2-AA75-C586C0C0A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6CF4C9C-90E4-43A3-927C-F9484993D9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D98F4A3-4883-432C-92D2-B02DB6621D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283FF32-EFDC-42FE-959A-264789BE26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9CF16ED-AB12-4A2C-9E5C-E75BA28C3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81D104A-FE69-4373-BA13-6BC2C609F4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BD02112-3EAA-4224-8C2F-F5DF8F6412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4BB4996-1E27-46CE-A018-2DB493DAA3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32750B6-3ECE-490C-8207-0C87708723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4491AD9-D383-4C1B-BECA-780D74E51E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E4980-6E5B-4FFB-9E56-52314DB954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BDF53B1-0AD0-466D-9A17-A5B2748807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0B5C5E6-C1E2-472B-B0D6-6655FE1877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9715041-BC39-443D-B68E-77F29E2756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FC9E3A6-3D83-41A5-894D-275E4647A7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B7426C-10D0-4077-80B9-7B2E3C7939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1BF280D-14BC-4377-B585-B24C288E2C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29C0134-B04A-4273-88DB-64E56C7DFF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412BAEC-A59A-45E2-80D8-3AFC679385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6D11457-3BF0-4BBA-BD40-D3A9DCABDB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1F5D949-BD43-47CE-8416-84214F71E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A317D-DC86-41BA-A1C5-1263F13E46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CEECFD3-ECE0-44DF-9FAE-02B45C40C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8D4F72A-FE68-413A-AD43-5E7204D0CF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7A8BC37-812B-4C0C-86B4-6FFF3F9273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CF82E07-EE9D-498D-976C-5DAC7CBE93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3A4A104-7536-4B9E-8824-1BFD8ABFDA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82926FE-7F69-40E8-AD91-94642FE78B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5C6A29F-8FED-4B00-843F-E3137C1BCD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2101D14-9A17-4DA4-9195-0BEB6C380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07F6FB8-23C2-4BCB-A67D-01220F3439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AD944E8-9711-435F-AF74-A404745170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23666D-95A2-4F94-944D-7657952641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B2A9105-28C4-4C25-9B3F-DB059DAAAF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BEC0288-E878-4D1B-B71B-DDFD51054B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318B77D-78AC-43DA-985E-5B972066A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246D24A-D0C0-4465-8579-58F3EADBD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3B8F18A-5C78-42EA-8BE8-97ECCCB6B6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E51EB3D-6819-436F-A243-7720A64734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CE3E06C-2892-488F-9923-85D71B97B9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F5F6A09-2DAE-43FE-9E33-46D6B60B6F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88FCAB3-E0BA-434E-B849-1D7DE669A4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512ECBC-DD5F-4F0E-B812-1F5A20F3B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19357D-B665-4A2D-AB41-A26E4F3B549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buNone/>
            </a:pPr>
            <a:fld id="{CA922909-0042-4405-945F-4ADB38F58AF2}" type="slidenum"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A838E6F-2114-4BC2-9B2C-DED4B979BFB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5D4F59-9B5E-48C6-82C9-938B48E7E32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24F9B79-1866-44D3-A3CC-7D8B5B1DBB7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8F0A38B-2E1B-43AE-A4A6-0E84458DF03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txBody>
          <a:bodyPr lIns="112680" rIns="112680" tIns="67680" bIns="676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049C007-30C8-487D-A077-5F4B6CFA143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DF3B0B2-9B2C-4460-B12F-5BE9A2BAAFC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6F37CAE-30D8-4C13-A6A6-8AEDA0D6F15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615920" y="2514600"/>
            <a:ext cx="2699280" cy="685800"/>
          </a:xfrm>
          <a:custGeom>
            <a:avLst/>
            <a:gdLst/>
            <a:ahLst/>
            <a:rect l="0" t="0" r="r" b="b"/>
            <a:pathLst>
              <a:path w="7498" h="1905">
                <a:moveTo>
                  <a:pt x="3749" y="1905"/>
                </a:moveTo>
                <a:lnTo>
                  <a:pt x="6634" y="1905"/>
                </a:lnTo>
                <a:lnTo>
                  <a:pt x="6723" y="1900"/>
                </a:lnTo>
                <a:lnTo>
                  <a:pt x="6809" y="1884"/>
                </a:lnTo>
                <a:lnTo>
                  <a:pt x="6890" y="1861"/>
                </a:lnTo>
                <a:lnTo>
                  <a:pt x="6971" y="1830"/>
                </a:lnTo>
                <a:lnTo>
                  <a:pt x="7045" y="1790"/>
                </a:lnTo>
                <a:lnTo>
                  <a:pt x="7118" y="1741"/>
                </a:lnTo>
                <a:lnTo>
                  <a:pt x="7183" y="1688"/>
                </a:lnTo>
                <a:lnTo>
                  <a:pt x="7246" y="1627"/>
                </a:lnTo>
                <a:lnTo>
                  <a:pt x="7301" y="1557"/>
                </a:lnTo>
                <a:lnTo>
                  <a:pt x="7350" y="1487"/>
                </a:lnTo>
                <a:lnTo>
                  <a:pt x="7394" y="1407"/>
                </a:lnTo>
                <a:lnTo>
                  <a:pt x="7431" y="1323"/>
                </a:lnTo>
                <a:lnTo>
                  <a:pt x="7459" y="1234"/>
                </a:lnTo>
                <a:lnTo>
                  <a:pt x="7480" y="1143"/>
                </a:lnTo>
                <a:lnTo>
                  <a:pt x="7494" y="1050"/>
                </a:lnTo>
                <a:lnTo>
                  <a:pt x="7498" y="951"/>
                </a:lnTo>
                <a:lnTo>
                  <a:pt x="7498" y="951"/>
                </a:lnTo>
                <a:lnTo>
                  <a:pt x="7494" y="853"/>
                </a:lnTo>
                <a:lnTo>
                  <a:pt x="7480" y="760"/>
                </a:lnTo>
                <a:lnTo>
                  <a:pt x="7459" y="671"/>
                </a:lnTo>
                <a:lnTo>
                  <a:pt x="7431" y="580"/>
                </a:lnTo>
                <a:lnTo>
                  <a:pt x="7394" y="498"/>
                </a:lnTo>
                <a:lnTo>
                  <a:pt x="7350" y="418"/>
                </a:lnTo>
                <a:lnTo>
                  <a:pt x="7301" y="348"/>
                </a:lnTo>
                <a:lnTo>
                  <a:pt x="7246" y="278"/>
                </a:lnTo>
                <a:lnTo>
                  <a:pt x="7183" y="217"/>
                </a:lnTo>
                <a:lnTo>
                  <a:pt x="7118" y="164"/>
                </a:lnTo>
                <a:lnTo>
                  <a:pt x="7045" y="115"/>
                </a:lnTo>
                <a:lnTo>
                  <a:pt x="6971" y="75"/>
                </a:lnTo>
                <a:lnTo>
                  <a:pt x="6890" y="44"/>
                </a:lnTo>
                <a:lnTo>
                  <a:pt x="6809" y="21"/>
                </a:lnTo>
                <a:lnTo>
                  <a:pt x="6723" y="5"/>
                </a:lnTo>
                <a:lnTo>
                  <a:pt x="6634" y="0"/>
                </a:lnTo>
                <a:lnTo>
                  <a:pt x="866" y="0"/>
                </a:lnTo>
                <a:lnTo>
                  <a:pt x="779" y="5"/>
                </a:lnTo>
                <a:lnTo>
                  <a:pt x="691" y="21"/>
                </a:lnTo>
                <a:lnTo>
                  <a:pt x="608" y="44"/>
                </a:lnTo>
                <a:lnTo>
                  <a:pt x="529" y="75"/>
                </a:lnTo>
                <a:lnTo>
                  <a:pt x="453" y="115"/>
                </a:lnTo>
                <a:lnTo>
                  <a:pt x="380" y="164"/>
                </a:lnTo>
                <a:lnTo>
                  <a:pt x="315" y="217"/>
                </a:lnTo>
                <a:lnTo>
                  <a:pt x="252" y="278"/>
                </a:lnTo>
                <a:lnTo>
                  <a:pt x="197" y="348"/>
                </a:lnTo>
                <a:lnTo>
                  <a:pt x="148" y="418"/>
                </a:lnTo>
                <a:lnTo>
                  <a:pt x="104" y="498"/>
                </a:lnTo>
                <a:lnTo>
                  <a:pt x="67" y="580"/>
                </a:lnTo>
                <a:lnTo>
                  <a:pt x="39" y="671"/>
                </a:lnTo>
                <a:lnTo>
                  <a:pt x="18" y="760"/>
                </a:lnTo>
                <a:lnTo>
                  <a:pt x="4" y="853"/>
                </a:lnTo>
                <a:lnTo>
                  <a:pt x="0" y="951"/>
                </a:lnTo>
                <a:lnTo>
                  <a:pt x="0" y="951"/>
                </a:lnTo>
                <a:lnTo>
                  <a:pt x="4" y="1050"/>
                </a:lnTo>
                <a:lnTo>
                  <a:pt x="18" y="1143"/>
                </a:lnTo>
                <a:lnTo>
                  <a:pt x="39" y="1234"/>
                </a:lnTo>
                <a:lnTo>
                  <a:pt x="67" y="1323"/>
                </a:lnTo>
                <a:lnTo>
                  <a:pt x="104" y="1407"/>
                </a:lnTo>
                <a:lnTo>
                  <a:pt x="148" y="1487"/>
                </a:lnTo>
                <a:lnTo>
                  <a:pt x="197" y="1557"/>
                </a:lnTo>
                <a:lnTo>
                  <a:pt x="252" y="1627"/>
                </a:lnTo>
                <a:lnTo>
                  <a:pt x="315" y="1688"/>
                </a:lnTo>
                <a:lnTo>
                  <a:pt x="380" y="1741"/>
                </a:lnTo>
                <a:lnTo>
                  <a:pt x="453" y="1790"/>
                </a:lnTo>
                <a:lnTo>
                  <a:pt x="529" y="1830"/>
                </a:lnTo>
                <a:lnTo>
                  <a:pt x="608" y="1861"/>
                </a:lnTo>
                <a:lnTo>
                  <a:pt x="691" y="1884"/>
                </a:lnTo>
                <a:lnTo>
                  <a:pt x="779" y="1900"/>
                </a:lnTo>
                <a:lnTo>
                  <a:pt x="866" y="1905"/>
                </a:lnTo>
                <a:lnTo>
                  <a:pt x="3749" y="190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800600" y="2364480"/>
            <a:ext cx="388512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SmartCode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4800600" y="3657600"/>
            <a:ext cx="24231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A platform of IT persons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"/>
          <p:cNvSpPr txBox="1"/>
          <p:nvPr/>
        </p:nvSpPr>
        <p:spPr>
          <a:xfrm>
            <a:off x="2742840" y="1988640"/>
            <a:ext cx="5029560" cy="12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Create a platform for students so that they can learn , create , share ideas and communicate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with students of other universities all over the country(world).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2286000" y="1600200"/>
            <a:ext cx="571500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For a fresher man it is too hard to find guidelines , resources and communicate with other students . For a wish thinker or a graduate the problem is the platform of sharing ideas or teaching others the topics in which he is good at.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" descr=""/>
          <p:cNvPicPr/>
          <p:nvPr/>
        </p:nvPicPr>
        <p:blipFill>
          <a:blip r:embed="rId1"/>
          <a:stretch/>
        </p:blipFill>
        <p:spPr>
          <a:xfrm rot="21588600">
            <a:off x="913320" y="1145880"/>
            <a:ext cx="1829880" cy="3422880"/>
          </a:xfrm>
          <a:prstGeom prst="rect">
            <a:avLst/>
          </a:prstGeom>
          <a:ln w="0">
            <a:noFill/>
          </a:ln>
        </p:spPr>
      </p:pic>
      <p:pic>
        <p:nvPicPr>
          <p:cNvPr id="656" name="" descr=""/>
          <p:cNvPicPr/>
          <p:nvPr/>
        </p:nvPicPr>
        <p:blipFill>
          <a:blip r:embed="rId2"/>
          <a:stretch/>
        </p:blipFill>
        <p:spPr>
          <a:xfrm rot="21589200">
            <a:off x="3105360" y="1123200"/>
            <a:ext cx="1829520" cy="3423240"/>
          </a:xfrm>
          <a:prstGeom prst="rect">
            <a:avLst/>
          </a:prstGeom>
          <a:ln w="0">
            <a:noFill/>
          </a:ln>
        </p:spPr>
      </p:pic>
      <p:pic>
        <p:nvPicPr>
          <p:cNvPr id="657" name="" descr=""/>
          <p:cNvPicPr/>
          <p:nvPr/>
        </p:nvPicPr>
        <p:blipFill>
          <a:blip r:embed="rId3"/>
          <a:stretch/>
        </p:blipFill>
        <p:spPr>
          <a:xfrm>
            <a:off x="5253840" y="1143000"/>
            <a:ext cx="1832760" cy="3429000"/>
          </a:xfrm>
          <a:prstGeom prst="rect">
            <a:avLst/>
          </a:prstGeom>
          <a:ln w="0">
            <a:noFill/>
          </a:ln>
        </p:spPr>
      </p:pic>
      <p:pic>
        <p:nvPicPr>
          <p:cNvPr id="658" name="" descr=""/>
          <p:cNvPicPr/>
          <p:nvPr/>
        </p:nvPicPr>
        <p:blipFill>
          <a:blip r:embed="rId4"/>
          <a:stretch/>
        </p:blipFill>
        <p:spPr>
          <a:xfrm>
            <a:off x="7315200" y="1113480"/>
            <a:ext cx="1848600" cy="34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" descr=""/>
          <p:cNvPicPr/>
          <p:nvPr/>
        </p:nvPicPr>
        <p:blipFill>
          <a:blip r:embed="rId1"/>
          <a:stretch/>
        </p:blipFill>
        <p:spPr>
          <a:xfrm>
            <a:off x="3886200" y="457200"/>
            <a:ext cx="2514600" cy="4704480"/>
          </a:xfrm>
          <a:prstGeom prst="rect">
            <a:avLst/>
          </a:prstGeom>
          <a:ln w="0">
            <a:noFill/>
          </a:ln>
        </p:spPr>
      </p:pic>
      <p:pic>
        <p:nvPicPr>
          <p:cNvPr id="660" name="" descr=""/>
          <p:cNvPicPr/>
          <p:nvPr/>
        </p:nvPicPr>
        <p:blipFill>
          <a:blip r:embed="rId2"/>
          <a:stretch/>
        </p:blipFill>
        <p:spPr>
          <a:xfrm>
            <a:off x="914400" y="457200"/>
            <a:ext cx="2514600" cy="4704480"/>
          </a:xfrm>
          <a:prstGeom prst="rect">
            <a:avLst/>
          </a:prstGeom>
          <a:ln w="0">
            <a:noFill/>
          </a:ln>
        </p:spPr>
      </p:pic>
      <p:pic>
        <p:nvPicPr>
          <p:cNvPr id="661" name="" descr=""/>
          <p:cNvPicPr/>
          <p:nvPr/>
        </p:nvPicPr>
        <p:blipFill>
          <a:blip r:embed="rId3"/>
          <a:stretch/>
        </p:blipFill>
        <p:spPr>
          <a:xfrm rot="21586800">
            <a:off x="6651360" y="461520"/>
            <a:ext cx="2485800" cy="46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" descr=""/>
          <p:cNvPicPr/>
          <p:nvPr/>
        </p:nvPicPr>
        <p:blipFill>
          <a:blip r:embed="rId1"/>
          <a:stretch/>
        </p:blipFill>
        <p:spPr>
          <a:xfrm>
            <a:off x="1143000" y="457200"/>
            <a:ext cx="2466720" cy="4614840"/>
          </a:xfrm>
          <a:prstGeom prst="rect">
            <a:avLst/>
          </a:prstGeom>
          <a:ln w="0">
            <a:noFill/>
          </a:ln>
        </p:spPr>
      </p:pic>
      <p:pic>
        <p:nvPicPr>
          <p:cNvPr id="663" name="" descr=""/>
          <p:cNvPicPr/>
          <p:nvPr/>
        </p:nvPicPr>
        <p:blipFill>
          <a:blip r:embed="rId2"/>
          <a:stretch/>
        </p:blipFill>
        <p:spPr>
          <a:xfrm rot="21588600">
            <a:off x="3953880" y="461160"/>
            <a:ext cx="2439360" cy="4563720"/>
          </a:xfrm>
          <a:prstGeom prst="rect">
            <a:avLst/>
          </a:prstGeom>
          <a:ln w="0">
            <a:noFill/>
          </a:ln>
        </p:spPr>
      </p:pic>
      <p:pic>
        <p:nvPicPr>
          <p:cNvPr id="664" name="" descr=""/>
          <p:cNvPicPr/>
          <p:nvPr/>
        </p:nvPicPr>
        <p:blipFill>
          <a:blip r:embed="rId3"/>
          <a:stretch/>
        </p:blipFill>
        <p:spPr>
          <a:xfrm rot="600">
            <a:off x="6651720" y="457200"/>
            <a:ext cx="25146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" name=""/>
          <p:cNvGraphicFramePr/>
          <p:nvPr/>
        </p:nvGraphicFramePr>
        <p:xfrm>
          <a:off x="2654280" y="2080440"/>
          <a:ext cx="6332040" cy="1753920"/>
        </p:xfrm>
        <a:graphic>
          <a:graphicData uri="http://schemas.openxmlformats.org/drawingml/2006/table">
            <a:tbl>
              <a:tblPr/>
              <a:tblGrid>
                <a:gridCol w="1864440"/>
                <a:gridCol w="4467960"/>
              </a:tblGrid>
              <a:tr h="3880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Software used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Description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41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Operating system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Flutter Support all modern os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41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store users Chats, Courses, Results and so 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31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Flutter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implement the project we have chosen Flutter framework based on Dart language for its more interactive support.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44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Software project model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Agile model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66" name=""/>
          <p:cNvSpPr txBox="1"/>
          <p:nvPr/>
        </p:nvSpPr>
        <p:spPr>
          <a:xfrm rot="29400">
            <a:off x="3659760" y="1273680"/>
            <a:ext cx="35244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Software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Interfaces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6038280" cy="3953880"/>
          </a:xfrm>
          <a:prstGeom prst="rect">
            <a:avLst/>
          </a:prstGeom>
          <a:ln w="0">
            <a:noFill/>
          </a:ln>
        </p:spPr>
      </p:pic>
      <p:sp>
        <p:nvSpPr>
          <p:cNvPr id="668" name=""/>
          <p:cNvSpPr txBox="1"/>
          <p:nvPr/>
        </p:nvSpPr>
        <p:spPr>
          <a:xfrm>
            <a:off x="4114800" y="740160"/>
            <a:ext cx="258696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case Diagram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Open Sans Condensed"/>
              </a:rPr>
              <a:t>THANK YOU</a:t>
            </a:r>
            <a:endParaRPr b="0" lang="en-US" sz="4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title"/>
          </p:nvPr>
        </p:nvSpPr>
        <p:spPr>
          <a:xfrm>
            <a:off x="4800600" y="3886200"/>
            <a:ext cx="3207600" cy="59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ffffff"/>
                </a:solidFill>
                <a:latin typeface="Noto Sans"/>
              </a:rPr>
              <a:t>Bishwajit Chakraborty</a:t>
            </a:r>
            <a:br>
              <a:rPr sz="1500"/>
            </a:br>
            <a:r>
              <a:rPr b="1" lang="en-US" sz="1500" spc="-1" strike="noStrike">
                <a:solidFill>
                  <a:srgbClr val="ffffff"/>
                </a:solidFill>
                <a:latin typeface="Noto Sans"/>
              </a:rPr>
              <a:t>Id:0242220005101414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2023-11-22T19:42:12Z</dcterms:created>
  <dc:creator/>
  <dc:description/>
  <dc:language>en-US</dc:language>
  <cp:lastModifiedBy/>
  <dcterms:modified xsi:type="dcterms:W3CDTF">2023-11-22T20:44:35Z</dcterms:modified>
  <cp:revision>3</cp:revision>
  <dc:subject/>
  <dc:title>Yellow Idea</dc:title>
</cp:coreProperties>
</file>