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rPr dirty="0"/>
              <a:t>Parkinson's Disease Detection</a:t>
            </a:r>
          </a:p>
          <a:p>
            <a:r>
              <a:rPr dirty="0"/>
              <a:t>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Bishwaprotap Ray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Parkinson's Disease Overview</a:t>
            </a:r>
          </a:p>
          <a:p>
            <a:pPr lvl="1"/>
            <a:r>
              <a:t>• Progressive neurological disorder</a:t>
            </a:r>
          </a:p>
          <a:p>
            <a:pPr lvl="1"/>
            <a:r>
              <a:t>• Affects movement and coordination</a:t>
            </a:r>
          </a:p>
          <a:p>
            <a:pPr lvl="1"/>
            <a:r>
              <a:t>• Early detection is crucial for better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Goals</a:t>
            </a:r>
          </a:p>
          <a:p>
            <a:pPr lvl="1"/>
            <a:r>
              <a:t>• Develop ML model for Parkinson's detection</a:t>
            </a:r>
          </a:p>
          <a:p>
            <a:pPr lvl="1"/>
            <a:r>
              <a:t>• Analyze key features and patterns</a:t>
            </a:r>
          </a:p>
          <a:p>
            <a:pPr lvl="1"/>
            <a:r>
              <a:t>• Achieve high accuracy in prediction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Approach</a:t>
            </a:r>
          </a:p>
          <a:p>
            <a:pPr lvl="1"/>
            <a:r>
              <a:t>• Data Collection and Preprocessing</a:t>
            </a:r>
          </a:p>
          <a:p>
            <a:pPr lvl="1"/>
            <a:r>
              <a:t>• Feature Selection and Engineering</a:t>
            </a:r>
          </a:p>
          <a:p>
            <a:pPr lvl="1"/>
            <a:r>
              <a:t>• Model Training and Evaluation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</a:t>
            </a:r>
          </a:p>
          <a:p>
            <a:pPr lvl="1"/>
            <a:r>
              <a:t>• Model Performance Metrics</a:t>
            </a:r>
          </a:p>
          <a:p>
            <a:pPr lvl="1"/>
            <a:r>
              <a:t>• Accuracy and Precision Scores</a:t>
            </a:r>
          </a:p>
          <a:p>
            <a:pPr lvl="1"/>
            <a:r>
              <a:t>• Feature Importance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</a:t>
            </a:r>
          </a:p>
          <a:p>
            <a:pPr lvl="1"/>
            <a:r>
              <a:t>• Successful implementation of ML model</a:t>
            </a:r>
          </a:p>
          <a:p>
            <a:pPr lvl="1"/>
            <a:r>
              <a:t>• Potential for real-world application</a:t>
            </a:r>
          </a:p>
          <a:p>
            <a:pPr lvl="1"/>
            <a:r>
              <a:t>• Future improvements and research directions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Parkinson's Disease Detection using Machine Learning</vt:lpstr>
      <vt:lpstr>Introduction</vt:lpstr>
      <vt:lpstr>Project Overview</vt:lpstr>
      <vt:lpstr>Methodology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Bishwaprotap  Ray</cp:lastModifiedBy>
  <cp:revision>2</cp:revision>
  <dcterms:created xsi:type="dcterms:W3CDTF">2013-01-27T09:14:16Z</dcterms:created>
  <dcterms:modified xsi:type="dcterms:W3CDTF">2025-04-29T08:56:19Z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2025-04-29T08:56:19Z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8b815924-aee4-4121-a24c-ea50d7e938c9</vt:lpwstr>
  </property>
  <property fmtid="{D5CDD505-2E9C-101B-9397-08002B2CF9AE}" pid="7" name="MSIP_Label_defa4170-0d19-0005-0004-bc88714345d2_ActionId">
    <vt:lpwstr>bebab590-cb89-4651-ab81-9460f495e8e4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